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342" r:id="rId1"/>
    <p:sldMasterId id="2147500379" r:id="rId2"/>
  </p:sldMasterIdLst>
  <p:notesMasterIdLst>
    <p:notesMasterId r:id="rId3"/>
  </p:notesMasterIdLst>
  <p:sldIdLst>
    <p:sldId id="8080" r:id="rId4"/>
    <p:sldId id="8085" r:id="rId5"/>
    <p:sldId id="8089" r:id="rId6"/>
    <p:sldId id="8092" r:id="rId7"/>
    <p:sldId id="8098" r:id="rId9"/>
    <p:sldId id="8101" r:id="rId10"/>
    <p:sldId id="8104" r:id="rId11"/>
    <p:sldId id="8107" r:id="rId12"/>
    <p:sldId id="8113" r:id="rId14"/>
    <p:sldId id="8116" r:id="rId15"/>
    <p:sldId id="8119" r:id="rId16"/>
    <p:sldId id="8122" r:id="rId17"/>
    <p:sldId id="8128" r:id="rId19"/>
    <p:sldId id="8131" r:id="rId20"/>
    <p:sldId id="8134" r:id="rId21"/>
    <p:sldId id="8137" r:id="rId22"/>
    <p:sldId id="8143" r:id="rId24"/>
    <p:sldId id="8146" r:id="rId25"/>
    <p:sldId id="8149" r:id="rId26"/>
    <p:sldId id="8152" r:id="rId27"/>
    <p:sldId id="8158" r:id="rId29"/>
    <p:sldId id="8161" r:id="rId30"/>
    <p:sldId id="8164" r:id="rId31"/>
    <p:sldId id="8167" r:id="rId32"/>
    <p:sldId id="8173" r:id="rId34"/>
    <p:sldId id="8176" r:id="rId35"/>
    <p:sldId id="818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343" r:id="rId1"/>
    <p:sldLayoutId id="2147500344" r:id="rId2"/>
    <p:sldLayoutId id="2147500345" r:id="rId3"/>
    <p:sldLayoutId id="2147500346" r:id="rId4"/>
    <p:sldLayoutId id="2147500347" r:id="rId5"/>
    <p:sldLayoutId id="2147500348" r:id="rId6"/>
    <p:sldLayoutId id="2147500349" r:id="rId7"/>
    <p:sldLayoutId id="2147500350" r:id="rId8"/>
    <p:sldLayoutId id="2147500351" r:id="rId9"/>
    <p:sldLayoutId id="2147500352" r:id="rId10"/>
    <p:sldLayoutId id="21475003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380" r:id="rId1"/>
    <p:sldLayoutId id="2147500381" r:id="rId2"/>
    <p:sldLayoutId id="2147500382" r:id="rId3"/>
    <p:sldLayoutId id="2147500383" r:id="rId4"/>
    <p:sldLayoutId id="2147500384" r:id="rId5"/>
    <p:sldLayoutId id="2147500385" r:id="rId6"/>
    <p:sldLayoutId id="2147500386" r:id="rId7"/>
    <p:sldLayoutId id="2147500387" r:id="rId8"/>
    <p:sldLayoutId id="2147500388" r:id="rId9"/>
    <p:sldLayoutId id="2147500389" r:id="rId10"/>
    <p:sldLayoutId id="21475003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tags" Target="../tags/tag217.xml"/><Relationship Id="rId22" Type="http://schemas.openxmlformats.org/officeDocument/2006/relationships/tags" Target="../tags/tag218.xml"/><Relationship Id="rId23" Type="http://schemas.openxmlformats.org/officeDocument/2006/relationships/tags" Target="../tags/tag219.xml"/><Relationship Id="rId24" Type="http://schemas.openxmlformats.org/officeDocument/2006/relationships/tags" Target="../tags/tag220.xml"/><Relationship Id="rId25" Type="http://schemas.openxmlformats.org/officeDocument/2006/relationships/tags" Target="../tags/tag221.xml"/><Relationship Id="rId26" Type="http://schemas.openxmlformats.org/officeDocument/2006/relationships/tags" Target="../tags/tag222.xml"/><Relationship Id="rId27" Type="http://schemas.openxmlformats.org/officeDocument/2006/relationships/tags" Target="../tags/tag223.xml"/><Relationship Id="rId28" Type="http://schemas.openxmlformats.org/officeDocument/2006/relationships/tags" Target="../tags/tag224.xml"/><Relationship Id="rId29" Type="http://schemas.openxmlformats.org/officeDocument/2006/relationships/tags" Target="../tags/tag225.xml"/><Relationship Id="rId30" Type="http://schemas.openxmlformats.org/officeDocument/2006/relationships/tags" Target="../tags/tag226.xml"/><Relationship Id="rId3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tags" Target="../tags/tag321.xml"/><Relationship Id="rId18" Type="http://schemas.openxmlformats.org/officeDocument/2006/relationships/tags" Target="../tags/tag322.xml"/><Relationship Id="rId19" Type="http://schemas.openxmlformats.org/officeDocument/2006/relationships/tags" Target="../tags/tag323.xml"/><Relationship Id="rId20" Type="http://schemas.openxmlformats.org/officeDocument/2006/relationships/tags" Target="../tags/tag324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管理变革与创新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管理变革的背景与意义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管理创新的内涵与特点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管理变革与创新的实践探索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管理变革与创新的路径与方法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管理变革与创新的挑战与对策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管理变革的背景与意义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市场竞争激烈：企业需要不断提高自身竞争力，以应对日益激烈的市场竞争。</a:t>
            </a:r>
            <a:endParaRPr altLang="en-US" lang="zh-CN"/>
          </a:p>
          <a:p>
            <a:r>
              <a:rPr altLang="en-US" lang="zh-CN"/>
              <a:t>客户需求多样化：客户需求日益多样化，企业需要不断创新以满足客户需求。</a:t>
            </a:r>
            <a:endParaRPr altLang="en-US" lang="zh-CN"/>
          </a:p>
          <a:p>
            <a:r>
              <a:rPr altLang="en-US" lang="zh-CN"/>
              <a:t>技术更新迅速：随着科技的不断进步，企业需要不断更新技术，以保持领先地位。</a:t>
            </a:r>
            <a:endParaRPr altLang="en-US" lang="zh-CN"/>
          </a:p>
          <a:p>
            <a:r>
              <a:rPr altLang="en-US" lang="zh-CN"/>
              <a:t>人才流失严重：企业需要加强人才培养和留用，以避免人才流失对企业造成的影响。  我正在写一份主题为“千里江山图诗歌鉴赏”的PPT,现在准备介绍“诗歌鉴赏”,请帮我生成“诗歌的意境”为标题的内容 诗歌的意境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我正在写一份主题为“千里江山图诗歌鉴赏”的PPT,现在准备介绍“诗歌鉴赏”,请帮我生成“诗歌的意境”为标题的内容</a:t>
            </a:r>
            <a:endParaRPr altLang="en-US" lang="zh-CN"/>
          </a:p>
          <a:p>
            <a:pPr lvl="1"/>
            <a:r>
              <a:rPr altLang="en-US" lang="zh-CN"/>
              <a:t>诗歌的意境</a:t>
            </a:r>
            <a:endParaRPr altLang="en-US" lang="zh-CN"/>
          </a:p>
          <a:p>
            <a:r>
              <a:rPr altLang="en-US" lang="zh-CN"/>
              <a:t>情景交融：诗歌通过描绘自然景物，表达作者的情感和思想。</a:t>
            </a:r>
            <a:endParaRPr altLang="en-US" lang="zh-CN"/>
          </a:p>
          <a:p>
            <a:r>
              <a:rPr altLang="en-US" lang="zh-CN"/>
              <a:t>虚实相生：诗歌中的实景与虚景相互映衬，营造出一种独特的意境。</a:t>
            </a:r>
            <a:endParaRPr altLang="en-US" lang="zh-CN"/>
          </a:p>
          <a:p>
            <a:r>
              <a:rPr altLang="en-US" lang="zh-CN"/>
              <a:t>韵味无穷：诗歌语言简练、质朴，给人留下深刻印象，回味无穷。</a:t>
            </a:r>
            <a:endParaRPr altLang="en-US" lang="zh-CN"/>
          </a:p>
          <a:p>
            <a:r>
              <a:rPr altLang="en-US" lang="zh-CN"/>
              <a:t>意蕴深远：诗歌所表达的意境往往具有深刻的思想内涵，引人深思。</a:t>
            </a:r>
            <a:endParaRPr altLang="en-US" lang="zh-CN"/>
          </a:p>
        </p:txBody>
      </p:sp>
      <p:sp>
        <p:nvSpPr>
          <p:cNvPr id="10489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当前企业管理面临的挑战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管理变革的必要性与紧迫性</a:t>
            </a:r>
            <a:endParaRPr altLang="en-US" lang="zh-CN"/>
          </a:p>
        </p:txBody>
      </p:sp>
      <p:sp>
        <p:nvSpPr>
          <p:cNvPr id="10490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提高企业竞争力和创新能力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适应市场变化和客户需求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应对全球化、信息化等外部环境变化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实现可持续发展和提高社会责任感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管理变革对企业发展的影响</a:t>
            </a:r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提升企业竞争力：管理变革有助于企业适应市场变化，提高生产效率和服务质量，从而增强企业的竞争力。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促进企业创新：管理变革鼓励企业打破传统思维模式，推动技术创新和业务模式创新，使企业保持持续发展的动力。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增强企业凝聚力：管理变革可以改善企业内部管理机制，提高员工的工作积极性和满意度，增强企业的凝聚力。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推动企业国际化：管理变革有助于企业适应全球化趋势，提高国际化水平，拓展海外市场，为企业国际化发展奠定基础。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0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管理创新的内涵与特点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管理创新的定义与概念</a:t>
            </a:r>
            <a:endParaRPr altLang="en-US" lang="zh-CN"/>
          </a:p>
        </p:txBody>
      </p:sp>
      <p:sp>
        <p:nvSpPr>
          <p:cNvPr id="10491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管理创新的重要性：管理创新是企业适应市场变化、提高竞争力的重要手段，也是企业持续发展的关键因素之一。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管理创新的定义：管理创新是指企业通过引入新的管理理念、方法、组织结构等，提高管理效率、降低成本、增强企业竞争力的一种创新活动。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管理创新的特点：管理创新具有系统性、动态性、风险性等特点，需要企业不断探索、实践、总结，以适应不断变化的市场环境和企业需求。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管理创新的实践：企业可以通过引入先进的管理理念、方法和技术，优化组织结构，提高管理效率，降低成本，增强企业竞争力，实现可持续发展。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管理创新的特点与优势</a:t>
            </a:r>
            <a:endParaRPr altLang="en-US" lang="zh-CN"/>
          </a:p>
        </p:txBody>
      </p:sp>
      <p:sp>
        <p:nvSpPr>
          <p:cNvPr id="1049228" name="对角圆角矩形 52"/>
          <p:cNvSpPr/>
          <p:nvPr>
            <p:custDataLst>
              <p:tags r:id="rId1"/>
            </p:custDataLst>
          </p:nvPr>
        </p:nvSpPr>
        <p:spPr>
          <a:xfrm>
            <a:off x="608400" y="2685832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53"/>
          <p:cNvSpPr/>
          <p:nvPr>
            <p:custDataLst>
              <p:tags r:id="rId2"/>
            </p:custDataLst>
          </p:nvPr>
        </p:nvSpPr>
        <p:spPr>
          <a:xfrm>
            <a:off x="608400" y="2517437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54"/>
          <p:cNvSpPr/>
          <p:nvPr>
            <p:custDataLst>
              <p:tags r:id="rId3"/>
            </p:custDataLst>
          </p:nvPr>
        </p:nvSpPr>
        <p:spPr>
          <a:xfrm>
            <a:off x="1287700" y="2518072"/>
            <a:ext cx="100470" cy="16745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56"/>
          <p:cNvSpPr txBox="1"/>
          <p:nvPr>
            <p:custDataLst>
              <p:tags r:id="rId4"/>
            </p:custDataLst>
          </p:nvPr>
        </p:nvSpPr>
        <p:spPr>
          <a:xfrm>
            <a:off x="1331546" y="2730949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958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特点：创新性、系统性、风险性、动态性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5"/>
          <p:cNvSpPr/>
          <p:nvPr>
            <p:custDataLst>
              <p:tags r:id="rId5"/>
            </p:custDataLst>
          </p:nvPr>
        </p:nvSpPr>
        <p:spPr>
          <a:xfrm>
            <a:off x="608400" y="4299884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6"/>
          <p:cNvSpPr/>
          <p:nvPr>
            <p:custDataLst>
              <p:tags r:id="rId6"/>
            </p:custDataLst>
          </p:nvPr>
        </p:nvSpPr>
        <p:spPr>
          <a:xfrm>
            <a:off x="608400" y="4131489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7"/>
          <p:cNvSpPr/>
          <p:nvPr>
            <p:custDataLst>
              <p:tags r:id="rId7"/>
            </p:custDataLst>
          </p:nvPr>
        </p:nvSpPr>
        <p:spPr>
          <a:xfrm>
            <a:off x="1287700" y="4132760"/>
            <a:ext cx="100470" cy="16745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8"/>
            </p:custDataLst>
          </p:nvPr>
        </p:nvSpPr>
        <p:spPr>
          <a:xfrm>
            <a:off x="1331546" y="4353898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958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优势：提高企业竞争力、促进企业发展、推动社会进步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63750" lnSpcReduction="10000"/>
          </a:bodyPr>
          <a:p>
            <a:r>
              <a:rPr altLang="en-US" lang="zh-CN"/>
              <a:t>提升企业核心竞争力  管理创新有助于企业形成独特的管理理念和方法，提高企业的运营效率和竞争力。通过管理创新，企业可以更好地适应市场变化，满足客户需求，提升品牌形象和市场份额。</a:t>
            </a:r>
            <a:endParaRPr altLang="en-US" lang="zh-CN"/>
          </a:p>
          <a:p>
            <a:pPr lvl="1"/>
            <a:r>
              <a:rPr altLang="en-US" lang="zh-CN"/>
              <a:t>管理创新有助于企业形成独特的管理理念和方法，提高企业的运营效率和竞争力。通过管理创新，企业可以更好地适应市场变化，满足客户需求，提升品牌形象和市场份额。</a:t>
            </a:r>
            <a:endParaRPr altLang="en-US" lang="zh-CN"/>
          </a:p>
          <a:p>
            <a:r>
              <a:rPr altLang="en-US" lang="zh-CN"/>
              <a:t>促进企业可持续发展  管理创新有助于企业实现可持续发展。通过不断创新管理理念和方法，企业可以更好地应对市场变化和挑战，提高企业的适应性和创新能力，实现长期稳定的发展。</a:t>
            </a:r>
            <a:endParaRPr altLang="en-US" lang="zh-CN"/>
          </a:p>
          <a:p>
            <a:pPr lvl="1"/>
            <a:r>
              <a:rPr altLang="en-US" lang="zh-CN"/>
              <a:t>管理创新有助于企业实现可持续发展。通过不断创新管理理念和方法，企业可以更好地应对市场变化和挑战，提高企业的适应性和创新能力，实现长期稳定的发展。</a:t>
            </a:r>
            <a:endParaRPr altLang="en-US" lang="zh-CN"/>
          </a:p>
          <a:p>
            <a:r>
              <a:rPr altLang="en-US" lang="zh-CN"/>
              <a:t>推动企业转型升级  管理创新有助于企业实现转型升级。在市场竞争日益激烈的今天，企业需要不断创新管理理念和方法，提高企业的竞争力和创新能力，实现从传统产业向新兴产业的转型和升级。</a:t>
            </a:r>
            <a:endParaRPr altLang="en-US" lang="zh-CN"/>
          </a:p>
          <a:p>
            <a:pPr lvl="1"/>
            <a:r>
              <a:rPr altLang="en-US" lang="zh-CN"/>
              <a:t>管理创新有助于企业实现转型升级。在市场竞争日益激烈的今天，企业需要不断创新管理理念和方法，提高企业的竞争力和创新能力，实现从传统产业向新兴产业的转型和升级。</a:t>
            </a:r>
            <a:endParaRPr altLang="en-US" lang="zh-CN"/>
          </a:p>
          <a:p>
            <a:r>
              <a:rPr altLang="en-US" lang="zh-CN"/>
              <a:t>增强企业社会责任感  管理创新有助于企业增强社会责任感。通过不断创新管理理念和方法，企业可以更好地履行社会责任，提高企业的社会形象和公信力，实现经济效益和社会效益的双赢。</a:t>
            </a:r>
            <a:endParaRPr altLang="en-US" lang="zh-CN"/>
          </a:p>
          <a:p>
            <a:pPr lvl="1"/>
            <a:r>
              <a:rPr altLang="en-US" lang="zh-CN"/>
              <a:t>管理创新有助于企业增强社会责任感。通过不断创新管理理念和方法，企业可以更好地履行社会责任，提高企业的社会形象和公信力，实现经济效益和社会效益的双赢。</a:t>
            </a:r>
            <a:endParaRPr altLang="en-US" lang="zh-CN"/>
          </a:p>
        </p:txBody>
      </p:sp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管理创新对企业发展的作用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管理变革与创新的实践探索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国内外企业管理变革与创新的案例分析</a:t>
            </a:r>
            <a:endParaRPr altLang="en-US" lang="zh-CN"/>
          </a:p>
        </p:txBody>
      </p:sp>
      <p:sp>
        <p:nvSpPr>
          <p:cNvPr id="10493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案例分析：管理变革与创新的背景、过程、成果及挑战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国内案例：华为、阿里巴巴等企业的管理变革与创新实践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国际案例：谷歌、亚马逊等企业的管理变革与创新实践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案例启示：管理变革与创新对企业发展的意义与价值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企业管理变革与创新的实践经验总结</a:t>
            </a:r>
            <a:endParaRPr altLang="en-US" lang="zh-CN"/>
          </a:p>
        </p:txBody>
      </p:sp>
      <p:sp>
        <p:nvSpPr>
          <p:cNvPr id="10494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企业管理变革与创新的经验总结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企业管理变革与创新的背景和意义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企业管理变革与创新的实践探索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未来企业管理变革与创新的展望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企业管理变革与创新的未来趋势预测</a:t>
            </a:r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数字化转型：随着互联网技术的发展，企业管理将更加注重数字化转型，通过数据分析和智能化管理提高效率。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柔性组织结构：未来企业管理将更加注重柔性组织结构的建立，以适应快速变化的市场环境。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人才管理创新：企业将更加注重人才的培养和引进，通过人才管理创新提高企业的核心竞争力。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可持续发展：企业管理将更加注重可持续发展，通过环保和社会责任等方面的实践，提高企业的社会形象和品牌价值。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5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管理变革与创新的路径与方法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56250"/>
          </a:bodyPr>
          <a:p>
            <a:r>
              <a:rPr altLang="en-US" lang="zh-CN"/>
              <a:t>组织结构调整：打破传统层级结构，建立扁平化、网络化组织</a:t>
            </a:r>
            <a:endParaRPr altLang="en-US" lang="zh-CN"/>
          </a:p>
          <a:p>
            <a:r>
              <a:rPr altLang="en-US" lang="zh-CN"/>
              <a:t>流程再造：优化业务流程，提高工作效率</a:t>
            </a:r>
            <a:endParaRPr altLang="en-US" lang="zh-CN"/>
          </a:p>
          <a:p>
            <a:r>
              <a:rPr altLang="en-US" lang="zh-CN"/>
              <a:t>激励机制创新：激发员工积极性，提高员工满意度</a:t>
            </a:r>
            <a:endParaRPr altLang="en-US" lang="zh-CN"/>
          </a:p>
          <a:p>
            <a:r>
              <a:rPr altLang="en-US" lang="zh-CN"/>
              <a:t>企业文化重塑：营造创新氛围，推动企业持续发展  管理变革与创新的路径与方法</a:t>
            </a:r>
            <a:endParaRPr altLang="en-US" lang="zh-CN"/>
          </a:p>
          <a:p>
            <a:pPr lvl="1"/>
            <a:r>
              <a:rPr altLang="en-US" lang="zh-CN"/>
              <a:t>管理变革与创新的路径与方法</a:t>
            </a:r>
            <a:endParaRPr altLang="en-US" lang="zh-CN"/>
          </a:p>
          <a:p>
            <a:r>
              <a:rPr altLang="en-US" lang="zh-CN"/>
              <a:t>制定战略规划：明确企业目标和发展方向</a:t>
            </a:r>
            <a:endParaRPr altLang="en-US" lang="zh-CN"/>
          </a:p>
          <a:p>
            <a:r>
              <a:rPr altLang="en-US" lang="zh-CN"/>
              <a:t>培养人才队伍：提高员工素质和能力水平</a:t>
            </a:r>
            <a:endParaRPr altLang="en-US" lang="zh-CN"/>
          </a:p>
          <a:p>
            <a:r>
              <a:rPr altLang="en-US" lang="zh-CN"/>
              <a:t>引入先进技术：推动企业数字化转型</a:t>
            </a:r>
            <a:endParaRPr altLang="en-US" lang="zh-CN"/>
          </a:p>
          <a:p>
            <a:r>
              <a:rPr altLang="en-US" lang="zh-CN"/>
              <a:t>建立合作伙伴关系：拓展企业资源，实现共赢发展  管理变革与创新的意义与价值</a:t>
            </a:r>
            <a:endParaRPr altLang="en-US" lang="zh-CN"/>
          </a:p>
          <a:p>
            <a:pPr lvl="1"/>
            <a:r>
              <a:rPr altLang="en-US" lang="zh-CN"/>
              <a:t>管理变革与创新的意义与价值</a:t>
            </a:r>
            <a:endParaRPr altLang="en-US" lang="zh-CN"/>
          </a:p>
          <a:p>
            <a:r>
              <a:rPr altLang="en-US" lang="zh-CN"/>
              <a:t>提高企业竞争力：适应市场变化，保持竞争优势</a:t>
            </a:r>
            <a:endParaRPr altLang="en-US" lang="zh-CN"/>
          </a:p>
          <a:p>
            <a:r>
              <a:rPr altLang="en-US" lang="zh-CN"/>
              <a:t>促进企业发展：推动企业持续创新，实现可持续发展</a:t>
            </a:r>
            <a:endParaRPr altLang="en-US" lang="zh-CN"/>
          </a:p>
          <a:p>
            <a:r>
              <a:rPr altLang="en-US" lang="zh-CN"/>
              <a:t>提升员工满意度：改善工作环境，提高员工幸福感</a:t>
            </a:r>
            <a:endParaRPr altLang="en-US" lang="zh-CN"/>
          </a:p>
          <a:p>
            <a:r>
              <a:rPr altLang="en-US" lang="zh-CN"/>
              <a:t>增强社会责任感：积极履行社会责任，树立良好形象</a:t>
            </a:r>
            <a:endParaRPr altLang="en-US" lang="zh-CN"/>
          </a:p>
        </p:txBody>
      </p:sp>
      <p:sp>
        <p:nvSpPr>
          <p:cNvPr id="10496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企业管理变革与创新的路径选择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企业管理变革与创新的方法论探讨</a:t>
            </a:r>
            <a:endParaRPr altLang="en-US" lang="zh-CN"/>
          </a:p>
        </p:txBody>
      </p:sp>
      <p:sp>
        <p:nvSpPr>
          <p:cNvPr id="10496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引言：管理变革与创新的必要性和意义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结论：企业管理变革与创新是企业持续发展的关键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28"/>
            </p:custDataLst>
          </p:nvPr>
        </p:nvSpPr>
        <p:spPr>
          <a:xfrm>
            <a:off x="7890265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案例分析：成功的企业管理变革与创新实践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正文"/>
          <p:cNvSpPr txBox="1"/>
          <p:nvPr>
            <p:custDataLst>
              <p:tags r:id="rId29"/>
            </p:custDataLst>
          </p:nvPr>
        </p:nvSpPr>
        <p:spPr>
          <a:xfrm>
            <a:off x="2136402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企业管理变革的路径：从传统到现代的转型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正文"/>
          <p:cNvSpPr txBox="1"/>
          <p:nvPr>
            <p:custDataLst>
              <p:tags r:id="rId30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企业管理创新的方法：创新思维、组织结构、激励机制等方面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企业管理变革与创新的实施策略制定</a:t>
            </a:r>
            <a:endParaRPr altLang="en-US" lang="zh-CN"/>
          </a:p>
        </p:txBody>
      </p:sp>
      <p:sp>
        <p:nvSpPr>
          <p:cNvPr id="1049732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建立高效组织架构：优化组织架构，提高决策效率和执行力，为管理变革与创新提供保障。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明确企业战略目标：制定具有可操作性的战略目标，为管理变革与创新提供方向。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深入了解市场需求：通过市场调研，了解客户需求和行业趋势，为管理变革与创新提供依据。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培养创新人才队伍：加强人才培养和引进，激发员工创新精神，为管理变革与创新提供动力。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营造创新文化氛围：倡导创新思维，鼓励员工提出新想法和新方案，为管理变革与创新提供支持。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管理变革与创新的挑战与对策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53750"/>
          </a:bodyPr>
          <a:p>
            <a:r>
              <a:rPr altLang="en-US" lang="zh-CN"/>
              <a:t>员工抗拒变革：员工可能对新的管理方式或技术产生抵触情绪</a:t>
            </a:r>
            <a:endParaRPr altLang="en-US" lang="zh-CN"/>
          </a:p>
          <a:p>
            <a:r>
              <a:rPr altLang="en-US" lang="zh-CN"/>
              <a:t>组织文化冲突：新的管理变革可能引发组织文化的不适应</a:t>
            </a:r>
            <a:endParaRPr altLang="en-US" lang="zh-CN"/>
          </a:p>
          <a:p>
            <a:r>
              <a:rPr altLang="en-US" lang="zh-CN"/>
              <a:t>技术难题：管理变革与创新需要技术支持，可能面临技术难题</a:t>
            </a:r>
            <a:endParaRPr altLang="en-US" lang="zh-CN"/>
          </a:p>
          <a:p>
            <a:r>
              <a:rPr altLang="en-US" lang="zh-CN"/>
              <a:t>法规政策限制：法规政策可能对管理变革与创新产生限制</a:t>
            </a:r>
            <a:endParaRPr altLang="en-US" lang="zh-CN"/>
          </a:p>
          <a:p>
            <a:r>
              <a:rPr altLang="en-US" lang="zh-CN"/>
              <a:t>市场竞争压力：市场竞争可能对管理变革与创新产生压力  以下是用户提供的信息和标题： 我正在写一份主题为“千里江山图诗歌鉴赏”的PPT,现在准备介绍“诗歌鉴赏”,请帮我生成“诗歌鉴赏的方法”为标题的内容 诗歌鉴赏的方法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我正在写一份主题为“千里江山图诗歌鉴赏”的PPT,现在准备介绍“诗歌鉴赏”,请帮我生成“诗歌鉴赏的方法”为标题的内容</a:t>
            </a:r>
            <a:endParaRPr altLang="en-US" lang="zh-CN"/>
          </a:p>
          <a:p>
            <a:pPr lvl="1"/>
            <a:r>
              <a:rPr altLang="en-US" lang="zh-CN"/>
              <a:t>诗歌鉴赏的方法</a:t>
            </a:r>
            <a:endParaRPr altLang="en-US" lang="zh-CN"/>
          </a:p>
          <a:p>
            <a:r>
              <a:rPr altLang="en-US" lang="zh-CN"/>
              <a:t>了解背景：了解诗人的生活经历、时代背景等信息</a:t>
            </a:r>
            <a:endParaRPr altLang="en-US" lang="zh-CN"/>
          </a:p>
          <a:p>
            <a:r>
              <a:rPr altLang="en-US" lang="zh-CN"/>
              <a:t>解析意象：分析诗歌中的意象，理解其象征意义和深层含义</a:t>
            </a:r>
            <a:endParaRPr altLang="en-US" lang="zh-CN"/>
          </a:p>
          <a:p>
            <a:r>
              <a:rPr altLang="en-US" lang="zh-CN"/>
              <a:t>品味语言：欣赏诗歌的语言艺术，感受其韵律、节奏和修辞手法</a:t>
            </a:r>
            <a:endParaRPr altLang="en-US" lang="zh-CN"/>
          </a:p>
          <a:p>
            <a:r>
              <a:rPr altLang="en-US" lang="zh-CN"/>
              <a:t>领悟情感：体会诗人的情感表达，理解其思想内涵和价值观念</a:t>
            </a:r>
            <a:endParaRPr altLang="en-US" lang="zh-CN"/>
          </a:p>
          <a:p>
            <a:r>
              <a:rPr altLang="en-US" lang="zh-CN"/>
              <a:t>对比分析：将不同诗人或同一诗人的不同作品进行对比，发现其异同点</a:t>
            </a:r>
            <a:endParaRPr altLang="en-US" lang="zh-CN"/>
          </a:p>
        </p:txBody>
      </p:sp>
      <p:sp>
        <p:nvSpPr>
          <p:cNvPr id="10498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企业管理变革与创新过程中可能面临的挑战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应对企业管理变革与创新挑战的策略分析</a:t>
            </a:r>
            <a:endParaRPr altLang="en-US" lang="zh-CN"/>
          </a:p>
        </p:txBody>
      </p:sp>
      <p:sp>
        <p:nvSpPr>
          <p:cNvPr id="1049906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持续改进和创新：不断寻求改进和创新的机会，保持企业的活力和竞争优势。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0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营造开放的企业文化：鼓励员工提出新想法、新建议，营造包容、开放的企业文化氛围。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2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强化跨部门协作：打破部门壁垒，促进信息共享和资源整合，提高企业整体运营效率。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4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关注客户需求：深入了解客户需求和市场趋势，及时调整产品和服务策略，增强企业竞争力。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6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fontScale="9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建立灵活的组织结构：适应快速变化的市场环境，提高企业的响应速度和决策效率。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8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培养创新人才：通过培训、激励等方式，激发员工的创新意识和能力，为企业发展提供源源不断的动力。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30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4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8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提升企业管理变革与创新能力的途径探讨</a:t>
            </a:r>
            <a:endParaRPr altLang="en-US" lang="zh-CN"/>
          </a:p>
        </p:txBody>
      </p:sp>
      <p:sp>
        <p:nvSpPr>
          <p:cNvPr id="1049976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9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持续改进：不断评估和调整管理策略，确保变革和创新始终与市场需求保持同步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90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加强跨部门合作：打破部门壁垒，促进信息共享和资源整合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92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引入先进技术：利用现代科技手段，提高管理效率和创新能力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94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建立激励机制：设立奖励制度，激发员工的创新热情和积极性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96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建立创新文化：鼓励员工提出新想法，营造开放、包容的创新氛围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98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培养创新人才：提供培训和发展机会，提升员工的创新能力和技能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00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4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8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0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对管理变革与创新的总结与评价</a:t>
            </a:r>
            <a:endParaRPr altLang="en-US" lang="zh-CN"/>
          </a:p>
        </p:txBody>
      </p:sp>
      <p:sp>
        <p:nvSpPr>
          <p:cNvPr id="10501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当前管理变革与创新的趋势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管理变革与创新的重要性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变革与创新对企业发展的影响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未来管理变革与创新的展望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对未来企业管理发展的展望与建议</a:t>
            </a:r>
            <a:endParaRPr altLang="en-US" lang="zh-CN"/>
          </a:p>
        </p:txBody>
      </p:sp>
      <p:sp>
        <p:nvSpPr>
          <p:cNvPr id="10501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数字化转型：利用大数据、人工智能等技术提升企业管理效率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人才发展：重视人才培养，激发员工创新精神，为企业发展提供源源不断的动力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社会责任：积极履行企业社会责任，推动可持续发展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敏捷组织：构建快速响应市场变化的组织结构，提高企业竞争力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3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2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2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2023-12-19T11:22:03Z</dcterms:created>
  <dcterms:modified xsi:type="dcterms:W3CDTF">2023-12-19T11:22:03Z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168122da033f4ad98a59a1442f236468_21</vt:lpwstr>
  </property>
</Properties>
</file>