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669" r:id="rId1"/>
    <p:sldMasterId id="2147506706" r:id="rId2"/>
  </p:sldMasterIdLst>
  <p:notesMasterIdLst>
    <p:notesMasterId r:id="rId3"/>
  </p:notesMasterIdLst>
  <p:sldIdLst>
    <p:sldId id="11216" r:id="rId4"/>
    <p:sldId id="11220" r:id="rId5"/>
    <p:sldId id="11223" r:id="rId6"/>
    <p:sldId id="11226" r:id="rId7"/>
    <p:sldId id="11232" r:id="rId9"/>
    <p:sldId id="11235" r:id="rId10"/>
    <p:sldId id="11238" r:id="rId11"/>
    <p:sldId id="11241" r:id="rId12"/>
    <p:sldId id="11247" r:id="rId14"/>
    <p:sldId id="11250" r:id="rId15"/>
    <p:sldId id="11253" r:id="rId16"/>
    <p:sldId id="11256" r:id="rId17"/>
    <p:sldId id="11259" r:id="rId18"/>
    <p:sldId id="11265" r:id="rId20"/>
    <p:sldId id="11268" r:id="rId21"/>
    <p:sldId id="11271" r:id="rId22"/>
    <p:sldId id="11274" r:id="rId23"/>
    <p:sldId id="11277" r:id="rId24"/>
    <p:sldId id="11280" r:id="rId25"/>
    <p:sldId id="11283" r:id="rId26"/>
    <p:sldId id="11289" r:id="rId28"/>
    <p:sldId id="11292" r:id="rId29"/>
    <p:sldId id="11295" r:id="rId30"/>
    <p:sldId id="11298" r:id="rId31"/>
    <p:sldId id="11301" r:id="rId32"/>
    <p:sldId id="11304" r:id="rId33"/>
    <p:sldId id="11310" r:id="rId35"/>
    <p:sldId id="11313" r:id="rId36"/>
    <p:sldId id="11316" r:id="rId37"/>
    <p:sldId id="11319" r:id="rId38"/>
    <p:sldId id="11322" r:id="rId39"/>
    <p:sldId id="11325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670" r:id="rId1"/>
    <p:sldLayoutId id="2147506671" r:id="rId2"/>
    <p:sldLayoutId id="2147506672" r:id="rId3"/>
    <p:sldLayoutId id="2147506673" r:id="rId4"/>
    <p:sldLayoutId id="2147506674" r:id="rId5"/>
    <p:sldLayoutId id="2147506675" r:id="rId6"/>
    <p:sldLayoutId id="2147506676" r:id="rId7"/>
    <p:sldLayoutId id="2147506677" r:id="rId8"/>
    <p:sldLayoutId id="2147506678" r:id="rId9"/>
    <p:sldLayoutId id="2147506679" r:id="rId10"/>
    <p:sldLayoutId id="21475066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707" r:id="rId1"/>
    <p:sldLayoutId id="2147506708" r:id="rId2"/>
    <p:sldLayoutId id="2147506709" r:id="rId3"/>
    <p:sldLayoutId id="2147506710" r:id="rId4"/>
    <p:sldLayoutId id="2147506711" r:id="rId5"/>
    <p:sldLayoutId id="2147506712" r:id="rId6"/>
    <p:sldLayoutId id="2147506713" r:id="rId7"/>
    <p:sldLayoutId id="2147506714" r:id="rId8"/>
    <p:sldLayoutId id="2147506715" r:id="rId9"/>
    <p:sldLayoutId id="2147506716" r:id="rId10"/>
    <p:sldLayoutId id="21475067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企业管理的员工绩效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员工绩效管理的重要性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员工绩效管理的核心要素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员工绩效管理的实施步骤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员工绩效管理的挑战与应对策略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员工绩效管理的未来发展趋势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员工绩效管理的重要性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提升员工工作效率</a:t>
            </a:r>
            <a:endParaRPr altLang="en-US" lang="zh-CN"/>
          </a:p>
        </p:txBody>
      </p:sp>
      <p:sp>
        <p:nvSpPr>
          <p:cNvPr id="104908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明确工作目标和期望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9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定期评估和反馈员工绩效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9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提供必要的培训和支持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0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建立有效的激励机制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促进企业战略目标的实现</a:t>
            </a:r>
            <a:endParaRPr altLang="en-US" lang="zh-CN"/>
          </a:p>
        </p:txBody>
      </p:sp>
      <p:sp>
        <p:nvSpPr>
          <p:cNvPr id="10491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通过员工绩效管理，企业能够更好地了解市场需求和竞争状况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员工绩效管理能够确保企业战略目标的实现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员工绩效管理能够提高员工的工作积极性和效率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员工绩效管理能够促进企业的可持续发展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增强员工归属感和忠诚度</a:t>
            </a:r>
            <a:endParaRPr altLang="en-US" lang="zh-CN"/>
          </a:p>
        </p:txBody>
      </p:sp>
      <p:sp>
        <p:nvSpPr>
          <p:cNvPr id="10492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员工绩效管理能够促进企业的长期发展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员工绩效管理能够提高企业的整体竞争力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员工绩效管理能够提高员工的工作积极性和效率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员工绩效管理能够增强员工的归属感和忠诚度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员工绩效管理的核心要素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明确绩效目标</a:t>
            </a:r>
            <a:endParaRPr altLang="en-US" lang="zh-CN"/>
          </a:p>
        </p:txBody>
      </p:sp>
      <p:sp>
        <p:nvSpPr>
          <p:cNvPr id="10493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定义：明确员工需要达到的绩效标准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制定方法：与员工共同制定，确保双方理解一致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调整与更新：根据实际情况及时调整，保持与员工沟通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重要性：确保员工清楚自己的职责和期望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制定绩效计划</a:t>
            </a:r>
            <a:endParaRPr altLang="en-US" lang="zh-CN"/>
          </a:p>
        </p:txBody>
      </p:sp>
      <p:sp>
        <p:nvSpPr>
          <p:cNvPr id="10494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明确目标：根据企业战略和业务需求，制定明确的绩效目标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设定标准：制定具体的绩效标准，以便评估员工的工作表现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沟通与反馈：与员工进行充分的沟通，确保员工理解并接受绩效计划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调整与改进：根据实际情况，对绩效计划进行调整和改进，以确保其有效性和可行性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实施绩效监控与辅导</a:t>
            </a:r>
            <a:endParaRPr altLang="en-US" lang="zh-CN"/>
          </a:p>
        </p:txBody>
      </p:sp>
      <p:sp>
        <p:nvSpPr>
          <p:cNvPr id="10494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建立信任和尊重：在辅导过程中，建立信任和尊重的关系，鼓励员工表达自己的想法和意见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及时反馈和调整：定期对员工的工作表现进行反馈和评估，及时调整工作计划和目标，确保员工能够达到预期的绩效标准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实时跟进员工绩效：定期与员工沟通，了解工作进展和困难，及时调整工作计划和目标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提供个性化辅导：针对员工的不同需求和特点，提供个性化的辅导和支持，帮助员工提升技能和能力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绩效评价与反馈</a:t>
            </a:r>
            <a:endParaRPr altLang="en-US" lang="zh-CN"/>
          </a:p>
        </p:txBody>
      </p:sp>
      <p:sp>
        <p:nvSpPr>
          <p:cNvPr id="10495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绩效评价的目的和意义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绩效评价的方法和流程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绩效评价的标准和指标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绩效反馈的作用和方式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员工绩效管理的实施步骤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制定绩效管理计划</a:t>
            </a:r>
            <a:endParaRPr altLang="en-US" lang="zh-CN"/>
          </a:p>
        </p:txBody>
      </p:sp>
      <p:sp>
        <p:nvSpPr>
          <p:cNvPr id="10497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制定绩效计划：根据绩效目标和指标，制定详细的绩效计划，包括绩效目标的具体要求、评估周期、评估方法等。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沟通与反馈：与员工进行充分的沟通，确保员工理解并接受绩效计划，同时建立有效的反馈机制，及时了解员工的工作表现和问题。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明确绩效目标：根据企业战略和业务目标，制定员工绩效目标，确保目标与公司整体目标一致。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设定绩效指标：选择合适的绩效指标，包括定量指标和定性指标，确保指标具有可衡量性和可达成性。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设定绩效目标</a:t>
            </a:r>
            <a:endParaRPr altLang="en-US" lang="zh-CN"/>
          </a:p>
        </p:txBody>
      </p:sp>
      <p:sp>
        <p:nvSpPr>
          <p:cNvPr id="10497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制定具体的绩效指标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明确企业的战略目标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确定部门和个人的职责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与员工进行沟通和确认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制定绩效计划和行动方案</a:t>
            </a:r>
            <a:endParaRPr altLang="en-US" lang="zh-CN"/>
          </a:p>
        </p:txBody>
      </p:sp>
      <p:sp>
        <p:nvSpPr>
          <p:cNvPr id="10498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制定行动方案：针对每个绩效目标，制定具体的行动方案，包括具体的实施步骤、时间表、责任人等。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明确绩效目标：根据企业战略和业务目标，制定员工绩效目标，确保目标具有可衡量性和可达成性。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制定绩效计划：根据绩效目标，制定详细的绩效计划，包括关键绩效指标、权重、评估周期等。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沟通与反馈：与员工进行充分的沟通，确保员工理解并接受绩效计划和行动方案，同时建立有效的反馈机制，及时调整和优化计划和方案。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实施绩效监控和辅导</a:t>
            </a:r>
            <a:endParaRPr altLang="en-US" lang="zh-CN"/>
          </a:p>
        </p:txBody>
      </p:sp>
      <p:sp>
        <p:nvSpPr>
          <p:cNvPr id="10499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监控员工绩效：定期评估员工的工作表现，及时发现问题并采取措施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提供辅导和支持：为员工提供必要的培训和指导，帮助他们提高工作能力和绩效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建立有效的沟通机制：与员工保持密切沟通，了解他们的需求和期望，及时调整管理策略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激励和奖励机制：根据员工绩效表现给予相应的奖励和激励，激发员工积极性和创造力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绩效评价与反馈</a:t>
            </a:r>
            <a:endParaRPr altLang="en-US" lang="zh-CN"/>
          </a:p>
        </p:txBody>
      </p:sp>
      <p:sp>
        <p:nvSpPr>
          <p:cNvPr id="1049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绩效评价：对员工的工作表现进行评估和比较，确定其绩效等级和水平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反馈沟通：将绩效评价结果及时反馈给员工，与其进行沟通，指出优点和不足，提出改进意见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制定计划：根据绩效评价结果，制定个人发展计划和培训计划，帮助员工提升能力和素质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激励措施：根据绩效评价结果，采取相应的激励措施，如晋升、加薪、奖金等，激发员工的工作积极性和创造力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制定改进计划</a:t>
            </a:r>
            <a:endParaRPr altLang="en-US" lang="zh-CN"/>
          </a:p>
        </p:txBody>
      </p:sp>
      <p:sp>
        <p:nvSpPr>
          <p:cNvPr id="10500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确定改进目标：明确员工绩效管理的具体目标，如提高员工工作效率、提升员工满意度等。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分析现状：对员工绩效管理的现状进行全面分析，包括员工的工作表现、工作流程、激励机制等方面。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制定改进方案：根据分析结果，制定具体的改进方案，包括优化工作流程、完善激励机制、提供培训支持等方面。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实施改进计划：将改进方案付诸实践，并对实施过程进行监控和调整，确保改进计划的有效实施。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员工绩效管理的挑战与应对策略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员工对绩效管理的抵触心理</a:t>
            </a:r>
            <a:endParaRPr altLang="en-US" lang="zh-CN"/>
          </a:p>
        </p:txBody>
      </p:sp>
      <p:sp>
        <p:nvSpPr>
          <p:cNvPr id="105017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员工对绩效管理的误解：认为绩效管理是惩罚和控制的手段，而不是帮助和发展的工具。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员工对绩效管理的抵触情绪：由于担心被评价和惩罚，员工可能会产生抵触情绪，不愿意参与绩效管理。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员工对绩效管理的应对策略：企业可以通过提供培训、解释绩效管理的目的和意义，以及建立公正、透明的绩效评价机制来减少员工的抵触情绪。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员工对绩效管理的认识提高：通过有效的沟通和培训，员工可以逐渐认识到绩效管理的重要性和价值，从而更加积极地参与绩效管理。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绩效目标设定不合理或难以达成</a:t>
            </a:r>
            <a:endParaRPr altLang="en-US" lang="zh-CN"/>
          </a:p>
        </p:txBody>
      </p:sp>
      <p:sp>
        <p:nvSpPr>
          <p:cNvPr id="10502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目标设定过高或过低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缺乏明确的绩效标准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员工对目标的理解不足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缺乏有效的沟通与反馈机制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绩效评价标准不明确或存在主观性</a:t>
            </a:r>
            <a:endParaRPr altLang="en-US" lang="zh-CN"/>
          </a:p>
        </p:txBody>
      </p:sp>
      <p:sp>
        <p:nvSpPr>
          <p:cNvPr id="10502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绩效评价标准不明确：在员工绩效管理中，明确的评价标准是至关重要的。如果评价标准不明确，会导致评价结果的不公正和不合理。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存在主观性：绩效评价过程中，主观因素往往会影响评价结果的公正性和客观性。例如，评价者的个人偏见、情感因素等都可能导致评价结果的不准确。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应对策略：为了克服绩效评价标准不明确和主观性问题，企业需要制定明确的绩效评价标准，并确保评价者对标准有清晰的理解。同时，采用多种评价方式，如自我评价、同事评价等，以减少主观因素的影响。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持续改进：企业需要定期对绩效评价体系进行审查和改进，以确保其适应企业战略和员工发展的需要。通过持续改进，企业可以不断提高员工绩效管理的公正性、客观性和有效性。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缺乏有效的绩效反馈和沟通机制</a:t>
            </a:r>
            <a:endParaRPr altLang="en-US" lang="zh-CN"/>
          </a:p>
        </p:txBody>
      </p:sp>
      <p:sp>
        <p:nvSpPr>
          <p:cNvPr id="10503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员工绩效管理中的沟通问题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绩效反馈机制的缺失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员工对绩效评价的困惑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建立有效的绩效反馈和沟通机制的必要性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针对挑战的应对策略探讨</a:t>
            </a:r>
            <a:endParaRPr altLang="en-US" lang="zh-CN"/>
          </a:p>
        </p:txBody>
      </p:sp>
      <p:sp>
        <p:nvSpPr>
          <p:cNvPr id="10504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明确绩效目标：制定明确的绩效目标，确保员工清楚自己的工作职责和期望成果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建立有效的沟通机制：加强与员工的沟通，及时了解员工的工作情况和问题，提供必要的支持和帮助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制定合理的奖惩制度：根据员工的工作表现和成果，给予相应的奖励和惩罚，激励员工积极工作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提供培训和发展机会：为员工提供培训和发展机会，提高员工的专业素质和工作能力，增强员工的归属感和忠诚度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员工绩效管理的未来发展趋势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个性化与定制化趋势</a:t>
            </a:r>
            <a:endParaRPr altLang="en-US" lang="zh-CN"/>
          </a:p>
        </p:txBody>
      </p:sp>
      <p:sp>
        <p:nvSpPr>
          <p:cNvPr id="10505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员工绩效管理的个性化趋势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个性化与定制化趋势在员工绩效管理中的应用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未来员工绩效管理的个性化与定制化发展趋势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定制化员工绩效管理方案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数据驱动的绩效管理</a:t>
            </a:r>
            <a:endParaRPr altLang="en-US" lang="zh-CN"/>
          </a:p>
        </p:txBody>
      </p:sp>
      <p:sp>
        <p:nvSpPr>
          <p:cNvPr id="10506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数据收集与分析：通过大数据技术收集员工绩效数据，进行深入分析，为决策提供支持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实时监控与反馈：通过实时监控员工工作表现，及时给予反馈和指导，提高员工工作效率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跨部门协作：打破部门壁垒，实现跨部门的数据共享和协作，提高整体绩效水平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个性化评估：根据员工个人特点和工作表现，制定个性化的绩效评估方案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人工智能在绩效管理中的应用前景</a:t>
            </a:r>
            <a:endParaRPr altLang="en-US" lang="zh-CN"/>
          </a:p>
        </p:txBody>
      </p:sp>
      <p:sp>
        <p:nvSpPr>
          <p:cNvPr id="105072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3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人工智能技术能够提高绩效管理的效率和准确性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3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3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人工智能技术能够实现个性化绩效管理，提高员工满意度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4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人工智能技术能够通过数据分析和预测，帮助企业做出更明智的决策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5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人工智能技术能够促进绩效管理的创新和发展，为企业创造更多价值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跨部门、跨层级的协同合作重要性提升</a:t>
            </a:r>
            <a:endParaRPr altLang="en-US" lang="zh-CN"/>
          </a:p>
        </p:txBody>
      </p:sp>
      <p:sp>
        <p:nvSpPr>
          <p:cNvPr id="10507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协同合作可以提高员工绩效管理的效率和效果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协同合作有助于提升企业的整体绩效和竞争力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员工绩效管理需要跨部门、跨层级的协同合作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未来发展趋势中，协同合作将更加重要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持续改进和自我优化成为关键能力</a:t>
            </a:r>
            <a:endParaRPr altLang="en-US" lang="zh-CN"/>
          </a:p>
        </p:txBody>
      </p:sp>
      <p:sp>
        <p:nvSpPr>
          <p:cNvPr id="10508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员工绩效管理的未来发展趋势将更加注重持续改进和自我优化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员工需要具备自我管理和自我优化的能力，以适应不断变化的工作环境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企业需要建立完善的培训和发展机制，帮助员工提升自我管理和自我优化的能力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持续改进和自我优化将成为员工绩效管理的关键能力，促进企业的长期发展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9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90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4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3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2023-12-20T13:02:08Z</dcterms:created>
  <dcterms:modified xsi:type="dcterms:W3CDTF">2023-12-20T13:02:08Z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7a82e8d845e44bc69003b04a2fe65de3_21</vt:lpwstr>
  </property>
</Properties>
</file>