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72" r:id="rId1"/>
    <p:sldMasterId id="2147483709" r:id="rId2"/>
  </p:sldMasterIdLst>
  <p:notesMasterIdLst>
    <p:notesMasterId r:id="rId3"/>
  </p:notesMasterIdLst>
  <p:sldIdLst>
    <p:sldId id="267" r:id="rId4"/>
    <p:sldId id="272" r:id="rId5"/>
    <p:sldId id="276" r:id="rId6"/>
    <p:sldId id="279" r:id="rId7"/>
    <p:sldId id="282" r:id="rId8"/>
    <p:sldId id="285" r:id="rId9"/>
    <p:sldId id="288" r:id="rId10"/>
    <p:sldId id="291" r:id="rId11"/>
    <p:sldId id="294" r:id="rId12"/>
    <p:sldId id="297" r:id="rId13"/>
    <p:sldId id="300" r:id="rId14"/>
    <p:sldId id="303" r:id="rId15"/>
    <p:sldId id="306" r:id="rId16"/>
    <p:sldId id="309" r:id="rId17"/>
    <p:sldId id="312" r:id="rId18"/>
    <p:sldId id="315" r:id="rId19"/>
    <p:sldId id="318" r:id="rId20"/>
    <p:sldId id="321" r:id="rId21"/>
    <p:sldId id="324" r:id="rId22"/>
    <p:sldId id="327" r:id="rId23"/>
    <p:sldId id="330" r:id="rId24"/>
    <p:sldId id="333" r:id="rId25"/>
    <p:sldId id="336" r:id="rId26"/>
    <p:sldId id="339" r:id="rId27"/>
    <p:sldId id="342" r:id="rId28"/>
    <p:sldId id="345" r:id="rId29"/>
    <p:sldId id="348" r:id="rId30"/>
    <p:sldId id="351" r:id="rId31"/>
    <p:sldId id="354" r:id="rId32"/>
    <p:sldId id="357" r:id="rId33"/>
    <p:sldId id="361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tags" Target="../tags/tag127.xml"/><Relationship Id="rId14" Type="http://schemas.openxmlformats.org/officeDocument/2006/relationships/tags" Target="../tags/tag128.xml"/><Relationship Id="rId15" Type="http://schemas.openxmlformats.org/officeDocument/2006/relationships/tags" Target="../tags/tag129.xml"/><Relationship Id="rId16" Type="http://schemas.openxmlformats.org/officeDocument/2006/relationships/tags" Target="../tags/tag130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tags" Target="../tags/tag166.xml"/><Relationship Id="rId18" Type="http://schemas.openxmlformats.org/officeDocument/2006/relationships/tags" Target="../tags/tag167.xml"/><Relationship Id="rId19" Type="http://schemas.openxmlformats.org/officeDocument/2006/relationships/tags" Target="../tags/tag168.xml"/><Relationship Id="rId20" Type="http://schemas.openxmlformats.org/officeDocument/2006/relationships/tags" Target="../tags/tag169.xml"/><Relationship Id="rId21" Type="http://schemas.openxmlformats.org/officeDocument/2006/relationships/tags" Target="../tags/tag170.xml"/><Relationship Id="rId22" Type="http://schemas.openxmlformats.org/officeDocument/2006/relationships/tags" Target="../tags/tag171.xml"/><Relationship Id="rId23" Type="http://schemas.openxmlformats.org/officeDocument/2006/relationships/tags" Target="../tags/tag172.xml"/><Relationship Id="rId24" Type="http://schemas.openxmlformats.org/officeDocument/2006/relationships/tags" Target="../tags/tag173.xml"/><Relationship Id="rId25" Type="http://schemas.openxmlformats.org/officeDocument/2006/relationships/tags" Target="../tags/tag174.xml"/><Relationship Id="rId26" Type="http://schemas.openxmlformats.org/officeDocument/2006/relationships/tags" Target="../tags/tag175.xml"/><Relationship Id="rId27" Type="http://schemas.openxmlformats.org/officeDocument/2006/relationships/tags" Target="../tags/tag176.xml"/><Relationship Id="rId28" Type="http://schemas.openxmlformats.org/officeDocument/2006/relationships/tags" Target="../tags/tag177.xml"/><Relationship Id="rId29" Type="http://schemas.openxmlformats.org/officeDocument/2006/relationships/tags" Target="../tags/tag178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tags" Target="../tags/tag226.xml"/><Relationship Id="rId18" Type="http://schemas.openxmlformats.org/officeDocument/2006/relationships/tags" Target="../tags/tag227.xml"/><Relationship Id="rId19" Type="http://schemas.openxmlformats.org/officeDocument/2006/relationships/tags" Target="../tags/tag228.xml"/><Relationship Id="rId20" Type="http://schemas.openxmlformats.org/officeDocument/2006/relationships/tags" Target="../tags/tag229.xml"/><Relationship Id="rId21" Type="http://schemas.openxmlformats.org/officeDocument/2006/relationships/tags" Target="../tags/tag230.xml"/><Relationship Id="rId22" Type="http://schemas.openxmlformats.org/officeDocument/2006/relationships/tags" Target="../tags/tag231.xml"/><Relationship Id="rId23" Type="http://schemas.openxmlformats.org/officeDocument/2006/relationships/tags" Target="../tags/tag232.xml"/><Relationship Id="rId24" Type="http://schemas.openxmlformats.org/officeDocument/2006/relationships/tags" Target="../tags/tag233.xml"/><Relationship Id="rId25" Type="http://schemas.openxmlformats.org/officeDocument/2006/relationships/tags" Target="../tags/tag234.xml"/><Relationship Id="rId26" Type="http://schemas.openxmlformats.org/officeDocument/2006/relationships/tags" Target="../tags/tag235.xml"/><Relationship Id="rId27" Type="http://schemas.openxmlformats.org/officeDocument/2006/relationships/tags" Target="../tags/tag236.xml"/><Relationship Id="rId28" Type="http://schemas.openxmlformats.org/officeDocument/2006/relationships/tags" Target="../tags/tag237.xml"/><Relationship Id="rId29" Type="http://schemas.openxmlformats.org/officeDocument/2006/relationships/tags" Target="../tags/tag238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tags" Target="../tags/tag357.xml"/><Relationship Id="rId14" Type="http://schemas.openxmlformats.org/officeDocument/2006/relationships/tags" Target="../tags/tag358.xml"/><Relationship Id="rId15" Type="http://schemas.openxmlformats.org/officeDocument/2006/relationships/tags" Target="../tags/tag359.xml"/><Relationship Id="rId16" Type="http://schemas.openxmlformats.org/officeDocument/2006/relationships/tags" Target="../tags/tag360.xml"/><Relationship Id="rId17" Type="http://schemas.openxmlformats.org/officeDocument/2006/relationships/tags" Target="../tags/tag361.xml"/><Relationship Id="rId18" Type="http://schemas.openxmlformats.org/officeDocument/2006/relationships/tags" Target="../tags/tag362.xml"/><Relationship Id="rId19" Type="http://schemas.openxmlformats.org/officeDocument/2006/relationships/tags" Target="../tags/tag363.xml"/><Relationship Id="rId20" Type="http://schemas.openxmlformats.org/officeDocument/2006/relationships/tags" Target="../tags/tag364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tags" Target="../tags/tag392.xml"/><Relationship Id="rId14" Type="http://schemas.openxmlformats.org/officeDocument/2006/relationships/tags" Target="../tags/tag393.xml"/><Relationship Id="rId15" Type="http://schemas.openxmlformats.org/officeDocument/2006/relationships/tags" Target="../tags/tag394.xml"/><Relationship Id="rId16" Type="http://schemas.openxmlformats.org/officeDocument/2006/relationships/tags" Target="../tags/tag395.xml"/><Relationship Id="rId17" Type="http://schemas.openxmlformats.org/officeDocument/2006/relationships/tags" Target="../tags/tag396.xml"/><Relationship Id="rId18" Type="http://schemas.openxmlformats.org/officeDocument/2006/relationships/tags" Target="../tags/tag397.xml"/><Relationship Id="rId19" Type="http://schemas.openxmlformats.org/officeDocument/2006/relationships/tags" Target="../tags/tag398.xml"/><Relationship Id="rId20" Type="http://schemas.openxmlformats.org/officeDocument/2006/relationships/tags" Target="../tags/tag399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2.xml"/><Relationship Id="rId2" Type="http://schemas.openxmlformats.org/officeDocument/2006/relationships/tags" Target="../tags/tag413.xml"/><Relationship Id="rId3" Type="http://schemas.openxmlformats.org/officeDocument/2006/relationships/tags" Target="../tags/tag41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能源行业市场分析及2024年投资前景预测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能源行业概述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能源行业市场分析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能源行业政策环境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能源行业技术发展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2024年能源行业投资前景预测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结论与建议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能源行业概述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能源行业的定义与分类</a:t>
            </a:r>
            <a:endParaRPr altLang="en-US" lang="zh-CN"/>
          </a:p>
        </p:txBody>
      </p:sp>
      <p:sp>
        <p:nvSpPr>
          <p:cNvPr id="1048906" name="正文"/>
          <p:cNvSpPr txBox="1"/>
          <p:nvPr>
            <p:custDataLst>
              <p:tags r:id="rId1"/>
            </p:custDataLst>
          </p:nvPr>
        </p:nvSpPr>
        <p:spPr>
          <a:xfrm>
            <a:off x="608400" y="2201612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能源行业定义：生产和供应能源资源的产业，包括煤炭、石油、天然气等传统能源和新能源，如太阳能、风能、水能等。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正文"/>
          <p:cNvSpPr txBox="1"/>
          <p:nvPr>
            <p:custDataLst>
              <p:tags r:id="rId2"/>
            </p:custDataLst>
          </p:nvPr>
        </p:nvSpPr>
        <p:spPr>
          <a:xfrm>
            <a:off x="608400" y="4088265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能源行业分类：按照能源类型可分为化石能源行业和可再生能源行业；按照产业链可分为上游的能源开采和下游的能源利用。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能源行业的发展历程</a:t>
            </a:r>
            <a:endParaRPr altLang="en-US" lang="zh-CN"/>
          </a:p>
        </p:txBody>
      </p:sp>
      <p:sp>
        <p:nvSpPr>
          <p:cNvPr id="104894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21世纪初，随着科技的不断进步，可再生能源如太阳能、风能等逐渐崭露头角，成为能源行业的新宠。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能源行业的起源可以追溯到工业革命时期，当时煤炭成为主要的能源来源。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20世纪初，石油和天然气开始逐渐取代煤炭，成为主要的能源供应。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近年来，随着环保意识的提高和能源结构的调整，清洁能源和低碳经济成为能源行业的发展趋势。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能源行业的市场规模</a:t>
            </a:r>
            <a:endParaRPr altLang="en-US" lang="zh-CN"/>
          </a:p>
        </p:txBody>
      </p:sp>
      <p:sp>
        <p:nvSpPr>
          <p:cNvPr id="104901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全球能源市场规模持续增长，2022年达到约18.3万亿美元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2022年，中国能源消费总量达54.1亿吨标准煤，较2012年增长30%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2022年，全球可再生能源发电装机容量达到35亿千瓦，同比增长6%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未来几年，随着全球经济的发展和人口的增长，能源市场规模将继续保持增长趋势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能源行业的竞争格局</a:t>
            </a:r>
            <a:endParaRPr altLang="en-US" lang="zh-CN"/>
          </a:p>
        </p:txBody>
      </p:sp>
      <p:sp>
        <p:nvSpPr>
          <p:cNvPr id="10490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能源行业的分类：化石能源、可再生能源等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竞争格局：各类型能源的市场份额、主要参与者及竞争优势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行业发展趋势：能源转型、绿色能源的发展趋势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未来竞争格局预测：未来几年内，各类型能源的发展前景及竞争格局变化趋势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1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能源行业市场分析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传统能源市场分析</a:t>
            </a:r>
            <a:endParaRPr altLang="en-US" lang="zh-CN"/>
          </a:p>
        </p:txBody>
      </p:sp>
      <p:sp>
        <p:nvSpPr>
          <p:cNvPr id="104914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煤炭市场：供需关系变化，价格波动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核能市场：发展潜力巨大，安全监管严格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天然气市场：管道建设加速，进口依存度提高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石油市场：国际油价走势，国内需求增长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新能源市场分析</a:t>
            </a:r>
            <a:endParaRPr altLang="en-US" lang="zh-CN"/>
          </a:p>
        </p:txBody>
      </p:sp>
      <p:sp>
        <p:nvSpPr>
          <p:cNvPr id="104922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市场规模：全球范围内，新能源市场持续增长，市场规模不断扩大。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竞争格局：众多企业竞相进入新能源市场，竞争激烈，市场格局不断变化。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技术进步：新能源技术不断取得突破，效率不断提高，成本不断降低。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政策支持：各国政府对新能源产业给予政策支持，推动市场发展。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能源行业的供需关系</a:t>
            </a:r>
            <a:endParaRPr altLang="en-US" lang="zh-CN"/>
          </a:p>
        </p:txBody>
      </p:sp>
      <p:sp>
        <p:nvSpPr>
          <p:cNvPr id="104926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能源供需结构不平衡，需要加强能源转型和升级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未来能源供需关系将趋向于更加复杂和多样化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能源需求持续增长，推动能源行业不断发展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能源供应面临挑战，如资源紧张、环境污染等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能源行业的市场趋势</a:t>
            </a:r>
            <a:endParaRPr altLang="en-US" lang="zh-CN"/>
          </a:p>
        </p:txBody>
      </p:sp>
      <p:sp>
        <p:nvSpPr>
          <p:cNvPr id="104932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政策支持对能源市场的影响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国际能源市场的竞争格局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能源需求持续增长，清洁能源成为主流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技术创新推动能源行业变革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能源行业政策环境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国内外能源政策分析</a:t>
            </a:r>
            <a:endParaRPr altLang="en-US" lang="zh-CN"/>
          </a:p>
        </p:txBody>
      </p:sp>
      <p:sp>
        <p:nvSpPr>
          <p:cNvPr id="104941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国内能源政策：节能减排、绿色能源发展、能源结构调整等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未来政策趋势：预测未来国内外能源政策的发展方向和趋势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政策影响：对能源行业市场、企业竞争格局、投资风险等方面的具体影响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国外能源政策：国际能源合作、跨国能源投资、碳排放限制等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政策对能源行业的影响</a:t>
            </a:r>
            <a:endParaRPr altLang="en-US" lang="zh-CN"/>
          </a:p>
        </p:txBody>
      </p:sp>
      <p:sp>
        <p:nvSpPr>
          <p:cNvPr id="10494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政策支持：推动能源行业技术创新和绿色发展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政策限制：控制能源消费总量，提高能效标准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政策导向：鼓励可再生能源发展，减少对化石能源的依赖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政策调整：根据国内外形势变化，适时调整能源政策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未来政策走向预测</a:t>
            </a:r>
            <a:endParaRPr altLang="en-US" lang="zh-CN"/>
          </a:p>
        </p:txBody>
      </p:sp>
      <p:sp>
        <p:nvSpPr>
          <p:cNvPr id="10495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能源结构调整：鼓励可再生能源发展，限制化石能源消耗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碳排放限制：推动低碳经济发展，实施碳排放税等政策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能源效率提升：加强能效标准制定和实施，推广节能技术和产品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国际合作加强：积极参与全球能源治理，推动国际能源合作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政策风险评估与应对策略</a:t>
            </a:r>
            <a:endParaRPr altLang="en-US" lang="zh-CN"/>
          </a:p>
        </p:txBody>
      </p:sp>
      <p:sp>
        <p:nvSpPr>
          <p:cNvPr id="104961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政策风险评估方法：采用定性与定量相结合的方法，对企业所处政策环境进行分析，识别潜在风险点。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政策风险定义：因政策变化、法规调整等因素对企业经营带来的不确定性。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应对策略制定：针对不同政策风险，制定相应的防范措施和预案，降低政策风险对企业的影响。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政策风险监控与调整：建立政策风险监控体系，定期评估政策变化对企业的影响，及时调整应对策略。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6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能源行业技术发展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传统能源技术进展</a:t>
            </a:r>
            <a:endParaRPr altLang="en-US" lang="zh-CN"/>
          </a:p>
        </p:txBody>
      </p:sp>
      <p:sp>
        <p:nvSpPr>
          <p:cNvPr id="10496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煤炭开采技术：提高煤炭开采效率，降低安全事故发生率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石油勘探技术：加大油田勘探力度，提高石油采收率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天然气输送技术：优化天然气管道输送网络，提高输送效率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核能技术：发展核能安全利用技术，降低核能风险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新能源技术进展</a:t>
            </a:r>
            <a:endParaRPr altLang="en-US" lang="zh-CN"/>
          </a:p>
        </p:txBody>
      </p:sp>
      <p:sp>
        <p:nvSpPr>
          <p:cNvPr id="104975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核能技术：小型模块化核反应堆（SMR）和熔盐堆等新型核能技术取得突破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氢能技术：电解水制氢和氢燃料电池技术取得重要进展，推动氢能产业快速发展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太阳能技术：光伏发电效率持续提升，成本不断下降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风能技术：大型风机和海上风电成为发展重点，风能利用率显著提高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技术创新对行业的影响</a:t>
            </a:r>
            <a:endParaRPr altLang="en-US" lang="zh-CN"/>
          </a:p>
        </p:txBody>
      </p:sp>
      <p:sp>
        <p:nvSpPr>
          <p:cNvPr id="10498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能源效率提升：技术创新使得能源利用效率不断提高，降低了能源消耗成本。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新能源开发：技术创新加速了新能源的开发和利用，如太阳能、风能等，为能源行业提供了新的发展动力。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智能化发展：技术创新推动了能源行业的智能化发展，例如智能电网、智能燃气等，提高了能源管理的效率和安全性。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环保减排：技术创新在环保减排方面发挥了重要作用，例如碳捕获和储存技术等，有助于减少能源生产对环境的影响。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技术发展趋势预测</a:t>
            </a:r>
            <a:endParaRPr altLang="en-US" lang="zh-CN"/>
          </a:p>
        </p:txBody>
      </p:sp>
      <p:sp>
        <p:nvSpPr>
          <p:cNvPr id="10498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7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清洁能源技术：随着环保意识的提高，太阳能、风能等清洁能源技术将得到更广泛的应用和发展。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智能电网技术：通过物联网、大数据等技术手段，实现电网的智能化管理和运营，提高能源利用效率和安全性。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8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储能技术：随着可再生能源的大规模并网，储能技术将得到更广泛的应用，提高电网的稳定性和可靠性。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9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核能技术：核能作为一种高效、清洁的能源，将在未来的能源结构中占据重要地位，尤其在应对气候变化方面具有重要作用。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3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2024年能源行业投资前景预测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96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能源基础设施建设：随着能源需求的增长，基础设施投资将增加，为投资者提供机会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清洁能源：随着环保意识的提高，清洁能源的投资前景广阔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能源技术创新：技术进步将推动能源行业的发展，投资于技术创新的企业将获得丰厚回报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碳排放交易：碳市场的发展为投资者提供了新的投资机会，关注碳排放权交易的企业将获得收益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500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政策风险：能源行业受政策影响较大，需关注政策变化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市场风险：能源市场需求不稳定，价格波动大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技术风险：能源技术发展迅速，技术更新换代快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自然风险：能源项目易受自然灾害影响，需考虑自然风险防范措施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500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关注清洁能源领域，如太阳能、风能等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关注能源科技创新，如储能技术、智能电网等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多元化投资组合，降低能源行业投资风险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谨慎投资传统能源领域，如煤炭、石油等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未来投资趋势预测</a:t>
            </a:r>
            <a:endParaRPr altLang="en-US" lang="zh-CN"/>
          </a:p>
        </p:txBody>
      </p:sp>
      <p:sp>
        <p:nvSpPr>
          <p:cNvPr id="10501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能源转型加速，清洁能源成为投资热点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技术创新推动能源行业变革，数字化和智能化成为关键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政策支持力度加大，可再生能源市场潜力巨大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能源基础设施建设需求持续增长，投资机会增多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2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对能源行业的总结与评价</a:t>
            </a:r>
            <a:endParaRPr altLang="en-US" lang="zh-CN"/>
          </a:p>
        </p:txBody>
      </p:sp>
      <p:sp>
        <p:nvSpPr>
          <p:cNvPr id="1050242" name="Freeform 27"/>
          <p:cNvSpPr/>
          <p:nvPr>
            <p:custDataLst>
              <p:tags r:id="rId1"/>
            </p:custDataLst>
          </p:nvPr>
        </p:nvSpPr>
        <p:spPr bwMode="auto">
          <a:xfrm>
            <a:off x="690958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244" name="矩形: 圆角 32"/>
          <p:cNvSpPr/>
          <p:nvPr>
            <p:custDataLst>
              <p:tags r:id="rId2"/>
            </p:custDataLst>
          </p:nvPr>
        </p:nvSpPr>
        <p:spPr>
          <a:xfrm flipH="1">
            <a:off x="81901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6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690958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248" name="正文"/>
          <p:cNvSpPr txBox="1"/>
          <p:nvPr>
            <p:custDataLst>
              <p:tags r:id="rId4"/>
            </p:custDataLst>
          </p:nvPr>
        </p:nvSpPr>
        <p:spPr>
          <a:xfrm>
            <a:off x="952172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能源行业市场分析：介绍了能源行业的市场规模、竞争格局、发展趋势等方面的分析，为投资决策提供了重要的参考依据。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50" name="标题"/>
          <p:cNvSpPr txBox="1"/>
          <p:nvPr>
            <p:custDataLst>
              <p:tags r:id="rId5"/>
            </p:custDataLst>
          </p:nvPr>
        </p:nvSpPr>
        <p:spPr>
          <a:xfrm>
            <a:off x="759766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52" name="Freeform 27"/>
          <p:cNvSpPr/>
          <p:nvPr>
            <p:custDataLst>
              <p:tags r:id="rId6"/>
            </p:custDataLst>
          </p:nvPr>
        </p:nvSpPr>
        <p:spPr bwMode="auto">
          <a:xfrm>
            <a:off x="3513348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254" name="矩形: 圆角 38"/>
          <p:cNvSpPr/>
          <p:nvPr>
            <p:custDataLst>
              <p:tags r:id="rId7"/>
            </p:custDataLst>
          </p:nvPr>
        </p:nvSpPr>
        <p:spPr>
          <a:xfrm flipH="1">
            <a:off x="364140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6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13348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258" name="正文"/>
          <p:cNvSpPr txBox="1"/>
          <p:nvPr>
            <p:custDataLst>
              <p:tags r:id="rId9"/>
            </p:custDataLst>
          </p:nvPr>
        </p:nvSpPr>
        <p:spPr>
          <a:xfrm>
            <a:off x="3774563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2024年投资前景预测：基于市场分析，对未来几年能源行业的投资前景进行了预测，为投资者提供了明确的投资方向和策略。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60" name="标题"/>
          <p:cNvSpPr txBox="1"/>
          <p:nvPr>
            <p:custDataLst>
              <p:tags r:id="rId10"/>
            </p:custDataLst>
          </p:nvPr>
        </p:nvSpPr>
        <p:spPr>
          <a:xfrm>
            <a:off x="3582156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62" name="Freeform 27"/>
          <p:cNvSpPr/>
          <p:nvPr>
            <p:custDataLst>
              <p:tags r:id="rId11"/>
            </p:custDataLst>
          </p:nvPr>
        </p:nvSpPr>
        <p:spPr bwMode="auto">
          <a:xfrm>
            <a:off x="6335738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264" name="矩形: 圆角 68"/>
          <p:cNvSpPr/>
          <p:nvPr>
            <p:custDataLst>
              <p:tags r:id="rId12"/>
            </p:custDataLst>
          </p:nvPr>
        </p:nvSpPr>
        <p:spPr>
          <a:xfrm flipH="1">
            <a:off x="646379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66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5738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268" name="正文"/>
          <p:cNvSpPr txBox="1"/>
          <p:nvPr>
            <p:custDataLst>
              <p:tags r:id="rId14"/>
            </p:custDataLst>
          </p:nvPr>
        </p:nvSpPr>
        <p:spPr>
          <a:xfrm>
            <a:off x="6596953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结论与建议：总结了能源行业的发展现状和未来趋势，针对不同领域和环节提出了具体的建议和措施，为能源行业的可持续发展提供了有益的参考。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70" name="标题"/>
          <p:cNvSpPr txBox="1"/>
          <p:nvPr>
            <p:custDataLst>
              <p:tags r:id="rId15"/>
            </p:custDataLst>
          </p:nvPr>
        </p:nvSpPr>
        <p:spPr>
          <a:xfrm>
            <a:off x="6404546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72" name="Freeform 27"/>
          <p:cNvSpPr/>
          <p:nvPr>
            <p:custDataLst>
              <p:tags r:id="rId16"/>
            </p:custDataLst>
          </p:nvPr>
        </p:nvSpPr>
        <p:spPr bwMode="auto">
          <a:xfrm>
            <a:off x="9158129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274" name="矩形: 圆角 74"/>
          <p:cNvSpPr/>
          <p:nvPr>
            <p:custDataLst>
              <p:tags r:id="rId17"/>
            </p:custDataLst>
          </p:nvPr>
        </p:nvSpPr>
        <p:spPr>
          <a:xfrm flipH="1">
            <a:off x="9286825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76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158129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278" name="正文"/>
          <p:cNvSpPr txBox="1"/>
          <p:nvPr>
            <p:custDataLst>
              <p:tags r:id="rId19"/>
            </p:custDataLst>
          </p:nvPr>
        </p:nvSpPr>
        <p:spPr>
          <a:xfrm>
            <a:off x="9419343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未来展望：基于当前能源行业的发展趋势和市场环境，对未来能源行业的发展方向和重点进行了展望，为相关企业和机构提供了战略规划和决策支持。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80" name="标题"/>
          <p:cNvSpPr txBox="1"/>
          <p:nvPr>
            <p:custDataLst>
              <p:tags r:id="rId20"/>
            </p:custDataLst>
          </p:nvPr>
        </p:nvSpPr>
        <p:spPr>
          <a:xfrm>
            <a:off x="9227573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5031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加大新能源技术研发力度，提高能源利用效率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2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推动能源结构转型，降低对化石能源的依赖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2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加强国际合作，共同应对全球能源挑战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3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倡导节能减排，促进可持续发展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4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0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7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2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7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4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14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2024-01-04T23:25:40Z</dcterms:created>
  <dcterms:modified xsi:type="dcterms:W3CDTF">2024-01-04T23:25:40Z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7c331543b44544bd9d74af60746c90a1_21</vt:lpwstr>
  </property>
</Properties>
</file>