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05.xml" ContentType="application/vnd.openxmlformats-officedocument.presentationml.tags+xml"/>
  <Override PartName="/ppt/tags/tag306.xml" ContentType="application/vnd.openxmlformats-officedocument.presentationml.tags+xml"/>
  <Override PartName="/ppt/tags/tag307.xml" ContentType="application/vnd.openxmlformats-officedocument.presentationml.tags+xml"/>
  <Override PartName="/ppt/tags/tag308.xml" ContentType="application/vnd.openxmlformats-officedocument.presentationml.tags+xml"/>
  <Override PartName="/ppt/tags/tag309.xml" ContentType="application/vnd.openxmlformats-officedocument.presentationml.tags+xml"/>
  <Override PartName="/ppt/tags/tag31.xml" ContentType="application/vnd.openxmlformats-officedocument.presentationml.tags+xml"/>
  <Override PartName="/ppt/tags/tag310.xml" ContentType="application/vnd.openxmlformats-officedocument.presentationml.tags+xml"/>
  <Override PartName="/ppt/tags/tag311.xml" ContentType="application/vnd.openxmlformats-officedocument.presentationml.tags+xml"/>
  <Override PartName="/ppt/tags/tag312.xml" ContentType="application/vnd.openxmlformats-officedocument.presentationml.tags+xml"/>
  <Override PartName="/ppt/tags/tag313.xml" ContentType="application/vnd.openxmlformats-officedocument.presentationml.tags+xml"/>
  <Override PartName="/ppt/tags/tag314.xml" ContentType="application/vnd.openxmlformats-officedocument.presentationml.tags+xml"/>
  <Override PartName="/ppt/tags/tag315.xml" ContentType="application/vnd.openxmlformats-officedocument.presentationml.tags+xml"/>
  <Override PartName="/ppt/tags/tag316.xml" ContentType="application/vnd.openxmlformats-officedocument.presentationml.tags+xml"/>
  <Override PartName="/ppt/tags/tag317.xml" ContentType="application/vnd.openxmlformats-officedocument.presentationml.tags+xml"/>
  <Override PartName="/ppt/tags/tag318.xml" ContentType="application/vnd.openxmlformats-officedocument.presentationml.tags+xml"/>
  <Override PartName="/ppt/tags/tag319.xml" ContentType="application/vnd.openxmlformats-officedocument.presentationml.tags+xml"/>
  <Override PartName="/ppt/tags/tag32.xml" ContentType="application/vnd.openxmlformats-officedocument.presentationml.tags+xml"/>
  <Override PartName="/ppt/tags/tag320.xml" ContentType="application/vnd.openxmlformats-officedocument.presentationml.tags+xml"/>
  <Override PartName="/ppt/tags/tag321.xml" ContentType="application/vnd.openxmlformats-officedocument.presentationml.tags+xml"/>
  <Override PartName="/ppt/tags/tag322.xml" ContentType="application/vnd.openxmlformats-officedocument.presentationml.tags+xml"/>
  <Override PartName="/ppt/tags/tag323.xml" ContentType="application/vnd.openxmlformats-officedocument.presentationml.tags+xml"/>
  <Override PartName="/ppt/tags/tag324.xml" ContentType="application/vnd.openxmlformats-officedocument.presentationml.tags+xml"/>
  <Override PartName="/ppt/tags/tag325.xml" ContentType="application/vnd.openxmlformats-officedocument.presentationml.tags+xml"/>
  <Override PartName="/ppt/tags/tag326.xml" ContentType="application/vnd.openxmlformats-officedocument.presentationml.tags+xml"/>
  <Override PartName="/ppt/tags/tag327.xml" ContentType="application/vnd.openxmlformats-officedocument.presentationml.tags+xml"/>
  <Override PartName="/ppt/tags/tag328.xml" ContentType="application/vnd.openxmlformats-officedocument.presentationml.tags+xml"/>
  <Override PartName="/ppt/tags/tag329.xml" ContentType="application/vnd.openxmlformats-officedocument.presentationml.tags+xml"/>
  <Override PartName="/ppt/tags/tag33.xml" ContentType="application/vnd.openxmlformats-officedocument.presentationml.tags+xml"/>
  <Override PartName="/ppt/tags/tag330.xml" ContentType="application/vnd.openxmlformats-officedocument.presentationml.tags+xml"/>
  <Override PartName="/ppt/tags/tag331.xml" ContentType="application/vnd.openxmlformats-officedocument.presentationml.tags+xml"/>
  <Override PartName="/ppt/tags/tag332.xml" ContentType="application/vnd.openxmlformats-officedocument.presentationml.tags+xml"/>
  <Override PartName="/ppt/tags/tag333.xml" ContentType="application/vnd.openxmlformats-officedocument.presentationml.tags+xml"/>
  <Override PartName="/ppt/tags/tag334.xml" ContentType="application/vnd.openxmlformats-officedocument.presentationml.tags+xml"/>
  <Override PartName="/ppt/tags/tag335.xml" ContentType="application/vnd.openxmlformats-officedocument.presentationml.tags+xml"/>
  <Override PartName="/ppt/tags/tag336.xml" ContentType="application/vnd.openxmlformats-officedocument.presentationml.tags+xml"/>
  <Override PartName="/ppt/tags/tag337.xml" ContentType="application/vnd.openxmlformats-officedocument.presentationml.tags+xml"/>
  <Override PartName="/ppt/tags/tag338.xml" ContentType="application/vnd.openxmlformats-officedocument.presentationml.tags+xml"/>
  <Override PartName="/ppt/tags/tag339.xml" ContentType="application/vnd.openxmlformats-officedocument.presentationml.tags+xml"/>
  <Override PartName="/ppt/tags/tag34.xml" ContentType="application/vnd.openxmlformats-officedocument.presentationml.tags+xml"/>
  <Override PartName="/ppt/tags/tag340.xml" ContentType="application/vnd.openxmlformats-officedocument.presentationml.tags+xml"/>
  <Override PartName="/ppt/tags/tag341.xml" ContentType="application/vnd.openxmlformats-officedocument.presentationml.tags+xml"/>
  <Override PartName="/ppt/tags/tag342.xml" ContentType="application/vnd.openxmlformats-officedocument.presentationml.tags+xml"/>
  <Override PartName="/ppt/tags/tag343.xml" ContentType="application/vnd.openxmlformats-officedocument.presentationml.tags+xml"/>
  <Override PartName="/ppt/tags/tag344.xml" ContentType="application/vnd.openxmlformats-officedocument.presentationml.tags+xml"/>
  <Override PartName="/ppt/tags/tag345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</file>

<file path=ppt/presentation.xml><?xml version="1.0" encoding="utf-8"?>
<p:presentation xmlns:p="http://schemas.openxmlformats.org/presentationml/2006/main" xmlns:r="http://schemas.openxmlformats.org/officeDocument/2006/relationships" xmlns:a="http://schemas.openxmlformats.org/drawingml/2006/main">
  <p:sldMasterIdLst>
    <p:sldMasterId id="2147498689" r:id="rId1"/>
    <p:sldMasterId id="2147498726" r:id="rId2"/>
  </p:sldMasterIdLst>
  <p:notesMasterIdLst>
    <p:notesMasterId r:id="rId3"/>
  </p:notesMasterIdLst>
  <p:sldIdLst>
    <p:sldId id="7374" r:id="rId4"/>
    <p:sldId id="7377" r:id="rId5"/>
    <p:sldId id="7380" r:id="rId6"/>
    <p:sldId id="7383" r:id="rId7"/>
    <p:sldId id="7386" r:id="rId8"/>
    <p:sldId id="7389" r:id="rId9"/>
    <p:sldId id="7392" r:id="rId10"/>
    <p:sldId id="7395" r:id="rId11"/>
    <p:sldId id="7398" r:id="rId12"/>
    <p:sldId id="7401" r:id="rId13"/>
    <p:sldId id="7404" r:id="rId14"/>
    <p:sldId id="7407" r:id="rId15"/>
    <p:sldId id="7410" r:id="rId16"/>
    <p:sldId id="7413" r:id="rId17"/>
    <p:sldId id="7416" r:id="rId18"/>
    <p:sldId id="7419" r:id="rId19"/>
    <p:sldId id="7422" r:id="rId20"/>
    <p:sldId id="7425" r:id="rId21"/>
    <p:sldId id="7428" r:id="rId22"/>
    <p:sldId id="7431" r:id="rId23"/>
    <p:sldId id="7434" r:id="rId24"/>
    <p:sldId id="7437" r:id="rId25"/>
    <p:sldId id="7440" r:id="rId26"/>
    <p:sldId id="7443" r:id="rId27"/>
    <p:sldId id="7446" r:id="rId28"/>
    <p:sldId id="7449" r:id="rId29"/>
    <p:sldId id="7452" r:id="rId30"/>
    <p:sldId id="7455" r:id="rId31"/>
    <p:sldId id="7458" r:id="rId32"/>
    <p:sldId id="7461" r:id="rId33"/>
  </p:sldIdLst>
  <p:sldSz type="screen16x9" cy="6858000" cx="12192000"/>
  <p:notesSz cx="6858000" cy="9144000"/>
  <p:defaultTextStyle>
    <a:defPPr>
      <a:defRPr lang="zh-CN"/>
    </a:defPPr>
    <a:lvl1pPr algn="l" defTabSz="914400" eaLnBrk="1" hangingPunct="1" latinLnBrk="0" marL="0" rtl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p="http://schemas.openxmlformats.org/presentationml/2006/main" xmlns:r="http://schemas.openxmlformats.org/officeDocument/2006/relationships" xmlns:a="http://schemas.openxmlformats.org/drawing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p="http://schemas.openxmlformats.org/presentationml/2006/main" xmlns:r="http://schemas.openxmlformats.org/officeDocument/2006/relationships" xmlns:a="http://schemas.openxmlformats.org/drawing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1446" y="108"/>
      </p:cViewPr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8" Type="http://schemas.openxmlformats.org/officeDocument/2006/relationships/slide" Target="slides/slide5.xml"/><Relationship Id="rId9" Type="http://schemas.openxmlformats.org/officeDocument/2006/relationships/slide" Target="slides/slide6.xml"/><Relationship Id="rId10" Type="http://schemas.openxmlformats.org/officeDocument/2006/relationships/slide" Target="slides/slide7.xml"/><Relationship Id="rId11" Type="http://schemas.openxmlformats.org/officeDocument/2006/relationships/slide" Target="slides/slide8.xml"/><Relationship Id="rId12" Type="http://schemas.openxmlformats.org/officeDocument/2006/relationships/slide" Target="slides/slide9.xml"/><Relationship Id="rId13" Type="http://schemas.openxmlformats.org/officeDocument/2006/relationships/slide" Target="slides/slide10.xml"/><Relationship Id="rId14" Type="http://schemas.openxmlformats.org/officeDocument/2006/relationships/slide" Target="slides/slide11.xml"/><Relationship Id="rId15" Type="http://schemas.openxmlformats.org/officeDocument/2006/relationships/slide" Target="slides/slide12.xml"/><Relationship Id="rId16" Type="http://schemas.openxmlformats.org/officeDocument/2006/relationships/slide" Target="slides/slide13.xml"/><Relationship Id="rId17" Type="http://schemas.openxmlformats.org/officeDocument/2006/relationships/slide" Target="slides/slide14.xml"/><Relationship Id="rId18" Type="http://schemas.openxmlformats.org/officeDocument/2006/relationships/slide" Target="slides/slide15.xml"/><Relationship Id="rId19" Type="http://schemas.openxmlformats.org/officeDocument/2006/relationships/slide" Target="slides/slide16.xml"/><Relationship Id="rId20" Type="http://schemas.openxmlformats.org/officeDocument/2006/relationships/slide" Target="slides/slide17.xml"/><Relationship Id="rId21" Type="http://schemas.openxmlformats.org/officeDocument/2006/relationships/slide" Target="slides/slide18.xml"/><Relationship Id="rId22" Type="http://schemas.openxmlformats.org/officeDocument/2006/relationships/slide" Target="slides/slide19.xml"/><Relationship Id="rId23" Type="http://schemas.openxmlformats.org/officeDocument/2006/relationships/slide" Target="slides/slide20.xml"/><Relationship Id="rId24" Type="http://schemas.openxmlformats.org/officeDocument/2006/relationships/slide" Target="slides/slide21.xml"/><Relationship Id="rId25" Type="http://schemas.openxmlformats.org/officeDocument/2006/relationships/slide" Target="slides/slide22.xml"/><Relationship Id="rId26" Type="http://schemas.openxmlformats.org/officeDocument/2006/relationships/slide" Target="slides/slide23.xml"/><Relationship Id="rId27" Type="http://schemas.openxmlformats.org/officeDocument/2006/relationships/slide" Target="slides/slide24.xml"/><Relationship Id="rId28" Type="http://schemas.openxmlformats.org/officeDocument/2006/relationships/slide" Target="slides/slide25.xml"/><Relationship Id="rId29" Type="http://schemas.openxmlformats.org/officeDocument/2006/relationships/slide" Target="slides/slide26.xml"/><Relationship Id="rId30" Type="http://schemas.openxmlformats.org/officeDocument/2006/relationships/slide" Target="slides/slide27.xml"/><Relationship Id="rId31" Type="http://schemas.openxmlformats.org/officeDocument/2006/relationships/slide" Target="slides/slide28.xml"/><Relationship Id="rId32" Type="http://schemas.openxmlformats.org/officeDocument/2006/relationships/slide" Target="slides/slide29.xml"/><Relationship Id="rId33" Type="http://schemas.openxmlformats.org/officeDocument/2006/relationships/slide" Target="slides/slide30.xml"/><Relationship Id="rId34" Type="http://schemas.openxmlformats.org/officeDocument/2006/relationships/tableStyles" Target="tableStyles.xml"/><Relationship Id="rId35" Type="http://schemas.openxmlformats.org/officeDocument/2006/relationships/presProps" Target="presProps.xml"/><Relationship Id="rId36" Type="http://schemas.openxmlformats.org/officeDocument/2006/relationships/viewProps" Target="viewProps.xml"/><Relationship Id="rId37" Type="http://schemas.openxmlformats.org/officeDocument/2006/relationships/theme" Target="theme/theme1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2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1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2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643" name="Rectangle 4"/>
          <p:cNvSpPr>
            <a:spLocks noChangeAspect="1" noRot="1" noGrp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/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048644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645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notesStyle>
    <a:lvl1pPr algn="l" fontAlgn="base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algn="l" fontAlgn="base" marL="4572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algn="l" fontAlgn="base" marL="9144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algn="l" fontAlgn="base" marL="13716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algn="l" fontAlgn="base" marL="18288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algn="l" defTabSz="914400" eaLnBrk="1" hangingPunct="1" latinLnBrk="0" marL="2286000" rtl="0">
      <a:defRPr sz="12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2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2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'1.0' encoding='UTF-8' standalone='yes'?>
<Relationships xmlns="http://schemas.openxmlformats.org/package/2006/relationships"><Relationship Id="rId1" Type="http://schemas.openxmlformats.org/officeDocument/2006/relationships/tags" Target="../tags/tag1.xml"/><Relationship Id="rId2" Type="http://schemas.openxmlformats.org/officeDocument/2006/relationships/tags" Target="../tags/tag2.xml"/><Relationship Id="rId3" Type="http://schemas.openxmlformats.org/officeDocument/2006/relationships/image" Target="../media/image1.png"/><Relationship Id="rId4" Type="http://schemas.openxmlformats.org/officeDocument/2006/relationships/tags" Target="../tags/tag3.xml"/><Relationship Id="rId5" Type="http://schemas.openxmlformats.org/officeDocument/2006/relationships/image" Target="../media/image2.png"/><Relationship Id="rId6" Type="http://schemas.openxmlformats.org/officeDocument/2006/relationships/tags" Target="../tags/tag4.xml"/><Relationship Id="rId7" Type="http://schemas.openxmlformats.org/officeDocument/2006/relationships/tags" Target="../tags/tag5.xml"/><Relationship Id="rId8" Type="http://schemas.openxmlformats.org/officeDocument/2006/relationships/tags" Target="../tags/tag6.xml"/><Relationship Id="rId9" Type="http://schemas.openxmlformats.org/officeDocument/2006/relationships/tags" Target="../tags/tag7.xml"/><Relationship Id="rId10" Type="http://schemas.openxmlformats.org/officeDocument/2006/relationships/tags" Target="../tags/tag8.xml"/><Relationship Id="rId11" Type="http://schemas.openxmlformats.org/officeDocument/2006/relationships/tags" Target="../tags/tag9.xml"/><Relationship Id="rId12" Type="http://schemas.openxmlformats.org/officeDocument/2006/relationships/slideMaster" Target="../slideMasters/slideMaster2.xml"/></Relationships>
</file>

<file path=ppt/slideLayouts/_rels/slideLayout13.xml.rels><?xml version='1.0' encoding='UTF-8' standalone='yes'?>
<Relationships xmlns="http://schemas.openxmlformats.org/package/2006/relationships"><Relationship Id="rId1" Type="http://schemas.openxmlformats.org/officeDocument/2006/relationships/tags" Target="../tags/tag10.xml"/><Relationship Id="rId2" Type="http://schemas.openxmlformats.org/officeDocument/2006/relationships/tags" Target="../tags/tag11.xml"/><Relationship Id="rId3" Type="http://schemas.openxmlformats.org/officeDocument/2006/relationships/tags" Target="../tags/tag12.xml"/><Relationship Id="rId4" Type="http://schemas.openxmlformats.org/officeDocument/2006/relationships/tags" Target="../tags/tag13.xml"/><Relationship Id="rId5" Type="http://schemas.openxmlformats.org/officeDocument/2006/relationships/tags" Target="../tags/tag14.xml"/><Relationship Id="rId6" Type="http://schemas.openxmlformats.org/officeDocument/2006/relationships/slideMaster" Target="../slideMasters/slideMaster2.xml"/></Relationships>
</file>

<file path=ppt/slideLayouts/_rels/slideLayout14.xml.rels><?xml version='1.0' encoding='UTF-8' standalone='yes'?>
<Relationships xmlns="http://schemas.openxmlformats.org/package/2006/relationships"><Relationship Id="rId1" Type="http://schemas.openxmlformats.org/officeDocument/2006/relationships/tags" Target="../tags/tag15.xml"/><Relationship Id="rId2" Type="http://schemas.openxmlformats.org/officeDocument/2006/relationships/tags" Target="../tags/tag16.xml"/><Relationship Id="rId3" Type="http://schemas.openxmlformats.org/officeDocument/2006/relationships/image" Target="../media/image3.png"/><Relationship Id="rId4" Type="http://schemas.openxmlformats.org/officeDocument/2006/relationships/tags" Target="../tags/tag17.xml"/><Relationship Id="rId5" Type="http://schemas.openxmlformats.org/officeDocument/2006/relationships/tags" Target="../tags/tag18.xml"/><Relationship Id="rId6" Type="http://schemas.openxmlformats.org/officeDocument/2006/relationships/tags" Target="../tags/tag19.xml"/><Relationship Id="rId7" Type="http://schemas.openxmlformats.org/officeDocument/2006/relationships/tags" Target="../tags/tag20.xml"/><Relationship Id="rId8" Type="http://schemas.openxmlformats.org/officeDocument/2006/relationships/slideMaster" Target="../slideMasters/slideMaster2.xml"/></Relationships>
</file>

<file path=ppt/slideLayouts/_rels/slideLayout15.xml.rels><?xml version='1.0' encoding='UTF-8' standalone='yes'?>
<Relationships xmlns="http://schemas.openxmlformats.org/package/2006/relationships"><Relationship Id="rId1" Type="http://schemas.openxmlformats.org/officeDocument/2006/relationships/tags" Target="../tags/tag21.xml"/><Relationship Id="rId2" Type="http://schemas.openxmlformats.org/officeDocument/2006/relationships/tags" Target="../tags/tag22.xml"/><Relationship Id="rId3" Type="http://schemas.openxmlformats.org/officeDocument/2006/relationships/image" Target="../media/image1.png"/><Relationship Id="rId4" Type="http://schemas.openxmlformats.org/officeDocument/2006/relationships/tags" Target="../tags/tag23.xml"/><Relationship Id="rId5" Type="http://schemas.openxmlformats.org/officeDocument/2006/relationships/image" Target="../media/image4.png"/><Relationship Id="rId6" Type="http://schemas.openxmlformats.org/officeDocument/2006/relationships/tags" Target="../tags/tag24.xml"/><Relationship Id="rId7" Type="http://schemas.openxmlformats.org/officeDocument/2006/relationships/tags" Target="../tags/tag25.xml"/><Relationship Id="rId8" Type="http://schemas.openxmlformats.org/officeDocument/2006/relationships/tags" Target="../tags/tag26.xml"/><Relationship Id="rId9" Type="http://schemas.openxmlformats.org/officeDocument/2006/relationships/tags" Target="../tags/tag27.xml"/><Relationship Id="rId10" Type="http://schemas.openxmlformats.org/officeDocument/2006/relationships/tags" Target="../tags/tag28.xml"/><Relationship Id="rId11" Type="http://schemas.openxmlformats.org/officeDocument/2006/relationships/slideMaster" Target="../slideMasters/slideMaster2.xml"/></Relationships>
</file>

<file path=ppt/slideLayouts/_rels/slideLayout16.xml.rels><?xml version='1.0' encoding='UTF-8' standalone='yes'?>
<Relationships xmlns="http://schemas.openxmlformats.org/package/2006/relationships"><Relationship Id="rId1" Type="http://schemas.openxmlformats.org/officeDocument/2006/relationships/tags" Target="../tags/tag29.xml"/><Relationship Id="rId2" Type="http://schemas.openxmlformats.org/officeDocument/2006/relationships/tags" Target="../tags/tag30.xml"/><Relationship Id="rId3" Type="http://schemas.openxmlformats.org/officeDocument/2006/relationships/tags" Target="../tags/tag31.xml"/><Relationship Id="rId4" Type="http://schemas.openxmlformats.org/officeDocument/2006/relationships/tags" Target="../tags/tag32.xml"/><Relationship Id="rId5" Type="http://schemas.openxmlformats.org/officeDocument/2006/relationships/tags" Target="../tags/tag33.xml"/><Relationship Id="rId6" Type="http://schemas.openxmlformats.org/officeDocument/2006/relationships/tags" Target="../tags/tag34.xml"/><Relationship Id="rId7" Type="http://schemas.openxmlformats.org/officeDocument/2006/relationships/slideMaster" Target="../slideMasters/slideMaster2.xml"/></Relationships>
</file>

<file path=ppt/slideLayouts/_rels/slideLayout17.xml.rels><?xml version='1.0' encoding='UTF-8' standalone='yes'?>
<Relationships xmlns="http://schemas.openxmlformats.org/package/2006/relationships"><Relationship Id="rId1" Type="http://schemas.openxmlformats.org/officeDocument/2006/relationships/tags" Target="../tags/tag35.xml"/><Relationship Id="rId2" Type="http://schemas.openxmlformats.org/officeDocument/2006/relationships/tags" Target="../tags/tag36.xml"/><Relationship Id="rId3" Type="http://schemas.openxmlformats.org/officeDocument/2006/relationships/tags" Target="../tags/tag37.xml"/><Relationship Id="rId4" Type="http://schemas.openxmlformats.org/officeDocument/2006/relationships/tags" Target="../tags/tag38.xml"/><Relationship Id="rId5" Type="http://schemas.openxmlformats.org/officeDocument/2006/relationships/tags" Target="../tags/tag39.xml"/><Relationship Id="rId6" Type="http://schemas.openxmlformats.org/officeDocument/2006/relationships/tags" Target="../tags/tag40.xml"/><Relationship Id="rId7" Type="http://schemas.openxmlformats.org/officeDocument/2006/relationships/tags" Target="../tags/tag41.xml"/><Relationship Id="rId8" Type="http://schemas.openxmlformats.org/officeDocument/2006/relationships/tags" Target="../tags/tag42.xml"/><Relationship Id="rId9" Type="http://schemas.openxmlformats.org/officeDocument/2006/relationships/slideMaster" Target="../slideMasters/slideMaster2.xml"/></Relationships>
</file>

<file path=ppt/slideLayouts/_rels/slideLayout18.xml.rels><?xml version='1.0' encoding='UTF-8' standalone='yes'?>
<Relationships xmlns="http://schemas.openxmlformats.org/package/2006/relationships"><Relationship Id="rId1" Type="http://schemas.openxmlformats.org/officeDocument/2006/relationships/tags" Target="../tags/tag43.xml"/><Relationship Id="rId2" Type="http://schemas.openxmlformats.org/officeDocument/2006/relationships/tags" Target="../tags/tag44.xml"/><Relationship Id="rId3" Type="http://schemas.openxmlformats.org/officeDocument/2006/relationships/tags" Target="../tags/tag45.xml"/><Relationship Id="rId4" Type="http://schemas.openxmlformats.org/officeDocument/2006/relationships/tags" Target="../tags/tag46.xml"/><Relationship Id="rId5" Type="http://schemas.openxmlformats.org/officeDocument/2006/relationships/slideMaster" Target="../slideMasters/slideMaster2.xml"/></Relationships>
</file>

<file path=ppt/slideLayouts/_rels/slideLayout19.xml.rels><?xml version='1.0' encoding='UTF-8' standalone='yes'?>
<Relationships xmlns="http://schemas.openxmlformats.org/package/2006/relationships"><Relationship Id="rId1" Type="http://schemas.openxmlformats.org/officeDocument/2006/relationships/tags" Target="../tags/tag47.xml"/><Relationship Id="rId2" Type="http://schemas.openxmlformats.org/officeDocument/2006/relationships/tags" Target="../tags/tag48.xml"/><Relationship Id="rId3" Type="http://schemas.openxmlformats.org/officeDocument/2006/relationships/tags" Target="../tags/tag49.xml"/><Relationship Id="rId4" Type="http://schemas.openxmlformats.org/officeDocument/2006/relationships/slideMaster" Target="../slideMasters/slideMaster2.xml"/></Relationships>
</file>

<file path=ppt/slideLayouts/_rels/slideLayout20.xml.rels><?xml version='1.0' encoding='UTF-8' standalone='yes'?>
<Relationships xmlns="http://schemas.openxmlformats.org/package/2006/relationships"><Relationship Id="rId1" Type="http://schemas.openxmlformats.org/officeDocument/2006/relationships/tags" Target="../tags/tag50.xml"/><Relationship Id="rId2" Type="http://schemas.openxmlformats.org/officeDocument/2006/relationships/tags" Target="../tags/tag51.xml"/><Relationship Id="rId3" Type="http://schemas.openxmlformats.org/officeDocument/2006/relationships/tags" Target="../tags/tag52.xml"/><Relationship Id="rId4" Type="http://schemas.openxmlformats.org/officeDocument/2006/relationships/tags" Target="../tags/tag53.xml"/><Relationship Id="rId5" Type="http://schemas.openxmlformats.org/officeDocument/2006/relationships/slideMaster" Target="../slideMasters/slideMaster2.xml"/></Relationships>
</file>

<file path=ppt/slideLayouts/_rels/slideLayout21.xml.rels><?xml version='1.0' encoding='UTF-8' standalone='yes'?>
<Relationships xmlns="http://schemas.openxmlformats.org/package/2006/relationships"><Relationship Id="rId1" Type="http://schemas.openxmlformats.org/officeDocument/2006/relationships/tags" Target="../tags/tag54.xml"/><Relationship Id="rId2" Type="http://schemas.openxmlformats.org/officeDocument/2006/relationships/tags" Target="../tags/tag55.xml"/><Relationship Id="rId3" Type="http://schemas.openxmlformats.org/officeDocument/2006/relationships/tags" Target="../tags/tag56.xml"/><Relationship Id="rId4" Type="http://schemas.openxmlformats.org/officeDocument/2006/relationships/tags" Target="../tags/tag57.xml"/><Relationship Id="rId5" Type="http://schemas.openxmlformats.org/officeDocument/2006/relationships/tags" Target="../tags/tag58.xml"/><Relationship Id="rId6" Type="http://schemas.openxmlformats.org/officeDocument/2006/relationships/slideMaster" Target="../slideMasters/slideMaster2.xml"/></Relationships>
</file>

<file path=ppt/slideLayouts/_rels/slideLayout22.xml.rels><?xml version='1.0' encoding='UTF-8' standalone='yes'?>
<Relationships xmlns="http://schemas.openxmlformats.org/package/2006/relationships"><Relationship Id="rId1" Type="http://schemas.openxmlformats.org/officeDocument/2006/relationships/tags" Target="../tags/tag59.xml"/><Relationship Id="rId2" Type="http://schemas.openxmlformats.org/officeDocument/2006/relationships/tags" Target="../tags/tag60.xml"/><Relationship Id="rId3" Type="http://schemas.openxmlformats.org/officeDocument/2006/relationships/image" Target="../media/image1.png"/><Relationship Id="rId4" Type="http://schemas.openxmlformats.org/officeDocument/2006/relationships/tags" Target="../tags/tag61.xml"/><Relationship Id="rId5" Type="http://schemas.openxmlformats.org/officeDocument/2006/relationships/image" Target="../media/image4.png"/><Relationship Id="rId6" Type="http://schemas.openxmlformats.org/officeDocument/2006/relationships/tags" Target="../tags/tag62.xml"/><Relationship Id="rId7" Type="http://schemas.openxmlformats.org/officeDocument/2006/relationships/tags" Target="../tags/tag63.xml"/><Relationship Id="rId8" Type="http://schemas.openxmlformats.org/officeDocument/2006/relationships/tags" Target="../tags/tag64.xml"/><Relationship Id="rId9" Type="http://schemas.openxmlformats.org/officeDocument/2006/relationships/tags" Target="../tags/tag65.xml"/><Relationship Id="rId10" Type="http://schemas.openxmlformats.org/officeDocument/2006/relationships/tags" Target="../tags/tag66.xml"/><Relationship Id="rId1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标题幻灯片">
    <p:spTree>
      <p:nvGrpSpPr>
        <p:cNvPr id="1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1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2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algn="ctr" indent="0" marL="0">
              <a:buNone/>
              <a:defRPr sz="2400"/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lang="zh-CN" smtClean="0"/>
              <a:t>单击此处编辑母版副标题样式</a:t>
            </a:r>
            <a:endParaRPr dirty="0" lang="en-US"/>
          </a:p>
        </p:txBody>
      </p:sp>
      <p:sp>
        <p:nvSpPr>
          <p:cNvPr id="104858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8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8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1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7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8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9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0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1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节标题">
    <p:spTree>
      <p:nvGrpSpPr>
        <p:cNvPr id="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3" name="Title 1"/>
          <p:cNvSpPr>
            <a:spLocks noGrp="1"/>
          </p:cNvSpPr>
          <p:nvPr>
            <p:ph type="title"/>
          </p:nvPr>
        </p:nvSpPr>
        <p:spPr>
          <a:xfrm>
            <a:off x="831851" y="1709739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4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indent="0" marL="0">
              <a:buNone/>
              <a:defRPr sz="2400">
                <a:solidFill>
                  <a:schemeClr val="tx1"/>
                </a:solidFill>
              </a:defRPr>
            </a:lvl1pPr>
            <a:lvl2pPr indent="0" marL="45720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indent="0" marL="91440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indent="0" marL="1371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indent="0" marL="18288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indent="0" marL="22860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indent="0" marL="27432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indent="0" marL="32004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indent="0" marL="3657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1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2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9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0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1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22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23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2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4" name="Title 1"/>
          <p:cNvSpPr>
            <a:spLocks noGrp="1"/>
          </p:cNvSpPr>
          <p:nvPr>
            <p:ph type="title"/>
          </p:nvPr>
        </p:nvSpPr>
        <p:spPr>
          <a:xfrm>
            <a:off x="839788" y="365126"/>
            <a:ext cx="10515600" cy="1325563"/>
          </a:xfrm>
        </p:spPr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25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6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7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8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9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0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1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1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9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0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1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2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Tx">
  <p:cSld name="内容与标题">
    <p:spTree>
      <p:nvGrpSpPr>
        <p:cNvPr id="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5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36" name="Content Placeholder 2"/>
          <p:cNvSpPr>
            <a:spLocks noGrp="1"/>
          </p:cNvSpPr>
          <p:nvPr>
            <p:ph idx="1"/>
          </p:nvPr>
        </p:nvSpPr>
        <p:spPr>
          <a:xfrm>
            <a:off x="5183188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37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38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9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40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图片与标题">
    <p:spTree>
      <p:nvGrpSpPr>
        <p:cNvPr id="1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5183188" y="987426"/>
            <a:ext cx="6172200" cy="4873625"/>
          </a:xfrm>
        </p:spPr>
        <p:txBody>
          <a:bodyPr anchor="t"/>
          <a:lstStyle>
            <a:lvl1pPr indent="0" marL="0">
              <a:buNone/>
              <a:defRPr sz="3200"/>
            </a:lvl1pPr>
            <a:lvl2pPr indent="0" marL="457200">
              <a:buNone/>
              <a:defRPr sz="2800"/>
            </a:lvl2pPr>
            <a:lvl3pPr indent="0" marL="914400">
              <a:buNone/>
              <a:defRPr sz="2400"/>
            </a:lvl3pPr>
            <a:lvl4pPr indent="0" marL="1371600">
              <a:buNone/>
              <a:defRPr sz="2000"/>
            </a:lvl4pPr>
            <a:lvl5pPr indent="0" marL="1828800">
              <a:buNone/>
              <a:defRPr sz="2000"/>
            </a:lvl5pPr>
            <a:lvl6pPr indent="0" marL="2286000">
              <a:buNone/>
              <a:defRPr sz="2000"/>
            </a:lvl6pPr>
            <a:lvl7pPr indent="0" marL="2743200">
              <a:buNone/>
              <a:defRPr sz="2000"/>
            </a:lvl7pPr>
            <a:lvl8pPr indent="0" marL="3200400">
              <a:buNone/>
              <a:defRPr sz="2000"/>
            </a:lvl8pPr>
            <a:lvl9pPr indent="0" marL="3657600">
              <a:buNone/>
              <a:defRPr sz="2000"/>
            </a:lvl9pPr>
          </a:lstStyle>
          <a:p>
            <a:r>
              <a:rPr altLang="en-US" lang="zh-CN" smtClean="0"/>
              <a:t>单击图标添加图片</a:t>
            </a:r>
            <a:endParaRPr dirty="0" lang="en-US"/>
          </a:p>
        </p:txBody>
      </p:sp>
      <p:sp>
        <p:nvSpPr>
          <p:cNvPr id="104860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0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x">
  <p:cSld name="标题和竖排文字">
    <p:spTree>
      <p:nvGrpSpPr>
        <p:cNvPr id="2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9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10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1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2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itleAndTx">
  <p:cSld name="垂直排列标题与 文本">
    <p:spTree>
      <p:nvGrpSpPr>
        <p:cNvPr id="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标题幻灯片"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68" name="矩形 9"/>
          <p:cNvSpPr/>
          <p:nvPr userDrawn="1">
            <p:custDataLst>
              <p:tags r:id="rId1"/>
            </p:custDataLst>
          </p:nvPr>
        </p:nvSpPr>
        <p:spPr>
          <a:xfrm>
            <a:off x="0" y="-9054"/>
            <a:ext cx="12192000" cy="6867054"/>
          </a:xfrm>
          <a:prstGeom prst="rect"/>
          <a:gradFill flip="none" rotWithShape="1">
            <a:gsLst>
              <a:gs pos="0">
                <a:schemeClr val="accent4">
                  <a:lumMod val="60000"/>
                  <a:lumOff val="40000"/>
                </a:schemeClr>
              </a:gs>
              <a:gs pos="100000">
                <a:schemeClr val="accent4">
                  <a:lumMod val="60000"/>
                  <a:lumOff val="40000"/>
                  <a:alpha val="0"/>
                </a:schemeClr>
              </a:gs>
            </a:gsLst>
            <a:lin ang="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pic>
        <p:nvPicPr>
          <p:cNvPr id="2097155" name="@svg_bg2_封面" descr="C:/Users/kingsoft/AppData/Local/Temp/fig2wpp/@svg_bg2_封面.svg"/>
          <p:cNvPicPr>
            <a:picLocks noChangeAspect="1"/>
          </p:cNvPicPr>
          <p:nvPr userDrawn="1">
            <p:custDataLst>
              <p:tags r:id="rId2"/>
            </p:custDataLst>
          </p:nvPr>
        </p:nvPicPr>
        <p:blipFill>
          <a:blip xmlns:r="http://schemas.openxmlformats.org/officeDocument/2006/relationships" r:embed="rId3"/>
          <a:stretch>
            <a:fillRect/>
          </a:stretch>
        </p:blipFill>
        <p:spPr>
          <a:xfrm>
            <a:off x="0" y="0"/>
            <a:ext cx="12188825" cy="6858000"/>
          </a:xfrm>
          <a:prstGeom prst="rect"/>
        </p:spPr>
      </p:pic>
      <p:pic>
        <p:nvPicPr>
          <p:cNvPr id="2097157" name="@png2x_01_封面" descr="C:/Users/kingsoft/AppData/Local/Temp/fig2wpp/@png2x_01_封面.png"/>
          <p:cNvPicPr>
            <a:picLocks noChangeAspect="1"/>
          </p:cNvPicPr>
          <p:nvPr userDrawn="1">
            <p:custDataLst>
              <p:tags r:id="rId4"/>
            </p:custDataLst>
          </p:nvPr>
        </p:nvPicPr>
        <p:blipFill>
          <a:blip xmlns:r="http://schemas.openxmlformats.org/officeDocument/2006/relationships" r:embed="rId5"/>
          <a:stretch>
            <a:fillRect/>
          </a:stretch>
        </p:blipFill>
        <p:spPr>
          <a:xfrm>
            <a:off x="-3175" y="0"/>
            <a:ext cx="12188825" cy="6858000"/>
          </a:xfrm>
          <a:prstGeom prst="rect"/>
        </p:spPr>
      </p:pic>
      <p:sp>
        <p:nvSpPr>
          <p:cNvPr id="1048670" name="标题 1"/>
          <p:cNvSpPr>
            <a:spLocks noGrp="1"/>
          </p:cNvSpPr>
          <p:nvPr>
            <p:ph type="ctrTitle" hasCustomPrompt="1"/>
            <p:custDataLst>
              <p:tags r:id="rId6"/>
            </p:custDataLst>
          </p:nvPr>
        </p:nvSpPr>
        <p:spPr>
          <a:xfrm>
            <a:off x="1014730" y="2591670"/>
            <a:ext cx="6861187" cy="1418335"/>
          </a:xfrm>
          <a:noFill/>
        </p:spPr>
        <p:txBody>
          <a:bodyPr anchor="t" wrap="square">
            <a:normAutofit/>
          </a:bodyPr>
          <a:lstStyle>
            <a:lvl1pPr algn="l">
              <a:lnSpc>
                <a:spcPct val="100000"/>
              </a:lnSpc>
              <a:defRPr b="0" sz="6400">
                <a:solidFill>
                  <a:schemeClr val="tx2"/>
                </a:solidFill>
                <a:latin typeface="+mj-ea"/>
                <a:ea typeface="+mj-ea"/>
              </a:defRPr>
            </a:lvl1pPr>
          </a:lstStyle>
          <a:p>
            <a:r>
              <a:rPr altLang="en-US" dirty="0" lang="zh-CN"/>
              <a:t>单击编辑标题</a:t>
            </a:r>
            <a:endParaRPr altLang="en-US" dirty="0" lang="zh-CN"/>
          </a:p>
        </p:txBody>
      </p:sp>
      <p:sp>
        <p:nvSpPr>
          <p:cNvPr id="1048672" name="副标题 2"/>
          <p:cNvSpPr>
            <a:spLocks noGrp="1"/>
          </p:cNvSpPr>
          <p:nvPr>
            <p:ph type="subTitle" idx="1" hasCustomPrompt="1"/>
            <p:custDataLst>
              <p:tags r:id="rId7"/>
            </p:custDataLst>
          </p:nvPr>
        </p:nvSpPr>
        <p:spPr>
          <a:xfrm>
            <a:off x="1014730" y="1334530"/>
            <a:ext cx="6860933" cy="1142224"/>
          </a:xfrm>
          <a:noFill/>
        </p:spPr>
        <p:txBody>
          <a:bodyPr anchor="b" wrap="square">
            <a:normAutofit/>
          </a:bodyPr>
          <a:lstStyle>
            <a:lvl1pPr algn="l" indent="0" marL="0">
              <a:lnSpc>
                <a:spcPct val="100000"/>
              </a:lnSpc>
              <a:buNone/>
              <a:defRPr b="0" sz="2400">
                <a:solidFill>
                  <a:schemeClr val="tx2"/>
                </a:solidFill>
                <a:latin typeface="+mn-ea"/>
                <a:ea typeface="+mn-ea"/>
              </a:defRPr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dirty="0" lang="zh-CN"/>
              <a:t>单击此处编辑副标题</a:t>
            </a:r>
            <a:endParaRPr altLang="en-US" dirty="0" lang="zh-CN"/>
          </a:p>
        </p:txBody>
      </p:sp>
      <p:sp>
        <p:nvSpPr>
          <p:cNvPr id="1048674" name="日期占位符 3"/>
          <p:cNvSpPr>
            <a:spLocks noGrp="1"/>
          </p:cNvSpPr>
          <p:nvPr>
            <p:ph type="dt" sz="half" idx="10"/>
            <p:custDataLst>
              <p:tags r:id="rId8"/>
            </p:custDataLst>
          </p:nvPr>
        </p:nvSpPr>
        <p:spPr/>
        <p:txBody>
          <a:bodyPr wrap="square">
            <a:normAutofit/>
          </a:bodyPr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76" name="页脚占位符 4"/>
          <p:cNvSpPr>
            <a:spLocks noGrp="1"/>
          </p:cNvSpPr>
          <p:nvPr>
            <p:ph type="ftr" sz="quarter" idx="11"/>
            <p:custDataLst>
              <p:tags r:id="rId9"/>
            </p:custDataLst>
          </p:nvPr>
        </p:nvSpPr>
        <p:spPr/>
        <p:txBody>
          <a:bodyPr>
            <a:normAutofit/>
          </a:bodyPr>
          <a:p>
            <a:endParaRPr altLang="en-US" dirty="0" lang="zh-CN"/>
          </a:p>
        </p:txBody>
      </p:sp>
      <p:sp>
        <p:nvSpPr>
          <p:cNvPr id="1048678" name="灯片编号占位符 5"/>
          <p:cNvSpPr>
            <a:spLocks noGrp="1"/>
          </p:cNvSpPr>
          <p:nvPr>
            <p:ph type="sldNum" sz="quarter" idx="12"/>
            <p:custDataLst>
              <p:tags r:id="rId10"/>
            </p:custDataLst>
          </p:nvPr>
        </p:nvSpPr>
        <p:spPr>
          <a:xfrm>
            <a:off x="8610600" y="6356350"/>
            <a:ext cx="2743200" cy="365125"/>
          </a:xfrm>
        </p:spPr>
        <p:txBody>
          <a:bodyPr wrap="square">
            <a:normAutofit/>
          </a:bodyPr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680" name="文本占位符 23"/>
          <p:cNvSpPr>
            <a:spLocks noGrp="1"/>
          </p:cNvSpPr>
          <p:nvPr>
            <p:ph type="body" sz="quarter" idx="17" hasCustomPrompt="1"/>
            <p:custDataLst>
              <p:tags r:id="rId11"/>
            </p:custDataLst>
          </p:nvPr>
        </p:nvSpPr>
        <p:spPr>
          <a:xfrm>
            <a:off x="1014730" y="4169663"/>
            <a:ext cx="6787780" cy="1353807"/>
          </a:xfrm>
          <a:noFill/>
        </p:spPr>
        <p:txBody>
          <a:bodyPr anchor="t" wrap="square">
            <a:normAutofit/>
          </a:bodyPr>
          <a:lstStyle>
            <a:lvl1pPr algn="l" indent="0" marL="0">
              <a:lnSpc>
                <a:spcPct val="100000"/>
              </a:lnSpc>
              <a:buNone/>
              <a:defRPr b="0" sz="2000">
                <a:solidFill>
                  <a:schemeClr val="tx2"/>
                </a:solidFill>
                <a:latin typeface="+mn-ea"/>
                <a:ea typeface="+mn-ea"/>
              </a:defRPr>
            </a:lvl1pPr>
          </a:lstStyle>
          <a:p>
            <a:pPr lvl="0"/>
            <a:r>
              <a:rPr altLang="en-US" dirty="0" lang="zh-CN"/>
              <a:t>署名占位符</a:t>
            </a:r>
            <a:endParaRPr altLang="en-US" dirty="0" lang="zh-CN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3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8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 anchor="ctr" wrap="square">
            <a:normAutofit/>
          </a:bodyPr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84" name="内容占位符 2"/>
          <p:cNvSpPr>
            <a:spLocks noGrp="1"/>
          </p:cNvSpPr>
          <p:nvPr>
            <p:ph idx="1"/>
            <p:custDataLst>
              <p:tags r:id="rId2"/>
            </p:custDataLst>
          </p:nvPr>
        </p:nvSpPr>
        <p:spPr/>
        <p:txBody>
          <a:bodyPr wrap="square">
            <a:normAutofit/>
          </a:bodyPr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第二级</a:t>
            </a:r>
            <a:endParaRPr altLang="en-US" dirty="0" lang="zh-CN"/>
          </a:p>
          <a:p>
            <a:pPr lvl="2"/>
            <a:r>
              <a:rPr altLang="en-US" dirty="0" lang="zh-CN"/>
              <a:t>第三级</a:t>
            </a:r>
            <a:endParaRPr altLang="en-US" dirty="0" lang="zh-CN"/>
          </a:p>
          <a:p>
            <a:pPr lvl="3"/>
            <a:r>
              <a:rPr altLang="en-US" dirty="0" lang="zh-CN"/>
              <a:t>第四级</a:t>
            </a:r>
            <a:endParaRPr altLang="en-US" dirty="0" lang="zh-CN"/>
          </a:p>
          <a:p>
            <a:pPr lvl="4"/>
            <a:r>
              <a:rPr altLang="en-US" dirty="0" lang="zh-CN"/>
              <a:t>第五级</a:t>
            </a:r>
            <a:endParaRPr altLang="en-US" dirty="0" lang="zh-CN"/>
          </a:p>
        </p:txBody>
      </p:sp>
      <p:sp>
        <p:nvSpPr>
          <p:cNvPr id="1048686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 wrap="square">
            <a:normAutofit/>
          </a:bodyPr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88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90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 wrap="square">
            <a:normAutofit/>
          </a:bodyPr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目录">
    <p:spTree>
      <p:nvGrpSpPr>
        <p:cNvPr id="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92" name="矩形 2"/>
          <p:cNvSpPr/>
          <p:nvPr userDrawn="1">
            <p:custDataLst>
              <p:tags r:id="rId1"/>
            </p:custDataLst>
          </p:nvPr>
        </p:nvSpPr>
        <p:spPr>
          <a:xfrm>
            <a:off x="0" y="0"/>
            <a:ext cx="12188825" cy="6858000"/>
          </a:xfrm>
          <a:prstGeom prst="rect"/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pic>
        <p:nvPicPr>
          <p:cNvPr id="2097159" name="@png2x_目录" descr="C:/Users/kingsoft/AppData/Local/Temp/fig2wpp/@png2x_目录.png"/>
          <p:cNvPicPr>
            <a:picLocks noChangeAspect="1"/>
          </p:cNvPicPr>
          <p:nvPr userDrawn="1">
            <p:custDataLst>
              <p:tags r:id="rId2"/>
            </p:custDataLst>
          </p:nvPr>
        </p:nvPicPr>
        <p:blipFill>
          <a:blip xmlns:r="http://schemas.openxmlformats.org/officeDocument/2006/relationships" r:embed="rId3"/>
          <a:stretch>
            <a:fillRect/>
          </a:stretch>
        </p:blipFill>
        <p:spPr>
          <a:xfrm>
            <a:off x="0" y="0"/>
            <a:ext cx="12188825" cy="2130425"/>
          </a:xfrm>
          <a:prstGeom prst="rect"/>
        </p:spPr>
      </p:pic>
      <p:sp>
        <p:nvSpPr>
          <p:cNvPr id="1048694" name="标题 1"/>
          <p:cNvSpPr>
            <a:spLocks noGrp="1"/>
          </p:cNvSpPr>
          <p:nvPr>
            <p:ph type="title" hasCustomPrompt="1"/>
            <p:custDataLst>
              <p:tags r:id="rId4"/>
            </p:custDataLst>
          </p:nvPr>
        </p:nvSpPr>
        <p:spPr>
          <a:xfrm>
            <a:off x="1014984" y="640080"/>
            <a:ext cx="10158984" cy="896112"/>
          </a:xfrm>
          <a:noFill/>
        </p:spPr>
        <p:txBody>
          <a:bodyPr anchor="ctr" wrap="square">
            <a:normAutofit/>
          </a:bodyPr>
          <a:lstStyle>
            <a:lvl1pPr algn="r">
              <a:defRPr b="0" sz="5400">
                <a:solidFill>
                  <a:schemeClr val="tx2"/>
                </a:solidFill>
                <a:latin typeface="+mj-ea"/>
                <a:ea typeface="+mj-ea"/>
              </a:defRPr>
            </a:lvl1pPr>
          </a:lstStyle>
          <a:p>
            <a:r>
              <a:rPr altLang="en-US" dirty="0" lang="zh-CN"/>
              <a:t>标题</a:t>
            </a:r>
            <a:endParaRPr altLang="en-US" dirty="0" lang="zh-CN"/>
          </a:p>
        </p:txBody>
      </p:sp>
      <p:sp>
        <p:nvSpPr>
          <p:cNvPr id="1048696" name="日期占位符 6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/>
        <p:txBody>
          <a:bodyPr wrap="square">
            <a:normAutofit/>
          </a:bodyPr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98" name="页脚占位符 7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00" name="灯片编号占位符 8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/>
        <p:txBody>
          <a:bodyPr wrap="square">
            <a:normAutofit/>
          </a:bodyPr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节标题">
    <p:spTree>
      <p:nvGrpSpPr>
        <p:cNvPr id="3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02" name="矩形 2"/>
          <p:cNvSpPr/>
          <p:nvPr userDrawn="1">
            <p:custDataLst>
              <p:tags r:id="rId1"/>
            </p:custDataLst>
          </p:nvPr>
        </p:nvSpPr>
        <p:spPr>
          <a:xfrm>
            <a:off x="0" y="-9054"/>
            <a:ext cx="12192000" cy="6867054"/>
          </a:xfrm>
          <a:prstGeom prst="rect"/>
          <a:gradFill flip="none" rotWithShape="1">
            <a:gsLst>
              <a:gs pos="0">
                <a:schemeClr val="accent4">
                  <a:lumMod val="60000"/>
                  <a:lumOff val="40000"/>
                </a:schemeClr>
              </a:gs>
              <a:gs pos="100000">
                <a:schemeClr val="accent4">
                  <a:lumMod val="60000"/>
                  <a:lumOff val="40000"/>
                  <a:alpha val="0"/>
                </a:schemeClr>
              </a:gs>
            </a:gsLst>
            <a:lin ang="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pic>
        <p:nvPicPr>
          <p:cNvPr id="2097161" name="@svg_bg4" descr="C:/Users/kingsoft/AppData/Local/Temp/fig2wpp/@svg_bg4.svg"/>
          <p:cNvPicPr>
            <a:picLocks noChangeAspect="1"/>
          </p:cNvPicPr>
          <p:nvPr userDrawn="1">
            <p:custDataLst>
              <p:tags r:id="rId2"/>
            </p:custDataLst>
          </p:nvPr>
        </p:nvPicPr>
        <p:blipFill>
          <a:blip xmlns:r="http://schemas.openxmlformats.org/officeDocument/2006/relationships" r:embed="rId3"/>
          <a:stretch>
            <a:fillRect/>
          </a:stretch>
        </p:blipFill>
        <p:spPr>
          <a:xfrm>
            <a:off x="3175" y="0"/>
            <a:ext cx="12188825" cy="6858000"/>
          </a:xfrm>
          <a:prstGeom prst="rect"/>
        </p:spPr>
      </p:pic>
      <p:pic>
        <p:nvPicPr>
          <p:cNvPr id="2097163" name="@png2x" descr="C:/Users/kingsoft/AppData/Local/Temp/fig2wpp/@png2x.png"/>
          <p:cNvPicPr>
            <a:picLocks noChangeAspect="1"/>
          </p:cNvPicPr>
          <p:nvPr userDrawn="1">
            <p:custDataLst>
              <p:tags r:id="rId4"/>
            </p:custDataLst>
          </p:nvPr>
        </p:nvPicPr>
        <p:blipFill>
          <a:blip xmlns:r="http://schemas.openxmlformats.org/officeDocument/2006/relationships" r:embed="rId5"/>
          <a:stretch>
            <a:fillRect/>
          </a:stretch>
        </p:blipFill>
        <p:spPr>
          <a:xfrm>
            <a:off x="6350" y="0"/>
            <a:ext cx="12188825" cy="6858000"/>
          </a:xfrm>
          <a:prstGeom prst="rect"/>
        </p:spPr>
      </p:pic>
      <p:sp>
        <p:nvSpPr>
          <p:cNvPr id="1048704" name="标题 1"/>
          <p:cNvSpPr>
            <a:spLocks noGrp="1"/>
          </p:cNvSpPr>
          <p:nvPr>
            <p:ph type="title"/>
            <p:custDataLst>
              <p:tags r:id="rId6"/>
            </p:custDataLst>
          </p:nvPr>
        </p:nvSpPr>
        <p:spPr>
          <a:xfrm>
            <a:off x="2943860" y="3042181"/>
            <a:ext cx="8229600" cy="2265897"/>
          </a:xfrm>
          <a:noFill/>
        </p:spPr>
        <p:txBody>
          <a:bodyPr anchor="t" wrap="square">
            <a:normAutofit/>
          </a:bodyPr>
          <a:lstStyle>
            <a:lvl1pPr algn="r">
              <a:defRPr b="0" sz="4400">
                <a:solidFill>
                  <a:schemeClr val="tx2"/>
                </a:solidFill>
                <a:latin typeface="+mj-ea"/>
                <a:ea typeface="+mj-ea"/>
              </a:defRPr>
            </a:lvl1pPr>
          </a:lstStyle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06" name="日期占位符 3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/>
        <p:txBody>
          <a:bodyPr wrap="square">
            <a:normAutofit/>
          </a:bodyPr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08" name="页脚占位符 4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/>
        <p:txBody>
          <a:bodyPr>
            <a:normAutofit/>
          </a:bodyPr>
          <a:p>
            <a:endParaRPr altLang="en-US" lang="zh-CN"/>
          </a:p>
        </p:txBody>
      </p:sp>
      <p:sp>
        <p:nvSpPr>
          <p:cNvPr id="1048710" name="灯片编号占位符 5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/>
        <p:txBody>
          <a:bodyPr wrap="square">
            <a:normAutofit/>
          </a:bodyPr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712" name="文本占位符 7"/>
          <p:cNvSpPr>
            <a:spLocks noGrp="1"/>
          </p:cNvSpPr>
          <p:nvPr>
            <p:ph type="body" sz="quarter" idx="13" hasCustomPrompt="1"/>
            <p:custDataLst>
              <p:tags r:id="rId10"/>
            </p:custDataLst>
          </p:nvPr>
        </p:nvSpPr>
        <p:spPr>
          <a:xfrm>
            <a:off x="1014730" y="1014730"/>
            <a:ext cx="10158730" cy="1795377"/>
          </a:xfrm>
          <a:noFill/>
        </p:spPr>
        <p:txBody>
          <a:bodyPr anchor="t" wrap="square">
            <a:normAutofit/>
          </a:bodyPr>
          <a:lstStyle>
            <a:lvl1pPr algn="r" indent="0" marL="0">
              <a:buNone/>
              <a:defRPr b="0" sz="9400">
                <a:solidFill>
                  <a:schemeClr val="accent1"/>
                </a:solidFill>
                <a:latin typeface="+mj-ea"/>
                <a:ea typeface="+mj-ea"/>
              </a:defRPr>
            </a:lvl1pPr>
          </a:lstStyle>
          <a:p>
            <a:pPr lvl="0"/>
            <a:r>
              <a:rPr altLang="en-US" dirty="0" lang="zh-CN"/>
              <a:t>节编号</a:t>
            </a:r>
            <a:endParaRPr altLang="en-US" dirty="0" lang="zh-CN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14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 anchor="ctr" bIns="0" lIns="0" rIns="0" rtlCol="0" tIns="0" vert="horz" wrap="square">
            <a:normAutofit/>
          </a:bodyPr>
          <a:lstStyle>
            <a:lvl1pPr>
              <a:defRPr altLang="en-US" dirty="0" lang="zh-CN"/>
            </a:lvl1pPr>
          </a:lstStyle>
          <a:p>
            <a:pPr lvl="0"/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16" name="内容占位符 2"/>
          <p:cNvSpPr>
            <a:spLocks noGrp="1"/>
          </p:cNvSpPr>
          <p:nvPr>
            <p:ph sz="half" idx="1"/>
            <p:custDataLst>
              <p:tags r:id="rId2"/>
            </p:custDataLst>
          </p:nvPr>
        </p:nvSpPr>
        <p:spPr>
          <a:xfrm>
            <a:off x="1014984" y="1929160"/>
            <a:ext cx="4824984" cy="4248439"/>
          </a:xfrm>
        </p:spPr>
        <p:txBody>
          <a:bodyPr wrap="square">
            <a:normAutofit/>
          </a:bodyPr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第二级</a:t>
            </a:r>
            <a:endParaRPr altLang="en-US" dirty="0" lang="zh-CN"/>
          </a:p>
          <a:p>
            <a:pPr lvl="2"/>
            <a:r>
              <a:rPr altLang="en-US" dirty="0" lang="zh-CN"/>
              <a:t>第三级</a:t>
            </a:r>
            <a:endParaRPr altLang="en-US" dirty="0" lang="zh-CN"/>
          </a:p>
          <a:p>
            <a:pPr lvl="3"/>
            <a:r>
              <a:rPr altLang="en-US" dirty="0" lang="zh-CN"/>
              <a:t>第四级</a:t>
            </a:r>
            <a:endParaRPr altLang="en-US" dirty="0" lang="zh-CN"/>
          </a:p>
          <a:p>
            <a:pPr lvl="4"/>
            <a:r>
              <a:rPr altLang="en-US" dirty="0" lang="zh-CN"/>
              <a:t>第五级</a:t>
            </a:r>
            <a:endParaRPr altLang="en-US" dirty="0" lang="zh-CN"/>
          </a:p>
        </p:txBody>
      </p:sp>
      <p:sp>
        <p:nvSpPr>
          <p:cNvPr id="1048718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6348984" y="1929160"/>
            <a:ext cx="4824984" cy="4248439"/>
          </a:xfrm>
        </p:spPr>
        <p:txBody>
          <a:bodyPr wrap="square">
            <a:normAutofit/>
          </a:bodyPr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第二级</a:t>
            </a:r>
            <a:endParaRPr altLang="en-US" dirty="0" lang="zh-CN"/>
          </a:p>
          <a:p>
            <a:pPr lvl="2"/>
            <a:r>
              <a:rPr altLang="en-US" dirty="0" lang="zh-CN"/>
              <a:t>第三级</a:t>
            </a:r>
            <a:endParaRPr altLang="en-US" dirty="0" lang="zh-CN"/>
          </a:p>
          <a:p>
            <a:pPr lvl="3"/>
            <a:r>
              <a:rPr altLang="en-US" dirty="0" lang="zh-CN"/>
              <a:t>第四级</a:t>
            </a:r>
            <a:endParaRPr altLang="en-US" dirty="0" lang="zh-CN"/>
          </a:p>
          <a:p>
            <a:pPr lvl="4"/>
            <a:r>
              <a:rPr altLang="en-US" dirty="0" lang="zh-CN"/>
              <a:t>第五级</a:t>
            </a:r>
            <a:endParaRPr altLang="en-US" dirty="0" lang="zh-CN"/>
          </a:p>
        </p:txBody>
      </p:sp>
      <p:sp>
        <p:nvSpPr>
          <p:cNvPr id="1048720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 wrap="square">
            <a:normAutofit/>
          </a:bodyPr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22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24" name="灯片编号占位符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 wrap="square">
            <a:normAutofit/>
          </a:bodyPr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4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26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1014984" y="457200"/>
            <a:ext cx="10158984" cy="1069848"/>
          </a:xfrm>
          <a:noFill/>
        </p:spPr>
        <p:txBody>
          <a:bodyPr anchor="ctr" bIns="0" lIns="0" rIns="0" rtlCol="0" tIns="0" vert="horz" wrap="square">
            <a:normAutofit/>
          </a:bodyPr>
          <a:lstStyle>
            <a:lvl1pPr>
              <a:defRPr altLang="en-US" dirty="0" lang="zh-CN"/>
            </a:lvl1pPr>
          </a:lstStyle>
          <a:p>
            <a:pPr lvl="0"/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28" name="文本占位符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>
          <a:xfrm>
            <a:off x="1014984" y="1624588"/>
            <a:ext cx="4802061" cy="540000"/>
          </a:xfrm>
        </p:spPr>
        <p:txBody>
          <a:bodyPr anchor="b" wrap="square">
            <a:normAutofit/>
          </a:bodyPr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</p:txBody>
      </p:sp>
      <p:sp>
        <p:nvSpPr>
          <p:cNvPr id="1048730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1014984" y="2262127"/>
            <a:ext cx="4802061" cy="3927535"/>
          </a:xfrm>
        </p:spPr>
        <p:txBody>
          <a:bodyPr wrap="square">
            <a:normAutofit/>
          </a:bodyPr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第二级</a:t>
            </a:r>
            <a:endParaRPr altLang="en-US" dirty="0" lang="zh-CN"/>
          </a:p>
          <a:p>
            <a:pPr lvl="2"/>
            <a:r>
              <a:rPr altLang="en-US" dirty="0" lang="zh-CN"/>
              <a:t>第三级</a:t>
            </a:r>
            <a:endParaRPr altLang="en-US" dirty="0" lang="zh-CN"/>
          </a:p>
          <a:p>
            <a:pPr lvl="3"/>
            <a:r>
              <a:rPr altLang="en-US" dirty="0" lang="zh-CN"/>
              <a:t>第四级</a:t>
            </a:r>
            <a:endParaRPr altLang="en-US" dirty="0" lang="zh-CN"/>
          </a:p>
          <a:p>
            <a:pPr lvl="4"/>
            <a:r>
              <a:rPr altLang="en-US" dirty="0" lang="zh-CN"/>
              <a:t>第五级</a:t>
            </a:r>
            <a:endParaRPr altLang="en-US" dirty="0" lang="zh-CN"/>
          </a:p>
        </p:txBody>
      </p:sp>
      <p:sp>
        <p:nvSpPr>
          <p:cNvPr id="1048732" name="文本占位符 4"/>
          <p:cNvSpPr>
            <a:spLocks noGrp="1"/>
          </p:cNvSpPr>
          <p:nvPr>
            <p:ph type="body" sz="quarter" idx="3"/>
            <p:custDataLst>
              <p:tags r:id="rId4"/>
            </p:custDataLst>
          </p:nvPr>
        </p:nvSpPr>
        <p:spPr>
          <a:xfrm>
            <a:off x="6348259" y="1624588"/>
            <a:ext cx="4825710" cy="540000"/>
          </a:xfrm>
        </p:spPr>
        <p:txBody>
          <a:bodyPr anchor="b" wrap="square">
            <a:normAutofit/>
          </a:bodyPr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</p:txBody>
      </p:sp>
      <p:sp>
        <p:nvSpPr>
          <p:cNvPr id="1048734" name="内容占位符 5"/>
          <p:cNvSpPr>
            <a:spLocks noGrp="1"/>
          </p:cNvSpPr>
          <p:nvPr>
            <p:ph sz="quarter" idx="4"/>
            <p:custDataLst>
              <p:tags r:id="rId5"/>
            </p:custDataLst>
          </p:nvPr>
        </p:nvSpPr>
        <p:spPr>
          <a:xfrm>
            <a:off x="6348259" y="2262127"/>
            <a:ext cx="4825710" cy="3927535"/>
          </a:xfrm>
        </p:spPr>
        <p:txBody>
          <a:bodyPr wrap="square">
            <a:normAutofit/>
          </a:bodyPr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第二级</a:t>
            </a:r>
            <a:endParaRPr altLang="en-US" dirty="0" lang="zh-CN"/>
          </a:p>
          <a:p>
            <a:pPr lvl="2"/>
            <a:r>
              <a:rPr altLang="en-US" dirty="0" lang="zh-CN"/>
              <a:t>第三级</a:t>
            </a:r>
            <a:endParaRPr altLang="en-US" dirty="0" lang="zh-CN"/>
          </a:p>
          <a:p>
            <a:pPr lvl="3"/>
            <a:r>
              <a:rPr altLang="en-US" dirty="0" lang="zh-CN"/>
              <a:t>第四级</a:t>
            </a:r>
            <a:endParaRPr altLang="en-US" dirty="0" lang="zh-CN"/>
          </a:p>
          <a:p>
            <a:pPr lvl="4"/>
            <a:r>
              <a:rPr altLang="en-US" dirty="0" lang="zh-CN"/>
              <a:t>第五级</a:t>
            </a:r>
            <a:endParaRPr altLang="en-US" dirty="0" lang="zh-CN"/>
          </a:p>
        </p:txBody>
      </p:sp>
      <p:sp>
        <p:nvSpPr>
          <p:cNvPr id="1048736" name="日期占位符 6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/>
        <p:txBody>
          <a:bodyPr wrap="square">
            <a:normAutofit/>
          </a:bodyPr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38" name="页脚占位符 7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40" name="灯片编号占位符 8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/>
        <p:txBody>
          <a:bodyPr wrap="square">
            <a:normAutofit/>
          </a:bodyPr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4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noFill/>
        </p:spPr>
        <p:txBody>
          <a:bodyPr anchor="ctr" bIns="0" lIns="0" rIns="0" rtlCol="0" tIns="0" vert="horz" wrap="square">
            <a:normAutofit/>
          </a:bodyPr>
          <a:lstStyle>
            <a:lvl1pPr>
              <a:defRPr altLang="en-US" dirty="0" lang="zh-CN"/>
            </a:lvl1pPr>
          </a:lstStyle>
          <a:p>
            <a:pPr lvl="0"/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44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 wrap="square">
            <a:normAutofit/>
          </a:bodyPr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46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48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 wrap="square">
            <a:normAutofit/>
          </a:bodyPr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4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50" name="日期占位符 1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 wrap="square">
            <a:normAutofit/>
          </a:bodyPr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52" name="页脚占位符 2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54" name="灯片编号占位符 3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 wrap="square">
            <a:normAutofit/>
          </a:bodyPr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仅内容">
    <p:spTree>
      <p:nvGrpSpPr>
        <p:cNvPr id="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56" name="内容占位符 2"/>
          <p:cNvSpPr>
            <a:spLocks noGrp="1"/>
          </p:cNvSpPr>
          <p:nvPr>
            <p:ph idx="1"/>
            <p:custDataLst>
              <p:tags r:id="rId1"/>
            </p:custDataLst>
          </p:nvPr>
        </p:nvSpPr>
        <p:spPr>
          <a:xfrm>
            <a:off x="838200" y="360000"/>
            <a:ext cx="10515600" cy="5817600"/>
          </a:xfrm>
        </p:spPr>
        <p:txBody>
          <a:bodyPr wrap="square">
            <a:normAutofit/>
          </a:bodyPr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第二级</a:t>
            </a:r>
            <a:endParaRPr altLang="en-US" dirty="0" lang="zh-CN"/>
          </a:p>
          <a:p>
            <a:pPr lvl="2"/>
            <a:r>
              <a:rPr altLang="en-US" dirty="0" lang="zh-CN"/>
              <a:t>第三级</a:t>
            </a:r>
            <a:endParaRPr altLang="en-US" dirty="0" lang="zh-CN"/>
          </a:p>
          <a:p>
            <a:pPr lvl="3"/>
            <a:r>
              <a:rPr altLang="en-US" dirty="0" lang="zh-CN"/>
              <a:t>第四级</a:t>
            </a:r>
            <a:endParaRPr altLang="en-US" dirty="0" lang="zh-CN"/>
          </a:p>
          <a:p>
            <a:pPr lvl="4"/>
            <a:r>
              <a:rPr altLang="en-US" dirty="0" lang="zh-CN"/>
              <a:t>第五级</a:t>
            </a:r>
            <a:endParaRPr altLang="en-US" dirty="0" lang="zh-CN"/>
          </a:p>
        </p:txBody>
      </p:sp>
      <p:sp>
        <p:nvSpPr>
          <p:cNvPr id="1048758" name="日期占位符 3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 wrap="square">
            <a:normAutofit/>
          </a:bodyPr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60" name="页脚占位符 4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62" name="灯片编号占位符 5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 wrap="square">
            <a:normAutofit/>
          </a:bodyPr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副标题">
    <p:spTree>
      <p:nvGrpSpPr>
        <p:cNvPr id="5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64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1014984" y="457200"/>
            <a:ext cx="10158984" cy="1069848"/>
          </a:xfrm>
          <a:noFill/>
        </p:spPr>
        <p:txBody>
          <a:bodyPr anchor="ctr" bIns="0" lIns="0" rIns="0" rtlCol="0" tIns="0" vert="horz" wrap="square">
            <a:normAutofit/>
          </a:bodyPr>
          <a:lstStyle>
            <a:lvl1pPr>
              <a:defRPr altLang="en-US" dirty="0" lang="zh-CN"/>
            </a:lvl1pPr>
          </a:lstStyle>
          <a:p>
            <a:pPr lvl="0"/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66" name="文本占位符 2"/>
          <p:cNvSpPr>
            <a:spLocks noGrp="1"/>
          </p:cNvSpPr>
          <p:nvPr>
            <p:ph type="body" idx="1" hasCustomPrompt="1"/>
            <p:custDataLst>
              <p:tags r:id="rId2"/>
            </p:custDataLst>
          </p:nvPr>
        </p:nvSpPr>
        <p:spPr>
          <a:xfrm>
            <a:off x="1014984" y="1658138"/>
            <a:ext cx="10158984" cy="576000"/>
          </a:xfrm>
        </p:spPr>
        <p:txBody>
          <a:bodyPr anchor="t" wrap="square">
            <a:normAutofit/>
          </a:bodyPr>
          <a:lstStyle>
            <a:lvl1pPr indent="0" marL="0">
              <a:buNone/>
              <a:defRPr b="0" sz="20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r>
              <a:rPr altLang="en-US" dirty="0" lang="zh-CN"/>
              <a:t>单击</a:t>
            </a:r>
            <a:r>
              <a:rPr altLang="en-US" lang="zh-CN"/>
              <a:t>此处编辑副标题</a:t>
            </a:r>
            <a:endParaRPr altLang="en-US" dirty="0" lang="zh-CN"/>
          </a:p>
        </p:txBody>
      </p:sp>
      <p:sp>
        <p:nvSpPr>
          <p:cNvPr id="1048768" name="日期占位符 6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 wrap="square">
            <a:normAutofit/>
          </a:bodyPr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70" name="页脚占位符 7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72" name="灯片编号占位符 8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 wrap="square">
            <a:normAutofit/>
          </a:bodyPr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末尾幻灯片">
    <p:spTree>
      <p:nvGrpSpPr>
        <p:cNvPr id="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74" name="矩形 2"/>
          <p:cNvSpPr/>
          <p:nvPr userDrawn="1">
            <p:custDataLst>
              <p:tags r:id="rId1"/>
            </p:custDataLst>
          </p:nvPr>
        </p:nvSpPr>
        <p:spPr>
          <a:xfrm>
            <a:off x="0" y="-9054"/>
            <a:ext cx="12192000" cy="6867054"/>
          </a:xfrm>
          <a:prstGeom prst="rect"/>
          <a:gradFill flip="none" rotWithShape="1">
            <a:gsLst>
              <a:gs pos="0">
                <a:schemeClr val="accent4">
                  <a:lumMod val="60000"/>
                  <a:lumOff val="40000"/>
                </a:schemeClr>
              </a:gs>
              <a:gs pos="100000">
                <a:schemeClr val="accent4">
                  <a:lumMod val="60000"/>
                  <a:lumOff val="40000"/>
                  <a:alpha val="0"/>
                </a:schemeClr>
              </a:gs>
            </a:gsLst>
            <a:lin ang="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pic>
        <p:nvPicPr>
          <p:cNvPr id="2097165" name="@svg_bg2" descr="C:/Users/kingsoft/AppData/Local/Temp/fig2wpp/@svg_bg2.svg"/>
          <p:cNvPicPr>
            <a:picLocks noChangeAspect="1"/>
          </p:cNvPicPr>
          <p:nvPr userDrawn="1">
            <p:custDataLst>
              <p:tags r:id="rId2"/>
            </p:custDataLst>
          </p:nvPr>
        </p:nvPicPr>
        <p:blipFill>
          <a:blip xmlns:r="http://schemas.openxmlformats.org/officeDocument/2006/relationships" r:embed="rId3"/>
          <a:stretch>
            <a:fillRect/>
          </a:stretch>
        </p:blipFill>
        <p:spPr>
          <a:xfrm>
            <a:off x="3175" y="0"/>
            <a:ext cx="12188825" cy="6858000"/>
          </a:xfrm>
          <a:prstGeom prst="rect"/>
        </p:spPr>
      </p:pic>
      <p:pic>
        <p:nvPicPr>
          <p:cNvPr id="2097167" name="@png2x" descr="C:/Users/kingsoft/AppData/Local/Temp/fig2wpp/@png2x.png"/>
          <p:cNvPicPr>
            <a:picLocks noChangeAspect="1"/>
          </p:cNvPicPr>
          <p:nvPr userDrawn="1">
            <p:custDataLst>
              <p:tags r:id="rId4"/>
            </p:custDataLst>
          </p:nvPr>
        </p:nvPicPr>
        <p:blipFill>
          <a:blip xmlns:r="http://schemas.openxmlformats.org/officeDocument/2006/relationships" r:embed="rId5"/>
          <a:stretch>
            <a:fillRect/>
          </a:stretch>
        </p:blipFill>
        <p:spPr>
          <a:xfrm>
            <a:off x="0" y="0"/>
            <a:ext cx="12188825" cy="6858000"/>
          </a:xfrm>
          <a:prstGeom prst="rect"/>
        </p:spPr>
      </p:pic>
      <p:sp>
        <p:nvSpPr>
          <p:cNvPr id="1048776" name="标题 1"/>
          <p:cNvSpPr>
            <a:spLocks noGrp="1"/>
          </p:cNvSpPr>
          <p:nvPr>
            <p:ph type="ctrTitle"/>
            <p:custDataLst>
              <p:tags r:id="rId6"/>
            </p:custDataLst>
          </p:nvPr>
        </p:nvSpPr>
        <p:spPr>
          <a:xfrm>
            <a:off x="1014984" y="606577"/>
            <a:ext cx="10158984" cy="2958491"/>
          </a:xfrm>
          <a:noFill/>
        </p:spPr>
        <p:txBody>
          <a:bodyPr anchor="b" wrap="square">
            <a:normAutofit/>
          </a:bodyPr>
          <a:lstStyle>
            <a:lvl1pPr algn="ctr">
              <a:lnSpc>
                <a:spcPct val="100000"/>
              </a:lnSpc>
              <a:defRPr b="0" sz="6400">
                <a:solidFill>
                  <a:schemeClr val="tx2"/>
                </a:solidFill>
                <a:latin typeface="+mj-ea"/>
                <a:ea typeface="+mj-ea"/>
              </a:defRPr>
            </a:lvl1pPr>
          </a:lstStyle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78" name="日期占位符 3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/>
        <p:txBody>
          <a:bodyPr wrap="square">
            <a:normAutofit/>
          </a:bodyPr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80" name="页脚占位符 4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82" name="灯片编号占位符 5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>
          <a:xfrm>
            <a:off x="8610600" y="6356350"/>
            <a:ext cx="2743200" cy="365125"/>
          </a:xfrm>
        </p:spPr>
        <p:txBody>
          <a:bodyPr wrap="square">
            <a:normAutofit/>
          </a:bodyPr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784" name="文本占位符 23"/>
          <p:cNvSpPr>
            <a:spLocks noGrp="1"/>
          </p:cNvSpPr>
          <p:nvPr>
            <p:ph type="body" sz="quarter" idx="17" hasCustomPrompt="1"/>
            <p:custDataLst>
              <p:tags r:id="rId10"/>
            </p:custDataLst>
          </p:nvPr>
        </p:nvSpPr>
        <p:spPr>
          <a:xfrm>
            <a:off x="1014984" y="3758184"/>
            <a:ext cx="10158984" cy="1962392"/>
          </a:xfrm>
          <a:noFill/>
        </p:spPr>
        <p:txBody>
          <a:bodyPr anchor="t" wrap="square">
            <a:normAutofit/>
          </a:bodyPr>
          <a:lstStyle>
            <a:lvl1pPr algn="ctr" indent="0" marL="0">
              <a:lnSpc>
                <a:spcPct val="100000"/>
              </a:lnSpc>
              <a:buNone/>
              <a:defRPr b="0" sz="1800">
                <a:solidFill>
                  <a:schemeClr val="tx2"/>
                </a:solidFill>
                <a:latin typeface="+mj-ea"/>
                <a:ea typeface="+mj-ea"/>
              </a:defRPr>
            </a:lvl1pPr>
          </a:lstStyle>
          <a:p>
            <a:pPr lvl="0"/>
            <a:r>
              <a:rPr altLang="en-US" dirty="0" lang="zh-CN"/>
              <a:t>署名占位符</a:t>
            </a:r>
            <a:endParaRPr altLang="en-US" dirty="0" lang="zh-CN"/>
          </a:p>
        </p:txBody>
      </p:sp>
    </p:spTree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_rels/slideMaster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tags" Target="../tags/tag67.xml"/><Relationship Id="rId13" Type="http://schemas.openxmlformats.org/officeDocument/2006/relationships/tags" Target="../tags/tag68.xml"/><Relationship Id="rId14" Type="http://schemas.openxmlformats.org/officeDocument/2006/relationships/image" Target="../media/image1.png"/><Relationship Id="rId15" Type="http://schemas.openxmlformats.org/officeDocument/2006/relationships/tags" Target="../tags/tag69.xml"/><Relationship Id="rId16" Type="http://schemas.openxmlformats.org/officeDocument/2006/relationships/tags" Target="../tags/tag70.xml"/><Relationship Id="rId17" Type="http://schemas.openxmlformats.org/officeDocument/2006/relationships/tags" Target="../tags/tag71.xml"/><Relationship Id="rId18" Type="http://schemas.openxmlformats.org/officeDocument/2006/relationships/tags" Target="../tags/tag72.xml"/><Relationship Id="rId19" Type="http://schemas.openxmlformats.org/officeDocument/2006/relationships/tags" Target="../tags/tag73.xml"/><Relationship Id="rId20" Type="http://schemas.openxmlformats.org/officeDocument/2006/relationships/tags" Target="../tags/tag74.xml"/><Relationship Id="rId21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6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/>
        </p:spPr>
        <p:txBody>
          <a:bodyPr anchor="ctr" bIns="45720" lIns="91440" rIns="91440" rtlCol="0" tIns="45720" vert="horz">
            <a:normAutofit/>
          </a:bodyPr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77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/>
        </p:spPr>
        <p:txBody>
          <a:bodyPr bIns="45720" lIns="91440" rIns="91440" rtlCol="0" tIns="45720" vert="horz">
            <a:normAutofit/>
          </a:bodyPr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78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7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58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98690" r:id="rId1"/>
    <p:sldLayoutId id="2147498691" r:id="rId2"/>
    <p:sldLayoutId id="2147498692" r:id="rId3"/>
    <p:sldLayoutId id="2147498693" r:id="rId4"/>
    <p:sldLayoutId id="2147498694" r:id="rId5"/>
    <p:sldLayoutId id="2147498695" r:id="rId6"/>
    <p:sldLayoutId id="2147498696" r:id="rId7"/>
    <p:sldLayoutId id="2147498697" r:id="rId8"/>
    <p:sldLayoutId id="2147498698" r:id="rId9"/>
    <p:sldLayoutId id="2147498699" r:id="rId10"/>
    <p:sldLayoutId id="2147498700" r:id="rId11"/>
  </p:sldLayoutIdLs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3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54" name="矩形 6"/>
          <p:cNvSpPr/>
          <p:nvPr userDrawn="1">
            <p:custDataLst>
              <p:tags r:id="rId12"/>
            </p:custDataLst>
          </p:nvPr>
        </p:nvSpPr>
        <p:spPr>
          <a:xfrm>
            <a:off x="0" y="-9054"/>
            <a:ext cx="12192000" cy="6867054"/>
          </a:xfrm>
          <a:prstGeom prst="rect"/>
          <a:gradFill flip="none" rotWithShape="1">
            <a:gsLst>
              <a:gs pos="0">
                <a:schemeClr val="accent4">
                  <a:lumMod val="60000"/>
                  <a:lumOff val="40000"/>
                </a:schemeClr>
              </a:gs>
              <a:gs pos="100000">
                <a:schemeClr val="accent4">
                  <a:lumMod val="60000"/>
                  <a:lumOff val="40000"/>
                  <a:alpha val="0"/>
                </a:schemeClr>
              </a:gs>
            </a:gsLst>
            <a:lin ang="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pic>
        <p:nvPicPr>
          <p:cNvPr id="2097153" name="@svg_bg3" descr="C:/Users/kingsoft/AppData/Local/Temp/fig2wpp/@svg_bg3.svg"/>
          <p:cNvPicPr>
            <a:picLocks noChangeAspect="1"/>
          </p:cNvPicPr>
          <p:nvPr userDrawn="1">
            <p:custDataLst>
              <p:tags r:id="rId13"/>
            </p:custDataLst>
          </p:nvPr>
        </p:nvPicPr>
        <p:blipFill>
          <a:blip xmlns:r="http://schemas.openxmlformats.org/officeDocument/2006/relationships" r:embed="rId14"/>
          <a:stretch>
            <a:fillRect/>
          </a:stretch>
        </p:blipFill>
        <p:spPr>
          <a:xfrm>
            <a:off x="-31955" y="-9054"/>
            <a:ext cx="12188825" cy="6858000"/>
          </a:xfrm>
          <a:prstGeom prst="rect"/>
        </p:spPr>
      </p:pic>
      <p:sp>
        <p:nvSpPr>
          <p:cNvPr id="1048656" name="标题占位符 1"/>
          <p:cNvSpPr>
            <a:spLocks noGrp="1"/>
          </p:cNvSpPr>
          <p:nvPr>
            <p:ph type="title"/>
            <p:custDataLst>
              <p:tags r:id="rId15"/>
            </p:custDataLst>
          </p:nvPr>
        </p:nvSpPr>
        <p:spPr>
          <a:xfrm>
            <a:off x="1014984" y="457200"/>
            <a:ext cx="10158984" cy="1069848"/>
          </a:xfrm>
          <a:prstGeom prst="rect"/>
          <a:noFill/>
        </p:spPr>
        <p:txBody>
          <a:bodyPr anchor="ctr" bIns="0" lIns="0" rIns="0" rtlCol="0" tIns="0" vert="horz" wrap="square">
            <a:normAutofit/>
          </a:bodyPr>
          <a:p>
            <a:pPr lvl="0"/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58" name="文本占位符 2"/>
          <p:cNvSpPr>
            <a:spLocks noGrp="1"/>
          </p:cNvSpPr>
          <p:nvPr>
            <p:ph type="body" idx="1"/>
            <p:custDataLst>
              <p:tags r:id="rId16"/>
            </p:custDataLst>
          </p:nvPr>
        </p:nvSpPr>
        <p:spPr>
          <a:xfrm>
            <a:off x="1014984" y="1773936"/>
            <a:ext cx="10158984" cy="4187952"/>
          </a:xfrm>
          <a:prstGeom prst="rect"/>
          <a:noFill/>
        </p:spPr>
        <p:txBody>
          <a:bodyPr anchor="t" bIns="0" lIns="0" rIns="0" rtlCol="0" tIns="0" vert="horz" wrap="square">
            <a:normAutofit/>
          </a:bodyPr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60" name="日期占位符 3"/>
          <p:cNvSpPr>
            <a:spLocks noGrp="1"/>
          </p:cNvSpPr>
          <p:nvPr>
            <p:ph type="dt" sz="half" idx="2"/>
            <p:custDataLst>
              <p:tags r:id="rId17"/>
            </p:custDataLst>
          </p:nvPr>
        </p:nvSpPr>
        <p:spPr>
          <a:xfrm>
            <a:off x="838200" y="6356350"/>
            <a:ext cx="2743200" cy="365125"/>
          </a:xfrm>
          <a:prstGeom prst="rect"/>
        </p:spPr>
        <p:txBody>
          <a:bodyPr anchor="ctr" bIns="45720" lIns="91440" rIns="91440" rtlCol="0" tIns="45720" vert="horz" wrap="square">
            <a:normAutofit/>
          </a:bodyPr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latin typeface="汉仪正圆-75W" panose="00020600040101010101" charset="-122"/>
                <a:ea typeface="汉仪正圆-75W" panose="00020600040101010101" charset="-122"/>
                <a:cs typeface="汉仪正圆-75W" panose="00020600040101010101" charset="-122"/>
              </a:defRPr>
            </a:lvl1pPr>
          </a:lstStyle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62" name="页脚占位符 4"/>
          <p:cNvSpPr>
            <a:spLocks noGrp="1"/>
          </p:cNvSpPr>
          <p:nvPr>
            <p:ph type="ftr" sz="quarter" idx="3"/>
            <p:custDataLst>
              <p:tags r:id="rId18"/>
            </p:custDataLst>
          </p:nvPr>
        </p:nvSpPr>
        <p:spPr>
          <a:xfrm>
            <a:off x="4038600" y="6356350"/>
            <a:ext cx="4114800" cy="365125"/>
          </a:xfrm>
          <a:prstGeom prst="rect"/>
        </p:spPr>
        <p:txBody>
          <a:bodyPr anchor="ctr" bIns="45720" lIns="91440" rIns="91440" rtlCol="0" tIns="45720" vert="horz">
            <a:normAutofit/>
          </a:bodyPr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latin typeface="汉仪正圆-75W" panose="00020600040101010101" charset="-122"/>
                <a:ea typeface="汉仪正圆-75W" panose="00020600040101010101" charset="-122"/>
                <a:cs typeface="汉仪正圆-75W" panose="00020600040101010101" charset="-122"/>
              </a:defRPr>
            </a:lvl1pPr>
          </a:lstStyle>
          <a:p>
            <a:endParaRPr altLang="en-US" lang="zh-CN"/>
          </a:p>
        </p:txBody>
      </p:sp>
      <p:sp>
        <p:nvSpPr>
          <p:cNvPr id="1048664" name="灯片编号占位符 5"/>
          <p:cNvSpPr>
            <a:spLocks noGrp="1"/>
          </p:cNvSpPr>
          <p:nvPr>
            <p:ph type="sldNum" sz="quarter" idx="4"/>
            <p:custDataLst>
              <p:tags r:id="rId19"/>
            </p:custDataLst>
          </p:nvPr>
        </p:nvSpPr>
        <p:spPr>
          <a:xfrm>
            <a:off x="8610600" y="6356350"/>
            <a:ext cx="2743200" cy="365125"/>
          </a:xfrm>
          <a:prstGeom prst="rect"/>
        </p:spPr>
        <p:txBody>
          <a:bodyPr anchor="ctr" bIns="45720" lIns="91440" rIns="91440" rtlCol="0" tIns="45720" vert="horz" wrap="square">
            <a:normAutofit/>
          </a:bodyPr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  <a:latin typeface="汉仪正圆-75W" panose="00020600040101010101" charset="-122"/>
                <a:ea typeface="汉仪正圆-75W" panose="00020600040101010101" charset="-122"/>
                <a:cs typeface="汉仪正圆-75W" panose="00020600040101010101" charset="-122"/>
              </a:defRPr>
            </a:lvl1pPr>
          </a:lstStyle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666" name="KSO_TEMPLATE" hidden="1"/>
          <p:cNvSpPr/>
          <p:nvPr userDrawn="1">
            <p:custDataLst>
              <p:tags r:id="rId20"/>
            </p:custDataLst>
          </p:nvPr>
        </p:nvSpPr>
        <p:spPr>
          <a:xfrm>
            <a:off x="0" y="0"/>
            <a:ext cx="0" cy="0"/>
          </a:xfrm>
          <a:prstGeom prst="rect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98727" r:id="rId1"/>
    <p:sldLayoutId id="2147498728" r:id="rId2"/>
    <p:sldLayoutId id="2147498729" r:id="rId3"/>
    <p:sldLayoutId id="2147498730" r:id="rId4"/>
    <p:sldLayoutId id="2147498731" r:id="rId5"/>
    <p:sldLayoutId id="2147498732" r:id="rId6"/>
    <p:sldLayoutId id="2147498733" r:id="rId7"/>
    <p:sldLayoutId id="2147498734" r:id="rId8"/>
    <p:sldLayoutId id="2147498735" r:id="rId9"/>
    <p:sldLayoutId id="2147498736" r:id="rId10"/>
    <p:sldLayoutId id="2147498737" r:id="rId11"/>
  </p:sldLayoutIdLst>
  <p:txStyles>
    <p:titleStyle>
      <a:lvl1pPr algn="ctr" defTabSz="914400" eaLnBrk="1" hangingPunct="1" latinLnBrk="0" rtl="0">
        <a:lnSpc>
          <a:spcPct val="100000"/>
        </a:lnSpc>
        <a:spcBef>
          <a:spcPct val="0"/>
        </a:spcBef>
        <a:buNone/>
        <a:defRPr altLang="en-US" b="0" dirty="0" sz="3400" kern="1200" lang="zh-CN">
          <a:solidFill>
            <a:schemeClr val="tx2"/>
          </a:solidFill>
          <a:latin typeface="+mj-ea"/>
          <a:ea typeface="+mj-ea"/>
          <a:cs typeface="汉仪正圆-75W" panose="00020600040101010101" charset="-122"/>
        </a:defRPr>
      </a:lvl1pPr>
    </p:titleStyle>
    <p:bodyStyle>
      <a:lvl1pPr algn="l" defTabSz="914400" eaLnBrk="1" hangingPunct="1" indent="-228600" latinLnBrk="0" marL="228600" rtl="0">
        <a:lnSpc>
          <a:spcPct val="130000"/>
        </a:lnSpc>
        <a:spcBef>
          <a:spcPts val="1000"/>
        </a:spcBef>
        <a:buFont typeface="Arial" panose="02080604020202020204" pitchFamily="34" charset="0"/>
        <a:buChar char="•"/>
        <a:defRPr b="0" sz="1800" kern="1200">
          <a:solidFill>
            <a:schemeClr val="tx2"/>
          </a:solidFill>
          <a:latin typeface="+mn-ea"/>
          <a:ea typeface="+mn-ea"/>
          <a:cs typeface="汉仪正圆-75W" panose="00020600040101010101" charset="-122"/>
        </a:defRPr>
      </a:lvl1pPr>
      <a:lvl2pPr algn="l" defTabSz="914400" eaLnBrk="1" hangingPunct="1" indent="-206375" latinLnBrk="0" marL="538480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b="0" sz="1800" kern="1200">
          <a:solidFill>
            <a:schemeClr val="tx2"/>
          </a:solidFill>
          <a:latin typeface="+mn-ea"/>
          <a:ea typeface="+mn-ea"/>
          <a:cs typeface="汉仪正圆-75W" panose="00020600040101010101" charset="-122"/>
        </a:defRPr>
      </a:lvl2pPr>
      <a:lvl3pPr algn="l" defTabSz="914400" eaLnBrk="1" hangingPunct="1" indent="-161925" latinLnBrk="0" marL="798830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b="0" sz="1600" kern="1200">
          <a:solidFill>
            <a:schemeClr val="tx2"/>
          </a:solidFill>
          <a:latin typeface="+mn-ea"/>
          <a:ea typeface="+mn-ea"/>
          <a:cs typeface="汉仪正圆-75W" panose="00020600040101010101" charset="-122"/>
        </a:defRPr>
      </a:lvl3pPr>
      <a:lvl4pPr algn="l" defTabSz="914400" eaLnBrk="1" hangingPunct="1" indent="-149225" latinLnBrk="0" marL="1030605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b="0" sz="1400" kern="1200">
          <a:solidFill>
            <a:schemeClr val="tx2"/>
          </a:solidFill>
          <a:latin typeface="+mn-ea"/>
          <a:ea typeface="+mn-ea"/>
          <a:cs typeface="汉仪正圆-75W" panose="00020600040101010101" charset="-122"/>
        </a:defRPr>
      </a:lvl4pPr>
      <a:lvl5pPr algn="l" defTabSz="914400" eaLnBrk="1" hangingPunct="1" indent="-127000" latinLnBrk="0" marL="1235075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b="0" sz="1200" kern="1200">
          <a:solidFill>
            <a:schemeClr val="tx2"/>
          </a:solidFill>
          <a:latin typeface="+mn-ea"/>
          <a:ea typeface="+mn-ea"/>
          <a:cs typeface="汉仪正圆-75W" panose="00020600040101010101" charset="-122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tags" Target="../tags/tag75.xml"/><Relationship Id="rId2" Type="http://schemas.openxmlformats.org/officeDocument/2006/relationships/tags" Target="../tags/tag76.xml"/><Relationship Id="rId3" Type="http://schemas.openxmlformats.org/officeDocument/2006/relationships/tags" Target="../tags/tag77.xml"/><Relationship Id="rId4" Type="http://schemas.openxmlformats.org/officeDocument/2006/relationships/tags" Target="../tags/tag78.xml"/><Relationship Id="rId5" Type="http://schemas.openxmlformats.org/officeDocument/2006/relationships/slideLayout" Target="../slideLayouts/slideLayout12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tags" Target="../tags/tag79.xml"/><Relationship Id="rId2" Type="http://schemas.openxmlformats.org/officeDocument/2006/relationships/tags" Target="../tags/tag80.xml"/><Relationship Id="rId3" Type="http://schemas.openxmlformats.org/officeDocument/2006/relationships/tags" Target="../tags/tag81.xml"/><Relationship Id="rId4" Type="http://schemas.openxmlformats.org/officeDocument/2006/relationships/tags" Target="../tags/tag82.xml"/><Relationship Id="rId5" Type="http://schemas.openxmlformats.org/officeDocument/2006/relationships/tags" Target="../tags/tag83.xml"/><Relationship Id="rId6" Type="http://schemas.openxmlformats.org/officeDocument/2006/relationships/tags" Target="../tags/tag84.xml"/><Relationship Id="rId7" Type="http://schemas.openxmlformats.org/officeDocument/2006/relationships/tags" Target="../tags/tag85.xml"/><Relationship Id="rId8" Type="http://schemas.openxmlformats.org/officeDocument/2006/relationships/tags" Target="../tags/tag86.xml"/><Relationship Id="rId9" Type="http://schemas.openxmlformats.org/officeDocument/2006/relationships/tags" Target="../tags/tag87.xml"/><Relationship Id="rId10" Type="http://schemas.openxmlformats.org/officeDocument/2006/relationships/tags" Target="../tags/tag88.xml"/><Relationship Id="rId11" Type="http://schemas.openxmlformats.org/officeDocument/2006/relationships/tags" Target="../tags/tag89.xml"/><Relationship Id="rId12" Type="http://schemas.openxmlformats.org/officeDocument/2006/relationships/tags" Target="../tags/tag90.xml"/><Relationship Id="rId13" Type="http://schemas.openxmlformats.org/officeDocument/2006/relationships/tags" Target="../tags/tag91.xml"/><Relationship Id="rId14" Type="http://schemas.openxmlformats.org/officeDocument/2006/relationships/tags" Target="../tags/tag92.xml"/><Relationship Id="rId15" Type="http://schemas.openxmlformats.org/officeDocument/2006/relationships/slideLayout" Target="../slideLayouts/slideLayout14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tags" Target="../tags/tag93.xml"/><Relationship Id="rId2" Type="http://schemas.openxmlformats.org/officeDocument/2006/relationships/tags" Target="../tags/tag94.xml"/><Relationship Id="rId3" Type="http://schemas.openxmlformats.org/officeDocument/2006/relationships/tags" Target="../tags/tag95.xml"/><Relationship Id="rId4" Type="http://schemas.openxmlformats.org/officeDocument/2006/relationships/slideLayout" Target="../slideLayouts/slideLayout15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tags" Target="../tags/tag96.xml"/><Relationship Id="rId2" Type="http://schemas.openxmlformats.org/officeDocument/2006/relationships/tags" Target="../tags/tag97.xml"/><Relationship Id="rId3" Type="http://schemas.openxmlformats.org/officeDocument/2006/relationships/tags" Target="../tags/tag98.xml"/><Relationship Id="rId4" Type="http://schemas.openxmlformats.org/officeDocument/2006/relationships/tags" Target="../tags/tag99.xml"/><Relationship Id="rId5" Type="http://schemas.openxmlformats.org/officeDocument/2006/relationships/slideLayout" Target="../slideLayouts/slideLayout13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tags" Target="../tags/tag100.xml"/><Relationship Id="rId2" Type="http://schemas.openxmlformats.org/officeDocument/2006/relationships/tags" Target="../tags/tag101.xml"/><Relationship Id="rId3" Type="http://schemas.openxmlformats.org/officeDocument/2006/relationships/tags" Target="../tags/tag102.xml"/><Relationship Id="rId4" Type="http://schemas.openxmlformats.org/officeDocument/2006/relationships/tags" Target="../tags/tag103.xml"/><Relationship Id="rId5" Type="http://schemas.openxmlformats.org/officeDocument/2006/relationships/tags" Target="../tags/tag104.xml"/><Relationship Id="rId6" Type="http://schemas.openxmlformats.org/officeDocument/2006/relationships/tags" Target="../tags/tag105.xml"/><Relationship Id="rId7" Type="http://schemas.openxmlformats.org/officeDocument/2006/relationships/tags" Target="../tags/tag106.xml"/><Relationship Id="rId8" Type="http://schemas.openxmlformats.org/officeDocument/2006/relationships/tags" Target="../tags/tag107.xml"/><Relationship Id="rId9" Type="http://schemas.openxmlformats.org/officeDocument/2006/relationships/slideLayout" Target="../slideLayouts/slideLayout1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tags" Target="../tags/tag108.xml"/><Relationship Id="rId2" Type="http://schemas.openxmlformats.org/officeDocument/2006/relationships/tags" Target="../tags/tag109.xml"/><Relationship Id="rId3" Type="http://schemas.openxmlformats.org/officeDocument/2006/relationships/tags" Target="../tags/tag110.xml"/><Relationship Id="rId4" Type="http://schemas.openxmlformats.org/officeDocument/2006/relationships/tags" Target="../tags/tag111.xml"/><Relationship Id="rId5" Type="http://schemas.openxmlformats.org/officeDocument/2006/relationships/tags" Target="../tags/tag112.xml"/><Relationship Id="rId6" Type="http://schemas.openxmlformats.org/officeDocument/2006/relationships/tags" Target="../tags/tag113.xml"/><Relationship Id="rId7" Type="http://schemas.openxmlformats.org/officeDocument/2006/relationships/tags" Target="../tags/tag114.xml"/><Relationship Id="rId8" Type="http://schemas.openxmlformats.org/officeDocument/2006/relationships/tags" Target="../tags/tag115.xml"/><Relationship Id="rId9" Type="http://schemas.openxmlformats.org/officeDocument/2006/relationships/tags" Target="../tags/tag116.xml"/><Relationship Id="rId10" Type="http://schemas.openxmlformats.org/officeDocument/2006/relationships/tags" Target="../tags/tag117.xml"/><Relationship Id="rId11" Type="http://schemas.openxmlformats.org/officeDocument/2006/relationships/tags" Target="../tags/tag118.xml"/><Relationship Id="rId12" Type="http://schemas.openxmlformats.org/officeDocument/2006/relationships/tags" Target="../tags/tag119.xml"/><Relationship Id="rId13" Type="http://schemas.openxmlformats.org/officeDocument/2006/relationships/slideLayout" Target="../slideLayouts/slideLayout13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tags" Target="../tags/tag120.xml"/><Relationship Id="rId2" Type="http://schemas.openxmlformats.org/officeDocument/2006/relationships/tags" Target="../tags/tag121.xml"/><Relationship Id="rId3" Type="http://schemas.openxmlformats.org/officeDocument/2006/relationships/tags" Target="../tags/tag122.xml"/><Relationship Id="rId4" Type="http://schemas.openxmlformats.org/officeDocument/2006/relationships/slideLayout" Target="../slideLayouts/slideLayout15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tags" Target="../tags/tag123.xml"/><Relationship Id="rId2" Type="http://schemas.openxmlformats.org/officeDocument/2006/relationships/tags" Target="../tags/tag124.xml"/><Relationship Id="rId3" Type="http://schemas.openxmlformats.org/officeDocument/2006/relationships/tags" Target="../tags/tag125.xml"/><Relationship Id="rId4" Type="http://schemas.openxmlformats.org/officeDocument/2006/relationships/tags" Target="../tags/tag126.xml"/><Relationship Id="rId5" Type="http://schemas.openxmlformats.org/officeDocument/2006/relationships/tags" Target="../tags/tag127.xml"/><Relationship Id="rId6" Type="http://schemas.openxmlformats.org/officeDocument/2006/relationships/tags" Target="../tags/tag128.xml"/><Relationship Id="rId7" Type="http://schemas.openxmlformats.org/officeDocument/2006/relationships/tags" Target="../tags/tag129.xml"/><Relationship Id="rId8" Type="http://schemas.openxmlformats.org/officeDocument/2006/relationships/tags" Target="../tags/tag130.xml"/><Relationship Id="rId9" Type="http://schemas.openxmlformats.org/officeDocument/2006/relationships/tags" Target="../tags/tag131.xml"/><Relationship Id="rId10" Type="http://schemas.openxmlformats.org/officeDocument/2006/relationships/tags" Target="../tags/tag132.xml"/><Relationship Id="rId11" Type="http://schemas.openxmlformats.org/officeDocument/2006/relationships/tags" Target="../tags/tag133.xml"/><Relationship Id="rId12" Type="http://schemas.openxmlformats.org/officeDocument/2006/relationships/tags" Target="../tags/tag134.xml"/><Relationship Id="rId13" Type="http://schemas.openxmlformats.org/officeDocument/2006/relationships/slideLayout" Target="../slideLayouts/slideLayout13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tags" Target="../tags/tag135.xml"/><Relationship Id="rId2" Type="http://schemas.openxmlformats.org/officeDocument/2006/relationships/tags" Target="../tags/tag136.xml"/><Relationship Id="rId3" Type="http://schemas.openxmlformats.org/officeDocument/2006/relationships/tags" Target="../tags/tag137.xml"/><Relationship Id="rId4" Type="http://schemas.openxmlformats.org/officeDocument/2006/relationships/tags" Target="../tags/tag138.xml"/><Relationship Id="rId5" Type="http://schemas.openxmlformats.org/officeDocument/2006/relationships/tags" Target="../tags/tag139.xml"/><Relationship Id="rId6" Type="http://schemas.openxmlformats.org/officeDocument/2006/relationships/tags" Target="../tags/tag140.xml"/><Relationship Id="rId7" Type="http://schemas.openxmlformats.org/officeDocument/2006/relationships/tags" Target="../tags/tag141.xml"/><Relationship Id="rId8" Type="http://schemas.openxmlformats.org/officeDocument/2006/relationships/tags" Target="../tags/tag142.xml"/><Relationship Id="rId9" Type="http://schemas.openxmlformats.org/officeDocument/2006/relationships/tags" Target="../tags/tag143.xml"/><Relationship Id="rId10" Type="http://schemas.openxmlformats.org/officeDocument/2006/relationships/tags" Target="../tags/tag144.xml"/><Relationship Id="rId11" Type="http://schemas.openxmlformats.org/officeDocument/2006/relationships/tags" Target="../tags/tag145.xml"/><Relationship Id="rId12" Type="http://schemas.openxmlformats.org/officeDocument/2006/relationships/tags" Target="../tags/tag146.xml"/><Relationship Id="rId13" Type="http://schemas.openxmlformats.org/officeDocument/2006/relationships/slideLayout" Target="../slideLayouts/slideLayout13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tags" Target="../tags/tag147.xml"/><Relationship Id="rId2" Type="http://schemas.openxmlformats.org/officeDocument/2006/relationships/tags" Target="../tags/tag148.xml"/><Relationship Id="rId3" Type="http://schemas.openxmlformats.org/officeDocument/2006/relationships/tags" Target="../tags/tag149.xml"/><Relationship Id="rId4" Type="http://schemas.openxmlformats.org/officeDocument/2006/relationships/tags" Target="../tags/tag150.xml"/><Relationship Id="rId5" Type="http://schemas.openxmlformats.org/officeDocument/2006/relationships/tags" Target="../tags/tag151.xml"/><Relationship Id="rId6" Type="http://schemas.openxmlformats.org/officeDocument/2006/relationships/tags" Target="../tags/tag152.xml"/><Relationship Id="rId7" Type="http://schemas.openxmlformats.org/officeDocument/2006/relationships/tags" Target="../tags/tag153.xml"/><Relationship Id="rId8" Type="http://schemas.openxmlformats.org/officeDocument/2006/relationships/tags" Target="../tags/tag154.xml"/><Relationship Id="rId9" Type="http://schemas.openxmlformats.org/officeDocument/2006/relationships/tags" Target="../tags/tag155.xml"/><Relationship Id="rId10" Type="http://schemas.openxmlformats.org/officeDocument/2006/relationships/tags" Target="../tags/tag156.xml"/><Relationship Id="rId11" Type="http://schemas.openxmlformats.org/officeDocument/2006/relationships/tags" Target="../tags/tag157.xml"/><Relationship Id="rId12" Type="http://schemas.openxmlformats.org/officeDocument/2006/relationships/tags" Target="../tags/tag158.xml"/><Relationship Id="rId13" Type="http://schemas.openxmlformats.org/officeDocument/2006/relationships/slideLayout" Target="../slideLayouts/slideLayout13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tags" Target="../tags/tag159.xml"/><Relationship Id="rId2" Type="http://schemas.openxmlformats.org/officeDocument/2006/relationships/tags" Target="../tags/tag160.xml"/><Relationship Id="rId3" Type="http://schemas.openxmlformats.org/officeDocument/2006/relationships/tags" Target="../tags/tag161.xml"/><Relationship Id="rId4" Type="http://schemas.openxmlformats.org/officeDocument/2006/relationships/tags" Target="../tags/tag162.xml"/><Relationship Id="rId5" Type="http://schemas.openxmlformats.org/officeDocument/2006/relationships/tags" Target="../tags/tag163.xml"/><Relationship Id="rId6" Type="http://schemas.openxmlformats.org/officeDocument/2006/relationships/tags" Target="../tags/tag164.xml"/><Relationship Id="rId7" Type="http://schemas.openxmlformats.org/officeDocument/2006/relationships/tags" Target="../tags/tag165.xml"/><Relationship Id="rId8" Type="http://schemas.openxmlformats.org/officeDocument/2006/relationships/tags" Target="../tags/tag166.xml"/><Relationship Id="rId9" Type="http://schemas.openxmlformats.org/officeDocument/2006/relationships/tags" Target="../tags/tag167.xml"/><Relationship Id="rId10" Type="http://schemas.openxmlformats.org/officeDocument/2006/relationships/tags" Target="../tags/tag168.xml"/><Relationship Id="rId11" Type="http://schemas.openxmlformats.org/officeDocument/2006/relationships/tags" Target="../tags/tag169.xml"/><Relationship Id="rId12" Type="http://schemas.openxmlformats.org/officeDocument/2006/relationships/tags" Target="../tags/tag170.xml"/><Relationship Id="rId13" Type="http://schemas.openxmlformats.org/officeDocument/2006/relationships/tags" Target="../tags/tag171.xml"/><Relationship Id="rId14" Type="http://schemas.openxmlformats.org/officeDocument/2006/relationships/tags" Target="../tags/tag172.xml"/><Relationship Id="rId15" Type="http://schemas.openxmlformats.org/officeDocument/2006/relationships/tags" Target="../tags/tag173.xml"/><Relationship Id="rId16" Type="http://schemas.openxmlformats.org/officeDocument/2006/relationships/tags" Target="../tags/tag174.xml"/><Relationship Id="rId17" Type="http://schemas.openxmlformats.org/officeDocument/2006/relationships/tags" Target="../tags/tag175.xml"/><Relationship Id="rId18" Type="http://schemas.openxmlformats.org/officeDocument/2006/relationships/tags" Target="../tags/tag176.xml"/><Relationship Id="rId19" Type="http://schemas.openxmlformats.org/officeDocument/2006/relationships/tags" Target="../tags/tag177.xml"/><Relationship Id="rId20" Type="http://schemas.openxmlformats.org/officeDocument/2006/relationships/tags" Target="../tags/tag178.xml"/><Relationship Id="rId21" Type="http://schemas.openxmlformats.org/officeDocument/2006/relationships/slideLayout" Target="../slideLayouts/slideLayout13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tags" Target="../tags/tag179.xml"/><Relationship Id="rId2" Type="http://schemas.openxmlformats.org/officeDocument/2006/relationships/tags" Target="../tags/tag180.xml"/><Relationship Id="rId3" Type="http://schemas.openxmlformats.org/officeDocument/2006/relationships/tags" Target="../tags/tag181.xml"/><Relationship Id="rId4" Type="http://schemas.openxmlformats.org/officeDocument/2006/relationships/slideLayout" Target="../slideLayouts/slideLayout15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tags" Target="../tags/tag182.xml"/><Relationship Id="rId2" Type="http://schemas.openxmlformats.org/officeDocument/2006/relationships/tags" Target="../tags/tag183.xml"/><Relationship Id="rId3" Type="http://schemas.openxmlformats.org/officeDocument/2006/relationships/tags" Target="../tags/tag184.xml"/><Relationship Id="rId4" Type="http://schemas.openxmlformats.org/officeDocument/2006/relationships/tags" Target="../tags/tag185.xml"/><Relationship Id="rId5" Type="http://schemas.openxmlformats.org/officeDocument/2006/relationships/tags" Target="../tags/tag186.xml"/><Relationship Id="rId6" Type="http://schemas.openxmlformats.org/officeDocument/2006/relationships/tags" Target="../tags/tag187.xml"/><Relationship Id="rId7" Type="http://schemas.openxmlformats.org/officeDocument/2006/relationships/tags" Target="../tags/tag188.xml"/><Relationship Id="rId8" Type="http://schemas.openxmlformats.org/officeDocument/2006/relationships/tags" Target="../tags/tag189.xml"/><Relationship Id="rId9" Type="http://schemas.openxmlformats.org/officeDocument/2006/relationships/tags" Target="../tags/tag190.xml"/><Relationship Id="rId10" Type="http://schemas.openxmlformats.org/officeDocument/2006/relationships/tags" Target="../tags/tag191.xml"/><Relationship Id="rId11" Type="http://schemas.openxmlformats.org/officeDocument/2006/relationships/tags" Target="../tags/tag192.xml"/><Relationship Id="rId12" Type="http://schemas.openxmlformats.org/officeDocument/2006/relationships/tags" Target="../tags/tag193.xml"/><Relationship Id="rId13" Type="http://schemas.openxmlformats.org/officeDocument/2006/relationships/slideLayout" Target="../slideLayouts/slideLayout13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tags" Target="../tags/tag194.xml"/><Relationship Id="rId2" Type="http://schemas.openxmlformats.org/officeDocument/2006/relationships/tags" Target="../tags/tag195.xml"/><Relationship Id="rId3" Type="http://schemas.openxmlformats.org/officeDocument/2006/relationships/tags" Target="../tags/tag196.xml"/><Relationship Id="rId4" Type="http://schemas.openxmlformats.org/officeDocument/2006/relationships/tags" Target="../tags/tag197.xml"/><Relationship Id="rId5" Type="http://schemas.openxmlformats.org/officeDocument/2006/relationships/tags" Target="../tags/tag198.xml"/><Relationship Id="rId6" Type="http://schemas.openxmlformats.org/officeDocument/2006/relationships/tags" Target="../tags/tag199.xml"/><Relationship Id="rId7" Type="http://schemas.openxmlformats.org/officeDocument/2006/relationships/tags" Target="../tags/tag200.xml"/><Relationship Id="rId8" Type="http://schemas.openxmlformats.org/officeDocument/2006/relationships/tags" Target="../tags/tag201.xml"/><Relationship Id="rId9" Type="http://schemas.openxmlformats.org/officeDocument/2006/relationships/tags" Target="../tags/tag202.xml"/><Relationship Id="rId10" Type="http://schemas.openxmlformats.org/officeDocument/2006/relationships/tags" Target="../tags/tag203.xml"/><Relationship Id="rId11" Type="http://schemas.openxmlformats.org/officeDocument/2006/relationships/tags" Target="../tags/tag204.xml"/><Relationship Id="rId12" Type="http://schemas.openxmlformats.org/officeDocument/2006/relationships/tags" Target="../tags/tag205.xml"/><Relationship Id="rId13" Type="http://schemas.openxmlformats.org/officeDocument/2006/relationships/slideLayout" Target="../slideLayouts/slideLayout13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tags" Target="../tags/tag206.xml"/><Relationship Id="rId2" Type="http://schemas.openxmlformats.org/officeDocument/2006/relationships/tags" Target="../tags/tag207.xml"/><Relationship Id="rId3" Type="http://schemas.openxmlformats.org/officeDocument/2006/relationships/tags" Target="../tags/tag208.xml"/><Relationship Id="rId4" Type="http://schemas.openxmlformats.org/officeDocument/2006/relationships/tags" Target="../tags/tag209.xml"/><Relationship Id="rId5" Type="http://schemas.openxmlformats.org/officeDocument/2006/relationships/slideLayout" Target="../slideLayouts/slideLayout13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tags" Target="../tags/tag210.xml"/><Relationship Id="rId2" Type="http://schemas.openxmlformats.org/officeDocument/2006/relationships/tags" Target="../tags/tag211.xml"/><Relationship Id="rId3" Type="http://schemas.openxmlformats.org/officeDocument/2006/relationships/tags" Target="../tags/tag212.xml"/><Relationship Id="rId4" Type="http://schemas.openxmlformats.org/officeDocument/2006/relationships/tags" Target="../tags/tag213.xml"/><Relationship Id="rId5" Type="http://schemas.openxmlformats.org/officeDocument/2006/relationships/tags" Target="../tags/tag214.xml"/><Relationship Id="rId6" Type="http://schemas.openxmlformats.org/officeDocument/2006/relationships/tags" Target="../tags/tag215.xml"/><Relationship Id="rId7" Type="http://schemas.openxmlformats.org/officeDocument/2006/relationships/tags" Target="../tags/tag216.xml"/><Relationship Id="rId8" Type="http://schemas.openxmlformats.org/officeDocument/2006/relationships/tags" Target="../tags/tag217.xml"/><Relationship Id="rId9" Type="http://schemas.openxmlformats.org/officeDocument/2006/relationships/tags" Target="../tags/tag218.xml"/><Relationship Id="rId10" Type="http://schemas.openxmlformats.org/officeDocument/2006/relationships/tags" Target="../tags/tag219.xml"/><Relationship Id="rId11" Type="http://schemas.openxmlformats.org/officeDocument/2006/relationships/tags" Target="../tags/tag220.xml"/><Relationship Id="rId12" Type="http://schemas.openxmlformats.org/officeDocument/2006/relationships/tags" Target="../tags/tag221.xml"/><Relationship Id="rId13" Type="http://schemas.openxmlformats.org/officeDocument/2006/relationships/slideLayout" Target="../slideLayouts/slideLayout13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tags" Target="../tags/tag222.xml"/><Relationship Id="rId2" Type="http://schemas.openxmlformats.org/officeDocument/2006/relationships/tags" Target="../tags/tag223.xml"/><Relationship Id="rId3" Type="http://schemas.openxmlformats.org/officeDocument/2006/relationships/tags" Target="../tags/tag224.xml"/><Relationship Id="rId4" Type="http://schemas.openxmlformats.org/officeDocument/2006/relationships/slideLayout" Target="../slideLayouts/slideLayout15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tags" Target="../tags/tag225.xml"/><Relationship Id="rId2" Type="http://schemas.openxmlformats.org/officeDocument/2006/relationships/tags" Target="../tags/tag226.xml"/><Relationship Id="rId3" Type="http://schemas.openxmlformats.org/officeDocument/2006/relationships/tags" Target="../tags/tag227.xml"/><Relationship Id="rId4" Type="http://schemas.openxmlformats.org/officeDocument/2006/relationships/tags" Target="../tags/tag228.xml"/><Relationship Id="rId5" Type="http://schemas.openxmlformats.org/officeDocument/2006/relationships/tags" Target="../tags/tag229.xml"/><Relationship Id="rId6" Type="http://schemas.openxmlformats.org/officeDocument/2006/relationships/tags" Target="../tags/tag230.xml"/><Relationship Id="rId7" Type="http://schemas.openxmlformats.org/officeDocument/2006/relationships/tags" Target="../tags/tag231.xml"/><Relationship Id="rId8" Type="http://schemas.openxmlformats.org/officeDocument/2006/relationships/tags" Target="../tags/tag232.xml"/><Relationship Id="rId9" Type="http://schemas.openxmlformats.org/officeDocument/2006/relationships/tags" Target="../tags/tag233.xml"/><Relationship Id="rId10" Type="http://schemas.openxmlformats.org/officeDocument/2006/relationships/tags" Target="../tags/tag234.xml"/><Relationship Id="rId11" Type="http://schemas.openxmlformats.org/officeDocument/2006/relationships/tags" Target="../tags/tag235.xml"/><Relationship Id="rId12" Type="http://schemas.openxmlformats.org/officeDocument/2006/relationships/tags" Target="../tags/tag236.xml"/><Relationship Id="rId13" Type="http://schemas.openxmlformats.org/officeDocument/2006/relationships/slideLayout" Target="../slideLayouts/slideLayout13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tags" Target="../tags/tag237.xml"/><Relationship Id="rId2" Type="http://schemas.openxmlformats.org/officeDocument/2006/relationships/tags" Target="../tags/tag238.xml"/><Relationship Id="rId3" Type="http://schemas.openxmlformats.org/officeDocument/2006/relationships/tags" Target="../tags/tag239.xml"/><Relationship Id="rId4" Type="http://schemas.openxmlformats.org/officeDocument/2006/relationships/tags" Target="../tags/tag240.xml"/><Relationship Id="rId5" Type="http://schemas.openxmlformats.org/officeDocument/2006/relationships/slideLayout" Target="../slideLayouts/slideLayout13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tags" Target="../tags/tag241.xml"/><Relationship Id="rId2" Type="http://schemas.openxmlformats.org/officeDocument/2006/relationships/tags" Target="../tags/tag242.xml"/><Relationship Id="rId3" Type="http://schemas.openxmlformats.org/officeDocument/2006/relationships/tags" Target="../tags/tag243.xml"/><Relationship Id="rId4" Type="http://schemas.openxmlformats.org/officeDocument/2006/relationships/tags" Target="../tags/tag244.xml"/><Relationship Id="rId5" Type="http://schemas.openxmlformats.org/officeDocument/2006/relationships/tags" Target="../tags/tag245.xml"/><Relationship Id="rId6" Type="http://schemas.openxmlformats.org/officeDocument/2006/relationships/tags" Target="../tags/tag246.xml"/><Relationship Id="rId7" Type="http://schemas.openxmlformats.org/officeDocument/2006/relationships/tags" Target="../tags/tag247.xml"/><Relationship Id="rId8" Type="http://schemas.openxmlformats.org/officeDocument/2006/relationships/tags" Target="../tags/tag248.xml"/><Relationship Id="rId9" Type="http://schemas.openxmlformats.org/officeDocument/2006/relationships/tags" Target="../tags/tag249.xml"/><Relationship Id="rId10" Type="http://schemas.openxmlformats.org/officeDocument/2006/relationships/tags" Target="../tags/tag250.xml"/><Relationship Id="rId11" Type="http://schemas.openxmlformats.org/officeDocument/2006/relationships/tags" Target="../tags/tag251.xml"/><Relationship Id="rId12" Type="http://schemas.openxmlformats.org/officeDocument/2006/relationships/tags" Target="../tags/tag252.xml"/><Relationship Id="rId13" Type="http://schemas.openxmlformats.org/officeDocument/2006/relationships/slideLayout" Target="../slideLayouts/slideLayout13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tags" Target="../tags/tag253.xml"/><Relationship Id="rId2" Type="http://schemas.openxmlformats.org/officeDocument/2006/relationships/tags" Target="../tags/tag254.xml"/><Relationship Id="rId3" Type="http://schemas.openxmlformats.org/officeDocument/2006/relationships/tags" Target="../tags/tag255.xml"/><Relationship Id="rId4" Type="http://schemas.openxmlformats.org/officeDocument/2006/relationships/tags" Target="../tags/tag256.xml"/><Relationship Id="rId5" Type="http://schemas.openxmlformats.org/officeDocument/2006/relationships/tags" Target="../tags/tag257.xml"/><Relationship Id="rId6" Type="http://schemas.openxmlformats.org/officeDocument/2006/relationships/tags" Target="../tags/tag258.xml"/><Relationship Id="rId7" Type="http://schemas.openxmlformats.org/officeDocument/2006/relationships/tags" Target="../tags/tag259.xml"/><Relationship Id="rId8" Type="http://schemas.openxmlformats.org/officeDocument/2006/relationships/tags" Target="../tags/tag260.xml"/><Relationship Id="rId9" Type="http://schemas.openxmlformats.org/officeDocument/2006/relationships/tags" Target="../tags/tag261.xml"/><Relationship Id="rId10" Type="http://schemas.openxmlformats.org/officeDocument/2006/relationships/tags" Target="../tags/tag262.xml"/><Relationship Id="rId11" Type="http://schemas.openxmlformats.org/officeDocument/2006/relationships/tags" Target="../tags/tag263.xml"/><Relationship Id="rId12" Type="http://schemas.openxmlformats.org/officeDocument/2006/relationships/tags" Target="../tags/tag264.xml"/><Relationship Id="rId13" Type="http://schemas.openxmlformats.org/officeDocument/2006/relationships/tags" Target="../tags/tag265.xml"/><Relationship Id="rId14" Type="http://schemas.openxmlformats.org/officeDocument/2006/relationships/tags" Target="../tags/tag266.xml"/><Relationship Id="rId15" Type="http://schemas.openxmlformats.org/officeDocument/2006/relationships/tags" Target="../tags/tag267.xml"/><Relationship Id="rId16" Type="http://schemas.openxmlformats.org/officeDocument/2006/relationships/tags" Target="../tags/tag268.xml"/><Relationship Id="rId17" Type="http://schemas.openxmlformats.org/officeDocument/2006/relationships/slideLayout" Target="../slideLayouts/slideLayout13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tags" Target="../tags/tag269.xml"/><Relationship Id="rId2" Type="http://schemas.openxmlformats.org/officeDocument/2006/relationships/tags" Target="../tags/tag270.xml"/><Relationship Id="rId3" Type="http://schemas.openxmlformats.org/officeDocument/2006/relationships/tags" Target="../tags/tag271.xml"/><Relationship Id="rId4" Type="http://schemas.openxmlformats.org/officeDocument/2006/relationships/slideLayout" Target="../slideLayouts/slideLayout15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tags" Target="../tags/tag272.xml"/><Relationship Id="rId2" Type="http://schemas.openxmlformats.org/officeDocument/2006/relationships/tags" Target="../tags/tag273.xml"/><Relationship Id="rId3" Type="http://schemas.openxmlformats.org/officeDocument/2006/relationships/tags" Target="../tags/tag274.xml"/><Relationship Id="rId4" Type="http://schemas.openxmlformats.org/officeDocument/2006/relationships/tags" Target="../tags/tag275.xml"/><Relationship Id="rId5" Type="http://schemas.openxmlformats.org/officeDocument/2006/relationships/tags" Target="../tags/tag276.xml"/><Relationship Id="rId6" Type="http://schemas.openxmlformats.org/officeDocument/2006/relationships/tags" Target="../tags/tag277.xml"/><Relationship Id="rId7" Type="http://schemas.openxmlformats.org/officeDocument/2006/relationships/tags" Target="../tags/tag278.xml"/><Relationship Id="rId8" Type="http://schemas.openxmlformats.org/officeDocument/2006/relationships/tags" Target="../tags/tag279.xml"/><Relationship Id="rId9" Type="http://schemas.openxmlformats.org/officeDocument/2006/relationships/tags" Target="../tags/tag280.xml"/><Relationship Id="rId10" Type="http://schemas.openxmlformats.org/officeDocument/2006/relationships/tags" Target="../tags/tag281.xml"/><Relationship Id="rId11" Type="http://schemas.openxmlformats.org/officeDocument/2006/relationships/tags" Target="../tags/tag282.xml"/><Relationship Id="rId12" Type="http://schemas.openxmlformats.org/officeDocument/2006/relationships/tags" Target="../tags/tag283.xml"/><Relationship Id="rId13" Type="http://schemas.openxmlformats.org/officeDocument/2006/relationships/tags" Target="../tags/tag284.xml"/><Relationship Id="rId14" Type="http://schemas.openxmlformats.org/officeDocument/2006/relationships/tags" Target="../tags/tag285.xml"/><Relationship Id="rId15" Type="http://schemas.openxmlformats.org/officeDocument/2006/relationships/tags" Target="../tags/tag286.xml"/><Relationship Id="rId16" Type="http://schemas.openxmlformats.org/officeDocument/2006/relationships/tags" Target="../tags/tag287.xml"/><Relationship Id="rId17" Type="http://schemas.openxmlformats.org/officeDocument/2006/relationships/tags" Target="../tags/tag288.xml"/><Relationship Id="rId18" Type="http://schemas.openxmlformats.org/officeDocument/2006/relationships/tags" Target="../tags/tag289.xml"/><Relationship Id="rId19" Type="http://schemas.openxmlformats.org/officeDocument/2006/relationships/tags" Target="../tags/tag290.xml"/><Relationship Id="rId20" Type="http://schemas.openxmlformats.org/officeDocument/2006/relationships/tags" Target="../tags/tag291.xml"/><Relationship Id="rId21" Type="http://schemas.openxmlformats.org/officeDocument/2006/relationships/slideLayout" Target="../slideLayouts/slideLayout13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tags" Target="../tags/tag292.xml"/><Relationship Id="rId2" Type="http://schemas.openxmlformats.org/officeDocument/2006/relationships/tags" Target="../tags/tag293.xml"/><Relationship Id="rId3" Type="http://schemas.openxmlformats.org/officeDocument/2006/relationships/tags" Target="../tags/tag294.xml"/><Relationship Id="rId4" Type="http://schemas.openxmlformats.org/officeDocument/2006/relationships/tags" Target="../tags/tag295.xml"/><Relationship Id="rId5" Type="http://schemas.openxmlformats.org/officeDocument/2006/relationships/tags" Target="../tags/tag296.xml"/><Relationship Id="rId6" Type="http://schemas.openxmlformats.org/officeDocument/2006/relationships/tags" Target="../tags/tag297.xml"/><Relationship Id="rId7" Type="http://schemas.openxmlformats.org/officeDocument/2006/relationships/tags" Target="../tags/tag298.xml"/><Relationship Id="rId8" Type="http://schemas.openxmlformats.org/officeDocument/2006/relationships/tags" Target="../tags/tag299.xml"/><Relationship Id="rId9" Type="http://schemas.openxmlformats.org/officeDocument/2006/relationships/slideLayout" Target="../slideLayouts/slideLayout13.xml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tags" Target="../tags/tag300.xml"/><Relationship Id="rId2" Type="http://schemas.openxmlformats.org/officeDocument/2006/relationships/tags" Target="../tags/tag301.xml"/><Relationship Id="rId3" Type="http://schemas.openxmlformats.org/officeDocument/2006/relationships/tags" Target="../tags/tag302.xml"/><Relationship Id="rId4" Type="http://schemas.openxmlformats.org/officeDocument/2006/relationships/tags" Target="../tags/tag303.xml"/><Relationship Id="rId5" Type="http://schemas.openxmlformats.org/officeDocument/2006/relationships/tags" Target="../tags/tag304.xml"/><Relationship Id="rId6" Type="http://schemas.openxmlformats.org/officeDocument/2006/relationships/tags" Target="../tags/tag305.xml"/><Relationship Id="rId7" Type="http://schemas.openxmlformats.org/officeDocument/2006/relationships/tags" Target="../tags/tag306.xml"/><Relationship Id="rId8" Type="http://schemas.openxmlformats.org/officeDocument/2006/relationships/tags" Target="../tags/tag307.xml"/><Relationship Id="rId9" Type="http://schemas.openxmlformats.org/officeDocument/2006/relationships/slideLayout" Target="../slideLayouts/slideLayout13.xml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tags" Target="../tags/tag308.xml"/><Relationship Id="rId2" Type="http://schemas.openxmlformats.org/officeDocument/2006/relationships/tags" Target="../tags/tag309.xml"/><Relationship Id="rId3" Type="http://schemas.openxmlformats.org/officeDocument/2006/relationships/tags" Target="../tags/tag310.xml"/><Relationship Id="rId4" Type="http://schemas.openxmlformats.org/officeDocument/2006/relationships/slideLayout" Target="../slideLayouts/slideLayout15.xml"/></Relationships>
</file>

<file path=ppt/slides/_rels/slide27.xml.rels><?xml version='1.0' encoding='UTF-8' standalone='yes'?>
<Relationships xmlns="http://schemas.openxmlformats.org/package/2006/relationships"><Relationship Id="rId1" Type="http://schemas.openxmlformats.org/officeDocument/2006/relationships/tags" Target="../tags/tag311.xml"/><Relationship Id="rId2" Type="http://schemas.openxmlformats.org/officeDocument/2006/relationships/tags" Target="../tags/tag312.xml"/><Relationship Id="rId3" Type="http://schemas.openxmlformats.org/officeDocument/2006/relationships/tags" Target="../tags/tag313.xml"/><Relationship Id="rId4" Type="http://schemas.openxmlformats.org/officeDocument/2006/relationships/tags" Target="../tags/tag314.xml"/><Relationship Id="rId5" Type="http://schemas.openxmlformats.org/officeDocument/2006/relationships/tags" Target="../tags/tag315.xml"/><Relationship Id="rId6" Type="http://schemas.openxmlformats.org/officeDocument/2006/relationships/tags" Target="../tags/tag316.xml"/><Relationship Id="rId7" Type="http://schemas.openxmlformats.org/officeDocument/2006/relationships/tags" Target="../tags/tag317.xml"/><Relationship Id="rId8" Type="http://schemas.openxmlformats.org/officeDocument/2006/relationships/tags" Target="../tags/tag318.xml"/><Relationship Id="rId9" Type="http://schemas.openxmlformats.org/officeDocument/2006/relationships/tags" Target="../tags/tag319.xml"/><Relationship Id="rId10" Type="http://schemas.openxmlformats.org/officeDocument/2006/relationships/tags" Target="../tags/tag320.xml"/><Relationship Id="rId11" Type="http://schemas.openxmlformats.org/officeDocument/2006/relationships/tags" Target="../tags/tag321.xml"/><Relationship Id="rId12" Type="http://schemas.openxmlformats.org/officeDocument/2006/relationships/tags" Target="../tags/tag322.xml"/><Relationship Id="rId13" Type="http://schemas.openxmlformats.org/officeDocument/2006/relationships/slideLayout" Target="../slideLayouts/slideLayout13.xml"/></Relationships>
</file>

<file path=ppt/slides/_rels/slide28.xml.rels><?xml version='1.0' encoding='UTF-8' standalone='yes'?>
<Relationships xmlns="http://schemas.openxmlformats.org/package/2006/relationships"><Relationship Id="rId1" Type="http://schemas.openxmlformats.org/officeDocument/2006/relationships/tags" Target="../tags/tag323.xml"/><Relationship Id="rId2" Type="http://schemas.openxmlformats.org/officeDocument/2006/relationships/tags" Target="../tags/tag324.xml"/><Relationship Id="rId3" Type="http://schemas.openxmlformats.org/officeDocument/2006/relationships/tags" Target="../tags/tag325.xml"/><Relationship Id="rId4" Type="http://schemas.openxmlformats.org/officeDocument/2006/relationships/tags" Target="../tags/tag326.xml"/><Relationship Id="rId5" Type="http://schemas.openxmlformats.org/officeDocument/2006/relationships/tags" Target="../tags/tag327.xml"/><Relationship Id="rId6" Type="http://schemas.openxmlformats.org/officeDocument/2006/relationships/tags" Target="../tags/tag328.xml"/><Relationship Id="rId7" Type="http://schemas.openxmlformats.org/officeDocument/2006/relationships/tags" Target="../tags/tag329.xml"/><Relationship Id="rId8" Type="http://schemas.openxmlformats.org/officeDocument/2006/relationships/tags" Target="../tags/tag330.xml"/><Relationship Id="rId9" Type="http://schemas.openxmlformats.org/officeDocument/2006/relationships/tags" Target="../tags/tag331.xml"/><Relationship Id="rId10" Type="http://schemas.openxmlformats.org/officeDocument/2006/relationships/tags" Target="../tags/tag332.xml"/><Relationship Id="rId11" Type="http://schemas.openxmlformats.org/officeDocument/2006/relationships/tags" Target="../tags/tag333.xml"/><Relationship Id="rId12" Type="http://schemas.openxmlformats.org/officeDocument/2006/relationships/tags" Target="../tags/tag334.xml"/><Relationship Id="rId13" Type="http://schemas.openxmlformats.org/officeDocument/2006/relationships/slideLayout" Target="../slideLayouts/slideLayout13.xml"/></Relationships>
</file>

<file path=ppt/slides/_rels/slide29.xml.rels><?xml version='1.0' encoding='UTF-8' standalone='yes'?>
<Relationships xmlns="http://schemas.openxmlformats.org/package/2006/relationships"><Relationship Id="rId1" Type="http://schemas.openxmlformats.org/officeDocument/2006/relationships/tags" Target="../tags/tag335.xml"/><Relationship Id="rId2" Type="http://schemas.openxmlformats.org/officeDocument/2006/relationships/tags" Target="../tags/tag336.xml"/><Relationship Id="rId3" Type="http://schemas.openxmlformats.org/officeDocument/2006/relationships/tags" Target="../tags/tag337.xml"/><Relationship Id="rId4" Type="http://schemas.openxmlformats.org/officeDocument/2006/relationships/tags" Target="../tags/tag338.xml"/><Relationship Id="rId5" Type="http://schemas.openxmlformats.org/officeDocument/2006/relationships/tags" Target="../tags/tag339.xml"/><Relationship Id="rId6" Type="http://schemas.openxmlformats.org/officeDocument/2006/relationships/tags" Target="../tags/tag340.xml"/><Relationship Id="rId7" Type="http://schemas.openxmlformats.org/officeDocument/2006/relationships/tags" Target="../tags/tag341.xml"/><Relationship Id="rId8" Type="http://schemas.openxmlformats.org/officeDocument/2006/relationships/tags" Target="../tags/tag342.xml"/><Relationship Id="rId9" Type="http://schemas.openxmlformats.org/officeDocument/2006/relationships/slideLayout" Target="../slideLayouts/slideLayout13.xml"/></Relationships>
</file>

<file path=ppt/slides/_rels/slide30.xml.rels><?xml version='1.0' encoding='UTF-8' standalone='yes'?>
<Relationships xmlns="http://schemas.openxmlformats.org/package/2006/relationships"><Relationship Id="rId1" Type="http://schemas.openxmlformats.org/officeDocument/2006/relationships/tags" Target="../tags/tag343.xml"/><Relationship Id="rId2" Type="http://schemas.openxmlformats.org/officeDocument/2006/relationships/tags" Target="../tags/tag344.xml"/><Relationship Id="rId3" Type="http://schemas.openxmlformats.org/officeDocument/2006/relationships/tags" Target="../tags/tag345.xml"/><Relationship Id="rId4" Type="http://schemas.openxmlformats.org/officeDocument/2006/relationships/slideLayout" Target="../slideLayouts/slideLayout2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8" name="标题 3"/>
          <p:cNvSpPr>
            <a:spLocks noGrp="1"/>
          </p:cNvSpPr>
          <p:nvPr>
            <p:ph type="ctrTitle"/>
            <p:custDataLst>
              <p:tags r:id="rId1"/>
            </p:custDataLst>
          </p:nvPr>
        </p:nvSpPr>
        <p:spPr>
          <a:xfrm>
            <a:off x="1014730" y="2591670"/>
            <a:ext cx="6861187" cy="1418335"/>
          </a:xfrm>
        </p:spPr>
        <p:txBody>
          <a:bodyPr wrap="square">
            <a:normAutofit fontScale="90000"/>
          </a:bodyPr>
          <a:p>
            <a:r>
              <a:rPr altLang="en-US" dirty="0" lang="zh-CN"/>
              <a:t>2024年机械与设备行业的发展前景预测</a:t>
            </a:r>
            <a:endParaRPr altLang="en-US" dirty="0" lang="zh-CN"/>
          </a:p>
        </p:txBody>
      </p:sp>
      <p:sp>
        <p:nvSpPr>
          <p:cNvPr id="1048650" name="副标题 4"/>
          <p:cNvSpPr>
            <a:spLocks noGrp="1"/>
          </p:cNvSpPr>
          <p:nvPr>
            <p:ph type="subTitle" idx="1"/>
            <p:custDataLst>
              <p:tags r:id="rId2"/>
            </p:custDataLst>
          </p:nvPr>
        </p:nvSpPr>
        <p:spPr>
          <a:xfrm>
            <a:off x="1014983" y="1334530"/>
            <a:ext cx="6860933" cy="1142224"/>
          </a:xfrm>
        </p:spPr>
        <p:txBody>
          <a:bodyPr wrap="square">
            <a:normAutofit/>
          </a:bodyPr>
          <a:p>
            <a:r>
              <a:rPr altLang="en-US" dirty="0" lang="zh-CN"/>
              <a:t>添加文档副标题</a:t>
            </a:r>
            <a:endParaRPr altLang="en-US" dirty="0" lang="zh-CN"/>
          </a:p>
        </p:txBody>
      </p:sp>
      <p:sp>
        <p:nvSpPr>
          <p:cNvPr id="1048652" name="文本占位符 5"/>
          <p:cNvSpPr>
            <a:spLocks noGrp="1"/>
          </p:cNvSpPr>
          <p:nvPr>
            <p:ph type="body" sz="quarter" idx="17"/>
            <p:custDataLst>
              <p:tags r:id="rId3"/>
            </p:custDataLst>
          </p:nvPr>
        </p:nvSpPr>
        <p:spPr>
          <a:xfrm>
            <a:off x="1088136" y="4169663"/>
            <a:ext cx="6787780" cy="1353807"/>
          </a:xfrm>
        </p:spPr>
        <p:txBody>
          <a:bodyPr wrap="square">
            <a:normAutofit/>
          </a:bodyPr>
          <a:p>
            <a:r>
              <a:rPr altLang="en-US" lang="zh-CN"/>
              <a:t>汇报人：XX</a:t>
            </a:r>
            <a:endParaRPr altLang="en-US" lang="zh-CN"/>
          </a:p>
        </p:txBody>
      </p:sp>
    </p:spTree>
    <p:custDataLst>
      <p:tags r:id="rId4"/>
    </p:custData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00" name="序号"/>
          <p:cNvSpPr txBox="1"/>
          <p:nvPr>
            <p:custDataLst>
              <p:tags r:id="rId1"/>
            </p:custDataLst>
          </p:nvPr>
        </p:nvSpPr>
        <p:spPr>
          <a:xfrm>
            <a:off x="1446510" y="2708930"/>
            <a:ext cx="753913" cy="1080000"/>
          </a:xfrm>
          <a:prstGeom prst="rect"/>
          <a:noFill/>
        </p:spPr>
        <p:txBody>
          <a:bodyPr anchor="ctr" anchorCtr="0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dirty="0" sz="3600" lang="en-US">
                <a:solidFill>
                  <a:schemeClr val="accent1"/>
                </a:solidFill>
                <a:latin typeface="+mj-ea"/>
                <a:ea typeface="+mj-ea"/>
                <a:cs typeface="汉仪正圆-75W" panose="00020600040101010101" charset="-122"/>
              </a:rPr>
              <a:t>01</a:t>
            </a:r>
            <a:endParaRPr dirty="0" sz="3600" lang="en-US">
              <a:solidFill>
                <a:schemeClr val="accent1"/>
              </a:solidFill>
              <a:latin typeface="+mj-ea"/>
              <a:ea typeface="+mj-ea"/>
              <a:cs typeface="汉仪正圆-75W" panose="00020600040101010101" charset="-122"/>
            </a:endParaRPr>
          </a:p>
        </p:txBody>
      </p:sp>
      <p:sp>
        <p:nvSpPr>
          <p:cNvPr id="1048802" name="项标题"/>
          <p:cNvSpPr txBox="1"/>
          <p:nvPr>
            <p:custDataLst>
              <p:tags r:id="rId2"/>
            </p:custDataLst>
          </p:nvPr>
        </p:nvSpPr>
        <p:spPr>
          <a:xfrm>
            <a:off x="2464075" y="2708930"/>
            <a:ext cx="3557016" cy="1080000"/>
          </a:xfrm>
          <a:prstGeom prst="rect"/>
          <a:noFill/>
        </p:spPr>
        <p:txBody>
          <a:bodyPr anchor="ctr" bIns="0" lIns="0" rIns="0" rtlCol="0" tIns="0" wrap="square">
            <a:normAutofit/>
          </a:bodyPr>
          <a:p>
            <a:pPr algn="l">
              <a:lnSpc>
                <a:spcPct val="100000"/>
              </a:lnSpc>
            </a:pPr>
            <a:r>
              <a:rPr altLang="en-US" dirty="0" sz="2400" lang="zh-CN" spc="300">
                <a:solidFill>
                  <a:schemeClr val="tx2"/>
                </a:solidFill>
                <a:latin typeface="+mj-ea"/>
                <a:ea typeface="+mj-ea"/>
                <a:cs typeface="汉仪正圆-75W" panose="00020600040101010101" charset="-122"/>
              </a:rPr>
              <a:t>机械与设备行业的发展历程</a:t>
            </a:r>
            <a:endParaRPr altLang="en-US" dirty="0" sz="2400" lang="zh-CN" spc="300">
              <a:solidFill>
                <a:schemeClr val="tx2"/>
              </a:solidFill>
              <a:latin typeface="+mj-ea"/>
              <a:ea typeface="+mj-ea"/>
              <a:cs typeface="汉仪正圆-75W" panose="00020600040101010101" charset="-122"/>
            </a:endParaRPr>
          </a:p>
        </p:txBody>
      </p:sp>
      <p:sp>
        <p:nvSpPr>
          <p:cNvPr id="1048804" name="序号"/>
          <p:cNvSpPr txBox="1"/>
          <p:nvPr>
            <p:custDataLst>
              <p:tags r:id="rId3"/>
            </p:custDataLst>
          </p:nvPr>
        </p:nvSpPr>
        <p:spPr>
          <a:xfrm>
            <a:off x="6170910" y="2708930"/>
            <a:ext cx="753913" cy="1080000"/>
          </a:xfrm>
          <a:prstGeom prst="rect"/>
          <a:noFill/>
        </p:spPr>
        <p:txBody>
          <a:bodyPr anchor="ctr" anchorCtr="0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dirty="0" sz="3600" lang="en-US">
                <a:solidFill>
                  <a:schemeClr val="accent1"/>
                </a:solidFill>
                <a:latin typeface="+mj-ea"/>
                <a:ea typeface="+mj-ea"/>
                <a:cs typeface="汉仪正圆-75W" panose="00020600040101010101" charset="-122"/>
              </a:rPr>
              <a:t>02</a:t>
            </a:r>
            <a:endParaRPr dirty="0" sz="3600" lang="en-US">
              <a:solidFill>
                <a:schemeClr val="accent1"/>
              </a:solidFill>
              <a:latin typeface="+mj-ea"/>
              <a:ea typeface="+mj-ea"/>
              <a:cs typeface="汉仪正圆-75W" panose="00020600040101010101" charset="-122"/>
            </a:endParaRPr>
          </a:p>
        </p:txBody>
      </p:sp>
      <p:sp>
        <p:nvSpPr>
          <p:cNvPr id="1048806" name="项标题"/>
          <p:cNvSpPr txBox="1"/>
          <p:nvPr>
            <p:custDataLst>
              <p:tags r:id="rId4"/>
            </p:custDataLst>
          </p:nvPr>
        </p:nvSpPr>
        <p:spPr>
          <a:xfrm>
            <a:off x="7188475" y="2708930"/>
            <a:ext cx="3557016" cy="1080000"/>
          </a:xfrm>
          <a:prstGeom prst="rect"/>
          <a:noFill/>
        </p:spPr>
        <p:txBody>
          <a:bodyPr anchor="ctr" bIns="0" lIns="0" rIns="0" rtlCol="0" tIns="0" wrap="square">
            <a:normAutofit/>
          </a:bodyPr>
          <a:p>
            <a:pPr algn="l">
              <a:lnSpc>
                <a:spcPct val="100000"/>
              </a:lnSpc>
            </a:pPr>
            <a:r>
              <a:rPr altLang="en-US" dirty="0" sz="2400" lang="zh-CN" spc="300">
                <a:solidFill>
                  <a:schemeClr val="tx2"/>
                </a:solidFill>
                <a:latin typeface="+mj-ea"/>
                <a:ea typeface="+mj-ea"/>
                <a:cs typeface="汉仪正圆-75W" panose="00020600040101010101" charset="-122"/>
              </a:rPr>
              <a:t>影响机械与设备行业发展的因素</a:t>
            </a:r>
            <a:endParaRPr altLang="en-US" dirty="0" sz="2400" lang="zh-CN" spc="300">
              <a:solidFill>
                <a:schemeClr val="tx2"/>
              </a:solidFill>
              <a:latin typeface="+mj-ea"/>
              <a:ea typeface="+mj-ea"/>
              <a:cs typeface="汉仪正圆-75W" panose="00020600040101010101" charset="-122"/>
            </a:endParaRPr>
          </a:p>
        </p:txBody>
      </p:sp>
      <p:sp>
        <p:nvSpPr>
          <p:cNvPr id="1048808" name="序号"/>
          <p:cNvSpPr txBox="1"/>
          <p:nvPr>
            <p:custDataLst>
              <p:tags r:id="rId5"/>
            </p:custDataLst>
          </p:nvPr>
        </p:nvSpPr>
        <p:spPr>
          <a:xfrm>
            <a:off x="6170910" y="3967920"/>
            <a:ext cx="753913" cy="1080000"/>
          </a:xfrm>
          <a:prstGeom prst="rect"/>
          <a:noFill/>
        </p:spPr>
        <p:txBody>
          <a:bodyPr anchor="ctr" anchorCtr="0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dirty="0" sz="3600" lang="en-US">
                <a:solidFill>
                  <a:schemeClr val="accent1"/>
                </a:solidFill>
                <a:latin typeface="+mj-ea"/>
                <a:ea typeface="+mj-ea"/>
                <a:cs typeface="汉仪正圆-75W" panose="00020600040101010101" charset="-122"/>
              </a:rPr>
              <a:t>04</a:t>
            </a:r>
            <a:endParaRPr dirty="0" sz="3600" lang="en-US">
              <a:solidFill>
                <a:schemeClr val="accent1"/>
              </a:solidFill>
              <a:latin typeface="+mj-ea"/>
              <a:ea typeface="+mj-ea"/>
              <a:cs typeface="汉仪正圆-75W" panose="00020600040101010101" charset="-122"/>
            </a:endParaRPr>
          </a:p>
        </p:txBody>
      </p:sp>
      <p:sp>
        <p:nvSpPr>
          <p:cNvPr id="1048810" name="项标题"/>
          <p:cNvSpPr txBox="1"/>
          <p:nvPr>
            <p:custDataLst>
              <p:tags r:id="rId6"/>
            </p:custDataLst>
          </p:nvPr>
        </p:nvSpPr>
        <p:spPr>
          <a:xfrm>
            <a:off x="7188475" y="3967920"/>
            <a:ext cx="3557016" cy="1080000"/>
          </a:xfrm>
          <a:prstGeom prst="rect"/>
          <a:noFill/>
        </p:spPr>
        <p:txBody>
          <a:bodyPr anchor="ctr" bIns="0" lIns="0" rIns="0" rtlCol="0" tIns="0" wrap="square">
            <a:normAutofit/>
          </a:bodyPr>
          <a:p>
            <a:pPr algn="l">
              <a:lnSpc>
                <a:spcPct val="100000"/>
              </a:lnSpc>
            </a:pPr>
            <a:r>
              <a:rPr altLang="en-US" dirty="0" sz="2400" lang="zh-CN" spc="300">
                <a:solidFill>
                  <a:schemeClr val="tx2"/>
                </a:solidFill>
                <a:latin typeface="+mj-ea"/>
                <a:ea typeface="+mj-ea"/>
                <a:cs typeface="汉仪正圆-75W" panose="00020600040101010101" charset="-122"/>
              </a:rPr>
              <a:t>2024年机械与设备行业的发展趋势</a:t>
            </a:r>
            <a:endParaRPr altLang="en-US" dirty="0" sz="2400" lang="zh-CN" spc="300">
              <a:solidFill>
                <a:schemeClr val="tx2"/>
              </a:solidFill>
              <a:latin typeface="+mj-ea"/>
              <a:ea typeface="+mj-ea"/>
              <a:cs typeface="汉仪正圆-75W" panose="00020600040101010101" charset="-122"/>
            </a:endParaRPr>
          </a:p>
        </p:txBody>
      </p:sp>
      <p:sp>
        <p:nvSpPr>
          <p:cNvPr id="1048812" name="序号"/>
          <p:cNvSpPr txBox="1"/>
          <p:nvPr>
            <p:custDataLst>
              <p:tags r:id="rId7"/>
            </p:custDataLst>
          </p:nvPr>
        </p:nvSpPr>
        <p:spPr>
          <a:xfrm>
            <a:off x="1446510" y="3967920"/>
            <a:ext cx="753913" cy="1080000"/>
          </a:xfrm>
          <a:prstGeom prst="rect"/>
          <a:noFill/>
        </p:spPr>
        <p:txBody>
          <a:bodyPr anchor="ctr" anchorCtr="0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dirty="0" sz="3600" lang="en-US">
                <a:solidFill>
                  <a:schemeClr val="accent1"/>
                </a:solidFill>
                <a:latin typeface="+mj-ea"/>
                <a:ea typeface="+mj-ea"/>
                <a:cs typeface="汉仪正圆-75W" panose="00020600040101010101" charset="-122"/>
              </a:rPr>
              <a:t>03</a:t>
            </a:r>
            <a:endParaRPr dirty="0" sz="3600" lang="en-US">
              <a:solidFill>
                <a:schemeClr val="accent1"/>
              </a:solidFill>
              <a:latin typeface="+mj-ea"/>
              <a:ea typeface="+mj-ea"/>
              <a:cs typeface="汉仪正圆-75W" panose="00020600040101010101" charset="-122"/>
            </a:endParaRPr>
          </a:p>
        </p:txBody>
      </p:sp>
      <p:sp>
        <p:nvSpPr>
          <p:cNvPr id="1048814" name="项标题"/>
          <p:cNvSpPr txBox="1"/>
          <p:nvPr>
            <p:custDataLst>
              <p:tags r:id="rId8"/>
            </p:custDataLst>
          </p:nvPr>
        </p:nvSpPr>
        <p:spPr>
          <a:xfrm>
            <a:off x="2464075" y="3967920"/>
            <a:ext cx="3557016" cy="1080000"/>
          </a:xfrm>
          <a:prstGeom prst="rect"/>
          <a:noFill/>
        </p:spPr>
        <p:txBody>
          <a:bodyPr anchor="ctr" bIns="0" lIns="0" rIns="0" rtlCol="0" tIns="0" wrap="square">
            <a:normAutofit/>
          </a:bodyPr>
          <a:p>
            <a:pPr algn="l">
              <a:lnSpc>
                <a:spcPct val="100000"/>
              </a:lnSpc>
            </a:pPr>
            <a:r>
              <a:rPr altLang="en-US" dirty="0" sz="2400" lang="zh-CN" spc="300">
                <a:solidFill>
                  <a:schemeClr val="tx2"/>
                </a:solidFill>
                <a:latin typeface="+mj-ea"/>
                <a:ea typeface="+mj-ea"/>
                <a:cs typeface="汉仪正圆-75W" panose="00020600040101010101" charset="-122"/>
              </a:rPr>
              <a:t>2024年机械与设备行业的市场预测</a:t>
            </a:r>
            <a:endParaRPr altLang="en-US" dirty="0" sz="2400" lang="zh-CN" spc="300">
              <a:solidFill>
                <a:schemeClr val="tx2"/>
              </a:solidFill>
              <a:latin typeface="+mj-ea"/>
              <a:ea typeface="+mj-ea"/>
              <a:cs typeface="汉仪正圆-75W" panose="00020600040101010101" charset="-122"/>
            </a:endParaRPr>
          </a:p>
        </p:txBody>
      </p:sp>
      <p:sp>
        <p:nvSpPr>
          <p:cNvPr id="1048816" name="项标题"/>
          <p:cNvSpPr txBox="1"/>
          <p:nvPr>
            <p:custDataLst>
              <p:tags r:id="rId9"/>
            </p:custDataLst>
          </p:nvPr>
        </p:nvSpPr>
        <p:spPr>
          <a:xfrm>
            <a:off x="7188475" y="5226911"/>
            <a:ext cx="3557016" cy="1080000"/>
          </a:xfrm>
          <a:prstGeom prst="rect"/>
          <a:noFill/>
        </p:spPr>
        <p:txBody>
          <a:bodyPr anchor="ctr" bIns="0" lIns="0" rIns="0" rtlCol="0" tIns="0" wrap="square">
            <a:normAutofit/>
          </a:bodyPr>
          <a:p>
            <a:pPr algn="l">
              <a:lnSpc>
                <a:spcPct val="100000"/>
              </a:lnSpc>
            </a:pPr>
            <a:r>
              <a:rPr altLang="en-US" dirty="0" sz="2400" lang="zh-CN" spc="300">
                <a:solidFill>
                  <a:schemeClr val="tx2"/>
                </a:solidFill>
                <a:latin typeface="+mj-ea"/>
                <a:ea typeface="+mj-ea"/>
                <a:cs typeface="汉仪正圆-75W" panose="00020600040101010101" charset="-122"/>
              </a:rPr>
              <a:t>机械与设备行业的未来展望</a:t>
            </a:r>
            <a:endParaRPr altLang="en-US" dirty="0" sz="2400" lang="zh-CN" spc="300">
              <a:solidFill>
                <a:schemeClr val="tx2"/>
              </a:solidFill>
              <a:latin typeface="+mj-ea"/>
              <a:ea typeface="+mj-ea"/>
              <a:cs typeface="汉仪正圆-75W" panose="00020600040101010101" charset="-122"/>
            </a:endParaRPr>
          </a:p>
        </p:txBody>
      </p:sp>
      <p:sp>
        <p:nvSpPr>
          <p:cNvPr id="1048818" name="序号"/>
          <p:cNvSpPr txBox="1"/>
          <p:nvPr>
            <p:custDataLst>
              <p:tags r:id="rId10"/>
            </p:custDataLst>
          </p:nvPr>
        </p:nvSpPr>
        <p:spPr>
          <a:xfrm>
            <a:off x="1446510" y="5226911"/>
            <a:ext cx="753913" cy="1080000"/>
          </a:xfrm>
          <a:prstGeom prst="rect"/>
          <a:noFill/>
        </p:spPr>
        <p:txBody>
          <a:bodyPr anchor="ctr" anchorCtr="0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dirty="0" sz="3600" lang="en-US">
                <a:solidFill>
                  <a:schemeClr val="accent1"/>
                </a:solidFill>
                <a:latin typeface="+mj-ea"/>
                <a:ea typeface="+mj-ea"/>
                <a:cs typeface="汉仪正圆-75W" panose="00020600040101010101" charset="-122"/>
              </a:rPr>
              <a:t>05</a:t>
            </a:r>
            <a:endParaRPr dirty="0" sz="3600" lang="en-US">
              <a:solidFill>
                <a:schemeClr val="accent1"/>
              </a:solidFill>
              <a:latin typeface="+mj-ea"/>
              <a:ea typeface="+mj-ea"/>
              <a:cs typeface="汉仪正圆-75W" panose="00020600040101010101" charset="-122"/>
            </a:endParaRPr>
          </a:p>
        </p:txBody>
      </p:sp>
      <p:sp>
        <p:nvSpPr>
          <p:cNvPr id="1048820" name="项标题"/>
          <p:cNvSpPr txBox="1"/>
          <p:nvPr>
            <p:custDataLst>
              <p:tags r:id="rId11"/>
            </p:custDataLst>
          </p:nvPr>
        </p:nvSpPr>
        <p:spPr>
          <a:xfrm>
            <a:off x="2464075" y="5226911"/>
            <a:ext cx="3557016" cy="1080000"/>
          </a:xfrm>
          <a:prstGeom prst="rect"/>
          <a:noFill/>
        </p:spPr>
        <p:txBody>
          <a:bodyPr anchor="ctr" bIns="0" lIns="0" rIns="0" rtlCol="0" tIns="0" wrap="square">
            <a:normAutofit/>
          </a:bodyPr>
          <a:p>
            <a:pPr algn="l">
              <a:lnSpc>
                <a:spcPct val="100000"/>
              </a:lnSpc>
            </a:pPr>
            <a:r>
              <a:rPr altLang="en-US" dirty="0" sz="2400" lang="zh-CN" spc="300">
                <a:solidFill>
                  <a:schemeClr val="tx2"/>
                </a:solidFill>
                <a:latin typeface="+mj-ea"/>
                <a:ea typeface="+mj-ea"/>
                <a:cs typeface="汉仪正圆-75W" panose="00020600040101010101" charset="-122"/>
              </a:rPr>
              <a:t>机械与设备行业的挑战与机遇</a:t>
            </a:r>
            <a:endParaRPr altLang="en-US" dirty="0" sz="2400" lang="zh-CN" spc="300">
              <a:solidFill>
                <a:schemeClr val="tx2"/>
              </a:solidFill>
              <a:latin typeface="+mj-ea"/>
              <a:ea typeface="+mj-ea"/>
              <a:cs typeface="汉仪正圆-75W" panose="00020600040101010101" charset="-122"/>
            </a:endParaRPr>
          </a:p>
        </p:txBody>
      </p:sp>
      <p:sp>
        <p:nvSpPr>
          <p:cNvPr id="1048822" name="序号"/>
          <p:cNvSpPr txBox="1"/>
          <p:nvPr>
            <p:custDataLst>
              <p:tags r:id="rId12"/>
            </p:custDataLst>
          </p:nvPr>
        </p:nvSpPr>
        <p:spPr>
          <a:xfrm>
            <a:off x="6170910" y="5226911"/>
            <a:ext cx="753913" cy="1080000"/>
          </a:xfrm>
          <a:prstGeom prst="rect"/>
          <a:noFill/>
        </p:spPr>
        <p:txBody>
          <a:bodyPr anchor="ctr" anchorCtr="0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dirty="0" sz="3600" lang="en-US">
                <a:solidFill>
                  <a:schemeClr val="accent1"/>
                </a:solidFill>
                <a:latin typeface="+mj-ea"/>
                <a:ea typeface="+mj-ea"/>
                <a:cs typeface="汉仪正圆-75W" panose="00020600040101010101" charset="-122"/>
              </a:rPr>
              <a:t>06</a:t>
            </a:r>
            <a:endParaRPr dirty="0" sz="3600" lang="en-US">
              <a:solidFill>
                <a:schemeClr val="accent1"/>
              </a:solidFill>
              <a:latin typeface="+mj-ea"/>
              <a:ea typeface="+mj-ea"/>
              <a:cs typeface="汉仪正圆-75W" panose="00020600040101010101" charset="-122"/>
            </a:endParaRPr>
          </a:p>
        </p:txBody>
      </p:sp>
      <p:sp>
        <p:nvSpPr>
          <p:cNvPr id="1048824" name="标题"/>
          <p:cNvSpPr>
            <a:spLocks noGrp="1"/>
          </p:cNvSpPr>
          <p:nvPr>
            <p:ph type="title"/>
            <p:custDataLst>
              <p:tags r:id="rId13"/>
            </p:custDataLst>
          </p:nvPr>
        </p:nvSpPr>
        <p:spPr>
          <a:xfrm>
            <a:off x="1014984" y="640080"/>
            <a:ext cx="10158984" cy="896112"/>
          </a:xfrm>
          <a:noFill/>
        </p:spPr>
        <p:txBody>
          <a:bodyPr anchor="ctr" wrap="square">
            <a:normAutofit/>
          </a:bodyPr>
          <a:p>
            <a:r>
              <a:rPr altLang="en-US" lang="zh-CN"/>
              <a:t>目录</a:t>
            </a:r>
            <a:endParaRPr altLang="en-US" lang="zh-CN"/>
          </a:p>
        </p:txBody>
      </p:sp>
    </p:spTree>
    <p:custDataLst>
      <p:tags r:id="rId14"/>
    </p:custData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60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noFill/>
        </p:spPr>
        <p:txBody>
          <a:bodyPr anchor="t" bIns="0" lIns="0" rIns="0" rtlCol="0" tIns="0" vert="horz" wrap="square">
            <a:normAutofit/>
          </a:bodyPr>
          <a:p>
            <a:r>
              <a:rPr altLang="en-US" lang="zh-CN"/>
              <a:t>机械与设备行业的发展历程</a:t>
            </a:r>
            <a:endParaRPr altLang="en-US" lang="zh-CN"/>
          </a:p>
        </p:txBody>
      </p:sp>
      <p:sp>
        <p:nvSpPr>
          <p:cNvPr id="1048862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noFill/>
        </p:spPr>
        <p:txBody>
          <a:bodyPr anchor="t" wrap="square">
            <a:normAutofit fontScale="98936" lnSpcReduction="10000"/>
          </a:bodyPr>
          <a:p>
            <a:r>
              <a:rPr altLang="zh-CN" lang="en-US"/>
              <a:t>01</a:t>
            </a:r>
            <a:endParaRPr altLang="zh-CN" lang="en-US"/>
          </a:p>
        </p:txBody>
      </p:sp>
    </p:spTree>
    <p:custDataLst>
      <p:tags r:id="rId3"/>
    </p:custData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0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机械与设备行业的起源</a:t>
            </a:r>
            <a:endParaRPr altLang="en-US" lang="zh-CN"/>
          </a:p>
        </p:txBody>
      </p:sp>
      <p:sp>
        <p:nvSpPr>
          <p:cNvPr id="1048904" name="矩形 31"/>
          <p:cNvSpPr/>
          <p:nvPr>
            <p:custDataLst>
              <p:tags r:id="rId1"/>
            </p:custDataLst>
          </p:nvPr>
        </p:nvSpPr>
        <p:spPr>
          <a:xfrm>
            <a:off x="3088828" y="1773936"/>
            <a:ext cx="6012179" cy="927124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工业革命：机械与设备行业的起始点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06" name="矩形 4"/>
          <p:cNvSpPr/>
          <p:nvPr>
            <p:custDataLst>
              <p:tags r:id="rId2"/>
            </p:custDataLst>
          </p:nvPr>
        </p:nvSpPr>
        <p:spPr>
          <a:xfrm>
            <a:off x="3088828" y="2860879"/>
            <a:ext cx="6012179" cy="927124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蒸汽机的发明：推动了机械与设备行业的发展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08" name="矩形 5"/>
          <p:cNvSpPr/>
          <p:nvPr>
            <p:custDataLst>
              <p:tags r:id="rId3"/>
            </p:custDataLst>
          </p:nvPr>
        </p:nvSpPr>
        <p:spPr>
          <a:xfrm>
            <a:off x="3088828" y="3947821"/>
            <a:ext cx="6012179" cy="927124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机器制造的普及：为机械与设备行业奠定了基础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10" name="矩形 7"/>
          <p:cNvSpPr/>
          <p:nvPr>
            <p:custDataLst>
              <p:tags r:id="rId4"/>
            </p:custDataLst>
          </p:nvPr>
        </p:nvSpPr>
        <p:spPr>
          <a:xfrm>
            <a:off x="3088828" y="5034764"/>
            <a:ext cx="6012179" cy="927124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现代科技的应用：促进了机械与设备行业的创新与进步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4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机械与设备行业的发展阶段</a:t>
            </a:r>
            <a:endParaRPr altLang="en-US" lang="zh-CN"/>
          </a:p>
        </p:txBody>
      </p:sp>
      <p:sp>
        <p:nvSpPr>
          <p:cNvPr id="1048948" name="五边形 30"/>
          <p:cNvSpPr/>
          <p:nvPr>
            <p:custDataLst>
              <p:tags r:id="rId1"/>
            </p:custDataLst>
          </p:nvPr>
        </p:nvSpPr>
        <p:spPr>
          <a:xfrm>
            <a:off x="1014984" y="3333723"/>
            <a:ext cx="2692576" cy="1094496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8950" name="燕尾形 36"/>
          <p:cNvSpPr/>
          <p:nvPr>
            <p:custDataLst>
              <p:tags r:id="rId2"/>
            </p:custDataLst>
          </p:nvPr>
        </p:nvSpPr>
        <p:spPr>
          <a:xfrm>
            <a:off x="3434139" y="3333723"/>
            <a:ext cx="2692576" cy="1094496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8952" name="燕尾形 37"/>
          <p:cNvSpPr/>
          <p:nvPr>
            <p:custDataLst>
              <p:tags r:id="rId3"/>
            </p:custDataLst>
          </p:nvPr>
        </p:nvSpPr>
        <p:spPr>
          <a:xfrm>
            <a:off x="8272450" y="3333723"/>
            <a:ext cx="2692576" cy="1094496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8954" name="燕尾形 38"/>
          <p:cNvSpPr/>
          <p:nvPr>
            <p:custDataLst>
              <p:tags r:id="rId4"/>
            </p:custDataLst>
          </p:nvPr>
        </p:nvSpPr>
        <p:spPr>
          <a:xfrm>
            <a:off x="5853295" y="3333723"/>
            <a:ext cx="2692576" cy="1094496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8956" name="文本框 3"/>
          <p:cNvSpPr txBox="1"/>
          <p:nvPr>
            <p:custDataLst>
              <p:tags r:id="rId5"/>
            </p:custDataLst>
          </p:nvPr>
        </p:nvSpPr>
        <p:spPr>
          <a:xfrm>
            <a:off x="3377823" y="4661646"/>
            <a:ext cx="2903966" cy="1272424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成长阶段：技术的进步和行业的快速发展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8958" name="文本框 6"/>
          <p:cNvSpPr txBox="1"/>
          <p:nvPr>
            <p:custDataLst>
              <p:tags r:id="rId6"/>
            </p:custDataLst>
          </p:nvPr>
        </p:nvSpPr>
        <p:spPr>
          <a:xfrm>
            <a:off x="1014984" y="1802570"/>
            <a:ext cx="2903966" cy="1309968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起始阶段：机械与设备行业的起源和初步发展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8960" name="文本框 7"/>
          <p:cNvSpPr txBox="1"/>
          <p:nvPr>
            <p:custDataLst>
              <p:tags r:id="rId7"/>
            </p:custDataLst>
          </p:nvPr>
        </p:nvSpPr>
        <p:spPr>
          <a:xfrm>
            <a:off x="5851663" y="1802570"/>
            <a:ext cx="2903966" cy="1309968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成熟阶段：行业稳定，企业竞争加剧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8962" name="文本框 8"/>
          <p:cNvSpPr txBox="1"/>
          <p:nvPr>
            <p:custDataLst>
              <p:tags r:id="rId8"/>
            </p:custDataLst>
          </p:nvPr>
        </p:nvSpPr>
        <p:spPr>
          <a:xfrm>
            <a:off x="8270002" y="4661646"/>
            <a:ext cx="2903966" cy="1272424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创新阶段：新技术、新产品的不断涌现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9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机械与设备行业的现状</a:t>
            </a:r>
            <a:endParaRPr altLang="en-US" lang="zh-CN"/>
          </a:p>
        </p:txBody>
      </p:sp>
      <p:sp>
        <p:nvSpPr>
          <p:cNvPr id="1049000" name="任意多边形: 形状 64"/>
          <p:cNvSpPr/>
          <p:nvPr>
            <p:custDataLst>
              <p:tags r:id="rId1"/>
            </p:custDataLst>
          </p:nvPr>
        </p:nvSpPr>
        <p:spPr>
          <a:xfrm rot="10800000">
            <a:off x="1926919" y="1773936"/>
            <a:ext cx="3853667" cy="1963664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002" name="矩形 65"/>
          <p:cNvSpPr/>
          <p:nvPr>
            <p:custDataLst>
              <p:tags r:id="rId2"/>
            </p:custDataLst>
          </p:nvPr>
        </p:nvSpPr>
        <p:spPr>
          <a:xfrm>
            <a:off x="1827458" y="2090756"/>
            <a:ext cx="190068" cy="190068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004" name="文本框 66"/>
          <p:cNvSpPr txBox="1"/>
          <p:nvPr>
            <p:custDataLst>
              <p:tags r:id="rId3"/>
            </p:custDataLst>
          </p:nvPr>
        </p:nvSpPr>
        <p:spPr>
          <a:xfrm>
            <a:off x="2159924" y="2004148"/>
            <a:ext cx="3387664" cy="1110485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市场规模：持续扩大，竞争激烈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006" name="任意多边形: 形状 68"/>
          <p:cNvSpPr/>
          <p:nvPr>
            <p:custDataLst>
              <p:tags r:id="rId4"/>
            </p:custDataLst>
          </p:nvPr>
        </p:nvSpPr>
        <p:spPr>
          <a:xfrm rot="10800000">
            <a:off x="6457394" y="1773936"/>
            <a:ext cx="3853667" cy="1963664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008" name="矩形 69"/>
          <p:cNvSpPr/>
          <p:nvPr>
            <p:custDataLst>
              <p:tags r:id="rId5"/>
            </p:custDataLst>
          </p:nvPr>
        </p:nvSpPr>
        <p:spPr>
          <a:xfrm>
            <a:off x="6357375" y="2090756"/>
            <a:ext cx="190068" cy="190068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010" name="文本框 70"/>
          <p:cNvSpPr txBox="1"/>
          <p:nvPr>
            <p:custDataLst>
              <p:tags r:id="rId6"/>
            </p:custDataLst>
          </p:nvPr>
        </p:nvSpPr>
        <p:spPr>
          <a:xfrm>
            <a:off x="6690400" y="2004148"/>
            <a:ext cx="3387664" cy="1110485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技术水平：不断提高，创新驱动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012" name="任意多边形: 形状 72"/>
          <p:cNvSpPr/>
          <p:nvPr>
            <p:custDataLst>
              <p:tags r:id="rId7"/>
            </p:custDataLst>
          </p:nvPr>
        </p:nvSpPr>
        <p:spPr>
          <a:xfrm rot="10800000">
            <a:off x="1926919" y="3998384"/>
            <a:ext cx="3853667" cy="1963664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014" name="文本框 74"/>
          <p:cNvSpPr txBox="1"/>
          <p:nvPr>
            <p:custDataLst>
              <p:tags r:id="rId8"/>
            </p:custDataLst>
          </p:nvPr>
        </p:nvSpPr>
        <p:spPr>
          <a:xfrm>
            <a:off x="2159924" y="4228037"/>
            <a:ext cx="3387664" cy="1110485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>
              <a:lnSpc>
                <a:spcPct val="140000"/>
              </a:lnSpc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产业布局：优化调整，区域协同发展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016" name="矩形 73"/>
          <p:cNvSpPr/>
          <p:nvPr>
            <p:custDataLst>
              <p:tags r:id="rId9"/>
            </p:custDataLst>
          </p:nvPr>
        </p:nvSpPr>
        <p:spPr>
          <a:xfrm>
            <a:off x="1827458" y="4315204"/>
            <a:ext cx="190068" cy="190068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018" name="任意多边形: 形状 83"/>
          <p:cNvSpPr/>
          <p:nvPr>
            <p:custDataLst>
              <p:tags r:id="rId10"/>
            </p:custDataLst>
          </p:nvPr>
        </p:nvSpPr>
        <p:spPr>
          <a:xfrm rot="10800000">
            <a:off x="6508242" y="3998384"/>
            <a:ext cx="3853667" cy="1963664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020" name="矩形 84"/>
          <p:cNvSpPr/>
          <p:nvPr>
            <p:custDataLst>
              <p:tags r:id="rId11"/>
            </p:custDataLst>
          </p:nvPr>
        </p:nvSpPr>
        <p:spPr>
          <a:xfrm>
            <a:off x="6408782" y="4315204"/>
            <a:ext cx="190068" cy="190068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022" name="文本框 85"/>
          <p:cNvSpPr txBox="1"/>
          <p:nvPr>
            <p:custDataLst>
              <p:tags r:id="rId12"/>
            </p:custDataLst>
          </p:nvPr>
        </p:nvSpPr>
        <p:spPr>
          <a:xfrm>
            <a:off x="6741248" y="4228037"/>
            <a:ext cx="3387664" cy="1110485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发展趋势：智能化、绿色化、服务化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9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58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noFill/>
        </p:spPr>
        <p:txBody>
          <a:bodyPr anchor="t" bIns="0" lIns="0" rIns="0" rtlCol="0" tIns="0" vert="horz" wrap="square">
            <a:normAutofit/>
          </a:bodyPr>
          <a:p>
            <a:r>
              <a:rPr altLang="en-US" lang="zh-CN"/>
              <a:t>影响机械与设备行业发展的因素</a:t>
            </a:r>
            <a:endParaRPr altLang="en-US" lang="zh-CN"/>
          </a:p>
        </p:txBody>
      </p:sp>
      <p:sp>
        <p:nvSpPr>
          <p:cNvPr id="1049060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noFill/>
        </p:spPr>
        <p:txBody>
          <a:bodyPr anchor="t" wrap="square">
            <a:normAutofit fontScale="98936" lnSpcReduction="10000"/>
          </a:bodyPr>
          <a:p>
            <a:r>
              <a:rPr altLang="zh-CN" lang="en-US"/>
              <a:t>02</a:t>
            </a:r>
            <a:endParaRPr altLang="zh-CN" lang="en-US"/>
          </a:p>
        </p:txBody>
      </p:sp>
    </p:spTree>
    <p:custDataLst>
      <p:tags r:id="rId3"/>
    </p:custData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0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0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技术创新</a:t>
            </a:r>
            <a:endParaRPr altLang="en-US" lang="zh-CN"/>
          </a:p>
        </p:txBody>
      </p:sp>
      <p:sp>
        <p:nvSpPr>
          <p:cNvPr id="1049102" name="矩形 15"/>
          <p:cNvSpPr/>
          <p:nvPr>
            <p:custDataLst>
              <p:tags r:id="rId1"/>
            </p:custDataLst>
          </p:nvPr>
        </p:nvSpPr>
        <p:spPr>
          <a:xfrm>
            <a:off x="2865350" y="1845040"/>
            <a:ext cx="6461125" cy="568114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技术创新对机械与设备行业的发展具有重要影响，能够推动行业进步和提高企业竞争力。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04" name="任意多边形 17"/>
          <p:cNvSpPr/>
          <p:nvPr>
            <p:custDataLst>
              <p:tags r:id="rId2"/>
            </p:custDataLst>
          </p:nvPr>
        </p:nvSpPr>
        <p:spPr>
          <a:xfrm flipV="1">
            <a:off x="2796401" y="1773936"/>
            <a:ext cx="1155619" cy="21762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106" name="任意多边形 18"/>
          <p:cNvSpPr/>
          <p:nvPr>
            <p:custDataLst>
              <p:tags r:id="rId3"/>
            </p:custDataLst>
          </p:nvPr>
        </p:nvSpPr>
        <p:spPr>
          <a:xfrm flipH="1">
            <a:off x="8237650" y="2267354"/>
            <a:ext cx="1155619" cy="21762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108" name="矩形 27"/>
          <p:cNvSpPr/>
          <p:nvPr>
            <p:custDataLst>
              <p:tags r:id="rId4"/>
            </p:custDataLst>
          </p:nvPr>
        </p:nvSpPr>
        <p:spPr>
          <a:xfrm>
            <a:off x="2865350" y="3004250"/>
            <a:ext cx="6461125" cy="568114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技术创新可以带来更高效、更智能、更环保的机械与设备产品，满足市场需求。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10" name="任意多边形 29"/>
          <p:cNvSpPr/>
          <p:nvPr>
            <p:custDataLst>
              <p:tags r:id="rId5"/>
            </p:custDataLst>
          </p:nvPr>
        </p:nvSpPr>
        <p:spPr>
          <a:xfrm flipV="1">
            <a:off x="2796401" y="2933146"/>
            <a:ext cx="1155619" cy="21762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112" name="任意多边形 30"/>
          <p:cNvSpPr/>
          <p:nvPr>
            <p:custDataLst>
              <p:tags r:id="rId6"/>
            </p:custDataLst>
          </p:nvPr>
        </p:nvSpPr>
        <p:spPr>
          <a:xfrm flipH="1">
            <a:off x="8237650" y="3426565"/>
            <a:ext cx="1155619" cy="21762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114" name="矩形 5"/>
          <p:cNvSpPr/>
          <p:nvPr>
            <p:custDataLst>
              <p:tags r:id="rId7"/>
            </p:custDataLst>
          </p:nvPr>
        </p:nvSpPr>
        <p:spPr>
          <a:xfrm>
            <a:off x="2865350" y="4163460"/>
            <a:ext cx="6461125" cy="568114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技术创新可以降低生产成本，提高产品质量和可靠性，进一步拓展市场份额。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16" name="任意多边形 7"/>
          <p:cNvSpPr/>
          <p:nvPr>
            <p:custDataLst>
              <p:tags r:id="rId8"/>
            </p:custDataLst>
          </p:nvPr>
        </p:nvSpPr>
        <p:spPr>
          <a:xfrm flipV="1">
            <a:off x="2796401" y="4092356"/>
            <a:ext cx="1155619" cy="21762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118" name="任意多边形 8"/>
          <p:cNvSpPr/>
          <p:nvPr>
            <p:custDataLst>
              <p:tags r:id="rId9"/>
            </p:custDataLst>
          </p:nvPr>
        </p:nvSpPr>
        <p:spPr>
          <a:xfrm flipH="1">
            <a:off x="8237650" y="4585775"/>
            <a:ext cx="1155619" cy="21762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120" name="矩形 10"/>
          <p:cNvSpPr/>
          <p:nvPr>
            <p:custDataLst>
              <p:tags r:id="rId10"/>
            </p:custDataLst>
          </p:nvPr>
        </p:nvSpPr>
        <p:spPr>
          <a:xfrm>
            <a:off x="2865350" y="5322671"/>
            <a:ext cx="6461125" cy="568114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技术创新需要企业加大研发投入，加强人才培养和引进，建立完善的技术创新体系。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22" name="任意多边形 12"/>
          <p:cNvSpPr/>
          <p:nvPr>
            <p:custDataLst>
              <p:tags r:id="rId11"/>
            </p:custDataLst>
          </p:nvPr>
        </p:nvSpPr>
        <p:spPr>
          <a:xfrm flipV="1">
            <a:off x="2796401" y="5251567"/>
            <a:ext cx="1155619" cy="21762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124" name="任意多边形 13"/>
          <p:cNvSpPr/>
          <p:nvPr>
            <p:custDataLst>
              <p:tags r:id="rId12"/>
            </p:custDataLst>
          </p:nvPr>
        </p:nvSpPr>
        <p:spPr>
          <a:xfrm flipH="1">
            <a:off x="8237650" y="5744985"/>
            <a:ext cx="1155619" cy="21762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6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市场需求</a:t>
            </a:r>
            <a:endParaRPr altLang="en-US" lang="zh-CN"/>
          </a:p>
        </p:txBody>
      </p:sp>
      <p:sp>
        <p:nvSpPr>
          <p:cNvPr id="1049162" name="矩形 5"/>
          <p:cNvSpPr/>
          <p:nvPr>
            <p:custDataLst>
              <p:tags r:id="rId1"/>
            </p:custDataLst>
          </p:nvPr>
        </p:nvSpPr>
        <p:spPr>
          <a:xfrm>
            <a:off x="1014984" y="2658509"/>
            <a:ext cx="2397468" cy="2424815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164" name="矩形 10"/>
          <p:cNvSpPr/>
          <p:nvPr>
            <p:custDataLst>
              <p:tags r:id="rId2"/>
            </p:custDataLst>
          </p:nvPr>
        </p:nvSpPr>
        <p:spPr>
          <a:xfrm>
            <a:off x="1343398" y="2653193"/>
            <a:ext cx="492256" cy="25524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5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166" name="TextBox 2"/>
          <p:cNvSpPr txBox="1"/>
          <p:nvPr>
            <p:custDataLst>
              <p:tags r:id="rId3"/>
            </p:custDataLst>
          </p:nvPr>
        </p:nvSpPr>
        <p:spPr>
          <a:xfrm>
            <a:off x="1158517" y="3189524"/>
            <a:ext cx="2110622" cy="1704310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市场需求对机械与设备行业的发展具有重要影响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168" name="矩形 6"/>
          <p:cNvSpPr/>
          <p:nvPr>
            <p:custDataLst>
              <p:tags r:id="rId4"/>
            </p:custDataLst>
          </p:nvPr>
        </p:nvSpPr>
        <p:spPr>
          <a:xfrm>
            <a:off x="3606857" y="2658509"/>
            <a:ext cx="2397468" cy="2424815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170" name="矩形 11"/>
          <p:cNvSpPr/>
          <p:nvPr>
            <p:custDataLst>
              <p:tags r:id="rId5"/>
            </p:custDataLst>
          </p:nvPr>
        </p:nvSpPr>
        <p:spPr>
          <a:xfrm>
            <a:off x="3952991" y="2653193"/>
            <a:ext cx="492256" cy="25524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5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172" name="TextBox 2"/>
          <p:cNvSpPr txBox="1"/>
          <p:nvPr>
            <p:custDataLst>
              <p:tags r:id="rId6"/>
            </p:custDataLst>
          </p:nvPr>
        </p:nvSpPr>
        <p:spPr>
          <a:xfrm>
            <a:off x="3749800" y="3189524"/>
            <a:ext cx="2110622" cy="1704310"/>
          </a:xfrm>
          <a:prstGeom prst="rect"/>
          <a:noFill/>
        </p:spPr>
        <p:txBody>
          <a:bodyPr rtlCol="0" wrap="square">
            <a:normAutofit fontScale="90000" lnSpcReduction="20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市场需求的变化趋势是影响机械与设备行业发展的关键因素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174" name="矩形 33"/>
          <p:cNvSpPr/>
          <p:nvPr>
            <p:custDataLst>
              <p:tags r:id="rId7"/>
            </p:custDataLst>
          </p:nvPr>
        </p:nvSpPr>
        <p:spPr>
          <a:xfrm>
            <a:off x="6194595" y="2658509"/>
            <a:ext cx="2397468" cy="2424815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176" name="矩形 37"/>
          <p:cNvSpPr/>
          <p:nvPr>
            <p:custDataLst>
              <p:tags r:id="rId8"/>
            </p:custDataLst>
          </p:nvPr>
        </p:nvSpPr>
        <p:spPr>
          <a:xfrm>
            <a:off x="6523009" y="2653193"/>
            <a:ext cx="492256" cy="25524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5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178" name="TextBox 2"/>
          <p:cNvSpPr txBox="1"/>
          <p:nvPr>
            <p:custDataLst>
              <p:tags r:id="rId9"/>
            </p:custDataLst>
          </p:nvPr>
        </p:nvSpPr>
        <p:spPr>
          <a:xfrm>
            <a:off x="6338128" y="3189524"/>
            <a:ext cx="2110622" cy="1704310"/>
          </a:xfrm>
          <a:prstGeom prst="rect"/>
          <a:noFill/>
        </p:spPr>
        <p:txBody>
          <a:bodyPr rtlCol="0" wrap="square">
            <a:normAutofit fontScale="90000" lnSpcReduction="20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市场需求的变化将直接影响到机械与设备行业的生产和销售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180" name="矩形 34"/>
          <p:cNvSpPr/>
          <p:nvPr>
            <p:custDataLst>
              <p:tags r:id="rId10"/>
            </p:custDataLst>
          </p:nvPr>
        </p:nvSpPr>
        <p:spPr>
          <a:xfrm>
            <a:off x="8777017" y="2658509"/>
            <a:ext cx="2397468" cy="2424815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182" name="矩形 38"/>
          <p:cNvSpPr/>
          <p:nvPr>
            <p:custDataLst>
              <p:tags r:id="rId11"/>
            </p:custDataLst>
          </p:nvPr>
        </p:nvSpPr>
        <p:spPr>
          <a:xfrm>
            <a:off x="9123151" y="2653193"/>
            <a:ext cx="492256" cy="25524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5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184" name="TextBox 2"/>
          <p:cNvSpPr txBox="1"/>
          <p:nvPr>
            <p:custDataLst>
              <p:tags r:id="rId12"/>
            </p:custDataLst>
          </p:nvPr>
        </p:nvSpPr>
        <p:spPr>
          <a:xfrm>
            <a:off x="8920551" y="3189524"/>
            <a:ext cx="2110622" cy="1704310"/>
          </a:xfrm>
          <a:prstGeom prst="rect"/>
          <a:noFill/>
        </p:spPr>
        <p:txBody>
          <a:bodyPr rtlCol="0" wrap="square">
            <a:normAutofit fontScale="90000" lnSpcReduction="20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预测市场需求的变化趋势对于机械与设备行业的发展至关重要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2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政策支持</a:t>
            </a:r>
            <a:endParaRPr altLang="en-US" lang="zh-CN"/>
          </a:p>
        </p:txBody>
      </p:sp>
      <p:sp>
        <p:nvSpPr>
          <p:cNvPr id="1049222" name="矩形 3"/>
          <p:cNvSpPr/>
          <p:nvPr>
            <p:custDataLst>
              <p:tags r:id="rId1"/>
            </p:custDataLst>
          </p:nvPr>
        </p:nvSpPr>
        <p:spPr>
          <a:xfrm>
            <a:off x="2151231" y="1773936"/>
            <a:ext cx="8351375" cy="918210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224" name="矩形 13"/>
          <p:cNvSpPr/>
          <p:nvPr>
            <p:custDataLst>
              <p:tags r:id="rId2"/>
            </p:custDataLst>
          </p:nvPr>
        </p:nvSpPr>
        <p:spPr>
          <a:xfrm>
            <a:off x="1686399" y="1773936"/>
            <a:ext cx="226487" cy="918210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226" name="文本框 4"/>
          <p:cNvSpPr txBox="1"/>
          <p:nvPr>
            <p:custDataLst>
              <p:tags r:id="rId3"/>
            </p:custDataLst>
          </p:nvPr>
        </p:nvSpPr>
        <p:spPr>
          <a:xfrm>
            <a:off x="2390351" y="1853270"/>
            <a:ext cx="7990796" cy="75958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政府对机械与设备行业的扶持政策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28" name="矩形 39"/>
          <p:cNvSpPr/>
          <p:nvPr>
            <p:custDataLst>
              <p:tags r:id="rId4"/>
            </p:custDataLst>
          </p:nvPr>
        </p:nvSpPr>
        <p:spPr>
          <a:xfrm>
            <a:off x="2151231" y="2863943"/>
            <a:ext cx="8351375" cy="918210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230" name="矩形 5"/>
          <p:cNvSpPr/>
          <p:nvPr>
            <p:custDataLst>
              <p:tags r:id="rId5"/>
            </p:custDataLst>
          </p:nvPr>
        </p:nvSpPr>
        <p:spPr>
          <a:xfrm>
            <a:off x="1686399" y="2863943"/>
            <a:ext cx="226487" cy="918210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232" name="文本框 41"/>
          <p:cNvSpPr txBox="1"/>
          <p:nvPr>
            <p:custDataLst>
              <p:tags r:id="rId6"/>
            </p:custDataLst>
          </p:nvPr>
        </p:nvSpPr>
        <p:spPr>
          <a:xfrm>
            <a:off x="2390351" y="2943277"/>
            <a:ext cx="7990796" cy="75958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政策对行业发展的影响和推动作用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34" name="矩形 12"/>
          <p:cNvSpPr/>
          <p:nvPr>
            <p:custDataLst>
              <p:tags r:id="rId7"/>
            </p:custDataLst>
          </p:nvPr>
        </p:nvSpPr>
        <p:spPr>
          <a:xfrm>
            <a:off x="2151231" y="3953950"/>
            <a:ext cx="8351375" cy="918210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236" name="矩形 17"/>
          <p:cNvSpPr/>
          <p:nvPr>
            <p:custDataLst>
              <p:tags r:id="rId8"/>
            </p:custDataLst>
          </p:nvPr>
        </p:nvSpPr>
        <p:spPr>
          <a:xfrm>
            <a:off x="1686399" y="3953950"/>
            <a:ext cx="226487" cy="918210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238" name="文本框 19"/>
          <p:cNvSpPr txBox="1"/>
          <p:nvPr>
            <p:custDataLst>
              <p:tags r:id="rId9"/>
            </p:custDataLst>
          </p:nvPr>
        </p:nvSpPr>
        <p:spPr>
          <a:xfrm>
            <a:off x="2390351" y="4033285"/>
            <a:ext cx="7990796" cy="75958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政策对行业技术创新和产业升级的支持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40" name="矩形 49"/>
          <p:cNvSpPr/>
          <p:nvPr>
            <p:custDataLst>
              <p:tags r:id="rId10"/>
            </p:custDataLst>
          </p:nvPr>
        </p:nvSpPr>
        <p:spPr>
          <a:xfrm>
            <a:off x="2151231" y="5043399"/>
            <a:ext cx="8351375" cy="918210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242" name="矩形 26"/>
          <p:cNvSpPr/>
          <p:nvPr>
            <p:custDataLst>
              <p:tags r:id="rId11"/>
            </p:custDataLst>
          </p:nvPr>
        </p:nvSpPr>
        <p:spPr>
          <a:xfrm>
            <a:off x="1686399" y="5043399"/>
            <a:ext cx="226487" cy="918210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244" name="文本框 27"/>
          <p:cNvSpPr txBox="1"/>
          <p:nvPr>
            <p:custDataLst>
              <p:tags r:id="rId12"/>
            </p:custDataLst>
          </p:nvPr>
        </p:nvSpPr>
        <p:spPr>
          <a:xfrm>
            <a:off x="2390351" y="5122733"/>
            <a:ext cx="7990796" cy="75958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政策对行业国际竞争力的提升作用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8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国际竞争</a:t>
            </a:r>
            <a:endParaRPr altLang="en-US" lang="zh-CN"/>
          </a:p>
        </p:txBody>
      </p:sp>
      <p:sp>
        <p:nvSpPr>
          <p:cNvPr id="1049282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053873" y="1780267"/>
            <a:ext cx="792419" cy="2305771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84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073458" y="4348946"/>
            <a:ext cx="753304" cy="2069057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86" name="任意多边形 18"/>
          <p:cNvSpPr/>
          <p:nvPr>
            <p:custDataLst>
              <p:tags r:id="rId3"/>
            </p:custDataLst>
          </p:nvPr>
        </p:nvSpPr>
        <p:spPr>
          <a:xfrm>
            <a:off x="6415264" y="2534015"/>
            <a:ext cx="2069057" cy="3122469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88" name="任意多边形 19"/>
          <p:cNvSpPr/>
          <p:nvPr>
            <p:custDataLst>
              <p:tags r:id="rId4"/>
            </p:custDataLst>
          </p:nvPr>
        </p:nvSpPr>
        <p:spPr>
          <a:xfrm flipV="1">
            <a:off x="6297157" y="1941699"/>
            <a:ext cx="2305771" cy="110803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90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771106" y="1780860"/>
            <a:ext cx="792419" cy="2304422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92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791879" y="4348946"/>
            <a:ext cx="753304" cy="2069057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94" name="任意多边形 4"/>
          <p:cNvSpPr/>
          <p:nvPr>
            <p:custDataLst>
              <p:tags r:id="rId7"/>
            </p:custDataLst>
          </p:nvPr>
        </p:nvSpPr>
        <p:spPr>
          <a:xfrm>
            <a:off x="1133684" y="2534015"/>
            <a:ext cx="2069057" cy="3122469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96" name="任意多边形 5"/>
          <p:cNvSpPr/>
          <p:nvPr>
            <p:custDataLst>
              <p:tags r:id="rId8"/>
            </p:custDataLst>
          </p:nvPr>
        </p:nvSpPr>
        <p:spPr>
          <a:xfrm flipV="1">
            <a:off x="1014984" y="1941699"/>
            <a:ext cx="2304422" cy="110803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98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1133684" y="3191022"/>
            <a:ext cx="2069057" cy="1864189"/>
          </a:xfrm>
          <a:prstGeom prst="rect"/>
          <a:noFill/>
          <a:ln>
            <a:noFill/>
          </a:ln>
        </p:spPr>
        <p:txBody>
          <a:bodyPr wrap="square">
            <a:normAutofit fontScale="90000" lnSpcReduction="1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sz="200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全球化的趋势使得机械与设备行业的国际竞争越来越激烈。</a:t>
            </a:r>
            <a:endParaRPr altLang="en-US" baseline="0" b="0" cap="none" dirty="0" sz="200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30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15264" y="3191022"/>
            <a:ext cx="2069057" cy="1864189"/>
          </a:xfrm>
          <a:prstGeom prst="rect"/>
          <a:noFill/>
          <a:ln>
            <a:noFill/>
          </a:ln>
        </p:spPr>
        <p:txBody>
          <a:bodyPr wrap="square">
            <a:normAutofit fontScale="90000" lnSpcReduction="1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国际贸易政策对机械与设备行业的国际竞争力产生重要影响。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302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480446" y="1792730"/>
            <a:ext cx="792419" cy="2304422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04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500625" y="4360816"/>
            <a:ext cx="753304" cy="2069057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06" name="任意多边形 11"/>
          <p:cNvSpPr/>
          <p:nvPr>
            <p:custDataLst>
              <p:tags r:id="rId13"/>
            </p:custDataLst>
          </p:nvPr>
        </p:nvSpPr>
        <p:spPr>
          <a:xfrm>
            <a:off x="3842430" y="2545291"/>
            <a:ext cx="2069057" cy="3122469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08" name="任意多边形 12"/>
          <p:cNvSpPr/>
          <p:nvPr>
            <p:custDataLst>
              <p:tags r:id="rId14"/>
            </p:custDataLst>
          </p:nvPr>
        </p:nvSpPr>
        <p:spPr>
          <a:xfrm flipV="1">
            <a:off x="3724323" y="1954163"/>
            <a:ext cx="2304422" cy="110803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10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626113" y="1815877"/>
            <a:ext cx="792419" cy="2304422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12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646292" y="4382775"/>
            <a:ext cx="753304" cy="2070405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14" name="任意多边形 25"/>
          <p:cNvSpPr/>
          <p:nvPr>
            <p:custDataLst>
              <p:tags r:id="rId17"/>
            </p:custDataLst>
          </p:nvPr>
        </p:nvSpPr>
        <p:spPr>
          <a:xfrm>
            <a:off x="8987504" y="2568438"/>
            <a:ext cx="2070405" cy="3122469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16" name="任意多边形 26"/>
          <p:cNvSpPr/>
          <p:nvPr>
            <p:custDataLst>
              <p:tags r:id="rId18"/>
            </p:custDataLst>
          </p:nvPr>
        </p:nvSpPr>
        <p:spPr>
          <a:xfrm flipV="1">
            <a:off x="8869991" y="1977309"/>
            <a:ext cx="2304422" cy="110803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18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8988098" y="3225445"/>
            <a:ext cx="2069057" cy="1864189"/>
          </a:xfrm>
          <a:prstGeom prst="rect"/>
          <a:noFill/>
          <a:ln>
            <a:noFill/>
          </a:ln>
        </p:spPr>
        <p:txBody>
          <a:bodyPr wrap="square">
            <a:normAutofit fontScale="90000" lnSpcReduction="1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国际市场需求的变化对机械与设备行业的国际竞争力产生影响。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32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842430" y="3202299"/>
            <a:ext cx="2069057" cy="1864189"/>
          </a:xfrm>
          <a:prstGeom prst="rect"/>
          <a:noFill/>
          <a:ln>
            <a:noFill/>
          </a:ln>
        </p:spPr>
        <p:txBody>
          <a:bodyPr wrap="square">
            <a:normAutofit fontScale="90000" lnSpcReduction="1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sz="200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技术创新是影响机械与设备行业国际竞争力的关键因素。</a:t>
            </a:r>
            <a:endParaRPr altLang="en-US" dirty="0" sz="200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56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noFill/>
        </p:spPr>
        <p:txBody>
          <a:bodyPr anchor="t" bIns="0" lIns="0" rIns="0" rtlCol="0" tIns="0" vert="horz" wrap="square">
            <a:normAutofit/>
          </a:bodyPr>
          <a:p>
            <a:r>
              <a:rPr altLang="en-US" lang="zh-CN"/>
              <a:t>2024年机械与设备行业的市场预测</a:t>
            </a:r>
            <a:endParaRPr altLang="en-US" lang="zh-CN"/>
          </a:p>
        </p:txBody>
      </p:sp>
      <p:sp>
        <p:nvSpPr>
          <p:cNvPr id="1049358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noFill/>
        </p:spPr>
        <p:txBody>
          <a:bodyPr anchor="t" wrap="square">
            <a:normAutofit fontScale="98936" lnSpcReduction="10000"/>
          </a:bodyPr>
          <a:p>
            <a:r>
              <a:rPr altLang="zh-CN" lang="en-US"/>
              <a:t>03</a:t>
            </a:r>
            <a:endParaRPr altLang="zh-CN" lang="en-US"/>
          </a:p>
        </p:txBody>
      </p:sp>
    </p:spTree>
    <p:custDataLst>
      <p:tags r:id="rId3"/>
    </p:custData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9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市场规模预测</a:t>
            </a:r>
            <a:endParaRPr altLang="en-US" lang="zh-CN"/>
          </a:p>
        </p:txBody>
      </p:sp>
      <p:sp>
        <p:nvSpPr>
          <p:cNvPr id="1049400" name="任意多边形 20"/>
          <p:cNvSpPr/>
          <p:nvPr>
            <p:custDataLst>
              <p:tags r:id="rId1"/>
            </p:custDataLst>
          </p:nvPr>
        </p:nvSpPr>
        <p:spPr>
          <a:xfrm rot="2700000">
            <a:off x="2248630" y="1773936"/>
            <a:ext cx="1123820" cy="1125772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402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936743" y="3295739"/>
            <a:ext cx="1748006" cy="2666063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14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预测内容：2024年机械与设备行业的市场规模将达到XX万亿元，同比增长XX%。</a:t>
            </a:r>
            <a:endParaRPr altLang="en-US" dirty="0" sz="14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04" name="矩形 42"/>
          <p:cNvSpPr/>
          <p:nvPr>
            <p:custDataLst>
              <p:tags r:id="rId3"/>
            </p:custDataLst>
          </p:nvPr>
        </p:nvSpPr>
        <p:spPr>
          <a:xfrm>
            <a:off x="2052489" y="2965036"/>
            <a:ext cx="1516214" cy="107371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406" name="任意多边形 18"/>
          <p:cNvSpPr/>
          <p:nvPr>
            <p:custDataLst>
              <p:tags r:id="rId4"/>
            </p:custDataLst>
          </p:nvPr>
        </p:nvSpPr>
        <p:spPr>
          <a:xfrm rot="5400000">
            <a:off x="4438111" y="1773936"/>
            <a:ext cx="1123820" cy="1125772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408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4125654" y="3295739"/>
            <a:ext cx="1748006" cy="2666063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 fontScale="92857"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14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预测依据：随着经济的发展和技术的进步，机械与设备行业的需求将不断增长，同时新技术的应用也将推动行业的发展。</a:t>
            </a:r>
            <a:endParaRPr altLang="en-US" dirty="0" sz="14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10" name="矩形 43"/>
          <p:cNvSpPr/>
          <p:nvPr>
            <p:custDataLst>
              <p:tags r:id="rId6"/>
            </p:custDataLst>
          </p:nvPr>
        </p:nvSpPr>
        <p:spPr>
          <a:xfrm>
            <a:off x="4241970" y="2965036"/>
            <a:ext cx="1516214" cy="107371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412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6627021" y="1773936"/>
            <a:ext cx="1123820" cy="1125772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414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315134" y="3295739"/>
            <a:ext cx="1748006" cy="2666063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14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影响因素：市场需求、技术进步、政策环境、国际市场等。</a:t>
            </a:r>
            <a:endParaRPr altLang="en-US" dirty="0" sz="14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16" name="矩形 44"/>
          <p:cNvSpPr/>
          <p:nvPr>
            <p:custDataLst>
              <p:tags r:id="rId9"/>
            </p:custDataLst>
          </p:nvPr>
        </p:nvSpPr>
        <p:spPr>
          <a:xfrm>
            <a:off x="6430310" y="2965036"/>
            <a:ext cx="1516214" cy="107371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418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8815932" y="1773936"/>
            <a:ext cx="1123820" cy="1125772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420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8504045" y="3295739"/>
            <a:ext cx="1748006" cy="2666063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 fontScale="65000"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未来趋势：智能化、绿色化、服务化将成为行业发展的主要趋势，同时市场竞争将更加激烈，企业需要加强技术创新和品牌建设。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22" name="矩形 45"/>
          <p:cNvSpPr/>
          <p:nvPr>
            <p:custDataLst>
              <p:tags r:id="rId12"/>
            </p:custDataLst>
          </p:nvPr>
        </p:nvSpPr>
        <p:spPr>
          <a:xfrm>
            <a:off x="8619791" y="2965036"/>
            <a:ext cx="1516214" cy="107371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5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市场需求预测</a:t>
            </a:r>
            <a:endParaRPr altLang="en-US" lang="zh-CN"/>
          </a:p>
        </p:txBody>
      </p:sp>
      <p:sp>
        <p:nvSpPr>
          <p:cNvPr id="1049460" name="圆角矩形 3"/>
          <p:cNvSpPr/>
          <p:nvPr>
            <p:custDataLst>
              <p:tags r:id="rId1"/>
            </p:custDataLst>
          </p:nvPr>
        </p:nvSpPr>
        <p:spPr>
          <a:xfrm rot="16200000">
            <a:off x="5668896" y="-2623722"/>
            <a:ext cx="849913" cy="9645631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62" name="圆角矩形 4"/>
          <p:cNvSpPr/>
          <p:nvPr>
            <p:custDataLst>
              <p:tags r:id="rId2"/>
            </p:custDataLst>
          </p:nvPr>
        </p:nvSpPr>
        <p:spPr>
          <a:xfrm rot="16200000">
            <a:off x="910140" y="2135034"/>
            <a:ext cx="848513" cy="127312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464" name="圆角矩形 5"/>
          <p:cNvSpPr/>
          <p:nvPr>
            <p:custDataLst>
              <p:tags r:id="rId3"/>
            </p:custDataLst>
          </p:nvPr>
        </p:nvSpPr>
        <p:spPr>
          <a:xfrm rot="16200000">
            <a:off x="5670017" y="-1503982"/>
            <a:ext cx="849913" cy="9646331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66" name="圆角矩形 6"/>
          <p:cNvSpPr/>
          <p:nvPr>
            <p:custDataLst>
              <p:tags r:id="rId4"/>
            </p:custDataLst>
          </p:nvPr>
        </p:nvSpPr>
        <p:spPr>
          <a:xfrm rot="16200000">
            <a:off x="911261" y="3255335"/>
            <a:ext cx="848513" cy="127312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468" name="圆角矩形 9"/>
          <p:cNvSpPr/>
          <p:nvPr>
            <p:custDataLst>
              <p:tags r:id="rId5"/>
            </p:custDataLst>
          </p:nvPr>
        </p:nvSpPr>
        <p:spPr>
          <a:xfrm rot="16200000">
            <a:off x="5668896" y="-405549"/>
            <a:ext cx="849913" cy="9645631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70" name="圆角矩形 10"/>
          <p:cNvSpPr/>
          <p:nvPr>
            <p:custDataLst>
              <p:tags r:id="rId6"/>
            </p:custDataLst>
          </p:nvPr>
        </p:nvSpPr>
        <p:spPr>
          <a:xfrm rot="16200000">
            <a:off x="910140" y="4353208"/>
            <a:ext cx="848513" cy="127312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472" name="圆角矩形 11"/>
          <p:cNvSpPr/>
          <p:nvPr>
            <p:custDataLst>
              <p:tags r:id="rId7"/>
            </p:custDataLst>
          </p:nvPr>
        </p:nvSpPr>
        <p:spPr>
          <a:xfrm rot="16200000">
            <a:off x="5670017" y="713631"/>
            <a:ext cx="849913" cy="9646331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74" name="圆角矩形 12"/>
          <p:cNvSpPr/>
          <p:nvPr>
            <p:custDataLst>
              <p:tags r:id="rId8"/>
            </p:custDataLst>
          </p:nvPr>
        </p:nvSpPr>
        <p:spPr>
          <a:xfrm rot="16200000">
            <a:off x="911261" y="5472948"/>
            <a:ext cx="848513" cy="127312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476" name="文本框 7"/>
          <p:cNvSpPr txBox="1"/>
          <p:nvPr>
            <p:custDataLst>
              <p:tags r:id="rId9"/>
            </p:custDataLst>
          </p:nvPr>
        </p:nvSpPr>
        <p:spPr>
          <a:xfrm>
            <a:off x="1676071" y="3992110"/>
            <a:ext cx="9240611" cy="849913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环保、节能机械与设备的需求将显著增加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478" name="文本框 8"/>
          <p:cNvSpPr txBox="1"/>
          <p:nvPr>
            <p:custDataLst>
              <p:tags r:id="rId10"/>
            </p:custDataLst>
          </p:nvPr>
        </p:nvSpPr>
        <p:spPr>
          <a:xfrm>
            <a:off x="1676071" y="5112411"/>
            <a:ext cx="9240611" cy="849213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机械与设备行业将迎来更多的跨界合作机会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480" name="文本框 13"/>
          <p:cNvSpPr txBox="1"/>
          <p:nvPr>
            <p:custDataLst>
              <p:tags r:id="rId11"/>
            </p:custDataLst>
          </p:nvPr>
        </p:nvSpPr>
        <p:spPr>
          <a:xfrm>
            <a:off x="1676071" y="1773936"/>
            <a:ext cx="9240611" cy="849913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市场需求将进一步扩大，尤其是高端机械与设备领域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482" name="文本框 14"/>
          <p:cNvSpPr txBox="1"/>
          <p:nvPr>
            <p:custDataLst>
              <p:tags r:id="rId12"/>
            </p:custDataLst>
          </p:nvPr>
        </p:nvSpPr>
        <p:spPr>
          <a:xfrm>
            <a:off x="1676071" y="2895358"/>
            <a:ext cx="9240611" cy="849213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智能化、自动化将成为市场需求的主要趋势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1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产品结构预测</a:t>
            </a:r>
            <a:endParaRPr altLang="en-US" lang="zh-CN"/>
          </a:p>
        </p:txBody>
      </p:sp>
      <p:sp>
        <p:nvSpPr>
          <p:cNvPr id="1049520" name="矩形 31"/>
          <p:cNvSpPr/>
          <p:nvPr>
            <p:custDataLst>
              <p:tags r:id="rId1"/>
            </p:custDataLst>
          </p:nvPr>
        </p:nvSpPr>
        <p:spPr>
          <a:xfrm>
            <a:off x="3088828" y="1773936"/>
            <a:ext cx="6012179" cy="927124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传统机械设备的市场份额将逐年下降，智能化、自动化设备将逐渐占据主导地位。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22" name="矩形 4"/>
          <p:cNvSpPr/>
          <p:nvPr>
            <p:custDataLst>
              <p:tags r:id="rId2"/>
            </p:custDataLst>
          </p:nvPr>
        </p:nvSpPr>
        <p:spPr>
          <a:xfrm>
            <a:off x="3088828" y="2860879"/>
            <a:ext cx="6012179" cy="927124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环保、节能型设备的需求将大幅增长，成为市场主流产品。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24" name="矩形 5"/>
          <p:cNvSpPr/>
          <p:nvPr>
            <p:custDataLst>
              <p:tags r:id="rId3"/>
            </p:custDataLst>
          </p:nvPr>
        </p:nvSpPr>
        <p:spPr>
          <a:xfrm>
            <a:off x="3088828" y="3947821"/>
            <a:ext cx="6012179" cy="927124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设备更新换代加速，企业将更加注重设备的性能和品质。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26" name="矩形 7"/>
          <p:cNvSpPr/>
          <p:nvPr>
            <p:custDataLst>
              <p:tags r:id="rId4"/>
            </p:custDataLst>
          </p:nvPr>
        </p:nvSpPr>
        <p:spPr>
          <a:xfrm>
            <a:off x="3088828" y="5034764"/>
            <a:ext cx="6012179" cy="927124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定制化、个性化设备的需求将不断增加，满足不同行业和企业的特殊需求。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6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竞争格局预测</a:t>
            </a:r>
            <a:endParaRPr altLang="en-US" lang="zh-CN"/>
          </a:p>
        </p:txBody>
      </p:sp>
      <p:sp>
        <p:nvSpPr>
          <p:cNvPr id="1049564" name="矩形 3"/>
          <p:cNvSpPr/>
          <p:nvPr>
            <p:custDataLst>
              <p:tags r:id="rId1"/>
            </p:custDataLst>
          </p:nvPr>
        </p:nvSpPr>
        <p:spPr>
          <a:xfrm>
            <a:off x="2151231" y="1773936"/>
            <a:ext cx="8351375" cy="918210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566" name="矩形 13"/>
          <p:cNvSpPr/>
          <p:nvPr>
            <p:custDataLst>
              <p:tags r:id="rId2"/>
            </p:custDataLst>
          </p:nvPr>
        </p:nvSpPr>
        <p:spPr>
          <a:xfrm>
            <a:off x="1686399" y="1773936"/>
            <a:ext cx="226487" cy="918210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568" name="文本框 4"/>
          <p:cNvSpPr txBox="1"/>
          <p:nvPr>
            <p:custDataLst>
              <p:tags r:id="rId3"/>
            </p:custDataLst>
          </p:nvPr>
        </p:nvSpPr>
        <p:spPr>
          <a:xfrm>
            <a:off x="2390351" y="1853270"/>
            <a:ext cx="7990796" cy="75958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fontScale="70000"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行业集中度：预计未来几年内，机械与设备行业的集中度将进一步提高，大型企业将占据更大的市场份额。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70" name="矩形 39"/>
          <p:cNvSpPr/>
          <p:nvPr>
            <p:custDataLst>
              <p:tags r:id="rId4"/>
            </p:custDataLst>
          </p:nvPr>
        </p:nvSpPr>
        <p:spPr>
          <a:xfrm>
            <a:off x="2151231" y="2863943"/>
            <a:ext cx="8351375" cy="918210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572" name="矩形 5"/>
          <p:cNvSpPr/>
          <p:nvPr>
            <p:custDataLst>
              <p:tags r:id="rId5"/>
            </p:custDataLst>
          </p:nvPr>
        </p:nvSpPr>
        <p:spPr>
          <a:xfrm>
            <a:off x="1686399" y="2863943"/>
            <a:ext cx="226487" cy="918210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574" name="文本框 41"/>
          <p:cNvSpPr txBox="1"/>
          <p:nvPr>
            <p:custDataLst>
              <p:tags r:id="rId6"/>
            </p:custDataLst>
          </p:nvPr>
        </p:nvSpPr>
        <p:spPr>
          <a:xfrm>
            <a:off x="2390351" y="2943277"/>
            <a:ext cx="7990796" cy="75958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fontScale="70000"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竞争格局：市场竞争将更加激烈，企业需要不断提升技术水平、产品质量和售后服务，以赢得市场份额。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76" name="矩形 12"/>
          <p:cNvSpPr/>
          <p:nvPr>
            <p:custDataLst>
              <p:tags r:id="rId7"/>
            </p:custDataLst>
          </p:nvPr>
        </p:nvSpPr>
        <p:spPr>
          <a:xfrm>
            <a:off x="2151231" y="3953950"/>
            <a:ext cx="8351375" cy="918210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578" name="矩形 17"/>
          <p:cNvSpPr/>
          <p:nvPr>
            <p:custDataLst>
              <p:tags r:id="rId8"/>
            </p:custDataLst>
          </p:nvPr>
        </p:nvSpPr>
        <p:spPr>
          <a:xfrm>
            <a:off x="1686399" y="3953950"/>
            <a:ext cx="226487" cy="918210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580" name="文本框 19"/>
          <p:cNvSpPr txBox="1"/>
          <p:nvPr>
            <p:custDataLst>
              <p:tags r:id="rId9"/>
            </p:custDataLst>
          </p:nvPr>
        </p:nvSpPr>
        <p:spPr>
          <a:xfrm>
            <a:off x="2390351" y="4033285"/>
            <a:ext cx="7990796" cy="75958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fontScale="70000"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新兴市场：随着全球经济的发展，新兴市场对于机械与设备的需求将不断增加，企业需要加强市场开拓和营销力度。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82" name="矩形 49"/>
          <p:cNvSpPr/>
          <p:nvPr>
            <p:custDataLst>
              <p:tags r:id="rId10"/>
            </p:custDataLst>
          </p:nvPr>
        </p:nvSpPr>
        <p:spPr>
          <a:xfrm>
            <a:off x="2151231" y="5043399"/>
            <a:ext cx="8351375" cy="918210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584" name="矩形 26"/>
          <p:cNvSpPr/>
          <p:nvPr>
            <p:custDataLst>
              <p:tags r:id="rId11"/>
            </p:custDataLst>
          </p:nvPr>
        </p:nvSpPr>
        <p:spPr>
          <a:xfrm>
            <a:off x="1686399" y="5043399"/>
            <a:ext cx="226487" cy="918210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586" name="文本框 27"/>
          <p:cNvSpPr txBox="1"/>
          <p:nvPr>
            <p:custDataLst>
              <p:tags r:id="rId12"/>
            </p:custDataLst>
          </p:nvPr>
        </p:nvSpPr>
        <p:spPr>
          <a:xfrm>
            <a:off x="2390351" y="5122733"/>
            <a:ext cx="7990796" cy="75958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fontScale="70000"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行业趋势：数字化、智能化、绿色化将是机械与设备行业的发展趋势，企业需要紧跟行业发展趋势，不断进行技术升级和创新。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7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22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noFill/>
        </p:spPr>
        <p:txBody>
          <a:bodyPr anchor="t" bIns="0" lIns="0" rIns="0" rtlCol="0" tIns="0" vert="horz" wrap="square">
            <a:normAutofit/>
          </a:bodyPr>
          <a:p>
            <a:r>
              <a:rPr altLang="en-US" lang="zh-CN"/>
              <a:t>2024年机械与设备行业的发展趋势</a:t>
            </a:r>
            <a:endParaRPr altLang="en-US" lang="zh-CN"/>
          </a:p>
        </p:txBody>
      </p:sp>
      <p:sp>
        <p:nvSpPr>
          <p:cNvPr id="1049624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noFill/>
        </p:spPr>
        <p:txBody>
          <a:bodyPr anchor="t" wrap="square">
            <a:normAutofit fontScale="98936" lnSpcReduction="10000"/>
          </a:bodyPr>
          <a:p>
            <a:r>
              <a:rPr altLang="zh-CN" lang="en-US"/>
              <a:t>04</a:t>
            </a:r>
            <a:endParaRPr altLang="zh-CN" lang="en-US"/>
          </a:p>
        </p:txBody>
      </p:sp>
    </p:spTree>
    <p:custDataLst>
      <p:tags r:id="rId3"/>
    </p:custData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8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6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智能化发展</a:t>
            </a:r>
            <a:endParaRPr altLang="en-US" lang="zh-CN"/>
          </a:p>
        </p:txBody>
      </p:sp>
      <p:sp>
        <p:nvSpPr>
          <p:cNvPr id="1049666" name="矩形 3"/>
          <p:cNvSpPr/>
          <p:nvPr>
            <p:custDataLst>
              <p:tags r:id="rId1"/>
            </p:custDataLst>
          </p:nvPr>
        </p:nvSpPr>
        <p:spPr>
          <a:xfrm>
            <a:off x="2151231" y="1773936"/>
            <a:ext cx="8351375" cy="918210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668" name="矩形 13"/>
          <p:cNvSpPr/>
          <p:nvPr>
            <p:custDataLst>
              <p:tags r:id="rId2"/>
            </p:custDataLst>
          </p:nvPr>
        </p:nvSpPr>
        <p:spPr>
          <a:xfrm>
            <a:off x="1686399" y="1773936"/>
            <a:ext cx="226487" cy="918210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670" name="文本框 4"/>
          <p:cNvSpPr txBox="1"/>
          <p:nvPr>
            <p:custDataLst>
              <p:tags r:id="rId3"/>
            </p:custDataLst>
          </p:nvPr>
        </p:nvSpPr>
        <p:spPr>
          <a:xfrm>
            <a:off x="2390351" y="1853270"/>
            <a:ext cx="7990796" cy="75958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fontScale="70000"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智能化技术应用：机械与设备行业将广泛应用人工智能、物联网、大数据等技术，提高生产效率和产品质量。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72" name="矩形 39"/>
          <p:cNvSpPr/>
          <p:nvPr>
            <p:custDataLst>
              <p:tags r:id="rId4"/>
            </p:custDataLst>
          </p:nvPr>
        </p:nvSpPr>
        <p:spPr>
          <a:xfrm>
            <a:off x="2151231" y="2863943"/>
            <a:ext cx="8351375" cy="918210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674" name="矩形 5"/>
          <p:cNvSpPr/>
          <p:nvPr>
            <p:custDataLst>
              <p:tags r:id="rId5"/>
            </p:custDataLst>
          </p:nvPr>
        </p:nvSpPr>
        <p:spPr>
          <a:xfrm>
            <a:off x="1686399" y="2863943"/>
            <a:ext cx="226487" cy="918210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676" name="文本框 41"/>
          <p:cNvSpPr txBox="1"/>
          <p:nvPr>
            <p:custDataLst>
              <p:tags r:id="rId6"/>
            </p:custDataLst>
          </p:nvPr>
        </p:nvSpPr>
        <p:spPr>
          <a:xfrm>
            <a:off x="2390351" y="2943277"/>
            <a:ext cx="7990796" cy="75958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fontScale="70000"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智能化生产模式：实现个性化定制、柔性生产等智能化生产模式，满足市场多样化需求。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78" name="矩形 12"/>
          <p:cNvSpPr/>
          <p:nvPr>
            <p:custDataLst>
              <p:tags r:id="rId7"/>
            </p:custDataLst>
          </p:nvPr>
        </p:nvSpPr>
        <p:spPr>
          <a:xfrm>
            <a:off x="2151231" y="3953950"/>
            <a:ext cx="8351375" cy="918210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680" name="矩形 17"/>
          <p:cNvSpPr/>
          <p:nvPr>
            <p:custDataLst>
              <p:tags r:id="rId8"/>
            </p:custDataLst>
          </p:nvPr>
        </p:nvSpPr>
        <p:spPr>
          <a:xfrm>
            <a:off x="1686399" y="3953950"/>
            <a:ext cx="226487" cy="918210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682" name="文本框 19"/>
          <p:cNvSpPr txBox="1"/>
          <p:nvPr>
            <p:custDataLst>
              <p:tags r:id="rId9"/>
            </p:custDataLst>
          </p:nvPr>
        </p:nvSpPr>
        <p:spPr>
          <a:xfrm>
            <a:off x="2390351" y="4033285"/>
            <a:ext cx="7990796" cy="75958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fontScale="70000"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智能化服务体系：建立智能化服务体系，实现远程监控、预测性维护等智能化服务，提高客户满意度。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84" name="矩形 49"/>
          <p:cNvSpPr/>
          <p:nvPr>
            <p:custDataLst>
              <p:tags r:id="rId10"/>
            </p:custDataLst>
          </p:nvPr>
        </p:nvSpPr>
        <p:spPr>
          <a:xfrm>
            <a:off x="2151231" y="5043399"/>
            <a:ext cx="8351375" cy="918210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686" name="矩形 26"/>
          <p:cNvSpPr/>
          <p:nvPr>
            <p:custDataLst>
              <p:tags r:id="rId11"/>
            </p:custDataLst>
          </p:nvPr>
        </p:nvSpPr>
        <p:spPr>
          <a:xfrm>
            <a:off x="1686399" y="5043399"/>
            <a:ext cx="226487" cy="918210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688" name="文本框 27"/>
          <p:cNvSpPr txBox="1"/>
          <p:nvPr>
            <p:custDataLst>
              <p:tags r:id="rId12"/>
            </p:custDataLst>
          </p:nvPr>
        </p:nvSpPr>
        <p:spPr>
          <a:xfrm>
            <a:off x="2390351" y="5122733"/>
            <a:ext cx="7990796" cy="75958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fontScale="70000"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智能化人才培养：加强智能化技术人才培养，为机械与设备行业的智能化发展提供人才保障。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9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2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绿色化发展</a:t>
            </a:r>
            <a:endParaRPr altLang="en-US" lang="zh-CN"/>
          </a:p>
        </p:txBody>
      </p:sp>
      <p:sp>
        <p:nvSpPr>
          <p:cNvPr id="1049726" name="矩形 31"/>
          <p:cNvSpPr/>
          <p:nvPr>
            <p:custDataLst>
              <p:tags r:id="rId1"/>
            </p:custDataLst>
          </p:nvPr>
        </p:nvSpPr>
        <p:spPr>
          <a:xfrm>
            <a:off x="3088828" y="1773936"/>
            <a:ext cx="6012179" cy="927124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机械与设备行业将更加注重环保和可持续发展，推动绿色制造技术的研发和应用。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28" name="矩形 4"/>
          <p:cNvSpPr/>
          <p:nvPr>
            <p:custDataLst>
              <p:tags r:id="rId2"/>
            </p:custDataLst>
          </p:nvPr>
        </p:nvSpPr>
        <p:spPr>
          <a:xfrm>
            <a:off x="3088828" y="2860879"/>
            <a:ext cx="6012179" cy="927124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行业将加大对节能减排和资源循环利用的投入，减少对环境的负面影响。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30" name="矩形 5"/>
          <p:cNvSpPr/>
          <p:nvPr>
            <p:custDataLst>
              <p:tags r:id="rId3"/>
            </p:custDataLst>
          </p:nvPr>
        </p:nvSpPr>
        <p:spPr>
          <a:xfrm>
            <a:off x="3088828" y="3947821"/>
            <a:ext cx="6012179" cy="927124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政府将出台更多政策鼓励机械与设备行业向绿色化转型，推动产业升级和优化。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32" name="矩形 7"/>
          <p:cNvSpPr/>
          <p:nvPr>
            <p:custDataLst>
              <p:tags r:id="rId4"/>
            </p:custDataLst>
          </p:nvPr>
        </p:nvSpPr>
        <p:spPr>
          <a:xfrm>
            <a:off x="3088828" y="5034764"/>
            <a:ext cx="6012179" cy="927124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企业将更加注重社会责任和环保意识，加强内部管理和环保宣传，树立绿色形象。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6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服务化发展</a:t>
            </a:r>
            <a:endParaRPr altLang="en-US" lang="zh-CN"/>
          </a:p>
        </p:txBody>
      </p:sp>
      <p:sp>
        <p:nvSpPr>
          <p:cNvPr id="1049770" name="任意多边形 20"/>
          <p:cNvSpPr/>
          <p:nvPr>
            <p:custDataLst>
              <p:tags r:id="rId1"/>
            </p:custDataLst>
          </p:nvPr>
        </p:nvSpPr>
        <p:spPr>
          <a:xfrm rot="2700000">
            <a:off x="2248630" y="1773936"/>
            <a:ext cx="1123820" cy="1125772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772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936743" y="3295739"/>
            <a:ext cx="1748006" cy="2666063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趋势定义：机械与设备行业从产品制造向提供服务转变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74" name="矩形 42"/>
          <p:cNvSpPr/>
          <p:nvPr>
            <p:custDataLst>
              <p:tags r:id="rId3"/>
            </p:custDataLst>
          </p:nvPr>
        </p:nvSpPr>
        <p:spPr>
          <a:xfrm>
            <a:off x="2052489" y="2965036"/>
            <a:ext cx="1516214" cy="107371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776" name="任意多边形 18"/>
          <p:cNvSpPr/>
          <p:nvPr>
            <p:custDataLst>
              <p:tags r:id="rId4"/>
            </p:custDataLst>
          </p:nvPr>
        </p:nvSpPr>
        <p:spPr>
          <a:xfrm rot="5400000">
            <a:off x="4438111" y="1773936"/>
            <a:ext cx="1123820" cy="1125772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778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4125654" y="3295739"/>
            <a:ext cx="1748006" cy="2666063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驱动因素：客户需求多样化、技术进步、市场竞争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80" name="矩形 43"/>
          <p:cNvSpPr/>
          <p:nvPr>
            <p:custDataLst>
              <p:tags r:id="rId6"/>
            </p:custDataLst>
          </p:nvPr>
        </p:nvSpPr>
        <p:spPr>
          <a:xfrm>
            <a:off x="4241970" y="2965036"/>
            <a:ext cx="1516214" cy="107371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782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6627021" y="1773936"/>
            <a:ext cx="1123820" cy="1125772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784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315134" y="3295739"/>
            <a:ext cx="1748006" cy="2666063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 fontScale="95000"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服务模式创新：个性化定制、全生命周期维护、智能远程监控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86" name="矩形 44"/>
          <p:cNvSpPr/>
          <p:nvPr>
            <p:custDataLst>
              <p:tags r:id="rId9"/>
            </p:custDataLst>
          </p:nvPr>
        </p:nvSpPr>
        <p:spPr>
          <a:xfrm>
            <a:off x="6430310" y="2965036"/>
            <a:ext cx="1516214" cy="107371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788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8815932" y="1773936"/>
            <a:ext cx="1123820" cy="1125772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790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8504045" y="3295739"/>
            <a:ext cx="1748006" cy="2666063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 fontScale="95000"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行业影响：提高客户满意度、创造新的增长点、增强企业竞争力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92" name="矩形 45"/>
          <p:cNvSpPr/>
          <p:nvPr>
            <p:custDataLst>
              <p:tags r:id="rId12"/>
            </p:custDataLst>
          </p:nvPr>
        </p:nvSpPr>
        <p:spPr>
          <a:xfrm>
            <a:off x="8619791" y="2965036"/>
            <a:ext cx="1516214" cy="107371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2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国际化发展</a:t>
            </a:r>
            <a:endParaRPr altLang="en-US" lang="zh-CN"/>
          </a:p>
        </p:txBody>
      </p:sp>
      <p:sp>
        <p:nvSpPr>
          <p:cNvPr id="1049830" name="对角圆角矩形 15"/>
          <p:cNvSpPr/>
          <p:nvPr>
            <p:custDataLst>
              <p:tags r:id="rId1"/>
            </p:custDataLst>
          </p:nvPr>
        </p:nvSpPr>
        <p:spPr>
          <a:xfrm>
            <a:off x="2052404" y="4152861"/>
            <a:ext cx="8084275" cy="681388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32" name="对角圆角矩形 16"/>
          <p:cNvSpPr/>
          <p:nvPr>
            <p:custDataLst>
              <p:tags r:id="rId2"/>
            </p:custDataLst>
          </p:nvPr>
        </p:nvSpPr>
        <p:spPr>
          <a:xfrm>
            <a:off x="2052404" y="4029118"/>
            <a:ext cx="492023" cy="469496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34" name="直角三角形 17"/>
          <p:cNvSpPr/>
          <p:nvPr>
            <p:custDataLst>
              <p:tags r:id="rId3"/>
            </p:custDataLst>
          </p:nvPr>
        </p:nvSpPr>
        <p:spPr>
          <a:xfrm>
            <a:off x="2544537" y="4029686"/>
            <a:ext cx="74131" cy="123551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36" name="文本框 27"/>
          <p:cNvSpPr txBox="1"/>
          <p:nvPr>
            <p:custDataLst>
              <p:tags r:id="rId4"/>
            </p:custDataLst>
          </p:nvPr>
        </p:nvSpPr>
        <p:spPr>
          <a:xfrm>
            <a:off x="2576324" y="4162510"/>
            <a:ext cx="7304376" cy="669651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国际贸易环境变化，企业需要关注国际政策与法规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38" name="对角圆角矩形 52"/>
          <p:cNvSpPr/>
          <p:nvPr>
            <p:custDataLst>
              <p:tags r:id="rId5"/>
            </p:custDataLst>
          </p:nvPr>
        </p:nvSpPr>
        <p:spPr>
          <a:xfrm>
            <a:off x="2052404" y="1898246"/>
            <a:ext cx="8084275" cy="681388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40" name="对角圆角矩形 53"/>
          <p:cNvSpPr/>
          <p:nvPr>
            <p:custDataLst>
              <p:tags r:id="rId6"/>
            </p:custDataLst>
          </p:nvPr>
        </p:nvSpPr>
        <p:spPr>
          <a:xfrm>
            <a:off x="2052404" y="1773936"/>
            <a:ext cx="492023" cy="469496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42" name="直角三角形 54"/>
          <p:cNvSpPr/>
          <p:nvPr>
            <p:custDataLst>
              <p:tags r:id="rId7"/>
            </p:custDataLst>
          </p:nvPr>
        </p:nvSpPr>
        <p:spPr>
          <a:xfrm>
            <a:off x="2544537" y="1774504"/>
            <a:ext cx="74131" cy="123551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44" name="文本框 56"/>
          <p:cNvSpPr txBox="1"/>
          <p:nvPr>
            <p:custDataLst>
              <p:tags r:id="rId8"/>
            </p:custDataLst>
          </p:nvPr>
        </p:nvSpPr>
        <p:spPr>
          <a:xfrm>
            <a:off x="2576324" y="1901084"/>
            <a:ext cx="7304376" cy="669651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全球市场竞争加剧，企业需要提高自身竞争力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46" name="对角圆角矩形 5"/>
          <p:cNvSpPr/>
          <p:nvPr>
            <p:custDataLst>
              <p:tags r:id="rId9"/>
            </p:custDataLst>
          </p:nvPr>
        </p:nvSpPr>
        <p:spPr>
          <a:xfrm>
            <a:off x="2052404" y="3025553"/>
            <a:ext cx="8084275" cy="681388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48" name="对角圆角矩形 6"/>
          <p:cNvSpPr/>
          <p:nvPr>
            <p:custDataLst>
              <p:tags r:id="rId10"/>
            </p:custDataLst>
          </p:nvPr>
        </p:nvSpPr>
        <p:spPr>
          <a:xfrm>
            <a:off x="2052404" y="2901243"/>
            <a:ext cx="492023" cy="469496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50" name="直角三角形 7"/>
          <p:cNvSpPr/>
          <p:nvPr>
            <p:custDataLst>
              <p:tags r:id="rId11"/>
            </p:custDataLst>
          </p:nvPr>
        </p:nvSpPr>
        <p:spPr>
          <a:xfrm>
            <a:off x="2544537" y="2902378"/>
            <a:ext cx="74131" cy="123551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52" name="文本框 8"/>
          <p:cNvSpPr txBox="1"/>
          <p:nvPr>
            <p:custDataLst>
              <p:tags r:id="rId12"/>
            </p:custDataLst>
          </p:nvPr>
        </p:nvSpPr>
        <p:spPr>
          <a:xfrm>
            <a:off x="2576324" y="3035203"/>
            <a:ext cx="7304376" cy="669651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跨国合作成为常态，企业需要加强国际合作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54" name="对角圆角矩形 9"/>
          <p:cNvSpPr/>
          <p:nvPr>
            <p:custDataLst>
              <p:tags r:id="rId13"/>
            </p:custDataLst>
          </p:nvPr>
        </p:nvSpPr>
        <p:spPr>
          <a:xfrm>
            <a:off x="2052404" y="5280736"/>
            <a:ext cx="8084275" cy="681388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56" name="对角圆角矩形 10"/>
          <p:cNvSpPr/>
          <p:nvPr>
            <p:custDataLst>
              <p:tags r:id="rId14"/>
            </p:custDataLst>
          </p:nvPr>
        </p:nvSpPr>
        <p:spPr>
          <a:xfrm>
            <a:off x="2052404" y="5156425"/>
            <a:ext cx="492023" cy="469496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58" name="直角三角形 11"/>
          <p:cNvSpPr/>
          <p:nvPr>
            <p:custDataLst>
              <p:tags r:id="rId15"/>
            </p:custDataLst>
          </p:nvPr>
        </p:nvSpPr>
        <p:spPr>
          <a:xfrm>
            <a:off x="2544537" y="5156993"/>
            <a:ext cx="74131" cy="123551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60" name="文本框 12"/>
          <p:cNvSpPr txBox="1"/>
          <p:nvPr>
            <p:custDataLst>
              <p:tags r:id="rId16"/>
            </p:custDataLst>
          </p:nvPr>
        </p:nvSpPr>
        <p:spPr>
          <a:xfrm>
            <a:off x="2576324" y="5289818"/>
            <a:ext cx="7304376" cy="669651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技术创新与人才培养成为国际化发展的关键因素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96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noFill/>
        </p:spPr>
        <p:txBody>
          <a:bodyPr anchor="t" bIns="0" lIns="0" rIns="0" rtlCol="0" tIns="0" vert="horz" wrap="square">
            <a:normAutofit/>
          </a:bodyPr>
          <a:p>
            <a:r>
              <a:rPr altLang="en-US" lang="zh-CN"/>
              <a:t>机械与设备行业的挑战与机遇</a:t>
            </a:r>
            <a:endParaRPr altLang="en-US" lang="zh-CN"/>
          </a:p>
        </p:txBody>
      </p:sp>
      <p:sp>
        <p:nvSpPr>
          <p:cNvPr id="1049898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noFill/>
        </p:spPr>
        <p:txBody>
          <a:bodyPr anchor="t" wrap="square">
            <a:normAutofit fontScale="98936" lnSpcReduction="10000"/>
          </a:bodyPr>
          <a:p>
            <a:r>
              <a:rPr altLang="zh-CN" lang="en-US"/>
              <a:t>05</a:t>
            </a:r>
            <a:endParaRPr altLang="zh-CN" lang="en-US"/>
          </a:p>
        </p:txBody>
      </p:sp>
    </p:spTree>
    <p:custDataLst>
      <p:tags r:id="rId3"/>
    </p:custData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3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面临的挑战</a:t>
            </a:r>
            <a:endParaRPr altLang="en-US" lang="zh-CN"/>
          </a:p>
        </p:txBody>
      </p:sp>
      <p:sp>
        <p:nvSpPr>
          <p:cNvPr id="1049940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053873" y="1780267"/>
            <a:ext cx="792419" cy="2305771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42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073458" y="4348946"/>
            <a:ext cx="753304" cy="2069057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44" name="任意多边形 18"/>
          <p:cNvSpPr/>
          <p:nvPr>
            <p:custDataLst>
              <p:tags r:id="rId3"/>
            </p:custDataLst>
          </p:nvPr>
        </p:nvSpPr>
        <p:spPr>
          <a:xfrm>
            <a:off x="6415264" y="2534015"/>
            <a:ext cx="2069057" cy="3122469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46" name="任意多边形 19"/>
          <p:cNvSpPr/>
          <p:nvPr>
            <p:custDataLst>
              <p:tags r:id="rId4"/>
            </p:custDataLst>
          </p:nvPr>
        </p:nvSpPr>
        <p:spPr>
          <a:xfrm flipV="1">
            <a:off x="6297157" y="1941699"/>
            <a:ext cx="2305771" cy="110803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48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771106" y="1780860"/>
            <a:ext cx="792419" cy="2304422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50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791879" y="4348946"/>
            <a:ext cx="753304" cy="2069057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52" name="任意多边形 4"/>
          <p:cNvSpPr/>
          <p:nvPr>
            <p:custDataLst>
              <p:tags r:id="rId7"/>
            </p:custDataLst>
          </p:nvPr>
        </p:nvSpPr>
        <p:spPr>
          <a:xfrm>
            <a:off x="1133684" y="2534015"/>
            <a:ext cx="2069057" cy="3122469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54" name="任意多边形 5"/>
          <p:cNvSpPr/>
          <p:nvPr>
            <p:custDataLst>
              <p:tags r:id="rId8"/>
            </p:custDataLst>
          </p:nvPr>
        </p:nvSpPr>
        <p:spPr>
          <a:xfrm flipV="1">
            <a:off x="1014984" y="1941699"/>
            <a:ext cx="2304422" cy="110803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56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1133684" y="3191022"/>
            <a:ext cx="2069057" cy="1864189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sz="200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技术更新换代快，需要不断投入研发和创新</a:t>
            </a:r>
            <a:endParaRPr altLang="en-US" baseline="0" b="0" cap="none" dirty="0" sz="200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958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15264" y="3191022"/>
            <a:ext cx="2069057" cy="1864189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环保法规趋严，需要加强环保治理和绿色发展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960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480446" y="1792730"/>
            <a:ext cx="792419" cy="2304422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62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500625" y="4360816"/>
            <a:ext cx="753304" cy="2069057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64" name="任意多边形 11"/>
          <p:cNvSpPr/>
          <p:nvPr>
            <p:custDataLst>
              <p:tags r:id="rId13"/>
            </p:custDataLst>
          </p:nvPr>
        </p:nvSpPr>
        <p:spPr>
          <a:xfrm>
            <a:off x="3842430" y="2545291"/>
            <a:ext cx="2069057" cy="3122469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66" name="任意多边形 12"/>
          <p:cNvSpPr/>
          <p:nvPr>
            <p:custDataLst>
              <p:tags r:id="rId14"/>
            </p:custDataLst>
          </p:nvPr>
        </p:nvSpPr>
        <p:spPr>
          <a:xfrm flipV="1">
            <a:off x="3724323" y="1954163"/>
            <a:ext cx="2304422" cy="110803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68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626113" y="1815877"/>
            <a:ext cx="792419" cy="2304422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70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646292" y="4382775"/>
            <a:ext cx="753304" cy="2070405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72" name="任意多边形 25"/>
          <p:cNvSpPr/>
          <p:nvPr>
            <p:custDataLst>
              <p:tags r:id="rId17"/>
            </p:custDataLst>
          </p:nvPr>
        </p:nvSpPr>
        <p:spPr>
          <a:xfrm>
            <a:off x="8987504" y="2568438"/>
            <a:ext cx="2070405" cy="3122469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74" name="任意多边形 26"/>
          <p:cNvSpPr/>
          <p:nvPr>
            <p:custDataLst>
              <p:tags r:id="rId18"/>
            </p:custDataLst>
          </p:nvPr>
        </p:nvSpPr>
        <p:spPr>
          <a:xfrm flipV="1">
            <a:off x="8869991" y="1977309"/>
            <a:ext cx="2304422" cy="110803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76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8988098" y="3225445"/>
            <a:ext cx="2069057" cy="1864189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市场竞争激烈，需要提升产品品质和服务质量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978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842430" y="3202299"/>
            <a:ext cx="2069057" cy="1864189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sz="200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人力成本上升，需要提高自动化和智能化水平</a:t>
            </a:r>
            <a:endParaRPr altLang="en-US" dirty="0" sz="200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1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面临的机遇</a:t>
            </a:r>
            <a:endParaRPr altLang="en-US" lang="zh-CN"/>
          </a:p>
        </p:txBody>
      </p:sp>
      <p:sp>
        <p:nvSpPr>
          <p:cNvPr id="1050016" name="五边形 30"/>
          <p:cNvSpPr/>
          <p:nvPr>
            <p:custDataLst>
              <p:tags r:id="rId1"/>
            </p:custDataLst>
          </p:nvPr>
        </p:nvSpPr>
        <p:spPr>
          <a:xfrm>
            <a:off x="1014984" y="3333723"/>
            <a:ext cx="2692576" cy="1094496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018" name="燕尾形 36"/>
          <p:cNvSpPr/>
          <p:nvPr>
            <p:custDataLst>
              <p:tags r:id="rId2"/>
            </p:custDataLst>
          </p:nvPr>
        </p:nvSpPr>
        <p:spPr>
          <a:xfrm>
            <a:off x="3434139" y="3333723"/>
            <a:ext cx="2692576" cy="1094496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020" name="燕尾形 37"/>
          <p:cNvSpPr/>
          <p:nvPr>
            <p:custDataLst>
              <p:tags r:id="rId3"/>
            </p:custDataLst>
          </p:nvPr>
        </p:nvSpPr>
        <p:spPr>
          <a:xfrm>
            <a:off x="8272450" y="3333723"/>
            <a:ext cx="2692576" cy="1094496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022" name="燕尾形 38"/>
          <p:cNvSpPr/>
          <p:nvPr>
            <p:custDataLst>
              <p:tags r:id="rId4"/>
            </p:custDataLst>
          </p:nvPr>
        </p:nvSpPr>
        <p:spPr>
          <a:xfrm>
            <a:off x="5853295" y="3333723"/>
            <a:ext cx="2692576" cy="1094496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024" name="文本框 3"/>
          <p:cNvSpPr txBox="1"/>
          <p:nvPr>
            <p:custDataLst>
              <p:tags r:id="rId5"/>
            </p:custDataLst>
          </p:nvPr>
        </p:nvSpPr>
        <p:spPr>
          <a:xfrm>
            <a:off x="3377823" y="4661646"/>
            <a:ext cx="2903966" cy="1272424"/>
          </a:xfrm>
          <a:prstGeom prst="rect"/>
          <a:noFill/>
        </p:spPr>
        <p:txBody>
          <a:bodyPr lIns="0" rtlCol="0" wrap="square">
            <a:normAutofit fontScale="85714" lnSpcReduction="10000"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新能源发展：随着新能源技术的不断成熟，机械与设备行业将迎来在新能源领域的发展机遇，如电动汽车、太阳能和风能等。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026" name="文本框 6"/>
          <p:cNvSpPr txBox="1"/>
          <p:nvPr>
            <p:custDataLst>
              <p:tags r:id="rId6"/>
            </p:custDataLst>
          </p:nvPr>
        </p:nvSpPr>
        <p:spPr>
          <a:xfrm>
            <a:off x="1014984" y="1802570"/>
            <a:ext cx="2903966" cy="1309968"/>
          </a:xfrm>
          <a:prstGeom prst="rect"/>
          <a:noFill/>
        </p:spPr>
        <p:txBody>
          <a:bodyPr lIns="0" rtlCol="0" wrap="square">
            <a:normAutofit fontScale="92857"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数字化转型：随着工业4.0的推进，机械与设备行业将迎来数字化转型的机遇，提升生产效率和产品质量。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028" name="文本框 7"/>
          <p:cNvSpPr txBox="1"/>
          <p:nvPr>
            <p:custDataLst>
              <p:tags r:id="rId7"/>
            </p:custDataLst>
          </p:nvPr>
        </p:nvSpPr>
        <p:spPr>
          <a:xfrm>
            <a:off x="5851663" y="1802570"/>
            <a:ext cx="2903966" cy="1309968"/>
          </a:xfrm>
          <a:prstGeom prst="rect"/>
          <a:noFill/>
        </p:spPr>
        <p:txBody>
          <a:bodyPr lIns="0" rtlCol="0" wrap="square">
            <a:normAutofit fontScale="92857"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智能制造：智能制造的发展将为机械与设备行业提供新的发展机遇，实现自动化、信息化和智能化生产。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030" name="文本框 8"/>
          <p:cNvSpPr txBox="1"/>
          <p:nvPr>
            <p:custDataLst>
              <p:tags r:id="rId8"/>
            </p:custDataLst>
          </p:nvPr>
        </p:nvSpPr>
        <p:spPr>
          <a:xfrm>
            <a:off x="8270002" y="4661646"/>
            <a:ext cx="2903966" cy="1272424"/>
          </a:xfrm>
          <a:prstGeom prst="rect"/>
          <a:noFill/>
        </p:spPr>
        <p:txBody>
          <a:bodyPr lIns="0" rtlCol="0" wrap="square">
            <a:normAutofit fontScale="85714" lnSpcReduction="10000"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环保需求：随着环保意识的提高，机械与设备行业将迎来环保需求的机遇，推动绿色生产和环保技术的研发和应用。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6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如何应对挑战和抓住机遇</a:t>
            </a:r>
            <a:endParaRPr altLang="en-US" lang="zh-CN"/>
          </a:p>
        </p:txBody>
      </p:sp>
      <p:sp>
        <p:nvSpPr>
          <p:cNvPr id="1050068" name="五边形 30"/>
          <p:cNvSpPr/>
          <p:nvPr>
            <p:custDataLst>
              <p:tags r:id="rId1"/>
            </p:custDataLst>
          </p:nvPr>
        </p:nvSpPr>
        <p:spPr>
          <a:xfrm>
            <a:off x="1014984" y="3333723"/>
            <a:ext cx="2692576" cy="1094496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070" name="燕尾形 36"/>
          <p:cNvSpPr/>
          <p:nvPr>
            <p:custDataLst>
              <p:tags r:id="rId2"/>
            </p:custDataLst>
          </p:nvPr>
        </p:nvSpPr>
        <p:spPr>
          <a:xfrm>
            <a:off x="3434139" y="3333723"/>
            <a:ext cx="2692576" cy="1094496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072" name="燕尾形 37"/>
          <p:cNvSpPr/>
          <p:nvPr>
            <p:custDataLst>
              <p:tags r:id="rId3"/>
            </p:custDataLst>
          </p:nvPr>
        </p:nvSpPr>
        <p:spPr>
          <a:xfrm>
            <a:off x="8272450" y="3333723"/>
            <a:ext cx="2692576" cy="1094496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074" name="燕尾形 38"/>
          <p:cNvSpPr/>
          <p:nvPr>
            <p:custDataLst>
              <p:tags r:id="rId4"/>
            </p:custDataLst>
          </p:nvPr>
        </p:nvSpPr>
        <p:spPr>
          <a:xfrm>
            <a:off x="5853295" y="3333723"/>
            <a:ext cx="2692576" cy="1094496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076" name="文本框 3"/>
          <p:cNvSpPr txBox="1"/>
          <p:nvPr>
            <p:custDataLst>
              <p:tags r:id="rId5"/>
            </p:custDataLst>
          </p:nvPr>
        </p:nvSpPr>
        <p:spPr>
          <a:xfrm>
            <a:off x="3377823" y="4661646"/>
            <a:ext cx="2903966" cy="1272424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品质保证：严格把控产品质量，满足客户需求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078" name="文本框 6"/>
          <p:cNvSpPr txBox="1"/>
          <p:nvPr>
            <p:custDataLst>
              <p:tags r:id="rId6"/>
            </p:custDataLst>
          </p:nvPr>
        </p:nvSpPr>
        <p:spPr>
          <a:xfrm>
            <a:off x="1014984" y="1802570"/>
            <a:ext cx="2903966" cy="1309968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创新驱动：加大研发力度，提升技术水平和产品竞争力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080" name="文本框 7"/>
          <p:cNvSpPr txBox="1"/>
          <p:nvPr>
            <p:custDataLst>
              <p:tags r:id="rId7"/>
            </p:custDataLst>
          </p:nvPr>
        </p:nvSpPr>
        <p:spPr>
          <a:xfrm>
            <a:off x="5851663" y="1802570"/>
            <a:ext cx="2903966" cy="1309968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绿色发展：关注环保，推行可持续发展战略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082" name="文本框 8"/>
          <p:cNvSpPr txBox="1"/>
          <p:nvPr>
            <p:custDataLst>
              <p:tags r:id="rId8"/>
            </p:custDataLst>
          </p:nvPr>
        </p:nvSpPr>
        <p:spPr>
          <a:xfrm>
            <a:off x="8270002" y="4661646"/>
            <a:ext cx="2903966" cy="1272424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跨界合作：加强与其他行业的合作与交流，拓展业务领域和市场空间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118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noFill/>
        </p:spPr>
        <p:txBody>
          <a:bodyPr anchor="t" bIns="0" lIns="0" rIns="0" rtlCol="0" tIns="0" vert="horz" wrap="square">
            <a:normAutofit/>
          </a:bodyPr>
          <a:p>
            <a:r>
              <a:rPr altLang="en-US" lang="zh-CN"/>
              <a:t>机械与设备行业的未来展望</a:t>
            </a:r>
            <a:endParaRPr altLang="en-US" lang="zh-CN"/>
          </a:p>
        </p:txBody>
      </p:sp>
      <p:sp>
        <p:nvSpPr>
          <p:cNvPr id="1050120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noFill/>
        </p:spPr>
        <p:txBody>
          <a:bodyPr anchor="t" wrap="square">
            <a:normAutofit fontScale="98936" lnSpcReduction="10000"/>
          </a:bodyPr>
          <a:p>
            <a:r>
              <a:rPr altLang="zh-CN" lang="en-US"/>
              <a:t>06</a:t>
            </a:r>
            <a:endParaRPr altLang="zh-CN" lang="en-US"/>
          </a:p>
        </p:txBody>
      </p:sp>
    </p:spTree>
    <p:custDataLst>
      <p:tags r:id="rId3"/>
    </p:custData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16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未来发展的重点领域</a:t>
            </a:r>
            <a:endParaRPr altLang="en-US" lang="zh-CN"/>
          </a:p>
        </p:txBody>
      </p:sp>
      <p:sp>
        <p:nvSpPr>
          <p:cNvPr id="1050162" name="矩形 3"/>
          <p:cNvSpPr/>
          <p:nvPr>
            <p:custDataLst>
              <p:tags r:id="rId1"/>
            </p:custDataLst>
          </p:nvPr>
        </p:nvSpPr>
        <p:spPr>
          <a:xfrm>
            <a:off x="2151231" y="1773936"/>
            <a:ext cx="8351375" cy="918210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164" name="矩形 13"/>
          <p:cNvSpPr/>
          <p:nvPr>
            <p:custDataLst>
              <p:tags r:id="rId2"/>
            </p:custDataLst>
          </p:nvPr>
        </p:nvSpPr>
        <p:spPr>
          <a:xfrm>
            <a:off x="1686399" y="1773936"/>
            <a:ext cx="226487" cy="918210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166" name="文本框 4"/>
          <p:cNvSpPr txBox="1"/>
          <p:nvPr>
            <p:custDataLst>
              <p:tags r:id="rId3"/>
            </p:custDataLst>
          </p:nvPr>
        </p:nvSpPr>
        <p:spPr>
          <a:xfrm>
            <a:off x="2390351" y="1853270"/>
            <a:ext cx="7990796" cy="75958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智能化制造：提高生产效率，降低人工成本</a:t>
            </a:r>
            <a:endParaRPr altLang="en-US" dirty="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68" name="矩形 39"/>
          <p:cNvSpPr/>
          <p:nvPr>
            <p:custDataLst>
              <p:tags r:id="rId4"/>
            </p:custDataLst>
          </p:nvPr>
        </p:nvSpPr>
        <p:spPr>
          <a:xfrm>
            <a:off x="2151231" y="2863943"/>
            <a:ext cx="8351375" cy="918210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170" name="矩形 5"/>
          <p:cNvSpPr/>
          <p:nvPr>
            <p:custDataLst>
              <p:tags r:id="rId5"/>
            </p:custDataLst>
          </p:nvPr>
        </p:nvSpPr>
        <p:spPr>
          <a:xfrm>
            <a:off x="1686399" y="2863943"/>
            <a:ext cx="226487" cy="918210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172" name="文本框 41"/>
          <p:cNvSpPr txBox="1"/>
          <p:nvPr>
            <p:custDataLst>
              <p:tags r:id="rId6"/>
            </p:custDataLst>
          </p:nvPr>
        </p:nvSpPr>
        <p:spPr>
          <a:xfrm>
            <a:off x="2390351" y="2943277"/>
            <a:ext cx="7990796" cy="75958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新能源设备：满足环保需求，抢占未来市场</a:t>
            </a:r>
            <a:endParaRPr altLang="en-US" dirty="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74" name="矩形 12"/>
          <p:cNvSpPr/>
          <p:nvPr>
            <p:custDataLst>
              <p:tags r:id="rId7"/>
            </p:custDataLst>
          </p:nvPr>
        </p:nvSpPr>
        <p:spPr>
          <a:xfrm>
            <a:off x="2151231" y="3953950"/>
            <a:ext cx="8351375" cy="918210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176" name="矩形 17"/>
          <p:cNvSpPr/>
          <p:nvPr>
            <p:custDataLst>
              <p:tags r:id="rId8"/>
            </p:custDataLst>
          </p:nvPr>
        </p:nvSpPr>
        <p:spPr>
          <a:xfrm>
            <a:off x="1686399" y="3953950"/>
            <a:ext cx="226487" cy="918210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178" name="文本框 19"/>
          <p:cNvSpPr txBox="1"/>
          <p:nvPr>
            <p:custDataLst>
              <p:tags r:id="rId9"/>
            </p:custDataLst>
          </p:nvPr>
        </p:nvSpPr>
        <p:spPr>
          <a:xfrm>
            <a:off x="2390351" y="4033285"/>
            <a:ext cx="7990796" cy="75958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高端装备制造：提升产品质量，增强国际竞争力</a:t>
            </a:r>
            <a:endParaRPr altLang="en-US" dirty="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80" name="矩形 49"/>
          <p:cNvSpPr/>
          <p:nvPr>
            <p:custDataLst>
              <p:tags r:id="rId10"/>
            </p:custDataLst>
          </p:nvPr>
        </p:nvSpPr>
        <p:spPr>
          <a:xfrm>
            <a:off x="2151231" y="5043399"/>
            <a:ext cx="8351375" cy="918210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182" name="矩形 26"/>
          <p:cNvSpPr/>
          <p:nvPr>
            <p:custDataLst>
              <p:tags r:id="rId11"/>
            </p:custDataLst>
          </p:nvPr>
        </p:nvSpPr>
        <p:spPr>
          <a:xfrm>
            <a:off x="1686399" y="5043399"/>
            <a:ext cx="226487" cy="918210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184" name="文本框 27"/>
          <p:cNvSpPr txBox="1"/>
          <p:nvPr>
            <p:custDataLst>
              <p:tags r:id="rId12"/>
            </p:custDataLst>
          </p:nvPr>
        </p:nvSpPr>
        <p:spPr>
          <a:xfrm>
            <a:off x="2390351" y="5122733"/>
            <a:ext cx="7990796" cy="75958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fontScale="95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物联网与工业互联网：实现设备间的互联互通，提升生产协同效率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22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未来发展的关键技术</a:t>
            </a:r>
            <a:endParaRPr altLang="en-US" lang="zh-CN"/>
          </a:p>
        </p:txBody>
      </p:sp>
      <p:sp>
        <p:nvSpPr>
          <p:cNvPr id="1050222" name="矩形 3"/>
          <p:cNvSpPr/>
          <p:nvPr>
            <p:custDataLst>
              <p:tags r:id="rId1"/>
            </p:custDataLst>
          </p:nvPr>
        </p:nvSpPr>
        <p:spPr>
          <a:xfrm>
            <a:off x="2151231" y="1773936"/>
            <a:ext cx="8351375" cy="918210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224" name="矩形 13"/>
          <p:cNvSpPr/>
          <p:nvPr>
            <p:custDataLst>
              <p:tags r:id="rId2"/>
            </p:custDataLst>
          </p:nvPr>
        </p:nvSpPr>
        <p:spPr>
          <a:xfrm>
            <a:off x="1686399" y="1773936"/>
            <a:ext cx="226487" cy="918210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226" name="文本框 4"/>
          <p:cNvSpPr txBox="1"/>
          <p:nvPr>
            <p:custDataLst>
              <p:tags r:id="rId3"/>
            </p:custDataLst>
          </p:nvPr>
        </p:nvSpPr>
        <p:spPr>
          <a:xfrm>
            <a:off x="2390351" y="1853270"/>
            <a:ext cx="7990796" cy="75958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人工智能技术：提高机械与设备行业的自动化和智能化水平</a:t>
            </a:r>
            <a:endParaRPr altLang="en-US" dirty="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28" name="矩形 39"/>
          <p:cNvSpPr/>
          <p:nvPr>
            <p:custDataLst>
              <p:tags r:id="rId4"/>
            </p:custDataLst>
          </p:nvPr>
        </p:nvSpPr>
        <p:spPr>
          <a:xfrm>
            <a:off x="2151231" y="2863943"/>
            <a:ext cx="8351375" cy="918210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230" name="矩形 5"/>
          <p:cNvSpPr/>
          <p:nvPr>
            <p:custDataLst>
              <p:tags r:id="rId5"/>
            </p:custDataLst>
          </p:nvPr>
        </p:nvSpPr>
        <p:spPr>
          <a:xfrm>
            <a:off x="1686399" y="2863943"/>
            <a:ext cx="226487" cy="918210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232" name="文本框 41"/>
          <p:cNvSpPr txBox="1"/>
          <p:nvPr>
            <p:custDataLst>
              <p:tags r:id="rId6"/>
            </p:custDataLst>
          </p:nvPr>
        </p:nvSpPr>
        <p:spPr>
          <a:xfrm>
            <a:off x="2390351" y="2943277"/>
            <a:ext cx="7990796" cy="75958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fontScale="95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物联网技术：实现设备间的互联互通，提高生产效率和设备利用率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34" name="矩形 12"/>
          <p:cNvSpPr/>
          <p:nvPr>
            <p:custDataLst>
              <p:tags r:id="rId7"/>
            </p:custDataLst>
          </p:nvPr>
        </p:nvSpPr>
        <p:spPr>
          <a:xfrm>
            <a:off x="2151231" y="3953950"/>
            <a:ext cx="8351375" cy="918210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236" name="矩形 17"/>
          <p:cNvSpPr/>
          <p:nvPr>
            <p:custDataLst>
              <p:tags r:id="rId8"/>
            </p:custDataLst>
          </p:nvPr>
        </p:nvSpPr>
        <p:spPr>
          <a:xfrm>
            <a:off x="1686399" y="3953950"/>
            <a:ext cx="226487" cy="918210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238" name="文本框 19"/>
          <p:cNvSpPr txBox="1"/>
          <p:nvPr>
            <p:custDataLst>
              <p:tags r:id="rId9"/>
            </p:custDataLst>
          </p:nvPr>
        </p:nvSpPr>
        <p:spPr>
          <a:xfrm>
            <a:off x="2390351" y="4033285"/>
            <a:ext cx="7990796" cy="75958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fontScale="9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5G通信技术：为机械与设备行业提供更快速、更稳定的数据传输服务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40" name="矩形 49"/>
          <p:cNvSpPr/>
          <p:nvPr>
            <p:custDataLst>
              <p:tags r:id="rId10"/>
            </p:custDataLst>
          </p:nvPr>
        </p:nvSpPr>
        <p:spPr>
          <a:xfrm>
            <a:off x="2151231" y="5043399"/>
            <a:ext cx="8351375" cy="918210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242" name="矩形 26"/>
          <p:cNvSpPr/>
          <p:nvPr>
            <p:custDataLst>
              <p:tags r:id="rId11"/>
            </p:custDataLst>
          </p:nvPr>
        </p:nvSpPr>
        <p:spPr>
          <a:xfrm>
            <a:off x="1686399" y="5043399"/>
            <a:ext cx="226487" cy="918210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244" name="文本框 27"/>
          <p:cNvSpPr txBox="1"/>
          <p:nvPr>
            <p:custDataLst>
              <p:tags r:id="rId12"/>
            </p:custDataLst>
          </p:nvPr>
        </p:nvSpPr>
        <p:spPr>
          <a:xfrm>
            <a:off x="2390351" y="5122733"/>
            <a:ext cx="7990796" cy="75958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fontScale="95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新能源技术：推动机械与设备行业向绿色、环保、可持续方向发展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28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未来发展的战略规划</a:t>
            </a:r>
            <a:endParaRPr altLang="en-US" lang="zh-CN"/>
          </a:p>
        </p:txBody>
      </p:sp>
      <p:sp>
        <p:nvSpPr>
          <p:cNvPr id="1050282" name="五边形 30"/>
          <p:cNvSpPr/>
          <p:nvPr>
            <p:custDataLst>
              <p:tags r:id="rId1"/>
            </p:custDataLst>
          </p:nvPr>
        </p:nvSpPr>
        <p:spPr>
          <a:xfrm>
            <a:off x="1014984" y="3333723"/>
            <a:ext cx="2692576" cy="1094496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284" name="燕尾形 36"/>
          <p:cNvSpPr/>
          <p:nvPr>
            <p:custDataLst>
              <p:tags r:id="rId2"/>
            </p:custDataLst>
          </p:nvPr>
        </p:nvSpPr>
        <p:spPr>
          <a:xfrm>
            <a:off x="3434139" y="3333723"/>
            <a:ext cx="2692576" cy="1094496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286" name="燕尾形 37"/>
          <p:cNvSpPr/>
          <p:nvPr>
            <p:custDataLst>
              <p:tags r:id="rId3"/>
            </p:custDataLst>
          </p:nvPr>
        </p:nvSpPr>
        <p:spPr>
          <a:xfrm>
            <a:off x="8272450" y="3333723"/>
            <a:ext cx="2692576" cy="1094496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288" name="燕尾形 38"/>
          <p:cNvSpPr/>
          <p:nvPr>
            <p:custDataLst>
              <p:tags r:id="rId4"/>
            </p:custDataLst>
          </p:nvPr>
        </p:nvSpPr>
        <p:spPr>
          <a:xfrm>
            <a:off x="5853295" y="3333723"/>
            <a:ext cx="2692576" cy="1094496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290" name="文本框 3"/>
          <p:cNvSpPr txBox="1"/>
          <p:nvPr>
            <p:custDataLst>
              <p:tags r:id="rId5"/>
            </p:custDataLst>
          </p:nvPr>
        </p:nvSpPr>
        <p:spPr>
          <a:xfrm>
            <a:off x="3377823" y="4661646"/>
            <a:ext cx="2903966" cy="1272424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绿色环保：降低能耗和排放，实现可持续发展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292" name="文本框 6"/>
          <p:cNvSpPr txBox="1"/>
          <p:nvPr>
            <p:custDataLst>
              <p:tags r:id="rId6"/>
            </p:custDataLst>
          </p:nvPr>
        </p:nvSpPr>
        <p:spPr>
          <a:xfrm>
            <a:off x="1014984" y="1802570"/>
            <a:ext cx="2903966" cy="1309968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智能化发展：提高生产效率和产品质量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294" name="文本框 7"/>
          <p:cNvSpPr txBox="1"/>
          <p:nvPr>
            <p:custDataLst>
              <p:tags r:id="rId7"/>
            </p:custDataLst>
          </p:nvPr>
        </p:nvSpPr>
        <p:spPr>
          <a:xfrm>
            <a:off x="5851663" y="1802570"/>
            <a:ext cx="2903966" cy="1309968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数字化转型：利用大数据和人工智能技术提升企业竞争力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296" name="文本框 8"/>
          <p:cNvSpPr txBox="1"/>
          <p:nvPr>
            <p:custDataLst>
              <p:tags r:id="rId8"/>
            </p:custDataLst>
          </p:nvPr>
        </p:nvSpPr>
        <p:spPr>
          <a:xfrm>
            <a:off x="8270002" y="4661646"/>
            <a:ext cx="2903966" cy="1272424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创新驱动：加大研发投入，推动技术进步和产品升级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8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332" name="标题"/>
          <p:cNvSpPr>
            <a:spLocks noGrp="1"/>
          </p:cNvSpPr>
          <p:nvPr>
            <p:ph type="ctrTitle"/>
            <p:custDataLst>
              <p:tags r:id="rId1"/>
            </p:custDataLst>
          </p:nvPr>
        </p:nvSpPr>
        <p:spPr>
          <a:xfrm>
            <a:off x="1014984" y="606577"/>
            <a:ext cx="10158984" cy="2958491"/>
          </a:xfrm>
          <a:noFill/>
        </p:spPr>
        <p:txBody>
          <a:bodyPr anchor="b" bIns="0" lIns="0" rIns="0" rtlCol="0" tIns="0" vert="horz" wrap="square">
            <a:normAutofit/>
          </a:bodyPr>
          <a:p>
            <a:r>
              <a:rPr altLang="en-US" lang="zh-CN"/>
              <a:t>THANK YOU</a:t>
            </a:r>
            <a:endParaRPr altLang="en-US" dirty="0" lang="zh-CN"/>
          </a:p>
        </p:txBody>
      </p:sp>
      <p:sp>
        <p:nvSpPr>
          <p:cNvPr id="1050334" name="署名"/>
          <p:cNvSpPr>
            <a:spLocks noGrp="1"/>
          </p:cNvSpPr>
          <p:nvPr>
            <p:ph type="body" sz="quarter" idx="17"/>
            <p:custDataLst>
              <p:tags r:id="rId2"/>
            </p:custDataLst>
          </p:nvPr>
        </p:nvSpPr>
        <p:spPr>
          <a:xfrm>
            <a:off x="1014984" y="3758184"/>
            <a:ext cx="10158984" cy="1962392"/>
          </a:xfrm>
          <a:noFill/>
        </p:spPr>
        <p:txBody>
          <a:bodyPr anchor="t" wrap="square">
            <a:normAutofit/>
          </a:bodyPr>
          <a:p>
            <a:r>
              <a:rPr altLang="en-US" lang="zh-CN"/>
              <a:t>汇报人：XX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</p:sld>
</file>

<file path=ppt/tags/tag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i*2"/>
  <p:tag name="KSO_WM_UNIT_LAYERLEVEL" val="1"/>
  <p:tag name="KSO_WM_TAG_VERSION" val="1.0"/>
  <p:tag name="KSO_WM_BEAUTIFY_FLAG" val="#wm#"/>
  <p:tag name="KSO_WM_UNIT_TYPE" val="i"/>
  <p:tag name="KSO_WM_UNIT_INDEX" val="2"/>
</p:tagLst>
</file>

<file path=ppt/tags/tag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i*3"/>
  <p:tag name="KSO_WM_UNIT_LAYERLEVEL" val="1"/>
  <p:tag name="KSO_WM_TAG_VERSION" val="1.0"/>
  <p:tag name="KSO_WM_BEAUTIFY_FLAG" val="#wm#"/>
  <p:tag name="KSO_WM_UNIT_TYPE" val="i"/>
  <p:tag name="KSO_WM_UNIT_INDEX" val="3"/>
</p:tagLst>
</file>

<file path=ppt/tags/tag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30"/>
  <p:tag name="KSO_WM_UNIT_TYPE" val="a"/>
  <p:tag name="KSO_WM_UNIT_INDEX" val="1"/>
</p:tagLst>
</file>

<file path=ppt/tags/tag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b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副标题样式"/>
  <p:tag name="KSO_WM_UNIT_NOCLEAR" val="0"/>
  <p:tag name="KSO_WM_UNIT_VALUE" val="80"/>
  <p:tag name="KSO_WM_UNIT_TYPE" val="b"/>
  <p:tag name="KSO_WM_UNIT_INDEX" val="1"/>
</p:tagLst>
</file>

<file path=ppt/tags/tag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f*4"/>
  <p:tag name="KSO_WM_UNIT_LAYERLEVEL" val="1"/>
  <p:tag name="KSO_WM_TAG_VERSION" val="1.0"/>
  <p:tag name="KSO_WM_BEAUTIFY_FLAG" val="#wm#"/>
  <p:tag name="KSO_WM_UNIT_SUBTYPE" val="b"/>
  <p:tag name="KSO_WM_UNIT_PRESET_TEXT" val="署名占位符"/>
  <p:tag name="KSO_WM_UNIT_NOCLEAR" val="0"/>
  <p:tag name="KSO_WM_UNIT_VALUE" val="8"/>
  <p:tag name="KSO_WM_UNIT_TYPE" val="f"/>
  <p:tag name="KSO_WM_UNIT_INDEX" val="4"/>
</p:tagLst>
</file>

<file path=ppt/tags/tag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330"/>
  <p:tag name="KSO_WM_UNIT_TYPE" val="f"/>
  <p:tag name="KSO_WM_UNIT_INDEX" val="1"/>
</p:tagLst>
</file>

<file path=ppt/tags/tag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2"/>
  <p:tag name="KSO_WM_UNIT_LAYERLEVEL" val="1"/>
  <p:tag name="KSO_WM_TAG_VERSION" val="1.0"/>
  <p:tag name="KSO_WM_BEAUTIFY_FLAG" val="#wm#"/>
  <p:tag name="KSO_WM_UNIT_TYPE" val="i"/>
  <p:tag name="KSO_WM_UNIT_INDEX" val="2"/>
</p:tagLst>
</file>

<file path=ppt/tags/tag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a*1"/>
  <p:tag name="KSO_WM_UNIT_LAYERLEVEL" val="1"/>
  <p:tag name="KSO_WM_TAG_VERSION" val="1.0"/>
  <p:tag name="KSO_WM_BEAUTIFY_FLAG" val="#wm#"/>
  <p:tag name="KSO_WM_UNIT_ISCONTENTSTITLE" val="1"/>
  <p:tag name="KSO_WM_UNIT_ISNUMDGMTITLE" val="0"/>
  <p:tag name="KSO_WM_UNIT_PRESET_TEXT" val="标题"/>
  <p:tag name="KSO_WM_UNIT_NOCLEAR" val="0"/>
  <p:tag name="KSO_WM_UNIT_VALUE" val="3"/>
  <p:tag name="KSO_WM_UNIT_TYPE" val="a"/>
  <p:tag name="KSO_WM_UNIT_INDEX" val="1"/>
</p:tagLst>
</file>

<file path=ppt/tags/tag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2"/>
  <p:tag name="KSO_WM_UNIT_LAYERLEVEL" val="1"/>
  <p:tag name="KSO_WM_TAG_VERSION" val="1.0"/>
  <p:tag name="KSO_WM_BEAUTIFY_FLAG" val="#wm#"/>
  <p:tag name="KSO_WM_UNIT_TYPE" val="i"/>
  <p:tag name="KSO_WM_UNIT_INDEX" val="2"/>
</p:tagLst>
</file>

<file path=ppt/tags/tag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3"/>
  <p:tag name="KSO_WM_UNIT_LAYERLEVEL" val="1"/>
  <p:tag name="KSO_WM_TAG_VERSION" val="1.0"/>
  <p:tag name="KSO_WM_BEAUTIFY_FLAG" val="#wm#"/>
  <p:tag name="KSO_WM_UNIT_TYPE" val="i"/>
  <p:tag name="KSO_WM_UNIT_INDEX" val="3"/>
</p:tagLst>
</file>

<file path=ppt/tags/tag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14"/>
  <p:tag name="KSO_WM_UNIT_TYPE" val="a"/>
  <p:tag name="KSO_WM_UNIT_INDEX" val="1"/>
</p:tagLst>
</file>

<file path=ppt/tags/tag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8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_4*e*1"/>
  <p:tag name="KSO_WM_UNIT_LAYERLEVEL" val="1"/>
  <p:tag name="KSO_WM_TAG_VERSION" val="1.0"/>
  <p:tag name="KSO_WM_BEAUTIFY_FLAG" val="#wm#"/>
  <p:tag name="KSO_WM_UNIT_PRESET_TEXT" val="节编号"/>
  <p:tag name="KSO_WM_UNIT_NOCLEAR" val="0"/>
  <p:tag name="KSO_WM_UNIT_VALUE" val="13"/>
  <p:tag name="KSO_WM_UNIT_TYPE" val="e"/>
  <p:tag name="KSO_WM_UNIT_INDEX" val="1"/>
</p:tagLst>
</file>

<file path=ppt/tags/tag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f"/>
  <p:tag name="KSO_WM_UNIT_INDEX" val="1"/>
</p:tagLst>
</file>

<file path=ppt/tags/tag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f*2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f"/>
  <p:tag name="KSO_WM_UNIT_INDEX" val="2"/>
</p:tagLst>
</file>

<file path=ppt/tags/tag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a*1_1"/>
  <p:tag name="KSO_WM_UNIT_LAYERLEVEL" val="1_1"/>
  <p:tag name="KSO_WM_TAG_VERSION" val="1.0"/>
  <p:tag name="KSO_WM_BEAUTIFY_FLAG" val="#wm#"/>
  <p:tag name="KSO_WM_UNIT_PRESET_TEXT" val="单击此处编辑母版文本样式"/>
  <p:tag name="KSO_WM_UNIT_NOCLEAR" val="0"/>
  <p:tag name="KSO_WM_UNIT_TYPE" val="h_a"/>
  <p:tag name="KSO_WM_UNIT_INDEX" val="1_1"/>
  <p:tag name="KSO_WM_UNIT_ISCONTENTSTITLE" val="0"/>
  <p:tag name="KSO_WM_UNIT_ISNUMDGMTITLE" val="0"/>
  <p:tag name="KSO_WM_UNIT_VALUE" val="19"/>
</p:tagLst>
</file>

<file path=ppt/tags/tag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f*1_1"/>
  <p:tag name="KSO_WM_UNIT_LAYERLEVEL" val="1_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128"/>
  <p:tag name="KSO_WM_UNIT_TYPE" val="h_f"/>
  <p:tag name="KSO_WM_UNIT_INDEX" val="1_1"/>
</p:tagLst>
</file>

<file path=ppt/tags/tag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a*2_1"/>
  <p:tag name="KSO_WM_UNIT_LAYERLEVEL" val="1_1"/>
  <p:tag name="KSO_WM_TAG_VERSION" val="1.0"/>
  <p:tag name="KSO_WM_BEAUTIFY_FLAG" val="#wm#"/>
  <p:tag name="KSO_WM_UNIT_PRESET_TEXT" val="单击此处编辑母版文本样式"/>
  <p:tag name="KSO_WM_UNIT_NOCLEAR" val="0"/>
  <p:tag name="KSO_WM_UNIT_TYPE" val="h_a"/>
  <p:tag name="KSO_WM_UNIT_INDEX" val="2_1"/>
  <p:tag name="KSO_WM_UNIT_ISCONTENTSTITLE" val="0"/>
  <p:tag name="KSO_WM_UNIT_ISNUMDGMTITLE" val="0"/>
  <p:tag name="KSO_WM_UNIT_VALUE" val="19"/>
</p:tagLst>
</file>

<file path=ppt/tags/tag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f*2_1"/>
  <p:tag name="KSO_WM_UNIT_LAYERLEVEL" val="1_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128"/>
  <p:tag name="KSO_WM_UNIT_TYPE" val="h_f"/>
  <p:tag name="KSO_WM_UNIT_INDEX" val="2_1"/>
</p:tagLst>
</file>

<file path=ppt/tags/tag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396"/>
  <p:tag name="KSO_WM_UNIT_TYPE" val="f"/>
  <p:tag name="KSO_WM_UNIT_INDEX" val="1"/>
</p:tagLst>
</file>

<file path=ppt/tags/tag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b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副标题样式"/>
  <p:tag name="KSO_WM_UNIT_NOCLEAR" val="0"/>
  <p:tag name="KSO_WM_UNIT_VALUE" val="40"/>
  <p:tag name="KSO_WM_UNIT_TYPE" val="b"/>
  <p:tag name="KSO_WM_UNIT_INDEX" val="1"/>
</p:tagLst>
</file>

<file path=ppt/tags/tag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2"/>
  <p:tag name="KSO_WM_UNIT_LAYERLEVEL" val="1"/>
  <p:tag name="KSO_WM_TAG_VERSION" val="1.0"/>
  <p:tag name="KSO_WM_BEAUTIFY_FLAG" val="#wm#"/>
  <p:tag name="KSO_WM_UNIT_TYPE" val="i"/>
  <p:tag name="KSO_WM_UNIT_INDEX" val="2"/>
</p:tagLst>
</file>

<file path=ppt/tags/tag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3"/>
  <p:tag name="KSO_WM_UNIT_LAYERLEVEL" val="1"/>
  <p:tag name="KSO_WM_TAG_VERSION" val="1.0"/>
  <p:tag name="KSO_WM_BEAUTIFY_FLAG" val="#wm#"/>
  <p:tag name="KSO_WM_UNIT_TYPE" val="i"/>
  <p:tag name="KSO_WM_UNIT_INDEX" val="3"/>
</p:tagLst>
</file>

<file path=ppt/tags/tag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30"/>
  <p:tag name="KSO_WM_UNIT_TYPE" val="a"/>
  <p:tag name="KSO_WM_UNIT_INDEX" val="1"/>
</p:tagLst>
</file>

<file path=ppt/tags/tag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  <p:tag name="KSO_WM_UNIT_NOCLEAR" val="0"/>
</p:tagLst>
</file>

<file path=ppt/tags/tag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f*5"/>
  <p:tag name="KSO_WM_UNIT_LAYERLEVEL" val="1"/>
  <p:tag name="KSO_WM_TAG_VERSION" val="1.0"/>
  <p:tag name="KSO_WM_BEAUTIFY_FLAG" val="#wm#"/>
  <p:tag name="KSO_WM_UNIT_SUBTYPE" val="b"/>
  <p:tag name="KSO_WM_UNIT_PRESET_TEXT" val="署名占位符"/>
  <p:tag name="KSO_WM_UNIT_NOCLEAR" val="0"/>
  <p:tag name="KSO_WM_UNIT_VALUE" val="8"/>
  <p:tag name="KSO_WM_UNIT_TYPE" val="f"/>
  <p:tag name="KSO_WM_UNIT_INDEX" val="5"/>
</p:tagLst>
</file>

<file path=ppt/tags/tag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i*2"/>
  <p:tag name="KSO_WM_UNIT_LAYERLEVEL" val="1"/>
  <p:tag name="KSO_WM_TAG_VERSION" val="1.0"/>
  <p:tag name="KSO_WM_BEAUTIFY_FLAG" val="#wm#"/>
  <p:tag name="KSO_WM_UNIT_TYPE" val="i"/>
  <p:tag name="KSO_WM_UNIT_INDEX" val="2"/>
</p:tagLst>
</file>

<file path=ppt/tags/tag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TYPE" val="a"/>
  <p:tag name="KSO_WM_UNIT_INDEX" val="1"/>
  <p:tag name="KSO_WM_TEMPLATE_CATEGORY" val="custom"/>
  <p:tag name="KSO_WM_TEMPLATE_INDEX" val="20231418"/>
</p:tagLst>
</file>

<file path=ppt/tags/tag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f"/>
  <p:tag name="KSO_WM_UNIT_INDEX" val="1"/>
  <p:tag name="KSO_WM_TEMPLATE_CATEGORY" val="custom"/>
  <p:tag name="KSO_WM_TEMPLATE_INDEX" val="20231418"/>
</p:tagLst>
</file>

<file path=ppt/tags/tag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74.xml><?xml version="1.0" encoding="utf-8"?>
<p:tagLst xmlns:p="http://schemas.openxmlformats.org/presentationml/2006/main">
  <p:tag name="KSO_WM_TEMPLATE_SUBCATEGORY" val="29"/>
  <p:tag name="KSO_WM_TEMPLATE_MASTER_TYPE" val="0"/>
  <p:tag name="KSO_WM_TEMPLATE_COLOR_TYPE" val="0"/>
  <p:tag name="KSO_WM_TAG_VERSION" val="1.0"/>
  <p:tag name="KSO_WM_BEAUTIFY_FLAG" val="#wm#"/>
  <p:tag name="KSO_WM_TEMPLATE_CATEGORY" val="custom"/>
  <p:tag name="KSO_WM_TEMPLATE_INDEX" val="20231418"/>
  <p:tag name="KSO_WM_TEMPLATE_THUMBS_INDEX" val="1、9"/>
</p:tagLst>
</file>

<file path=ppt/tags/tag7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1418_1*a*1"/>
  <p:tag name="KSO_WM_TEMPLATE_CATEGORY" val="custom"/>
  <p:tag name="KSO_WM_TEMPLATE_INDEX" val="20231418"/>
  <p:tag name="KSO_WM_UNIT_LAYERLEVEL" val="1"/>
  <p:tag name="KSO_WM_TAG_VERSION" val="1.0"/>
  <p:tag name="KSO_WM_BEAUTIFY_FLAG" val="#wm#"/>
  <p:tag name="KSO_WM_UNIT_PRESET_TEXT" val="添加文档标题"/>
</p:tagLst>
</file>

<file path=ppt/tags/tag7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1418_1*b*1"/>
  <p:tag name="KSO_WM_TEMPLATE_CATEGORY" val="custom"/>
  <p:tag name="KSO_WM_TEMPLATE_INDEX" val="20231418"/>
  <p:tag name="KSO_WM_UNIT_LAYERLEVEL" val="1"/>
  <p:tag name="KSO_WM_TAG_VERSION" val="1.0"/>
  <p:tag name="KSO_WM_BEAUTIFY_FLAG" val="#wm#"/>
  <p:tag name="KSO_WM_UNIT_PRESET_TEXT" val="添加文档副标题"/>
</p:tagLst>
</file>

<file path=ppt/tags/tag77.xml><?xml version="1.0" encoding="utf-8"?>
<p:tagLst xmlns:p="http://schemas.openxmlformats.org/presentationml/2006/main">
  <p:tag name="KSO_WM_UNIT_SUBTYPE" val="b"/>
  <p:tag name="KSO_WM_UNIT_NOCLEAR" val="0"/>
  <p:tag name="KSO_WM_UNIT_VALUE" val="63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1418_1*f*1"/>
  <p:tag name="KSO_WM_TEMPLATE_CATEGORY" val="custom"/>
  <p:tag name="KSO_WM_TEMPLATE_INDEX" val="20231418"/>
  <p:tag name="KSO_WM_UNIT_LAYERLEVEL" val="1"/>
  <p:tag name="KSO_WM_TAG_VERSION" val="1.0"/>
  <p:tag name="KSO_WM_BEAUTIFY_FLAG" val="#wm#"/>
  <p:tag name="KSO_WM_UNIT_PRESET_TEXT" val="汇报人：WPS"/>
</p:tagLst>
</file>

<file path=ppt/tags/tag78.xml><?xml version="1.0" encoding="utf-8"?>
<p:tagLst xmlns:p="http://schemas.openxmlformats.org/presentationml/2006/main">
  <p:tag name="KSO_WM_SLIDE_ID" val="custom20231418_1"/>
  <p:tag name="KSO_WM_TEMPLATE_SUBCATEGORY" val="29"/>
  <p:tag name="KSO_WM_TEMPLATE_MASTER_TYPE" val="0"/>
  <p:tag name="KSO_WM_TEMPLATE_COLOR_TYPE" val="0"/>
  <p:tag name="KSO_WM_SLIDE_TYPE" val="title"/>
  <p:tag name="KSO_WM_SLIDE_SUBTYPE" val="pureTxt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31418"/>
  <p:tag name="KSO_WM_SLIDE_LAYOUT" val="a_b_f"/>
  <p:tag name="KSO_WM_SLIDE_LAYOUT_CNT" val="1_1_1"/>
  <p:tag name="KSO_WM_TEMPLATE_THUMBS_INDEX" val="1、9"/>
</p:tagLst>
</file>

<file path=ppt/tags/tag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1_1"/>
  <p:tag name="KSO_WM_UNIT_ID" val="custom20231418_6*l_h_i*1_1_1"/>
  <p:tag name="KSO_WM_TEMPLATE_CATEGORY" val="custom"/>
  <p:tag name="KSO_WM_TEMPLATE_INDEX" val="20231418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DIAGRAM_MAX_ITEMCNT" val="6"/>
  <p:tag name="KSO_WM_DIAGRAM_MIN_ITEMCNT" val="2"/>
  <p:tag name="KSO_WM_DIAGRAM_VIRTUALLY_FRAME" val="{&quot;height&quot;:283.3055905511811,&quot;width&quot;:732.203228346456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1_1"/>
  <p:tag name="KSO_WM_UNIT_ID" val="custom20231418_6*l_h_a*1_1_1"/>
  <p:tag name="KSO_WM_TEMPLATE_CATEGORY" val="custom"/>
  <p:tag name="KSO_WM_TEMPLATE_INDEX" val="20231418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目录项标题"/>
  <p:tag name="KSO_WM_DIAGRAM_MAX_ITEMCNT" val="6"/>
  <p:tag name="KSO_WM_DIAGRAM_MIN_ITEMCNT" val="2"/>
  <p:tag name="KSO_WM_DIAGRAM_VIRTUALLY_FRAME" val="{&quot;height&quot;:283.3055905511811,&quot;width&quot;:732.203228346456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2_1"/>
  <p:tag name="KSO_WM_UNIT_ID" val="custom20231418_6*l_h_i*1_2_1"/>
  <p:tag name="KSO_WM_TEMPLATE_CATEGORY" val="custom"/>
  <p:tag name="KSO_WM_TEMPLATE_INDEX" val="20231418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DIAGRAM_MAX_ITEMCNT" val="6"/>
  <p:tag name="KSO_WM_DIAGRAM_MIN_ITEMCNT" val="2"/>
  <p:tag name="KSO_WM_DIAGRAM_VIRTUALLY_FRAME" val="{&quot;height&quot;:283.3055905511811,&quot;width&quot;:732.203228346456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2_1"/>
  <p:tag name="KSO_WM_UNIT_ID" val="custom20231418_6*l_h_a*1_2_1"/>
  <p:tag name="KSO_WM_TEMPLATE_CATEGORY" val="custom"/>
  <p:tag name="KSO_WM_TEMPLATE_INDEX" val="20231418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目录项标题"/>
  <p:tag name="KSO_WM_DIAGRAM_MAX_ITEMCNT" val="6"/>
  <p:tag name="KSO_WM_DIAGRAM_MIN_ITEMCNT" val="2"/>
  <p:tag name="KSO_WM_DIAGRAM_VIRTUALLY_FRAME" val="{&quot;height&quot;:283.3055905511811,&quot;width&quot;:732.203228346456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4_1"/>
  <p:tag name="KSO_WM_UNIT_ID" val="custom20231418_6*l_h_i*1_4_1"/>
  <p:tag name="KSO_WM_TEMPLATE_CATEGORY" val="custom"/>
  <p:tag name="KSO_WM_TEMPLATE_INDEX" val="20231418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DIAGRAM_MAX_ITEMCNT" val="6"/>
  <p:tag name="KSO_WM_DIAGRAM_MIN_ITEMCNT" val="2"/>
  <p:tag name="KSO_WM_DIAGRAM_VIRTUALLY_FRAME" val="{&quot;height&quot;:283.3055905511811,&quot;width&quot;:732.203228346456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4_1"/>
  <p:tag name="KSO_WM_UNIT_ID" val="custom20231418_6*l_h_a*1_4_1"/>
  <p:tag name="KSO_WM_TEMPLATE_CATEGORY" val="custom"/>
  <p:tag name="KSO_WM_TEMPLATE_INDEX" val="20231418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目录项标题"/>
  <p:tag name="KSO_WM_DIAGRAM_MAX_ITEMCNT" val="6"/>
  <p:tag name="KSO_WM_DIAGRAM_MIN_ITEMCNT" val="2"/>
  <p:tag name="KSO_WM_DIAGRAM_VIRTUALLY_FRAME" val="{&quot;height&quot;:283.3055905511811,&quot;width&quot;:732.203228346456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3_1"/>
  <p:tag name="KSO_WM_UNIT_ID" val="custom20231418_6*l_h_i*1_3_1"/>
  <p:tag name="KSO_WM_TEMPLATE_CATEGORY" val="custom"/>
  <p:tag name="KSO_WM_TEMPLATE_INDEX" val="20231418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DIAGRAM_MAX_ITEMCNT" val="6"/>
  <p:tag name="KSO_WM_DIAGRAM_MIN_ITEMCNT" val="2"/>
  <p:tag name="KSO_WM_DIAGRAM_VIRTUALLY_FRAME" val="{&quot;height&quot;:283.3055905511811,&quot;width&quot;:732.203228346456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3_1"/>
  <p:tag name="KSO_WM_UNIT_ID" val="custom20231418_6*l_h_a*1_3_1"/>
  <p:tag name="KSO_WM_TEMPLATE_CATEGORY" val="custom"/>
  <p:tag name="KSO_WM_TEMPLATE_INDEX" val="20231418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目录项标题"/>
  <p:tag name="KSO_WM_DIAGRAM_MAX_ITEMCNT" val="6"/>
  <p:tag name="KSO_WM_DIAGRAM_MIN_ITEMCNT" val="2"/>
  <p:tag name="KSO_WM_DIAGRAM_VIRTUALLY_FRAME" val="{&quot;height&quot;:283.3055905511811,&quot;width&quot;:732.203228346456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6_1"/>
  <p:tag name="KSO_WM_UNIT_ID" val="custom20231418_6*l_h_a*1_6_1"/>
  <p:tag name="KSO_WM_TEMPLATE_CATEGORY" val="custom"/>
  <p:tag name="KSO_WM_TEMPLATE_INDEX" val="20231418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目录项标题"/>
  <p:tag name="KSO_WM_DIAGRAM_MAX_ITEMCNT" val="6"/>
  <p:tag name="KSO_WM_DIAGRAM_MIN_ITEMCNT" val="2"/>
  <p:tag name="KSO_WM_DIAGRAM_VIRTUALLY_FRAME" val="{&quot;height&quot;:283.3055905511811,&quot;width&quot;:732.203228346456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5_1"/>
  <p:tag name="KSO_WM_UNIT_ID" val="custom20231418_6*l_h_i*1_5_1"/>
  <p:tag name="KSO_WM_TEMPLATE_CATEGORY" val="custom"/>
  <p:tag name="KSO_WM_TEMPLATE_INDEX" val="20231418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DIAGRAM_MAX_ITEMCNT" val="6"/>
  <p:tag name="KSO_WM_DIAGRAM_MIN_ITEMCNT" val="2"/>
  <p:tag name="KSO_WM_DIAGRAM_VIRTUALLY_FRAME" val="{&quot;height&quot;:283.3055905511811,&quot;width&quot;:732.203228346456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5_1"/>
  <p:tag name="KSO_WM_UNIT_ID" val="custom20231418_6*l_h_a*1_5_1"/>
  <p:tag name="KSO_WM_TEMPLATE_CATEGORY" val="custom"/>
  <p:tag name="KSO_WM_TEMPLATE_INDEX" val="20231418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目录项标题"/>
  <p:tag name="KSO_WM_DIAGRAM_MAX_ITEMCNT" val="6"/>
  <p:tag name="KSO_WM_DIAGRAM_MIN_ITEMCNT" val="2"/>
  <p:tag name="KSO_WM_DIAGRAM_VIRTUALLY_FRAME" val="{&quot;height&quot;:283.3055905511811,&quot;width&quot;:732.203228346456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6_1"/>
  <p:tag name="KSO_WM_UNIT_ID" val="custom20231418_6*l_h_i*1_6_1"/>
  <p:tag name="KSO_WM_TEMPLATE_CATEGORY" val="custom"/>
  <p:tag name="KSO_WM_TEMPLATE_INDEX" val="20231418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DIAGRAM_MAX_ITEMCNT" val="6"/>
  <p:tag name="KSO_WM_DIAGRAM_MIN_ITEMCNT" val="2"/>
  <p:tag name="KSO_WM_DIAGRAM_VIRTUALLY_FRAME" val="{&quot;height&quot;:283.3055905511811,&quot;width&quot;:732.203228346456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418_6*a*1"/>
  <p:tag name="KSO_WM_TEMPLATE_CATEGORY" val="custom"/>
  <p:tag name="KSO_WM_TEMPLATE_INDEX" val="20231418"/>
  <p:tag name="KSO_WM_UNIT_LAYERLEVEL" val="1"/>
  <p:tag name="KSO_WM_TAG_VERSION" val="1.0"/>
  <p:tag name="KSO_WM_BEAUTIFY_FLAG" val="#wm#"/>
  <p:tag name="KSO_WM_UNIT_ISCONTENTSTITLE" val="1"/>
  <p:tag name="KSO_WM_UNIT_ISNUMDGMTITLE" val="0"/>
  <p:tag name="KSO_WM_UNIT_NOCLEAR" val="0"/>
  <p:tag name="KSO_WM_UNIT_VALUE" val="3"/>
  <p:tag name="KSO_WM_UNIT_TYPE" val="a"/>
  <p:tag name="KSO_WM_UNIT_INDEX" val="1"/>
  <p:tag name="KSO_WM_DIAGRAM_GROUP_CODE" val="l1-1"/>
  <p:tag name="KSO_WM_UNIT_PRESET_TEXT" val="目录"/>
</p:tagLst>
</file>

<file path=ppt/tags/tag92.xml><?xml version="1.0" encoding="utf-8"?>
<p:tagLst xmlns:p="http://schemas.openxmlformats.org/presentationml/2006/main">
  <p:tag name="KSO_WM_SLIDE_ID" val="custom20231418_6"/>
  <p:tag name="KSO_WM_TEMPLATE_SUBCATEGORY" val="29"/>
  <p:tag name="KSO_WM_TEMPLATE_MASTER_TYPE" val="0"/>
  <p:tag name="KSO_WM_TEMPLATE_COLOR_TYPE" val="0"/>
  <p:tag name="KSO_WM_SLIDE_ITEM_CNT" val="6"/>
  <p:tag name="KSO_WM_SLIDE_INDEX" val="6"/>
  <p:tag name="KSO_WM_TAG_VERSION" val="1.0"/>
  <p:tag name="KSO_WM_BEAUTIFY_FLAG" val="#wm#"/>
  <p:tag name="KSO_WM_TEMPLATE_CATEGORY" val="custom"/>
  <p:tag name="KSO_WM_TEMPLATE_INDEX" val="20231418"/>
  <p:tag name="KSO_WM_SLIDE_LAYOUT" val="a_l"/>
  <p:tag name="KSO_WM_SLIDE_LAYOUT_CNT" val="1_1"/>
  <p:tag name="KSO_WM_SLIDE_TYPE" val="contents"/>
  <p:tag name="KSO_WM_SLIDE_SUBTYPE" val="diag"/>
  <p:tag name="KSO_WM_DIAGRAM_GROUP_CODE" val="l1-1"/>
  <p:tag name="KSO_WM_SLIDE_DIAGTYPE" val="l"/>
</p:tagLst>
</file>

<file path=ppt/tags/tag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418_7*a*1"/>
  <p:tag name="KSO_WM_TEMPLATE_CATEGORY" val="custom"/>
  <p:tag name="KSO_WM_TEMPLATE_INDEX" val="20231418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94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1418_7*e*1"/>
  <p:tag name="KSO_WM_TEMPLATE_CATEGORY" val="custom"/>
  <p:tag name="KSO_WM_TEMPLATE_INDEX" val="20231418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1"/>
</p:tagLst>
</file>

<file path=ppt/tags/tag95.xml><?xml version="1.0" encoding="utf-8"?>
<p:tagLst xmlns:p="http://schemas.openxmlformats.org/presentationml/2006/main">
  <p:tag name="KSO_WM_SLIDE_ID" val="custom20231418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1418"/>
  <p:tag name="KSO_WM_SLIDE_TYPE" val="sectionTitle"/>
  <p:tag name="KSO_WM_SLIDE_SUBTYPE" val="pureTxt"/>
  <p:tag name="KSO_WM_SLIDE_LAYOUT" val="a_e"/>
  <p:tag name="KSO_WM_SLIDE_LAYOUT_CNT" val="1_1"/>
</p:tagLst>
</file>

<file path=ppt/tags/tag96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7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8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9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4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5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6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7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70_3*l_h_i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70_3*l_h_i*1_1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0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70_3*l_h_f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70_3*l_h_i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70_3*l_h_i*1_2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3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70_3*l_h_f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70_3*l_h_i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5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70_3*l_h_f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70_3*l_h_i*1_3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70_3*l_h_i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70_3*l_h_i*1_4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9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70_3*l_h_f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418_7*a*1"/>
  <p:tag name="KSO_WM_TEMPLATE_CATEGORY" val="custom"/>
  <p:tag name="KSO_WM_TEMPLATE_INDEX" val="20231418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121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1418_7*e*1"/>
  <p:tag name="KSO_WM_TEMPLATE_CATEGORY" val="custom"/>
  <p:tag name="KSO_WM_TEMPLATE_INDEX" val="20231418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2"/>
</p:tagLst>
</file>

<file path=ppt/tags/tag122.xml><?xml version="1.0" encoding="utf-8"?>
<p:tagLst xmlns:p="http://schemas.openxmlformats.org/presentationml/2006/main">
  <p:tag name="KSO_WM_SLIDE_ID" val="custom20231418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1418"/>
  <p:tag name="KSO_WM_SLIDE_TYPE" val="sectionTitle"/>
  <p:tag name="KSO_WM_SLIDE_SUBTYPE" val="pureTxt"/>
  <p:tag name="KSO_WM_SLIDE_LAYOUT" val="a_e"/>
  <p:tag name="KSO_WM_SLIDE_LAYOUT_CNT" val="1_1"/>
</p:tagLst>
</file>

<file path=ppt/tags/tag1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1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2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3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4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1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2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3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4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9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2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5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8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7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8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7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8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418_7*a*1"/>
  <p:tag name="KSO_WM_TEMPLATE_CATEGORY" val="custom"/>
  <p:tag name="KSO_WM_TEMPLATE_INDEX" val="20231418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180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1418_7*e*1"/>
  <p:tag name="KSO_WM_TEMPLATE_CATEGORY" val="custom"/>
  <p:tag name="KSO_WM_TEMPLATE_INDEX" val="20231418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3"/>
</p:tagLst>
</file>

<file path=ppt/tags/tag181.xml><?xml version="1.0" encoding="utf-8"?>
<p:tagLst xmlns:p="http://schemas.openxmlformats.org/presentationml/2006/main">
  <p:tag name="KSO_WM_SLIDE_ID" val="custom20231418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1418"/>
  <p:tag name="KSO_WM_SLIDE_TYPE" val="sectionTitle"/>
  <p:tag name="KSO_WM_SLIDE_SUBTYPE" val="pureTxt"/>
  <p:tag name="KSO_WM_SLIDE_LAYOUT" val="a_e"/>
  <p:tag name="KSO_WM_SLIDE_LAYOUT_CNT" val="1_1"/>
</p:tagLst>
</file>

<file path=ppt/tags/tag1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6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7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8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9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2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5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8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1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418_7*a*1"/>
  <p:tag name="KSO_WM_TEMPLATE_CATEGORY" val="custom"/>
  <p:tag name="KSO_WM_TEMPLATE_INDEX" val="20231418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223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1418_7*e*1"/>
  <p:tag name="KSO_WM_TEMPLATE_CATEGORY" val="custom"/>
  <p:tag name="KSO_WM_TEMPLATE_INDEX" val="20231418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4"/>
</p:tagLst>
</file>

<file path=ppt/tags/tag224.xml><?xml version="1.0" encoding="utf-8"?>
<p:tagLst xmlns:p="http://schemas.openxmlformats.org/presentationml/2006/main">
  <p:tag name="KSO_WM_SLIDE_ID" val="custom20231418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1418"/>
  <p:tag name="KSO_WM_SLIDE_TYPE" val="sectionTitle"/>
  <p:tag name="KSO_WM_SLIDE_SUBTYPE" val="pureTxt"/>
  <p:tag name="KSO_WM_SLIDE_LAYOUT" val="a_e"/>
  <p:tag name="KSO_WM_SLIDE_LAYOUT_CNT" val="1_1"/>
</p:tagLst>
</file>

<file path=ppt/tags/tag2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7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0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3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6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7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8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9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0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6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0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4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8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418_7*a*1"/>
  <p:tag name="KSO_WM_TEMPLATE_CATEGORY" val="custom"/>
  <p:tag name="KSO_WM_TEMPLATE_INDEX" val="20231418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270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1418_7*e*1"/>
  <p:tag name="KSO_WM_TEMPLATE_CATEGORY" val="custom"/>
  <p:tag name="KSO_WM_TEMPLATE_INDEX" val="20231418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5"/>
</p:tagLst>
</file>

<file path=ppt/tags/tag271.xml><?xml version="1.0" encoding="utf-8"?>
<p:tagLst xmlns:p="http://schemas.openxmlformats.org/presentationml/2006/main">
  <p:tag name="KSO_WM_SLIDE_ID" val="custom20231418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1418"/>
  <p:tag name="KSO_WM_SLIDE_TYPE" val="sectionTitle"/>
  <p:tag name="KSO_WM_SLIDE_SUBTYPE" val="pureTxt"/>
  <p:tag name="KSO_WM_SLIDE_LAYOUT" val="a_e"/>
  <p:tag name="KSO_WM_SLIDE_LAYOUT_CNT" val="1_1"/>
</p:tagLst>
</file>

<file path=ppt/tags/tag27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0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1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0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1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6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7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8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9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4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5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6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7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418_7*a*1"/>
  <p:tag name="KSO_WM_TEMPLATE_CATEGORY" val="custom"/>
  <p:tag name="KSO_WM_TEMPLATE_INDEX" val="20231418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309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1418_7*e*1"/>
  <p:tag name="KSO_WM_TEMPLATE_CATEGORY" val="custom"/>
  <p:tag name="KSO_WM_TEMPLATE_INDEX" val="20231418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6"/>
</p:tagLst>
</file>

<file path=ppt/tags/tag310.xml><?xml version="1.0" encoding="utf-8"?>
<p:tagLst xmlns:p="http://schemas.openxmlformats.org/presentationml/2006/main">
  <p:tag name="KSO_WM_SLIDE_ID" val="custom20231418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1418"/>
  <p:tag name="KSO_WM_SLIDE_TYPE" val="sectionTitle"/>
  <p:tag name="KSO_WM_SLIDE_SUBTYPE" val="pureTxt"/>
  <p:tag name="KSO_WM_SLIDE_LAYOUT" val="a_e"/>
  <p:tag name="KSO_WM_SLIDE_LAYOUT_CNT" val="1_1"/>
</p:tagLst>
</file>

<file path=ppt/tags/tag3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3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6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9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2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5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8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1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4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9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0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1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2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418_9*a*1"/>
  <p:tag name="KSO_WM_TEMPLATE_CATEGORY" val="custom"/>
  <p:tag name="KSO_WM_TEMPLATE_INDEX" val="20231418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1"/>
  <p:tag name="KSO_WM_UNIT_TYPE" val="a"/>
  <p:tag name="KSO_WM_UNIT_INDEX" val="1"/>
  <p:tag name="KSO_WM_UNIT_PRESET_TEXT" val="THANK YOU"/>
</p:tagLst>
</file>

<file path=ppt/tags/tag3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418_9*f*4"/>
  <p:tag name="KSO_WM_TEMPLATE_CATEGORY" val="custom"/>
  <p:tag name="KSO_WM_TEMPLATE_INDEX" val="20231418"/>
  <p:tag name="KSO_WM_UNIT_LAYERLEVEL" val="1"/>
  <p:tag name="KSO_WM_TAG_VERSION" val="1.0"/>
  <p:tag name="KSO_WM_BEAUTIFY_FLAG" val="#wm#"/>
  <p:tag name="KSO_WM_UNIT_SUBTYPE" val="b"/>
  <p:tag name="KSO_WM_UNIT_NOCLEAR" val="0"/>
  <p:tag name="KSO_WM_UNIT_VALUE" val="8"/>
  <p:tag name="KSO_WM_UNIT_TYPE" val="f"/>
  <p:tag name="KSO_WM_UNIT_INDEX" val="4"/>
  <p:tag name="KSO_WM_UNIT_PRESET_TEXT" val="汇报人：WPS"/>
</p:tagLst>
</file>

<file path=ppt/tags/tag345.xml><?xml version="1.0" encoding="utf-8"?>
<p:tagLst xmlns:p="http://schemas.openxmlformats.org/presentationml/2006/main">
  <p:tag name="KSO_WM_SLIDE_ID" val="custom20231418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1418"/>
  <p:tag name="KSO_WM_SLIDE_TYPE" val="endPage"/>
  <p:tag name="KSO_WM_SLIDE_SUBTYPE" val="pureTxt"/>
  <p:tag name="KSO_WM_SLIDE_LAYOUT" val="a_f"/>
  <p:tag name="KSO_WM_SLIDE_LAYOUT_CNT" val="1_1"/>
</p:tagLst>
</file>

<file path=ppt/theme/theme1.xml><?xml version="1.0" encoding="utf-8"?>
<a:theme xmlns:a="http://schemas.openxmlformats.org/drawingml/2006/main" name="Office 主题">
  <a:themeElements>
    <a:clrScheme name="Office 主题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2.xml><?xml version="1.0" encoding="utf-8"?>
<a:theme xmlns:a="http://schemas.openxmlformats.org/drawingml/2006/main" name="Office 主题​​">
  <a:themeElements>
    <a:clrScheme name="自定义 389">
      <a:dk1>
        <a:sysClr lastClr="000000" val="windowText"/>
      </a:dk1>
      <a:lt1>
        <a:sysClr lastClr="FFFFFF" val="window"/>
      </a:lt1>
      <a:dk2>
        <a:srgbClr val="0F3656"/>
      </a:dk2>
      <a:lt2>
        <a:srgbClr val="CBE7FE"/>
      </a:lt2>
      <a:accent1>
        <a:srgbClr val="FB7C07"/>
      </a:accent1>
      <a:accent2>
        <a:srgbClr val="ECB938"/>
      </a:accent2>
      <a:accent3>
        <a:srgbClr val="FC5A3A"/>
      </a:accent3>
      <a:accent4>
        <a:srgbClr val="3590DB"/>
      </a:accent4>
      <a:accent5>
        <a:srgbClr val="41CCFD"/>
      </a:accent5>
      <a:accent6>
        <a:srgbClr val="C83DFF"/>
      </a:accent6>
      <a:hlink>
        <a:srgbClr val="658BD5"/>
      </a:hlink>
      <a:folHlink>
        <a:srgbClr val="A16AA5"/>
      </a:folHlink>
    </a:clrScheme>
    <a:fontScheme name="自定义 79">
      <a:majorFont>
        <a:latin typeface="汉仪粗圆简"/>
        <a:ea typeface="汉仪粗圆简"/>
        <a:cs typeface=""/>
      </a:majorFont>
      <a:minorFont>
        <a:latin typeface="汉仪正圆-75W"/>
        <a:ea typeface="汉仪正圆-45W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3.xml><?xml version="1.0" encoding="utf-8"?>
<a:theme xmlns:a="http://schemas.openxmlformats.org/drawingml/2006/main" name="Office 主题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WPS 演示</Application>
  <ScaleCrop>0</ScaleCrop>
  <LinksUpToDate>0</LinksUpToDate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:creator>MI 9</dc:creator>
  <dcterms:created xsi:type="dcterms:W3CDTF">2024-01-06T02:50:29Z</dcterms:created>
  <dcterms:modified xsi:type="dcterms:W3CDTF">2024-01-06T02:50:29Z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2052-11.1.0.8500</vt:lpwstr>
  </property>
  <property fmtid="{D5CDD505-2E9C-101B-9397-08002B2CF9AE}" pid="3" name="ICV">
    <vt:lpwstr>f0389531220643d2a6c194634a735ce9_21</vt:lpwstr>
  </property>
</Properties>
</file>