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0312" r:id="rId1"/>
    <p:sldMasterId id="2147490349" r:id="rId2"/>
  </p:sldMasterIdLst>
  <p:notesMasterIdLst>
    <p:notesMasterId r:id="rId3"/>
  </p:notesMasterIdLst>
  <p:sldIdLst>
    <p:sldId id="3395" r:id="rId4"/>
    <p:sldId id="3399" r:id="rId5"/>
    <p:sldId id="3402" r:id="rId6"/>
    <p:sldId id="3405" r:id="rId7"/>
    <p:sldId id="3411" r:id="rId9"/>
    <p:sldId id="3414" r:id="rId10"/>
    <p:sldId id="3417" r:id="rId11"/>
    <p:sldId id="3420" r:id="rId12"/>
    <p:sldId id="3426" r:id="rId14"/>
    <p:sldId id="3429" r:id="rId15"/>
    <p:sldId id="3432" r:id="rId16"/>
    <p:sldId id="3435" r:id="rId17"/>
    <p:sldId id="3438" r:id="rId18"/>
    <p:sldId id="3441" r:id="rId19"/>
    <p:sldId id="3447" r:id="rId21"/>
    <p:sldId id="3450" r:id="rId22"/>
    <p:sldId id="3453" r:id="rId23"/>
    <p:sldId id="3456" r:id="rId24"/>
    <p:sldId id="3459" r:id="rId25"/>
    <p:sldId id="3462" r:id="rId26"/>
    <p:sldId id="3465" r:id="rId27"/>
    <p:sldId id="3471" r:id="rId29"/>
    <p:sldId id="3474" r:id="rId30"/>
    <p:sldId id="3477" r:id="rId31"/>
    <p:sldId id="3480" r:id="rId32"/>
    <p:sldId id="3483" r:id="rId33"/>
    <p:sldId id="3486" r:id="rId34"/>
    <p:sldId id="3489" r:id="rId35"/>
    <p:sldId id="3495" r:id="rId37"/>
    <p:sldId id="3498" r:id="rId38"/>
    <p:sldId id="3501" r:id="rId39"/>
    <p:sldId id="3504" r:id="rId40"/>
    <p:sldId id="3507" r:id="rId41"/>
    <p:sldId id="3510" r:id="rId42"/>
    <p:sldId id="3513" r:id="rId43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7" Type="http://schemas.openxmlformats.org/officeDocument/2006/relationships/slide" Target="slides/slide29.xml"/><Relationship Id="rId38" Type="http://schemas.openxmlformats.org/officeDocument/2006/relationships/slide" Target="slides/slide30.xml"/><Relationship Id="rId39" Type="http://schemas.openxmlformats.org/officeDocument/2006/relationships/slide" Target="slides/slide31.xml"/><Relationship Id="rId40" Type="http://schemas.openxmlformats.org/officeDocument/2006/relationships/slide" Target="slides/slide32.xml"/><Relationship Id="rId41" Type="http://schemas.openxmlformats.org/officeDocument/2006/relationships/slide" Target="slides/slide33.xml"/><Relationship Id="rId42" Type="http://schemas.openxmlformats.org/officeDocument/2006/relationships/slide" Target="slides/slide34.xml"/><Relationship Id="rId43" Type="http://schemas.openxmlformats.org/officeDocument/2006/relationships/slide" Target="slides/slide35.xml"/><Relationship Id="rId44" Type="http://schemas.openxmlformats.org/officeDocument/2006/relationships/tableStyles" Target="tableStyles.xml"/><Relationship Id="rId45" Type="http://schemas.openxmlformats.org/officeDocument/2006/relationships/presProps" Target="presProps.xml"/><Relationship Id="rId46" Type="http://schemas.openxmlformats.org/officeDocument/2006/relationships/viewProps" Target="viewProps.xml"/><Relationship Id="rId47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image" Target="../media/image3.png"/><Relationship Id="rId7" Type="http://schemas.openxmlformats.org/officeDocument/2006/relationships/tags" Target="../tags/tag4.xml"/><Relationship Id="rId8" Type="http://schemas.openxmlformats.org/officeDocument/2006/relationships/image" Target="../media/image4.png"/><Relationship Id="rId9" Type="http://schemas.openxmlformats.org/officeDocument/2006/relationships/tags" Target="../tags/tag5.xml"/><Relationship Id="rId10" Type="http://schemas.openxmlformats.org/officeDocument/2006/relationships/tags" Target="../tags/tag6.xml"/><Relationship Id="rId11" Type="http://schemas.openxmlformats.org/officeDocument/2006/relationships/tags" Target="../tags/tag7.xml"/><Relationship Id="rId12" Type="http://schemas.openxmlformats.org/officeDocument/2006/relationships/tags" Target="../tags/tag8.xml"/><Relationship Id="rId13" Type="http://schemas.openxmlformats.org/officeDocument/2006/relationships/tags" Target="../tags/tag9.xml"/><Relationship Id="rId14" Type="http://schemas.openxmlformats.org/officeDocument/2006/relationships/image" Target="../media/image5.png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image" Target="../media/image6.png"/><Relationship Id="rId3" Type="http://schemas.openxmlformats.org/officeDocument/2006/relationships/tags" Target="../tags/tag16.xml"/><Relationship Id="rId4" Type="http://schemas.openxmlformats.org/officeDocument/2006/relationships/image" Target="../media/image7.png"/><Relationship Id="rId5" Type="http://schemas.openxmlformats.org/officeDocument/2006/relationships/tags" Target="../tags/tag17.xml"/><Relationship Id="rId6" Type="http://schemas.openxmlformats.org/officeDocument/2006/relationships/image" Target="../media/image8.png"/><Relationship Id="rId7" Type="http://schemas.openxmlformats.org/officeDocument/2006/relationships/tags" Target="../tags/tag18.xml"/><Relationship Id="rId8" Type="http://schemas.openxmlformats.org/officeDocument/2006/relationships/tags" Target="../tags/tag19.xml"/><Relationship Id="rId9" Type="http://schemas.openxmlformats.org/officeDocument/2006/relationships/tags" Target="../tags/tag20.xml"/><Relationship Id="rId10" Type="http://schemas.openxmlformats.org/officeDocument/2006/relationships/tags" Target="../tags/tag21.xml"/><Relationship Id="rId11" Type="http://schemas.openxmlformats.org/officeDocument/2006/relationships/tags" Target="../tags/tag22.xml"/><Relationship Id="rId12" Type="http://schemas.openxmlformats.org/officeDocument/2006/relationships/image" Target="../media/image5.png"/><Relationship Id="rId13" Type="http://schemas.openxmlformats.org/officeDocument/2006/relationships/tags" Target="../tags/tag23.xml"/><Relationship Id="rId14" Type="http://schemas.openxmlformats.org/officeDocument/2006/relationships/image" Target="../media/image4.png"/><Relationship Id="rId1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9.png"/><Relationship Id="rId3" Type="http://schemas.openxmlformats.org/officeDocument/2006/relationships/tags" Target="../tags/tag25.xml"/><Relationship Id="rId4" Type="http://schemas.openxmlformats.org/officeDocument/2006/relationships/image" Target="../media/image10.png"/><Relationship Id="rId5" Type="http://schemas.openxmlformats.org/officeDocument/2006/relationships/tags" Target="../tags/tag26.xml"/><Relationship Id="rId6" Type="http://schemas.openxmlformats.org/officeDocument/2006/relationships/image" Target="../media/image11.png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tags" Target="../tags/tag29.xml"/><Relationship Id="rId10" Type="http://schemas.openxmlformats.org/officeDocument/2006/relationships/image" Target="../media/image4.png"/><Relationship Id="rId11" Type="http://schemas.openxmlformats.org/officeDocument/2006/relationships/tags" Target="../tags/tag30.xml"/><Relationship Id="rId12" Type="http://schemas.openxmlformats.org/officeDocument/2006/relationships/image" Target="../media/image5.png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tags" Target="../tags/tag41.xml"/><Relationship Id="rId6" Type="http://schemas.openxmlformats.org/officeDocument/2006/relationships/tags" Target="../tags/tag42.xml"/><Relationship Id="rId7" Type="http://schemas.openxmlformats.org/officeDocument/2006/relationships/tags" Target="../tags/tag43.xml"/><Relationship Id="rId8" Type="http://schemas.openxmlformats.org/officeDocument/2006/relationships/tags" Target="../tags/tag44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5.xml"/><Relationship Id="rId2" Type="http://schemas.openxmlformats.org/officeDocument/2006/relationships/tags" Target="../tags/tag46.xml"/><Relationship Id="rId3" Type="http://schemas.openxmlformats.org/officeDocument/2006/relationships/tags" Target="../tags/tag47.xml"/><Relationship Id="rId4" Type="http://schemas.openxmlformats.org/officeDocument/2006/relationships/tags" Target="../tags/tag48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9.xml"/><Relationship Id="rId2" Type="http://schemas.openxmlformats.org/officeDocument/2006/relationships/tags" Target="../tags/tag50.xml"/><Relationship Id="rId3" Type="http://schemas.openxmlformats.org/officeDocument/2006/relationships/tags" Target="../tags/tag51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image" Target="../media/image12.png"/><Relationship Id="rId3" Type="http://schemas.openxmlformats.org/officeDocument/2006/relationships/tags" Target="../tags/tag62.xml"/><Relationship Id="rId4" Type="http://schemas.openxmlformats.org/officeDocument/2006/relationships/image" Target="../media/image13.png"/><Relationship Id="rId5" Type="http://schemas.openxmlformats.org/officeDocument/2006/relationships/tags" Target="../tags/tag63.xml"/><Relationship Id="rId6" Type="http://schemas.openxmlformats.org/officeDocument/2006/relationships/image" Target="../media/image14.png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image" Target="../media/image4.png"/><Relationship Id="rId12" Type="http://schemas.openxmlformats.org/officeDocument/2006/relationships/tags" Target="../tags/tag68.xml"/><Relationship Id="rId13" Type="http://schemas.openxmlformats.org/officeDocument/2006/relationships/image" Target="../media/image5.png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64639"/>
            <a:ext cx="11811000" cy="4912459"/>
          </a:xfrm>
          <a:prstGeom prst="rect"/>
        </p:spPr>
      </p:pic>
      <p:pic>
        <p:nvPicPr>
          <p:cNvPr id="2097165" name="@svg_logo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sp>
        <p:nvSpPr>
          <p:cNvPr id="104866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322498" y="1619884"/>
            <a:ext cx="6031302" cy="2274266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</a:t>
            </a:r>
            <a:br>
              <a:rPr altLang="zh-CN" dirty="0" lang="en-US"/>
            </a:br>
            <a:r>
              <a:rPr altLang="en-US" dirty="0" lang="zh-CN"/>
              <a:t>版标题样式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7090912" y="4038150"/>
            <a:ext cx="4262887" cy="972000"/>
          </a:xfrm>
        </p:spPr>
        <p:txBody>
          <a:bodyPr>
            <a:normAutofit/>
          </a:bodyPr>
          <a:lstStyle>
            <a:lvl1pPr algn="r" indent="0" marL="0">
              <a:lnSpc>
                <a:spcPct val="100000"/>
              </a:lnSpc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公司名占位符 6"/>
          <p:cNvSpPr>
            <a:spLocks noGrp="1"/>
          </p:cNvSpPr>
          <p:nvPr userDrawn="1">
            <p:ph type="body" sz="quarter" idx="13" hasCustomPrompt="1"/>
            <p:custDataLst>
              <p:tags r:id="rId11"/>
            </p:custDataLst>
          </p:nvPr>
        </p:nvSpPr>
        <p:spPr>
          <a:xfrm>
            <a:off x="857250" y="366417"/>
            <a:ext cx="9328150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署名占位符 10"/>
          <p:cNvSpPr>
            <a:spLocks noGrp="1"/>
          </p:cNvSpPr>
          <p:nvPr userDrawn="1">
            <p:ph type="body" sz="quarter" idx="17" hasCustomPrompt="1"/>
            <p:custDataLst>
              <p:tags r:id="rId12"/>
            </p:custDataLst>
          </p:nvPr>
        </p:nvSpPr>
        <p:spPr>
          <a:xfrm>
            <a:off x="8610600" y="5182846"/>
            <a:ext cx="2743200" cy="50400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67" name="@svg_line"/>
          <p:cNvPicPr preferRelativeResize="0">
            <a:picLocks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754188" y="1009199"/>
            <a:ext cx="2880000" cy="2568390"/>
          </a:xfrm>
        </p:spPr>
        <p:txBody>
          <a:bodyPr anchor="ctr">
            <a:normAutofit/>
          </a:bodyPr>
          <a:lstStyle>
            <a:lvl1pPr>
              <a:defRPr sz="44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75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  <p:pic>
        <p:nvPicPr>
          <p:cNvPr id="2097177" name="@svg_logo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098550"/>
            <a:ext cx="12192000" cy="5794375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825361" y="3133103"/>
            <a:ext cx="6367550" cy="1743697"/>
          </a:xfrm>
        </p:spPr>
        <p:txBody>
          <a:bodyPr anchor="t">
            <a:normAutofit/>
          </a:bodyPr>
          <a:lstStyle>
            <a:lvl1pPr algn="l">
              <a:defRPr b="0" sz="32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96" name="节编号 3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22961" y="1781404"/>
            <a:ext cx="6367550" cy="1224000"/>
          </a:xfrm>
        </p:spPr>
        <p:txBody>
          <a:bodyPr anchor="ctr">
            <a:noAutofit/>
          </a:bodyPr>
          <a:lstStyle>
            <a:lvl1pPr algn="l" indent="0" marL="0">
              <a:buNone/>
              <a:defRPr b="1" sz="8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  <p:pic>
        <p:nvPicPr>
          <p:cNvPr id="2097185" name="@svg_logo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>
            <a:off x="10829426" y="500455"/>
            <a:ext cx="509134" cy="128430"/>
          </a:xfrm>
          <a:prstGeom prst="rect"/>
        </p:spPr>
      </p:pic>
      <p:pic>
        <p:nvPicPr>
          <p:cNvPr id="2097187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sp>
        <p:nvSpPr>
          <p:cNvPr id="1048758" name="标题 1"/>
          <p:cNvSpPr>
            <a:spLocks noGrp="1"/>
          </p:cNvSpPr>
          <p:nvPr userDrawn="1">
            <p:ph type="ctrTitle"/>
            <p:custDataLst>
              <p:tags r:id="rId7"/>
            </p:custDataLst>
          </p:nvPr>
        </p:nvSpPr>
        <p:spPr>
          <a:xfrm>
            <a:off x="4748980" y="1772761"/>
            <a:ext cx="6604219" cy="1800000"/>
          </a:xfrm>
        </p:spPr>
        <p:txBody>
          <a:bodyPr anchor="b"/>
          <a:lstStyle>
            <a:lvl1pPr algn="r">
              <a:lnSpc>
                <a:spcPct val="100000"/>
              </a:lnSpc>
              <a:defRPr sz="60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公司名占位符 6"/>
          <p:cNvSpPr>
            <a:spLocks noGrp="1"/>
          </p:cNvSpPr>
          <p:nvPr userDrawn="1">
            <p:ph type="body" sz="quarter" idx="13" hasCustomPrompt="1"/>
            <p:custDataLst>
              <p:tags r:id="rId8"/>
            </p:custDataLst>
          </p:nvPr>
        </p:nvSpPr>
        <p:spPr>
          <a:xfrm>
            <a:off x="838799" y="356515"/>
            <a:ext cx="9740301" cy="504000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2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62" name="署名占位符 10"/>
          <p:cNvSpPr>
            <a:spLocks noGrp="1"/>
          </p:cNvSpPr>
          <p:nvPr userDrawn="1">
            <p:ph type="body" sz="quarter" idx="17" hasCustomPrompt="1"/>
            <p:custDataLst>
              <p:tags r:id="rId9"/>
            </p:custDataLst>
          </p:nvPr>
        </p:nvSpPr>
        <p:spPr>
          <a:xfrm>
            <a:off x="4749165" y="3572510"/>
            <a:ext cx="660463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95" name="@svg_logo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xmlns:r="http://schemas.openxmlformats.org/officeDocument/2006/relationships" r:embed="rId11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pic>
        <p:nvPicPr>
          <p:cNvPr id="2097197" name="@svg_line"/>
          <p:cNvPicPr preferRelativeResize="0">
            <a:picLocks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9.xml"/><Relationship Id="rId13" Type="http://schemas.openxmlformats.org/officeDocument/2006/relationships/image" Target="../media/image15.png"/><Relationship Id="rId14" Type="http://schemas.openxmlformats.org/officeDocument/2006/relationships/tags" Target="../tags/tag70.xml"/><Relationship Id="rId15" Type="http://schemas.openxmlformats.org/officeDocument/2006/relationships/image" Target="../media/image16.png"/><Relationship Id="rId16" Type="http://schemas.openxmlformats.org/officeDocument/2006/relationships/tags" Target="../tags/tag71.xml"/><Relationship Id="rId17" Type="http://schemas.openxmlformats.org/officeDocument/2006/relationships/image" Target="../media/image17.png"/><Relationship Id="rId18" Type="http://schemas.openxmlformats.org/officeDocument/2006/relationships/tags" Target="../tags/tag72.xml"/><Relationship Id="rId19" Type="http://schemas.openxmlformats.org/officeDocument/2006/relationships/tags" Target="../tags/tag73.xml"/><Relationship Id="rId20" Type="http://schemas.openxmlformats.org/officeDocument/2006/relationships/tags" Target="../tags/tag74.xml"/><Relationship Id="rId21" Type="http://schemas.openxmlformats.org/officeDocument/2006/relationships/tags" Target="../tags/tag75.xml"/><Relationship Id="rId22" Type="http://schemas.openxmlformats.org/officeDocument/2006/relationships/tags" Target="../tags/tag76.xml"/><Relationship Id="rId23" Type="http://schemas.openxmlformats.org/officeDocument/2006/relationships/tags" Target="../tags/tag77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0313" r:id="rId1"/>
    <p:sldLayoutId id="2147490314" r:id="rId2"/>
    <p:sldLayoutId id="2147490315" r:id="rId3"/>
    <p:sldLayoutId id="2147490316" r:id="rId4"/>
    <p:sldLayoutId id="2147490317" r:id="rId5"/>
    <p:sldLayoutId id="2147490318" r:id="rId6"/>
    <p:sldLayoutId id="2147490319" r:id="rId7"/>
    <p:sldLayoutId id="2147490320" r:id="rId8"/>
    <p:sldLayoutId id="2147490321" r:id="rId9"/>
    <p:sldLayoutId id="2147490322" r:id="rId10"/>
    <p:sldLayoutId id="214749032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@svg_varObj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5" name="@svg_varObj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7" name="@png_pic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>
          <a:blip xmlns:r="http://schemas.openxmlformats.org/officeDocument/2006/relationships" r:embed="rId17"/>
          <a:stretch>
            <a:fillRect/>
          </a:stretch>
        </p:blipFill>
        <p:spPr>
          <a:xfrm>
            <a:off x="5149215" y="3651250"/>
            <a:ext cx="7042785" cy="3206750"/>
          </a:xfrm>
          <a:prstGeom prst="rect"/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0350" r:id="rId1"/>
    <p:sldLayoutId id="2147490351" r:id="rId2"/>
    <p:sldLayoutId id="2147490352" r:id="rId3"/>
    <p:sldLayoutId id="2147490353" r:id="rId4"/>
    <p:sldLayoutId id="2147490354" r:id="rId5"/>
    <p:sldLayoutId id="2147490355" r:id="rId6"/>
    <p:sldLayoutId id="2147490356" r:id="rId7"/>
    <p:sldLayoutId id="2147490357" r:id="rId8"/>
    <p:sldLayoutId id="2147490358" r:id="rId9"/>
    <p:sldLayoutId id="2147490359" r:id="rId10"/>
    <p:sldLayoutId id="214749036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8.xml"/><Relationship Id="rId2" Type="http://schemas.openxmlformats.org/officeDocument/2006/relationships/tags" Target="../tags/tag79.xml"/><Relationship Id="rId3" Type="http://schemas.openxmlformats.org/officeDocument/2006/relationships/tags" Target="../tags/tag80.xml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tags" Target="../tags/tag97.xml"/><Relationship Id="rId16" Type="http://schemas.openxmlformats.org/officeDocument/2006/relationships/tags" Target="../tags/tag98.xml"/><Relationship Id="rId17" Type="http://schemas.openxmlformats.org/officeDocument/2006/relationships/tags" Target="../tags/tag99.xml"/><Relationship Id="rId18" Type="http://schemas.openxmlformats.org/officeDocument/2006/relationships/tags" Target="../tags/tag100.xml"/><Relationship Id="rId19" Type="http://schemas.openxmlformats.org/officeDocument/2006/relationships/tags" Target="../tags/tag101.xml"/><Relationship Id="rId20" Type="http://schemas.openxmlformats.org/officeDocument/2006/relationships/tags" Target="../tags/tag102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tags" Target="../tags/tag128.xml"/><Relationship Id="rId13" Type="http://schemas.openxmlformats.org/officeDocument/2006/relationships/tags" Target="../tags/tag129.xml"/><Relationship Id="rId14" Type="http://schemas.openxmlformats.org/officeDocument/2006/relationships/tags" Target="../tags/tag130.xml"/><Relationship Id="rId1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tags" Target="../tags/tag134.xml"/><Relationship Id="rId5" Type="http://schemas.openxmlformats.org/officeDocument/2006/relationships/tags" Target="../tags/tag135.xml"/><Relationship Id="rId6" Type="http://schemas.openxmlformats.org/officeDocument/2006/relationships/tags" Target="../tags/tag136.xml"/><Relationship Id="rId7" Type="http://schemas.openxmlformats.org/officeDocument/2006/relationships/tags" Target="../tags/tag137.xml"/><Relationship Id="rId8" Type="http://schemas.openxmlformats.org/officeDocument/2006/relationships/tags" Target="../tags/tag138.xml"/><Relationship Id="rId9" Type="http://schemas.openxmlformats.org/officeDocument/2006/relationships/tags" Target="../tags/tag139.xml"/><Relationship Id="rId10" Type="http://schemas.openxmlformats.org/officeDocument/2006/relationships/tags" Target="../tags/tag140.xml"/><Relationship Id="rId11" Type="http://schemas.openxmlformats.org/officeDocument/2006/relationships/tags" Target="../tags/tag141.xml"/><Relationship Id="rId12" Type="http://schemas.openxmlformats.org/officeDocument/2006/relationships/tags" Target="../tags/tag142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tags" Target="../tags/tag150.xml"/><Relationship Id="rId6" Type="http://schemas.openxmlformats.org/officeDocument/2006/relationships/tags" Target="../tags/tag151.xml"/><Relationship Id="rId7" Type="http://schemas.openxmlformats.org/officeDocument/2006/relationships/tags" Target="../tags/tag152.xml"/><Relationship Id="rId8" Type="http://schemas.openxmlformats.org/officeDocument/2006/relationships/tags" Target="../tags/tag153.xml"/><Relationship Id="rId9" Type="http://schemas.openxmlformats.org/officeDocument/2006/relationships/tags" Target="../tags/tag154.xml"/><Relationship Id="rId10" Type="http://schemas.openxmlformats.org/officeDocument/2006/relationships/tags" Target="../tags/tag155.xml"/><Relationship Id="rId11" Type="http://schemas.openxmlformats.org/officeDocument/2006/relationships/tags" Target="../tags/tag156.xml"/><Relationship Id="rId12" Type="http://schemas.openxmlformats.org/officeDocument/2006/relationships/tags" Target="../tags/tag157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8.xml"/><Relationship Id="rId2" Type="http://schemas.openxmlformats.org/officeDocument/2006/relationships/tags" Target="../tags/tag159.xml"/><Relationship Id="rId3" Type="http://schemas.openxmlformats.org/officeDocument/2006/relationships/tags" Target="../tags/tag160.xml"/><Relationship Id="rId4" Type="http://schemas.openxmlformats.org/officeDocument/2006/relationships/tags" Target="../tags/tag161.xml"/><Relationship Id="rId5" Type="http://schemas.openxmlformats.org/officeDocument/2006/relationships/tags" Target="../tags/tag162.xml"/><Relationship Id="rId6" Type="http://schemas.openxmlformats.org/officeDocument/2006/relationships/tags" Target="../tags/tag163.xml"/><Relationship Id="rId7" Type="http://schemas.openxmlformats.org/officeDocument/2006/relationships/tags" Target="../tags/tag164.xml"/><Relationship Id="rId8" Type="http://schemas.openxmlformats.org/officeDocument/2006/relationships/tags" Target="../tags/tag165.xml"/><Relationship Id="rId9" Type="http://schemas.openxmlformats.org/officeDocument/2006/relationships/tags" Target="../tags/tag166.xml"/><Relationship Id="rId10" Type="http://schemas.openxmlformats.org/officeDocument/2006/relationships/tags" Target="../tags/tag167.xml"/><Relationship Id="rId11" Type="http://schemas.openxmlformats.org/officeDocument/2006/relationships/tags" Target="../tags/tag168.xml"/><Relationship Id="rId12" Type="http://schemas.openxmlformats.org/officeDocument/2006/relationships/tags" Target="../tags/tag169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tags" Target="../tags/tag173.xml"/><Relationship Id="rId5" Type="http://schemas.openxmlformats.org/officeDocument/2006/relationships/tags" Target="../tags/tag174.xml"/><Relationship Id="rId6" Type="http://schemas.openxmlformats.org/officeDocument/2006/relationships/tags" Target="../tags/tag175.xml"/><Relationship Id="rId7" Type="http://schemas.openxmlformats.org/officeDocument/2006/relationships/tags" Target="../tags/tag176.xml"/><Relationship Id="rId8" Type="http://schemas.openxmlformats.org/officeDocument/2006/relationships/tags" Target="../tags/tag177.xml"/><Relationship Id="rId9" Type="http://schemas.openxmlformats.org/officeDocument/2006/relationships/tags" Target="../tags/tag178.xml"/><Relationship Id="rId10" Type="http://schemas.openxmlformats.org/officeDocument/2006/relationships/tags" Target="../tags/tag179.xml"/><Relationship Id="rId11" Type="http://schemas.openxmlformats.org/officeDocument/2006/relationships/tags" Target="../tags/tag180.xml"/><Relationship Id="rId12" Type="http://schemas.openxmlformats.org/officeDocument/2006/relationships/tags" Target="../tags/tag181.xml"/><Relationship Id="rId13" Type="http://schemas.openxmlformats.org/officeDocument/2006/relationships/tags" Target="../tags/tag182.xml"/><Relationship Id="rId14" Type="http://schemas.openxmlformats.org/officeDocument/2006/relationships/tags" Target="../tags/tag183.xml"/><Relationship Id="rId15" Type="http://schemas.openxmlformats.org/officeDocument/2006/relationships/tags" Target="../tags/tag184.xml"/><Relationship Id="rId16" Type="http://schemas.openxmlformats.org/officeDocument/2006/relationships/tags" Target="../tags/tag185.xml"/><Relationship Id="rId17" Type="http://schemas.openxmlformats.org/officeDocument/2006/relationships/tags" Target="../tags/tag186.xml"/><Relationship Id="rId18" Type="http://schemas.openxmlformats.org/officeDocument/2006/relationships/tags" Target="../tags/tag187.xml"/><Relationship Id="rId19" Type="http://schemas.openxmlformats.org/officeDocument/2006/relationships/tags" Target="../tags/tag188.xml"/><Relationship Id="rId20" Type="http://schemas.openxmlformats.org/officeDocument/2006/relationships/tags" Target="../tags/tag189.xml"/><Relationship Id="rId21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0.xml"/><Relationship Id="rId2" Type="http://schemas.openxmlformats.org/officeDocument/2006/relationships/tags" Target="../tags/tag191.xml"/><Relationship Id="rId3" Type="http://schemas.openxmlformats.org/officeDocument/2006/relationships/tags" Target="../tags/tag192.xml"/><Relationship Id="rId4" Type="http://schemas.openxmlformats.org/officeDocument/2006/relationships/tags" Target="../tags/tag193.xml"/><Relationship Id="rId5" Type="http://schemas.openxmlformats.org/officeDocument/2006/relationships/tags" Target="../tags/tag194.xml"/><Relationship Id="rId6" Type="http://schemas.openxmlformats.org/officeDocument/2006/relationships/tags" Target="../tags/tag195.xml"/><Relationship Id="rId7" Type="http://schemas.openxmlformats.org/officeDocument/2006/relationships/tags" Target="../tags/tag196.xml"/><Relationship Id="rId8" Type="http://schemas.openxmlformats.org/officeDocument/2006/relationships/tags" Target="../tags/tag197.xml"/><Relationship Id="rId9" Type="http://schemas.openxmlformats.org/officeDocument/2006/relationships/tags" Target="../tags/tag198.xml"/><Relationship Id="rId10" Type="http://schemas.openxmlformats.org/officeDocument/2006/relationships/tags" Target="../tags/tag199.xml"/><Relationship Id="rId11" Type="http://schemas.openxmlformats.org/officeDocument/2006/relationships/tags" Target="../tags/tag200.xml"/><Relationship Id="rId12" Type="http://schemas.openxmlformats.org/officeDocument/2006/relationships/tags" Target="../tags/tag201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2.xml"/><Relationship Id="rId2" Type="http://schemas.openxmlformats.org/officeDocument/2006/relationships/tags" Target="../tags/tag203.xml"/><Relationship Id="rId3" Type="http://schemas.openxmlformats.org/officeDocument/2006/relationships/tags" Target="../tags/tag204.xml"/><Relationship Id="rId4" Type="http://schemas.openxmlformats.org/officeDocument/2006/relationships/tags" Target="../tags/tag205.xml"/><Relationship Id="rId5" Type="http://schemas.openxmlformats.org/officeDocument/2006/relationships/tags" Target="../tags/tag206.xml"/><Relationship Id="rId6" Type="http://schemas.openxmlformats.org/officeDocument/2006/relationships/tags" Target="../tags/tag207.xml"/><Relationship Id="rId7" Type="http://schemas.openxmlformats.org/officeDocument/2006/relationships/tags" Target="../tags/tag208.xml"/><Relationship Id="rId8" Type="http://schemas.openxmlformats.org/officeDocument/2006/relationships/tags" Target="../tags/tag209.xml"/><Relationship Id="rId9" Type="http://schemas.openxmlformats.org/officeDocument/2006/relationships/tags" Target="../tags/tag210.xml"/><Relationship Id="rId10" Type="http://schemas.openxmlformats.org/officeDocument/2006/relationships/tags" Target="../tags/tag211.xml"/><Relationship Id="rId11" Type="http://schemas.openxmlformats.org/officeDocument/2006/relationships/tags" Target="../tags/tag212.xml"/><Relationship Id="rId12" Type="http://schemas.openxmlformats.org/officeDocument/2006/relationships/tags" Target="../tags/tag213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7.xml"/><Relationship Id="rId2" Type="http://schemas.openxmlformats.org/officeDocument/2006/relationships/tags" Target="../tags/tag218.xml"/><Relationship Id="rId3" Type="http://schemas.openxmlformats.org/officeDocument/2006/relationships/tags" Target="../tags/tag219.xml"/><Relationship Id="rId4" Type="http://schemas.openxmlformats.org/officeDocument/2006/relationships/tags" Target="../tags/tag220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tags" Target="../tags/tag224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25.xml"/><Relationship Id="rId2" Type="http://schemas.openxmlformats.org/officeDocument/2006/relationships/tags" Target="../tags/tag226.xml"/><Relationship Id="rId3" Type="http://schemas.openxmlformats.org/officeDocument/2006/relationships/tags" Target="../tags/tag227.xml"/><Relationship Id="rId4" Type="http://schemas.openxmlformats.org/officeDocument/2006/relationships/tags" Target="../tags/tag228.xml"/><Relationship Id="rId5" Type="http://schemas.openxmlformats.org/officeDocument/2006/relationships/tags" Target="../tags/tag229.xml"/><Relationship Id="rId6" Type="http://schemas.openxmlformats.org/officeDocument/2006/relationships/tags" Target="../tags/tag230.xml"/><Relationship Id="rId7" Type="http://schemas.openxmlformats.org/officeDocument/2006/relationships/tags" Target="../tags/tag231.xml"/><Relationship Id="rId8" Type="http://schemas.openxmlformats.org/officeDocument/2006/relationships/tags" Target="../tags/tag232.xml"/><Relationship Id="rId9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33.xml"/><Relationship Id="rId2" Type="http://schemas.openxmlformats.org/officeDocument/2006/relationships/tags" Target="../tags/tag234.xml"/><Relationship Id="rId3" Type="http://schemas.openxmlformats.org/officeDocument/2006/relationships/tags" Target="../tags/tag235.xml"/><Relationship Id="rId4" Type="http://schemas.openxmlformats.org/officeDocument/2006/relationships/tags" Target="../tags/tag236.xml"/><Relationship Id="rId5" Type="http://schemas.openxmlformats.org/officeDocument/2006/relationships/tags" Target="../tags/tag237.xml"/><Relationship Id="rId6" Type="http://schemas.openxmlformats.org/officeDocument/2006/relationships/tags" Target="../tags/tag238.xml"/><Relationship Id="rId7" Type="http://schemas.openxmlformats.org/officeDocument/2006/relationships/tags" Target="../tags/tag239.xml"/><Relationship Id="rId8" Type="http://schemas.openxmlformats.org/officeDocument/2006/relationships/tags" Target="../tags/tag240.xml"/><Relationship Id="rId9" Type="http://schemas.openxmlformats.org/officeDocument/2006/relationships/tags" Target="../tags/tag241.xml"/><Relationship Id="rId10" Type="http://schemas.openxmlformats.org/officeDocument/2006/relationships/tags" Target="../tags/tag242.xml"/><Relationship Id="rId11" Type="http://schemas.openxmlformats.org/officeDocument/2006/relationships/tags" Target="../tags/tag243.xml"/><Relationship Id="rId12" Type="http://schemas.openxmlformats.org/officeDocument/2006/relationships/tags" Target="../tags/tag244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45.xml"/><Relationship Id="rId2" Type="http://schemas.openxmlformats.org/officeDocument/2006/relationships/tags" Target="../tags/tag246.xml"/><Relationship Id="rId3" Type="http://schemas.openxmlformats.org/officeDocument/2006/relationships/tags" Target="../tags/tag247.xml"/><Relationship Id="rId4" Type="http://schemas.openxmlformats.org/officeDocument/2006/relationships/tags" Target="../tags/tag248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49.xml"/><Relationship Id="rId2" Type="http://schemas.openxmlformats.org/officeDocument/2006/relationships/tags" Target="../tags/tag250.xml"/><Relationship Id="rId3" Type="http://schemas.openxmlformats.org/officeDocument/2006/relationships/tags" Target="../tags/tag251.xml"/><Relationship Id="rId4" Type="http://schemas.openxmlformats.org/officeDocument/2006/relationships/tags" Target="../tags/tag252.xml"/><Relationship Id="rId5" Type="http://schemas.openxmlformats.org/officeDocument/2006/relationships/tags" Target="../tags/tag253.xml"/><Relationship Id="rId6" Type="http://schemas.openxmlformats.org/officeDocument/2006/relationships/tags" Target="../tags/tag254.xml"/><Relationship Id="rId7" Type="http://schemas.openxmlformats.org/officeDocument/2006/relationships/tags" Target="../tags/tag255.xml"/><Relationship Id="rId8" Type="http://schemas.openxmlformats.org/officeDocument/2006/relationships/tags" Target="../tags/tag256.xml"/><Relationship Id="rId9" Type="http://schemas.openxmlformats.org/officeDocument/2006/relationships/tags" Target="../tags/tag257.xml"/><Relationship Id="rId10" Type="http://schemas.openxmlformats.org/officeDocument/2006/relationships/tags" Target="../tags/tag258.xml"/><Relationship Id="rId11" Type="http://schemas.openxmlformats.org/officeDocument/2006/relationships/tags" Target="../tags/tag259.xml"/><Relationship Id="rId12" Type="http://schemas.openxmlformats.org/officeDocument/2006/relationships/tags" Target="../tags/tag260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61.xml"/><Relationship Id="rId2" Type="http://schemas.openxmlformats.org/officeDocument/2006/relationships/tags" Target="../tags/tag262.xml"/><Relationship Id="rId3" Type="http://schemas.openxmlformats.org/officeDocument/2006/relationships/tags" Target="../tags/tag263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64.xml"/><Relationship Id="rId2" Type="http://schemas.openxmlformats.org/officeDocument/2006/relationships/tags" Target="../tags/tag265.xml"/><Relationship Id="rId3" Type="http://schemas.openxmlformats.org/officeDocument/2006/relationships/tags" Target="../tags/tag266.xml"/><Relationship Id="rId4" Type="http://schemas.openxmlformats.org/officeDocument/2006/relationships/tags" Target="../tags/tag267.xml"/><Relationship Id="rId5" Type="http://schemas.openxmlformats.org/officeDocument/2006/relationships/tags" Target="../tags/tag268.xml"/><Relationship Id="rId6" Type="http://schemas.openxmlformats.org/officeDocument/2006/relationships/tags" Target="../tags/tag269.xml"/><Relationship Id="rId7" Type="http://schemas.openxmlformats.org/officeDocument/2006/relationships/tags" Target="../tags/tag270.xml"/><Relationship Id="rId8" Type="http://schemas.openxmlformats.org/officeDocument/2006/relationships/tags" Target="../tags/tag271.xml"/><Relationship Id="rId9" Type="http://schemas.openxmlformats.org/officeDocument/2006/relationships/tags" Target="../tags/tag272.xml"/><Relationship Id="rId10" Type="http://schemas.openxmlformats.org/officeDocument/2006/relationships/tags" Target="../tags/tag273.xml"/><Relationship Id="rId11" Type="http://schemas.openxmlformats.org/officeDocument/2006/relationships/tags" Target="../tags/tag274.xml"/><Relationship Id="rId12" Type="http://schemas.openxmlformats.org/officeDocument/2006/relationships/tags" Target="../tags/tag275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76.xml"/><Relationship Id="rId2" Type="http://schemas.openxmlformats.org/officeDocument/2006/relationships/tags" Target="../tags/tag277.xml"/><Relationship Id="rId3" Type="http://schemas.openxmlformats.org/officeDocument/2006/relationships/tags" Target="../tags/tag278.xml"/><Relationship Id="rId4" Type="http://schemas.openxmlformats.org/officeDocument/2006/relationships/tags" Target="../tags/tag279.xml"/><Relationship Id="rId5" Type="http://schemas.openxmlformats.org/officeDocument/2006/relationships/tags" Target="../tags/tag280.xml"/><Relationship Id="rId6" Type="http://schemas.openxmlformats.org/officeDocument/2006/relationships/tags" Target="../tags/tag281.xml"/><Relationship Id="rId7" Type="http://schemas.openxmlformats.org/officeDocument/2006/relationships/tags" Target="../tags/tag282.xml"/><Relationship Id="rId8" Type="http://schemas.openxmlformats.org/officeDocument/2006/relationships/tags" Target="../tags/tag283.xml"/><Relationship Id="rId9" Type="http://schemas.openxmlformats.org/officeDocument/2006/relationships/tags" Target="../tags/tag284.xml"/><Relationship Id="rId10" Type="http://schemas.openxmlformats.org/officeDocument/2006/relationships/tags" Target="../tags/tag285.xml"/><Relationship Id="rId11" Type="http://schemas.openxmlformats.org/officeDocument/2006/relationships/tags" Target="../tags/tag286.xml"/><Relationship Id="rId12" Type="http://schemas.openxmlformats.org/officeDocument/2006/relationships/tags" Target="../tags/tag287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88.xml"/><Relationship Id="rId2" Type="http://schemas.openxmlformats.org/officeDocument/2006/relationships/tags" Target="../tags/tag289.xml"/><Relationship Id="rId3" Type="http://schemas.openxmlformats.org/officeDocument/2006/relationships/tags" Target="../tags/tag290.xml"/><Relationship Id="rId4" Type="http://schemas.openxmlformats.org/officeDocument/2006/relationships/tags" Target="../tags/tag291.xml"/><Relationship Id="rId5" Type="http://schemas.openxmlformats.org/officeDocument/2006/relationships/tags" Target="../tags/tag292.xml"/><Relationship Id="rId6" Type="http://schemas.openxmlformats.org/officeDocument/2006/relationships/tags" Target="../tags/tag293.xml"/><Relationship Id="rId7" Type="http://schemas.openxmlformats.org/officeDocument/2006/relationships/tags" Target="../tags/tag294.xml"/><Relationship Id="rId8" Type="http://schemas.openxmlformats.org/officeDocument/2006/relationships/tags" Target="../tags/tag295.xml"/><Relationship Id="rId9" Type="http://schemas.openxmlformats.org/officeDocument/2006/relationships/tags" Target="../tags/tag296.xml"/><Relationship Id="rId10" Type="http://schemas.openxmlformats.org/officeDocument/2006/relationships/tags" Target="../tags/tag297.xml"/><Relationship Id="rId11" Type="http://schemas.openxmlformats.org/officeDocument/2006/relationships/tags" Target="../tags/tag298.xml"/><Relationship Id="rId12" Type="http://schemas.openxmlformats.org/officeDocument/2006/relationships/tags" Target="../tags/tag299.xml"/><Relationship Id="rId13" Type="http://schemas.openxmlformats.org/officeDocument/2006/relationships/tags" Target="../tags/tag300.xml"/><Relationship Id="rId14" Type="http://schemas.openxmlformats.org/officeDocument/2006/relationships/tags" Target="../tags/tag301.xml"/><Relationship Id="rId15" Type="http://schemas.openxmlformats.org/officeDocument/2006/relationships/tags" Target="../tags/tag302.xml"/><Relationship Id="rId16" Type="http://schemas.openxmlformats.org/officeDocument/2006/relationships/tags" Target="../tags/tag303.xml"/><Relationship Id="rId17" Type="http://schemas.openxmlformats.org/officeDocument/2006/relationships/tags" Target="../tags/tag304.xml"/><Relationship Id="rId18" Type="http://schemas.openxmlformats.org/officeDocument/2006/relationships/tags" Target="../tags/tag305.xml"/><Relationship Id="rId19" Type="http://schemas.openxmlformats.org/officeDocument/2006/relationships/tags" Target="../tags/tag306.xml"/><Relationship Id="rId20" Type="http://schemas.openxmlformats.org/officeDocument/2006/relationships/tags" Target="../tags/tag307.xml"/><Relationship Id="rId21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08.xml"/><Relationship Id="rId2" Type="http://schemas.openxmlformats.org/officeDocument/2006/relationships/tags" Target="../tags/tag309.xml"/><Relationship Id="rId3" Type="http://schemas.openxmlformats.org/officeDocument/2006/relationships/tags" Target="../tags/tag310.xml"/><Relationship Id="rId4" Type="http://schemas.openxmlformats.org/officeDocument/2006/relationships/tags" Target="../tags/tag311.xml"/><Relationship Id="rId5" Type="http://schemas.openxmlformats.org/officeDocument/2006/relationships/tags" Target="../tags/tag312.xml"/><Relationship Id="rId6" Type="http://schemas.openxmlformats.org/officeDocument/2006/relationships/tags" Target="../tags/tag313.xml"/><Relationship Id="rId7" Type="http://schemas.openxmlformats.org/officeDocument/2006/relationships/tags" Target="../tags/tag314.xml"/><Relationship Id="rId8" Type="http://schemas.openxmlformats.org/officeDocument/2006/relationships/tags" Target="../tags/tag315.xml"/><Relationship Id="rId9" Type="http://schemas.openxmlformats.org/officeDocument/2006/relationships/tags" Target="../tags/tag316.xml"/><Relationship Id="rId10" Type="http://schemas.openxmlformats.org/officeDocument/2006/relationships/tags" Target="../tags/tag317.xml"/><Relationship Id="rId11" Type="http://schemas.openxmlformats.org/officeDocument/2006/relationships/tags" Target="../tags/tag318.xml"/><Relationship Id="rId12" Type="http://schemas.openxmlformats.org/officeDocument/2006/relationships/tags" Target="../tags/tag319.xml"/><Relationship Id="rId13" Type="http://schemas.openxmlformats.org/officeDocument/2006/relationships/tags" Target="../tags/tag320.xml"/><Relationship Id="rId14" Type="http://schemas.openxmlformats.org/officeDocument/2006/relationships/tags" Target="../tags/tag321.xml"/><Relationship Id="rId15" Type="http://schemas.openxmlformats.org/officeDocument/2006/relationships/tags" Target="../tags/tag322.xml"/><Relationship Id="rId16" Type="http://schemas.openxmlformats.org/officeDocument/2006/relationships/tags" Target="../tags/tag323.xml"/><Relationship Id="rId17" Type="http://schemas.openxmlformats.org/officeDocument/2006/relationships/tags" Target="../tags/tag324.xml"/><Relationship Id="rId18" Type="http://schemas.openxmlformats.org/officeDocument/2006/relationships/tags" Target="../tags/tag325.xml"/><Relationship Id="rId19" Type="http://schemas.openxmlformats.org/officeDocument/2006/relationships/tags" Target="../tags/tag326.xml"/><Relationship Id="rId20" Type="http://schemas.openxmlformats.org/officeDocument/2006/relationships/tags" Target="../tags/tag327.xml"/><Relationship Id="rId21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28.xml"/><Relationship Id="rId2" Type="http://schemas.openxmlformats.org/officeDocument/2006/relationships/tags" Target="../tags/tag329.xml"/><Relationship Id="rId3" Type="http://schemas.openxmlformats.org/officeDocument/2006/relationships/tags" Target="../tags/tag330.xml"/><Relationship Id="rId4" Type="http://schemas.openxmlformats.org/officeDocument/2006/relationships/tags" Target="../tags/tag331.xml"/><Relationship Id="rId5" Type="http://schemas.openxmlformats.org/officeDocument/2006/relationships/tags" Target="../tags/tag332.xml"/><Relationship Id="rId6" Type="http://schemas.openxmlformats.org/officeDocument/2006/relationships/tags" Target="../tags/tag333.xml"/><Relationship Id="rId7" Type="http://schemas.openxmlformats.org/officeDocument/2006/relationships/tags" Target="../tags/tag334.xml"/><Relationship Id="rId8" Type="http://schemas.openxmlformats.org/officeDocument/2006/relationships/tags" Target="../tags/tag335.xml"/><Relationship Id="rId9" Type="http://schemas.openxmlformats.org/officeDocument/2006/relationships/tags" Target="../tags/tag336.xml"/><Relationship Id="rId10" Type="http://schemas.openxmlformats.org/officeDocument/2006/relationships/tags" Target="../tags/tag337.xml"/><Relationship Id="rId11" Type="http://schemas.openxmlformats.org/officeDocument/2006/relationships/tags" Target="../tags/tag338.xml"/><Relationship Id="rId12" Type="http://schemas.openxmlformats.org/officeDocument/2006/relationships/tags" Target="../tags/tag339.xml"/><Relationship Id="rId13" Type="http://schemas.openxmlformats.org/officeDocument/2006/relationships/tags" Target="../tags/tag340.xml"/><Relationship Id="rId14" Type="http://schemas.openxmlformats.org/officeDocument/2006/relationships/tags" Target="../tags/tag341.xml"/><Relationship Id="rId15" Type="http://schemas.openxmlformats.org/officeDocument/2006/relationships/tags" Target="../tags/tag342.xml"/><Relationship Id="rId16" Type="http://schemas.openxmlformats.org/officeDocument/2006/relationships/tags" Target="../tags/tag343.xml"/><Relationship Id="rId17" Type="http://schemas.openxmlformats.org/officeDocument/2006/relationships/tags" Target="../tags/tag344.xml"/><Relationship Id="rId18" Type="http://schemas.openxmlformats.org/officeDocument/2006/relationships/tags" Target="../tags/tag345.xml"/><Relationship Id="rId19" Type="http://schemas.openxmlformats.org/officeDocument/2006/relationships/tags" Target="../tags/tag346.xml"/><Relationship Id="rId20" Type="http://schemas.openxmlformats.org/officeDocument/2006/relationships/tags" Target="../tags/tag347.xml"/><Relationship Id="rId21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48.xml"/><Relationship Id="rId2" Type="http://schemas.openxmlformats.org/officeDocument/2006/relationships/tags" Target="../tags/tag349.xml"/><Relationship Id="rId3" Type="http://schemas.openxmlformats.org/officeDocument/2006/relationships/tags" Target="../tags/tag350.xml"/><Relationship Id="rId4" Type="http://schemas.openxmlformats.org/officeDocument/2006/relationships/tags" Target="../tags/tag351.xml"/><Relationship Id="rId5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52.xml"/><Relationship Id="rId2" Type="http://schemas.openxmlformats.org/officeDocument/2006/relationships/tags" Target="../tags/tag353.xml"/><Relationship Id="rId3" Type="http://schemas.openxmlformats.org/officeDocument/2006/relationships/tags" Target="../tags/tag354.xml"/><Relationship Id="rId4" Type="http://schemas.openxmlformats.org/officeDocument/2006/relationships/slideLayout" Target="../slideLayouts/slideLayout15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55.xml"/><Relationship Id="rId2" Type="http://schemas.openxmlformats.org/officeDocument/2006/relationships/tags" Target="../tags/tag356.xml"/><Relationship Id="rId3" Type="http://schemas.openxmlformats.org/officeDocument/2006/relationships/tags" Target="../tags/tag357.xml"/><Relationship Id="rId4" Type="http://schemas.openxmlformats.org/officeDocument/2006/relationships/tags" Target="../tags/tag358.xml"/><Relationship Id="rId5" Type="http://schemas.openxmlformats.org/officeDocument/2006/relationships/tags" Target="../tags/tag359.xml"/><Relationship Id="rId6" Type="http://schemas.openxmlformats.org/officeDocument/2006/relationships/tags" Target="../tags/tag360.xml"/><Relationship Id="rId7" Type="http://schemas.openxmlformats.org/officeDocument/2006/relationships/tags" Target="../tags/tag361.xml"/><Relationship Id="rId8" Type="http://schemas.openxmlformats.org/officeDocument/2006/relationships/tags" Target="../tags/tag362.xml"/><Relationship Id="rId9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63.xml"/><Relationship Id="rId2" Type="http://schemas.openxmlformats.org/officeDocument/2006/relationships/tags" Target="../tags/tag364.xml"/><Relationship Id="rId3" Type="http://schemas.openxmlformats.org/officeDocument/2006/relationships/tags" Target="../tags/tag365.xml"/><Relationship Id="rId4" Type="http://schemas.openxmlformats.org/officeDocument/2006/relationships/tags" Target="../tags/tag366.xml"/><Relationship Id="rId5" Type="http://schemas.openxmlformats.org/officeDocument/2006/relationships/tags" Target="../tags/tag367.xml"/><Relationship Id="rId6" Type="http://schemas.openxmlformats.org/officeDocument/2006/relationships/tags" Target="../tags/tag368.xml"/><Relationship Id="rId7" Type="http://schemas.openxmlformats.org/officeDocument/2006/relationships/tags" Target="../tags/tag369.xml"/><Relationship Id="rId8" Type="http://schemas.openxmlformats.org/officeDocument/2006/relationships/tags" Target="../tags/tag370.xml"/><Relationship Id="rId9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371.xml"/><Relationship Id="rId2" Type="http://schemas.openxmlformats.org/officeDocument/2006/relationships/tags" Target="../tags/tag372.xml"/><Relationship Id="rId3" Type="http://schemas.openxmlformats.org/officeDocument/2006/relationships/tags" Target="../tags/tag373.xml"/><Relationship Id="rId4" Type="http://schemas.openxmlformats.org/officeDocument/2006/relationships/tags" Target="../tags/tag374.xml"/><Relationship Id="rId5" Type="http://schemas.openxmlformats.org/officeDocument/2006/relationships/tags" Target="../tags/tag375.xml"/><Relationship Id="rId6" Type="http://schemas.openxmlformats.org/officeDocument/2006/relationships/tags" Target="../tags/tag376.xml"/><Relationship Id="rId7" Type="http://schemas.openxmlformats.org/officeDocument/2006/relationships/tags" Target="../tags/tag377.xml"/><Relationship Id="rId8" Type="http://schemas.openxmlformats.org/officeDocument/2006/relationships/tags" Target="../tags/tag378.xml"/><Relationship Id="rId9" Type="http://schemas.openxmlformats.org/officeDocument/2006/relationships/tags" Target="../tags/tag379.xml"/><Relationship Id="rId10" Type="http://schemas.openxmlformats.org/officeDocument/2006/relationships/tags" Target="../tags/tag380.xml"/><Relationship Id="rId11" Type="http://schemas.openxmlformats.org/officeDocument/2006/relationships/tags" Target="../tags/tag381.xml"/><Relationship Id="rId12" Type="http://schemas.openxmlformats.org/officeDocument/2006/relationships/tags" Target="../tags/tag382.xml"/><Relationship Id="rId13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383.xml"/><Relationship Id="rId2" Type="http://schemas.openxmlformats.org/officeDocument/2006/relationships/tags" Target="../tags/tag384.xml"/><Relationship Id="rId3" Type="http://schemas.openxmlformats.org/officeDocument/2006/relationships/tags" Target="../tags/tag385.xml"/><Relationship Id="rId4" Type="http://schemas.openxmlformats.org/officeDocument/2006/relationships/tags" Target="../tags/tag386.xml"/><Relationship Id="rId5" Type="http://schemas.openxmlformats.org/officeDocument/2006/relationships/slideLayout" Target="../slideLayouts/slideLayout13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387.xml"/><Relationship Id="rId2" Type="http://schemas.openxmlformats.org/officeDocument/2006/relationships/tags" Target="../tags/tag388.xml"/><Relationship Id="rId3" Type="http://schemas.openxmlformats.org/officeDocument/2006/relationships/tags" Target="../tags/tag389.xml"/><Relationship Id="rId4" Type="http://schemas.openxmlformats.org/officeDocument/2006/relationships/tags" Target="../tags/tag390.xml"/><Relationship Id="rId5" Type="http://schemas.openxmlformats.org/officeDocument/2006/relationships/tags" Target="../tags/tag391.xml"/><Relationship Id="rId6" Type="http://schemas.openxmlformats.org/officeDocument/2006/relationships/tags" Target="../tags/tag392.xml"/><Relationship Id="rId7" Type="http://schemas.openxmlformats.org/officeDocument/2006/relationships/tags" Target="../tags/tag393.xml"/><Relationship Id="rId8" Type="http://schemas.openxmlformats.org/officeDocument/2006/relationships/tags" Target="../tags/tag394.xml"/><Relationship Id="rId9" Type="http://schemas.openxmlformats.org/officeDocument/2006/relationships/tags" Target="../tags/tag395.xml"/><Relationship Id="rId10" Type="http://schemas.openxmlformats.org/officeDocument/2006/relationships/tags" Target="../tags/tag396.xml"/><Relationship Id="rId11" Type="http://schemas.openxmlformats.org/officeDocument/2006/relationships/tags" Target="../tags/tag397.xml"/><Relationship Id="rId12" Type="http://schemas.openxmlformats.org/officeDocument/2006/relationships/tags" Target="../tags/tag398.xml"/><Relationship Id="rId13" Type="http://schemas.openxmlformats.org/officeDocument/2006/relationships/slideLayout" Target="../slideLayouts/slideLayout1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tags" Target="../tags/tag399.xml"/><Relationship Id="rId2" Type="http://schemas.openxmlformats.org/officeDocument/2006/relationships/tags" Target="../tags/tag400.xml"/><Relationship Id="rId3" Type="http://schemas.openxmlformats.org/officeDocument/2006/relationships/tags" Target="../tags/tag401.xml"/><Relationship Id="rId4" Type="http://schemas.openxmlformats.org/officeDocument/2006/relationships/tags" Target="../tags/tag402.xml"/><Relationship Id="rId5" Type="http://schemas.openxmlformats.org/officeDocument/2006/relationships/slideLayout" Target="../slideLayouts/slideLayout13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tags" Target="../tags/tag403.xml"/><Relationship Id="rId2" Type="http://schemas.openxmlformats.org/officeDocument/2006/relationships/tags" Target="../tags/tag404.xml"/><Relationship Id="rId3" Type="http://schemas.openxmlformats.org/officeDocument/2006/relationships/tags" Target="../tags/tag405.xml"/><Relationship Id="rId4" Type="http://schemas.openxmlformats.org/officeDocument/2006/relationships/tags" Target="../tags/tag406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322498" y="1619884"/>
            <a:ext cx="6031302" cy="2274266"/>
          </a:xfrm>
        </p:spPr>
        <p:txBody>
          <a:bodyPr>
            <a:normAutofit fontScale="95556"/>
          </a:bodyPr>
          <a:p>
            <a:r>
              <a:rPr altLang="en-US" dirty="0" lang="zh-CN"/>
              <a:t>2024年医药商业化行业工作总结与展望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7090912" y="4038150"/>
            <a:ext cx="4262887" cy="972000"/>
          </a:xfrm>
        </p:spPr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57250" y="366417"/>
            <a:ext cx="9328150" cy="504000"/>
          </a:xfrm>
        </p:spPr>
        <p:txBody>
          <a:bodyPr/>
          <a:p>
            <a:r>
              <a:rPr altLang="en-US" lang="zh-CN"/>
              <a:t>xxx公司</a:t>
            </a:r>
            <a:endParaRPr altLang="en-US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10600" y="5182846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754188" y="1009199"/>
            <a:ext cx="2880000" cy="2568390"/>
          </a:xfrm>
        </p:spPr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774" name="序号"/>
          <p:cNvSpPr txBox="1"/>
          <p:nvPr>
            <p:custDataLst>
              <p:tags r:id="rId2"/>
            </p:custDataLst>
          </p:nvPr>
        </p:nvSpPr>
        <p:spPr>
          <a:xfrm>
            <a:off x="10605135" y="152209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01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6" name="项标题"/>
          <p:cNvSpPr txBox="1"/>
          <p:nvPr>
            <p:custDataLst>
              <p:tags r:id="rId3"/>
            </p:custDataLst>
          </p:nvPr>
        </p:nvSpPr>
        <p:spPr>
          <a:xfrm>
            <a:off x="6049645" y="152209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单击添加目录项标题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29" name="直接连接符 2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987415" y="21996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78" name="序号"/>
          <p:cNvSpPr txBox="1"/>
          <p:nvPr>
            <p:custDataLst>
              <p:tags r:id="rId5"/>
            </p:custDataLst>
          </p:nvPr>
        </p:nvSpPr>
        <p:spPr>
          <a:xfrm>
            <a:off x="10605135" y="231902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02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0" name="项标题"/>
          <p:cNvSpPr txBox="1"/>
          <p:nvPr>
            <p:custDataLst>
              <p:tags r:id="rId6"/>
            </p:custDataLst>
          </p:nvPr>
        </p:nvSpPr>
        <p:spPr>
          <a:xfrm>
            <a:off x="6049645" y="231902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医药商业化行业概述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1" name="直接连接符 13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5987415" y="29965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2" name="序号"/>
          <p:cNvSpPr txBox="1"/>
          <p:nvPr>
            <p:custDataLst>
              <p:tags r:id="rId8"/>
            </p:custDataLst>
          </p:nvPr>
        </p:nvSpPr>
        <p:spPr>
          <a:xfrm>
            <a:off x="10605135" y="311594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03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4" name="项标题"/>
          <p:cNvSpPr txBox="1"/>
          <p:nvPr>
            <p:custDataLst>
              <p:tags r:id="rId9"/>
            </p:custDataLst>
          </p:nvPr>
        </p:nvSpPr>
        <p:spPr>
          <a:xfrm>
            <a:off x="6049645" y="311594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2024年医药商业化行业工作总结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3" name="直接连接符 18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5987415" y="379349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6" name="序号"/>
          <p:cNvSpPr txBox="1"/>
          <p:nvPr>
            <p:custDataLst>
              <p:tags r:id="rId11"/>
            </p:custDataLst>
          </p:nvPr>
        </p:nvSpPr>
        <p:spPr>
          <a:xfrm>
            <a:off x="10605135" y="391287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04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8" name="项标题"/>
          <p:cNvSpPr txBox="1"/>
          <p:nvPr>
            <p:custDataLst>
              <p:tags r:id="rId12"/>
            </p:custDataLst>
          </p:nvPr>
        </p:nvSpPr>
        <p:spPr>
          <a:xfrm>
            <a:off x="6049645" y="391287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医药商业化行业存在的问题与挑战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5" name="直接连接符 22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987415" y="459041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0" name="序号"/>
          <p:cNvSpPr txBox="1"/>
          <p:nvPr>
            <p:custDataLst>
              <p:tags r:id="rId14"/>
            </p:custDataLst>
          </p:nvPr>
        </p:nvSpPr>
        <p:spPr>
          <a:xfrm>
            <a:off x="10605135" y="470979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05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2" name="项标题"/>
          <p:cNvSpPr txBox="1"/>
          <p:nvPr>
            <p:custDataLst>
              <p:tags r:id="rId15"/>
            </p:custDataLst>
          </p:nvPr>
        </p:nvSpPr>
        <p:spPr>
          <a:xfrm>
            <a:off x="6049645" y="470979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 lnSpcReduction="10000"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医药商业化行业的发展机遇与前景展望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7" name="直接连接符 26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5987415" y="53873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4" name="序号"/>
          <p:cNvSpPr txBox="1"/>
          <p:nvPr>
            <p:custDataLst>
              <p:tags r:id="rId17"/>
            </p:custDataLst>
          </p:nvPr>
        </p:nvSpPr>
        <p:spPr>
          <a:xfrm>
            <a:off x="10605135" y="550672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06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6" name="项标题"/>
          <p:cNvSpPr txBox="1"/>
          <p:nvPr>
            <p:custDataLst>
              <p:tags r:id="rId18"/>
            </p:custDataLst>
          </p:nvPr>
        </p:nvSpPr>
        <p:spPr>
          <a:xfrm>
            <a:off x="6049645" y="550672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医药商业化行业的建议与对策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9" name="直接连接符 3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5987415" y="61842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828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医药商业化行业概述</a:t>
            </a:r>
            <a:endParaRPr altLang="en-US" lang="zh-CN"/>
          </a:p>
        </p:txBody>
      </p:sp>
      <p:sp>
        <p:nvSpPr>
          <p:cNvPr id="1048852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行业定义与特点</a:t>
            </a:r>
            <a:endParaRPr altLang="en-US" lang="zh-CN"/>
          </a:p>
        </p:txBody>
      </p:sp>
      <p:sp>
        <p:nvSpPr>
          <p:cNvPr id="1048904" name="正文"/>
          <p:cNvSpPr txBox="1"/>
          <p:nvPr>
            <p:custDataLst>
              <p:tags r:id="rId1"/>
            </p:custDataLst>
          </p:nvPr>
        </p:nvSpPr>
        <p:spPr>
          <a:xfrm>
            <a:off x="3160452" y="5526391"/>
            <a:ext cx="5867903" cy="651511"/>
          </a:xfrm>
          <a:prstGeom prst="rect"/>
          <a:noFill/>
        </p:spPr>
        <p:txBody>
          <a:bodyPr anchor="t" anchorCtr="0" bIns="0" lIns="0" rIns="0" rtlCol="0" tIns="0" wrap="square">
            <a:normAutofit fontScale="77143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医药商业化行业的发展趋势：随着医药行业的不断发展，医药商业化行业也在不断变革和创新，未来将更加注重研发、生产和销售的协同发展，以及数字化和智能化技术的应用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6" name="标题"/>
          <p:cNvSpPr txBox="1"/>
          <p:nvPr>
            <p:custDataLst>
              <p:tags r:id="rId2"/>
            </p:custDataLst>
          </p:nvPr>
        </p:nvSpPr>
        <p:spPr>
          <a:xfrm>
            <a:off x="3160452" y="5056499"/>
            <a:ext cx="5867903" cy="4343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908" name="正文"/>
          <p:cNvSpPr txBox="1"/>
          <p:nvPr>
            <p:custDataLst>
              <p:tags r:id="rId3"/>
            </p:custDataLst>
          </p:nvPr>
        </p:nvSpPr>
        <p:spPr>
          <a:xfrm>
            <a:off x="3164283" y="4296755"/>
            <a:ext cx="5867903" cy="65151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0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医药商业化行业在医药行业中的地位：医药商业化行业是医药行业的重要组成部分，其发展状况直接影响到整个医药行业的发展</a:t>
            </a:r>
            <a:endParaRPr altLang="en-US" dirty="0" sz="10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0" name="标题"/>
          <p:cNvSpPr txBox="1"/>
          <p:nvPr>
            <p:custDataLst>
              <p:tags r:id="rId4"/>
            </p:custDataLst>
          </p:nvPr>
        </p:nvSpPr>
        <p:spPr>
          <a:xfrm>
            <a:off x="3164283" y="3826225"/>
            <a:ext cx="5867903" cy="4343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912" name="正文"/>
          <p:cNvSpPr txBox="1"/>
          <p:nvPr>
            <p:custDataLst>
              <p:tags r:id="rId5"/>
            </p:custDataLst>
          </p:nvPr>
        </p:nvSpPr>
        <p:spPr>
          <a:xfrm>
            <a:off x="3160452" y="1834930"/>
            <a:ext cx="5867903" cy="65151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0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医药商业化行业定义：指将药品从研发阶段推向市场的过程，包括药品的注册、生产、销售、推广等环节</a:t>
            </a:r>
            <a:endParaRPr altLang="en-US" dirty="0" sz="10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4" name="标题"/>
          <p:cNvSpPr txBox="1"/>
          <p:nvPr>
            <p:custDataLst>
              <p:tags r:id="rId6"/>
            </p:custDataLst>
          </p:nvPr>
        </p:nvSpPr>
        <p:spPr>
          <a:xfrm>
            <a:off x="3160452" y="1364400"/>
            <a:ext cx="5867903" cy="4343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916" name="正文"/>
          <p:cNvSpPr txBox="1"/>
          <p:nvPr>
            <p:custDataLst>
              <p:tags r:id="rId7"/>
            </p:custDataLst>
          </p:nvPr>
        </p:nvSpPr>
        <p:spPr>
          <a:xfrm>
            <a:off x="3164283" y="3065843"/>
            <a:ext cx="5867903" cy="65151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0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医药商业化行业特点：高风险、高投入、高回报，需要具备专业的研发、生产和销售能力，同时需要遵守严格的法规和监管要求</a:t>
            </a:r>
            <a:endParaRPr altLang="en-US" dirty="0" sz="10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8" name="标题"/>
          <p:cNvSpPr txBox="1"/>
          <p:nvPr>
            <p:custDataLst>
              <p:tags r:id="rId8"/>
            </p:custDataLst>
          </p:nvPr>
        </p:nvSpPr>
        <p:spPr>
          <a:xfrm>
            <a:off x="3164283" y="2594674"/>
            <a:ext cx="5867903" cy="4343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行业发展历程</a:t>
            </a:r>
            <a:endParaRPr altLang="en-US" lang="zh-CN"/>
          </a:p>
        </p:txBody>
      </p:sp>
      <p:sp>
        <p:nvSpPr>
          <p:cNvPr id="1048954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56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58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60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62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医药商业化行业的发展趋势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8964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66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68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医药商业化行业的发展现状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0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2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4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医药商业化行业的发展历程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8976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8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0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医药商业化行业的定义和作用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行业现状与趋势</a:t>
            </a:r>
            <a:endParaRPr altLang="en-US" lang="zh-CN"/>
          </a:p>
        </p:txBody>
      </p:sp>
      <p:sp>
        <p:nvSpPr>
          <p:cNvPr id="104901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医药商业化行业概述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2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行业现状：市场规模、竞争格局、政策环境等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2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发展趋势：技术创新、政策变化、市场需求等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3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挑战与机遇：面临的挑战和未来发展的机遇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2024年医药商业化行业工作总结</a:t>
            </a:r>
            <a:endParaRPr altLang="en-US" lang="zh-CN"/>
          </a:p>
        </p:txBody>
      </p:sp>
      <p:sp>
        <p:nvSpPr>
          <p:cNvPr id="1049074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行业政策环境分析</a:t>
            </a:r>
            <a:endParaRPr altLang="en-US" lang="zh-CN"/>
          </a:p>
        </p:txBody>
      </p:sp>
      <p:sp>
        <p:nvSpPr>
          <p:cNvPr id="104912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医药商业化行业政策背景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3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医药商业化行业政策变化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3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4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4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医药商业化行业政策影响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4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4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4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医药商业化行业政策发展趋势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行业市场情况分析</a:t>
            </a:r>
            <a:endParaRPr altLang="en-US" lang="zh-CN"/>
          </a:p>
        </p:txBody>
      </p:sp>
      <p:sp>
        <p:nvSpPr>
          <p:cNvPr id="1049184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市场规模及增长趋势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6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8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0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市场竞争格局及主要参与者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2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4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6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行业政策法规及监管环境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8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0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2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行业技术发展及创新情况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4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6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行业产品情况分析</a:t>
            </a:r>
            <a:endParaRPr altLang="en-US" lang="zh-CN"/>
          </a:p>
        </p:txBody>
      </p:sp>
      <p:sp>
        <p:nvSpPr>
          <p:cNvPr id="104924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行业产品种类及数量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行业产品市场占有率及排名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6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行业产品发展趋势及前景预测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行业产品销售额及占比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行业技术情况分析</a:t>
            </a:r>
            <a:endParaRPr altLang="en-US" lang="zh-CN"/>
          </a:p>
        </p:txBody>
      </p:sp>
      <p:sp>
        <p:nvSpPr>
          <p:cNvPr id="104931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医药商业化行业技术发展历程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2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2024年医药商业化行业技术现状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2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行业技术发展趋势及影响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3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未来技术发展面临的挑战与机遇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行业人才情况分析</a:t>
            </a:r>
            <a:endParaRPr altLang="en-US" lang="zh-CN"/>
          </a:p>
        </p:txBody>
      </p:sp>
      <p:sp>
        <p:nvSpPr>
          <p:cNvPr id="1049374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76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378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人才数量：医药商业化行业人才数量稳步增长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0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82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84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人才结构：医药商业化行业人才结构不断优化，高层次人才占比提高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6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88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90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人才素质：医药商业化行业人才素质不断提升，专业素养和创新能力增强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2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94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96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人才流动：医药商业化行业人才流动频繁，行业吸引力不断提高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医药商业化行业存在的问题与挑战</a:t>
            </a:r>
            <a:endParaRPr altLang="en-US" lang="zh-CN"/>
          </a:p>
        </p:txBody>
      </p:sp>
      <p:sp>
        <p:nvSpPr>
          <p:cNvPr id="1049432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政策法规方面的问题</a:t>
            </a:r>
            <a:endParaRPr altLang="en-US" lang="zh-CN"/>
          </a:p>
        </p:txBody>
      </p:sp>
      <p:sp>
        <p:nvSpPr>
          <p:cNvPr id="104948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政策法规不完善：缺乏针对医药商业化行业的专门政策和法规，导致行业监管不力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政策执行不到位：虽然有相关政策和法规，但执行力度不够，存在监管漏洞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政策调整频繁：政策调整过于频繁，给企业带来不确定性和经营风险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法规标准不统一：不同地区或不同部门之间的法规标准不统一，导致企业难以适应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市场方面的问题</a:t>
            </a:r>
            <a:endParaRPr altLang="en-US" lang="zh-CN"/>
          </a:p>
        </p:txBody>
      </p:sp>
      <p:sp>
        <p:nvSpPr>
          <p:cNvPr id="1049526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市场竞争激烈：医药商业化行业面临着来自国内外众多企业的竞争，市场饱和度较高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8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价格波动大：医药产品的价格受到政策、市场需求等多种因素的影响，波动较大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0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渠道拓展困难：医药商业化企业需要拓展销售渠道，但面临着医院、药店等终端的限制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2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消费者认知度低：部分消费者对医药产品的认知度较低，对产品的信任度和接受度不高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产品方面的问题</a:t>
            </a:r>
            <a:endParaRPr altLang="en-US" lang="zh-CN"/>
          </a:p>
        </p:txBody>
      </p:sp>
      <p:sp>
        <p:nvSpPr>
          <p:cNvPr id="104956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7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7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7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7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缺乏创新性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7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产品质量不稳定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8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市场竞争激烈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8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法规限制严格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技术方面的问题</a:t>
            </a:r>
            <a:endParaRPr altLang="en-US" lang="zh-CN"/>
          </a:p>
        </p:txBody>
      </p:sp>
      <p:sp>
        <p:nvSpPr>
          <p:cNvPr id="104961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2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医药研发技术落后：缺乏创新，无法满足市场需求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2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2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医药生产技术不足：生产效率低下，产品质量不稳定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3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3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医药流通技术落后：物流效率低下，无法满足市场需求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3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3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医药信息化水平低：缺乏数据共享和信息交流平台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人才方面的问题</a:t>
            </a:r>
            <a:endParaRPr altLang="en-US" lang="zh-CN"/>
          </a:p>
        </p:txBody>
      </p:sp>
      <p:sp>
        <p:nvSpPr>
          <p:cNvPr id="104967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人才短缺：医药商业化行业人才需求量大，但供给不足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人才流失：医药商业化行业人才流失严重，影响行业发展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人才素质参差不齐：医药商业化行业人才素质参差不齐，影响行业整体水平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人才培养机制不完善：医药商业化行业人才培养机制不完善，缺乏系统性和针对性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其他问题与挑战</a:t>
            </a:r>
            <a:endParaRPr altLang="en-US" lang="zh-CN"/>
          </a:p>
        </p:txBody>
      </p:sp>
      <p:sp>
        <p:nvSpPr>
          <p:cNvPr id="104971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法规政策限制：医药商业化行业受到严格的法规政策限制，需要遵守相关法规和规定，否则将面临法律风险和处罚。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市场竞争激烈：医药商业化行业市场竞争激烈，企业需要不断提高产品质量和服务水平，以保持竞争优势。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人才短缺：医药商业化行业需要具备专业知识和技能的人才，但目前市场上人才短缺，企业需要加强人才培养和引进。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信息化水平低：医药商业化行业信息化水平相对较低，企业需要加强信息化建设，提高工作效率和准确性。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医药商业化行业的发展机遇与前景展望</a:t>
            </a:r>
            <a:endParaRPr altLang="en-US" lang="zh-CN"/>
          </a:p>
        </p:txBody>
      </p:sp>
      <p:sp>
        <p:nvSpPr>
          <p:cNvPr id="1049776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政策法规带来的发展机遇</a:t>
            </a:r>
            <a:endParaRPr altLang="en-US" lang="zh-CN"/>
          </a:p>
        </p:txBody>
      </p:sp>
      <p:sp>
        <p:nvSpPr>
          <p:cNvPr id="104982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3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医药行业政策法规概述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3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3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医药商业化政策法规解读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4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4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政策法规对医药商业化行业的影响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4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4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5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未来政策法规的发展趋势与机遇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市场发展带来的机遇</a:t>
            </a:r>
            <a:endParaRPr altLang="en-US" lang="zh-CN"/>
          </a:p>
        </p:txBody>
      </p:sp>
      <p:sp>
        <p:nvSpPr>
          <p:cNvPr id="1049886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政策支持：国家对医药行业的扶持政策，为医药商业化提供了良好的发展环境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8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0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2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市场需求增长：随着人口老龄化和健康意识的提高，医药市场需求不断增长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4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6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8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技术创新：新药研发、生产技术的不断创新，为医药商业化提供了更多的可能性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0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02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04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国际化趋势：医药行业的国际化趋势，为国内医药商业化企业提供了更广阔的市场空间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6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08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产品创新带来的机遇</a:t>
            </a:r>
            <a:endParaRPr altLang="en-US" lang="zh-CN"/>
          </a:p>
        </p:txBody>
      </p:sp>
      <p:sp>
        <p:nvSpPr>
          <p:cNvPr id="104994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创新药物研发：随着医药技术的不断进步，创新药物的研发为医药商业化行业带来了巨大的机遇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数字化转型：数字化转型为医药商业化行业提供了更高效、更精准的产品研发和推广方式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6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国际化发展：随着全球化的加速，医药商业化行业的产品创新也面临着更多的国际化发展机遇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生物技术应用：生物技术的广泛应用为医药商业化行业提供了更多的产品创新机会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技术进步带来的机遇</a:t>
            </a:r>
            <a:endParaRPr altLang="en-US" lang="zh-CN"/>
          </a:p>
        </p:txBody>
      </p:sp>
      <p:sp>
        <p:nvSpPr>
          <p:cNvPr id="105001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数字化和智能化技术的应用：提高生产效率、降低成本、优化供应链管理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互联网医疗的兴起：为医药商业化提供更广阔的市场和用户群体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3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政策支持：政府加大对医药行业的支持力度，推动行业快速发展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生物技术的突破：为新药研发、治疗手段的创新提供更多可能性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人才培养与引进带来的机遇</a:t>
            </a:r>
            <a:endParaRPr altLang="en-US" lang="zh-CN"/>
          </a:p>
        </p:txBody>
      </p:sp>
      <p:sp>
        <p:nvSpPr>
          <p:cNvPr id="105009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人才培养：加强医药商业化行业的人才培养，提高行业整体素质和竞争力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团队建设：加强团队建设，提高团队协作和创新能力，为行业发展提供有力支持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1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人才激励：建立完善的人才激励机制，激发员工的积极性和创造力，推动行业发展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人才引进：积极引进国内外优秀人才，为医药商业化行业注入新的活力和动力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行业前景展望</a:t>
            </a:r>
            <a:endParaRPr altLang="en-US" lang="zh-CN"/>
          </a:p>
        </p:txBody>
      </p:sp>
      <p:sp>
        <p:nvSpPr>
          <p:cNvPr id="105016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医药商业化行业的发展趋势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医药商业化行业的未来发展方向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医药商业化行业的未来市场规模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医药商业化行业的未来竞争格局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医药商业化行业的建议与对策</a:t>
            </a:r>
            <a:endParaRPr altLang="en-US" lang="zh-CN"/>
          </a:p>
        </p:txBody>
      </p:sp>
      <p:sp>
        <p:nvSpPr>
          <p:cNvPr id="1050208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加强政策法规的制定与执行力度</a:t>
            </a:r>
            <a:endParaRPr altLang="en-US" lang="zh-CN"/>
          </a:p>
        </p:txBody>
      </p:sp>
      <p:sp>
        <p:nvSpPr>
          <p:cNvPr id="105026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6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6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6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6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加强监管：加大对医药商业化行业的监管力度，确保合规经营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7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完善政策法规：制定更加完善的医药商业化政策法规，明确各方责任和权益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7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建立奖惩机制：对遵守政策法规的企业给予奖励，对违规企业进行惩罚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7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提高行业自律：加强行业自律组织建设，推动行业自律和自我规范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提高市场竞争力，拓展市场份额</a:t>
            </a:r>
            <a:endParaRPr altLang="en-US" lang="zh-CN"/>
          </a:p>
        </p:txBody>
      </p:sp>
      <p:sp>
        <p:nvSpPr>
          <p:cNvPr id="105031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1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1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1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1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加强品牌建设，提高品牌知名度和美誉度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2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加大研发投入，提高产品质量和技术水平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2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拓展销售渠道，扩大市场份额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2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加强人才培养和引进，提高企业核心竞争力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加强产品研发与创新，提高产品质量</a:t>
            </a:r>
            <a:endParaRPr altLang="en-US" lang="zh-CN"/>
          </a:p>
        </p:txBody>
      </p:sp>
      <p:sp>
        <p:nvSpPr>
          <p:cNvPr id="105036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36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6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37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7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建立严格的质量管理体系，确保产品质量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7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加强与监管部门的沟通与合作，确保合规经营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8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加强研发投入，提高研发能力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8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鼓励创新，推动产品升级换代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加强技术引进与自主研发，提高技术水平</a:t>
            </a:r>
            <a:endParaRPr altLang="en-US" lang="zh-CN"/>
          </a:p>
        </p:txBody>
      </p:sp>
      <p:sp>
        <p:nvSpPr>
          <p:cNvPr id="1050418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加强技术引进：积极引进国内外先进技术，提高医药商业化行业的整体技术水平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20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自主研发：加大研发投入，鼓励企业自主创新，提高核心竞争力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22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提高技术水平：加强技术人才培养和引进，提高技术人员的专业素质和技术水平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24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促进技术创新：鼓励企业与科研机构合作，推动技术创新和成果转化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加强人才培养与引进，提高人才素质</a:t>
            </a:r>
            <a:endParaRPr altLang="en-US" lang="zh-CN"/>
          </a:p>
        </p:txBody>
      </p:sp>
      <p:sp>
        <p:nvSpPr>
          <p:cNvPr id="105046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6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6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建立完善的人才培养机制：通过内部培训、外部进修等方式，提高员工的专业技能和综合素质。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46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6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7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加强人才引进力度：积极引进具有丰富经验和专业技能的高层次人才，为医药商业化行业注入新的活力。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47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7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7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建立激励机制：通过设立奖励制度、晋升机制等方式，激发员工的积极性和创造力。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47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8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8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加强企业文化建设：营造良好的企业文化氛围，增强员工的归属感和凝聚力。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其他建议与对策</a:t>
            </a:r>
            <a:endParaRPr altLang="en-US" lang="zh-CN"/>
          </a:p>
        </p:txBody>
      </p:sp>
      <p:sp>
        <p:nvSpPr>
          <p:cNvPr id="1050518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加强政策引导和支持：政府可以出台相关政策，鼓励医药商业化行业的发展，提高行业的竞争力和创新能力。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20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推动行业技术创新：医药商业化行业需要不断推动技术创新，提高产品质量和生产效率，降低成本，提高市场竞争力。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22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加强人才培养和引进：医药商业化行业需要加强人才培养和引进，提高从业人员的素质和能力，为行业的发展提供强有力的人才保障。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24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建立行业标准和规范：医药商业化行业需要建立行业标准和规范，规范市场秩序，保障消费者的权益和安全。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58" name="公司名"/>
          <p:cNvSpPr>
            <a:spLocks noGrp="1"/>
          </p:cNvSpPr>
          <p:nvPr>
            <p:ph type="body" sz="quarter" idx="13"/>
            <p:custDataLst>
              <p:tags r:id="rId1"/>
            </p:custDataLst>
          </p:nvPr>
        </p:nvSpPr>
        <p:spPr>
          <a:xfrm>
            <a:off x="838799" y="356515"/>
            <a:ext cx="9740301" cy="504000"/>
          </a:xfrm>
        </p:spPr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50560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49165" y="3572510"/>
            <a:ext cx="6604635" cy="50419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50562" name="标题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4748980" y="1772761"/>
            <a:ext cx="6604219" cy="1800000"/>
          </a:xfrm>
        </p:spPr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5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5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28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TEMPLATE_CATEGORY" val="custom"/>
  <p:tag name="KSO_WM_TEMPLATE_INDEX" val="20231216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16"/>
  <p:tag name="KSO_WM_TEMPLATE_THUMBS_INDEX" val="1、9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16_1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 文档标题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16_1*b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副标题"/>
</p:tagLst>
</file>

<file path=ppt/tags/tag80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g"/>
  <p:tag name="KSO_WM_UNIT_VALUE" val="120"/>
  <p:tag name="KSO_WM_UNIT_TYPE" val="f"/>
  <p:tag name="KSO_WM_UNIT_INDEX" val="1"/>
  <p:tag name="KSO_WM_UNIT_PRESET_TEXT" val="稻壳公司"/>
</p:tagLst>
</file>

<file path=ppt/tags/tag81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b"/>
  <p:tag name="KSO_WM_UNIT_VALUE" val="11"/>
  <p:tag name="KSO_WM_UNIT_TYPE" val="f"/>
  <p:tag name="KSO_WM_UNIT_INDEX" val="2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121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16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16_6*l_h_i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16_6*l_h_a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1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1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216_6*l_h_i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16_6*l_h_a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2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2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216_6*l_h_i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16_6*l_h_a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3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3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216_6*l_h_i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216_6*l_h_a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4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4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216_6*l_h_i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216_6*l_h_a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5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5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1216_6*l_h_i*1_6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1216_6*l_h_a*1_6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6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6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SLIDE_ID" val="custom2023121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1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5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8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7_4*l_h_f*1_4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7_4*l_h_a*1_4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7_4*l_h_f*1_3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7_4*l_h_a*1_3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7_4*l_h_f*1_1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7_4*l_h_a*1_1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7_4*l_h_f*1_2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7_4*l_h_a*1_2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45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16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63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354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g"/>
  <p:tag name="KSO_WM_UNIT_VALUE" val="124"/>
  <p:tag name="KSO_WM_UNIT_TYPE" val="f"/>
  <p:tag name="KSO_WM_UNIT_INDEX" val="1"/>
  <p:tag name="KSO_WM_UNIT_PRESET_TEXT" val="稻壳学院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b"/>
  <p:tag name="KSO_WM_UNIT_VALUE" val="28"/>
  <p:tag name="KSO_WM_UNIT_TYPE" val="f"/>
  <p:tag name="KSO_WM_UNIT_INDEX" val="2"/>
  <p:tag name="KSO_WM_UNIT_PRESET_TEXT" val="汇报人：WPS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406.xml><?xml version="1.0" encoding="utf-8"?>
<p:tagLst xmlns:p="http://schemas.openxmlformats.org/presentationml/2006/main">
  <p:tag name="KSO_WM_SLIDE_ID" val="custom2023121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16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59">
      <a:dk1>
        <a:srgbClr val="000000"/>
      </a:dk1>
      <a:lt1>
        <a:srgbClr val="FFFFFF"/>
      </a:lt1>
      <a:dk2>
        <a:srgbClr val="001548"/>
      </a:dk2>
      <a:lt2>
        <a:srgbClr val="D9D9D9"/>
      </a:lt2>
      <a:accent1>
        <a:srgbClr val="EE562E"/>
      </a:accent1>
      <a:accent2>
        <a:srgbClr val="B86B31"/>
      </a:accent2>
      <a:accent3>
        <a:srgbClr val="958739"/>
      </a:accent3>
      <a:accent4>
        <a:srgbClr val="71A440"/>
      </a:accent4>
      <a:accent5>
        <a:srgbClr val="22CC46"/>
      </a:accent5>
      <a:accent6>
        <a:srgbClr val="AA58AC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5875">
          <a:solidFill>
            <a:schemeClr val="tx1">
              <a:lumMod val="50000"/>
              <a:lumOff val="50000"/>
              <a:alpha val="80000"/>
            </a:schemeClr>
          </a:solidFill>
        </a:ln>
      </a:spPr>
      <a:bodyPr/>
      <a:lstStyle/>
      <a:style>
        <a:lnRef idx="2">
          <a:schemeClr val="accent1"/>
        </a:lnRef>
        <a:fillRef idx="0">
          <a:srgbClr val="FFFFFF"/>
        </a:fillRef>
        <a:effectRef idx="0">
          <a:srgbClr val="FFFFFF"/>
        </a:effectRef>
        <a:fontRef idx="minor">
          <a:schemeClr val="tx1"/>
        </a:fontRef>
      </a:style>
    </a:lnDef>
    <a:txDef>
      <a:spPr>
        <a:noFill/>
      </a:spPr>
      <a:bodyPr anchor="b" bIns="0" lIns="0" rIns="0" rtlCol="0" tIns="0" wrap="square">
        <a:normAutofit/>
      </a:bodyPr>
      <a:lstStyle>
        <a:defPPr>
          <a:lnSpc>
            <a:spcPct val="100000"/>
          </a:lnSpc>
          <a:defRPr altLang="en-US" b="1" dirty="0" lang="zh-CN" spc="300">
            <a:solidFill>
              <a:schemeClr val="tx1">
                <a:lumMod val="85000"/>
                <a:lumOff val="15000"/>
              </a:schemeClr>
            </a:solidFill>
            <a:latin typeface="+mj-ea"/>
            <a:ea typeface="+mj-ea"/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DLT-A0</dc:creator>
  <dcterms:created xsi:type="dcterms:W3CDTF">2023-12-19T06:58:49Z</dcterms:created>
  <dcterms:modified xsi:type="dcterms:W3CDTF">2023-12-19T06:58:49Z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2a98e9c86815447b94198769e609d03d_21</vt:lpwstr>
  </property>
</Properties>
</file>