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heme/theme2.xml" ContentType="application/vnd.openxmlformats-officedocument.theme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notesSlides/notesSlide1.xml" ContentType="application/vnd.openxmlformats-officedocument.presentationml.notesSlide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notesSlides/notesSlide2.xml" ContentType="application/vnd.openxmlformats-officedocument.presentationml.notesSlide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notesSlides/notesSlide3.xml" ContentType="application/vnd.openxmlformats-officedocument.presentationml.notesSlide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notesSlides/notesSlide4.xml" ContentType="application/vnd.openxmlformats-officedocument.presentationml.notesSlide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notesSlides/notesSlide5.xml" ContentType="application/vnd.openxmlformats-officedocument.presentationml.notesSlide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notesSlides/notesSlide6.xml" ContentType="application/vnd.openxmlformats-officedocument.presentationml.notesSlide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notesSlides/notesSlide7.xml" ContentType="application/vnd.openxmlformats-officedocument.presentationml.notesSlide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notesSlides/notesSlide8.xml" ContentType="application/vnd.openxmlformats-officedocument.presentationml.notesSlide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notesSlides/notesSlide9.xml" ContentType="application/vnd.openxmlformats-officedocument.presentationml.notesSlide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notesSlides/notesSlide10.xml" ContentType="application/vnd.openxmlformats-officedocument.presentationml.notesSlide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notesSlides/notesSlide11.xml" ContentType="application/vnd.openxmlformats-officedocument.presentationml.notesSlide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notesSlides/notesSlide12.xml" ContentType="application/vnd.openxmlformats-officedocument.presentationml.notesSlide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notesSlides/notesSlide13.xml" ContentType="application/vnd.openxmlformats-officedocument.presentationml.notesSlide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notesSlides/notesSlide14.xml" ContentType="application/vnd.openxmlformats-officedocument.presentationml.notesSlide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notesSlides/notesSlide15.xml" ContentType="application/vnd.openxmlformats-officedocument.presentationml.notesSlide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notesSlides/notesSlide16.xml" ContentType="application/vnd.openxmlformats-officedocument.presentationml.notesSlide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notesSlides/notesSlide17.xml" ContentType="application/vnd.openxmlformats-officedocument.presentationml.notesSlide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notesSlides/notesSlide18.xml" ContentType="application/vnd.openxmlformats-officedocument.presentationml.notesSlide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notesSlides/notesSlide19.xml" ContentType="application/vnd.openxmlformats-officedocument.presentationml.notesSlide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notesSlides/notesSlide20.xml" ContentType="application/vnd.openxmlformats-officedocument.presentationml.notesSlide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notesSlides/notesSlide21.xml" ContentType="application/vnd.openxmlformats-officedocument.presentationml.notesSlide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notesSlides/notesSlide22.xml" ContentType="application/vnd.openxmlformats-officedocument.presentationml.notesSlide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notesSlides/notesSlide23.xml" ContentType="application/vnd.openxmlformats-officedocument.presentationml.notesSlide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notesSlides/notesSlide24.xml" ContentType="application/vnd.openxmlformats-officedocument.presentationml.notesSlide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notesSlides/notesSlide25.xml" ContentType="application/vnd.openxmlformats-officedocument.presentationml.notesSlide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notesSlides/notesSlide26.xml" ContentType="application/vnd.openxmlformats-officedocument.presentationml.notesSlide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notesSlides/notesSlide27.xml" ContentType="application/vnd.openxmlformats-officedocument.presentationml.notesSlide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notesSlides/notesSlide28.xml" ContentType="application/vnd.openxmlformats-officedocument.presentationml.notesSlide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notesSlides/notesSlide29.xml" ContentType="application/vnd.openxmlformats-officedocument.presentationml.notesSlide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notesSlides/notesSlide30.xml" ContentType="application/vnd.openxmlformats-officedocument.presentationml.notesSlide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notesSlides/notesSlide31.xml" ContentType="application/vnd.openxmlformats-officedocument.presentationml.notesSlide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notesSlides/notesSlide32.xml" ContentType="application/vnd.openxmlformats-officedocument.presentationml.notesSlide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notesSlides/notesSlide33.xml" ContentType="application/vnd.openxmlformats-officedocument.presentationml.notesSlide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notesSlides/notesSlide34.xml" ContentType="application/vnd.openxmlformats-officedocument.presentationml.notesSlide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notesSlides/notesSlide35.xml" ContentType="application/vnd.openxmlformats-officedocument.presentationml.notesSlide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notesSlides/notesSlide36.xml" ContentType="application/vnd.openxmlformats-officedocument.presentationml.notesSlide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notesSlides/notesSlide37.xml" ContentType="application/vnd.openxmlformats-officedocument.presentationml.notesSlide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notesSlides/notesSlide38.xml" ContentType="application/vnd.openxmlformats-officedocument.presentationml.notesSlide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notesSlides/notesSlide39.xml" ContentType="application/vnd.openxmlformats-officedocument.presentationml.notesSlide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notesSlides/notesSlide40.xml" ContentType="application/vnd.openxmlformats-officedocument.presentationml.notesSlide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notesSlides/notesSlide41.xml" ContentType="application/vnd.openxmlformats-officedocument.presentationml.notesSlide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notesSlides/notesSlide42.xml" ContentType="application/vnd.openxmlformats-officedocument.presentationml.notesSlide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notesSlides/notesSlide43.xml" ContentType="application/vnd.openxmlformats-officedocument.presentationml.notesSlide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notesSlides/notesSlide44.xml" ContentType="application/vnd.openxmlformats-officedocument.presentationml.notesSlide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8"/>
  </p:notesMasterIdLst>
  <p:sldIdLst>
    <p:sldId id="2699" r:id="rId2"/>
    <p:sldId id="2833" r:id="rId3"/>
    <p:sldId id="2797" r:id="rId4"/>
    <p:sldId id="2798" r:id="rId5"/>
    <p:sldId id="2802" r:id="rId6"/>
    <p:sldId id="2799" r:id="rId7"/>
    <p:sldId id="2803" r:id="rId8"/>
    <p:sldId id="2800" r:id="rId9"/>
    <p:sldId id="2801" r:id="rId10"/>
    <p:sldId id="2804" r:id="rId11"/>
    <p:sldId id="2805" r:id="rId12"/>
    <p:sldId id="2806" r:id="rId13"/>
    <p:sldId id="2807" r:id="rId14"/>
    <p:sldId id="2808" r:id="rId15"/>
    <p:sldId id="2809" r:id="rId16"/>
    <p:sldId id="2810" r:id="rId17"/>
    <p:sldId id="2811" r:id="rId18"/>
    <p:sldId id="2812" r:id="rId19"/>
    <p:sldId id="2813" r:id="rId20"/>
    <p:sldId id="2814" r:id="rId21"/>
    <p:sldId id="2829" r:id="rId22"/>
    <p:sldId id="2830" r:id="rId23"/>
    <p:sldId id="2831" r:id="rId24"/>
    <p:sldId id="2832" r:id="rId25"/>
    <p:sldId id="2815" r:id="rId26"/>
    <p:sldId id="2816" r:id="rId27"/>
    <p:sldId id="2817" r:id="rId28"/>
    <p:sldId id="2819" r:id="rId29"/>
    <p:sldId id="2818" r:id="rId30"/>
    <p:sldId id="2820" r:id="rId31"/>
    <p:sldId id="2821" r:id="rId32"/>
    <p:sldId id="2822" r:id="rId33"/>
    <p:sldId id="2823" r:id="rId34"/>
    <p:sldId id="2824" r:id="rId35"/>
    <p:sldId id="2825" r:id="rId36"/>
    <p:sldId id="2782" r:id="rId37"/>
    <p:sldId id="2786" r:id="rId38"/>
    <p:sldId id="2784" r:id="rId39"/>
    <p:sldId id="2785" r:id="rId40"/>
    <p:sldId id="2787" r:id="rId41"/>
    <p:sldId id="2788" r:id="rId42"/>
    <p:sldId id="2789" r:id="rId43"/>
    <p:sldId id="2793" r:id="rId44"/>
    <p:sldId id="2790" r:id="rId45"/>
    <p:sldId id="2827" r:id="rId46"/>
    <p:sldId id="2828" r:id="rId47"/>
  </p:sldIdLst>
  <p:sldSz cx="12192000" cy="6858000"/>
  <p:notesSz cx="6858000" cy="9144000"/>
  <p:custDataLst>
    <p:tags r:id="rId4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890" userDrawn="1">
          <p15:clr>
            <a:srgbClr val="A4A3A4"/>
          </p15:clr>
        </p15:guide>
        <p15:guide id="4" orient="horz" pos="19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85" autoAdjust="0"/>
    <p:restoredTop sz="94974" autoAdjust="0"/>
  </p:normalViewPr>
  <p:slideViewPr>
    <p:cSldViewPr snapToGrid="0" showGuides="1">
      <p:cViewPr varScale="1">
        <p:scale>
          <a:sx n="74" d="100"/>
          <a:sy n="74" d="100"/>
        </p:scale>
        <p:origin x="498" y="66"/>
      </p:cViewPr>
      <p:guideLst>
        <p:guide orient="horz" pos="2160"/>
        <p:guide pos="3840"/>
        <p:guide orient="horz" pos="3890"/>
        <p:guide orient="horz" pos="19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79.xml"/><Relationship Id="rId7" Type="http://schemas.openxmlformats.org/officeDocument/2006/relationships/tags" Target="../tags/tag183.xml"/><Relationship Id="rId2" Type="http://schemas.openxmlformats.org/officeDocument/2006/relationships/tags" Target="../tags/tag178.xml"/><Relationship Id="rId1" Type="http://schemas.openxmlformats.org/officeDocument/2006/relationships/theme" Target="../theme/theme2.xml"/><Relationship Id="rId6" Type="http://schemas.openxmlformats.org/officeDocument/2006/relationships/tags" Target="../tags/tag182.xml"/><Relationship Id="rId5" Type="http://schemas.openxmlformats.org/officeDocument/2006/relationships/tags" Target="../tags/tag181.xml"/><Relationship Id="rId4" Type="http://schemas.openxmlformats.org/officeDocument/2006/relationships/tags" Target="../tags/tag18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字魂35号-经典雅黑" panose="02000000000000000000" pitchFamily="2" charset="-122"/>
                <a:ea typeface="字魂35号-经典雅黑" panose="02000000000000000000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字魂35号-经典雅黑" panose="02000000000000000000" pitchFamily="2" charset="-122"/>
                <a:ea typeface="字魂35号-经典雅黑" panose="02000000000000000000" pitchFamily="2" charset="-122"/>
              </a:defRPr>
            </a:lvl1pPr>
          </a:lstStyle>
          <a:p>
            <a:fld id="{0C718402-5E97-4490-B511-86F97ABE33B1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字魂35号-经典雅黑" panose="02000000000000000000" pitchFamily="2" charset="-122"/>
                <a:ea typeface="字魂35号-经典雅黑" panose="02000000000000000000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字魂35号-经典雅黑" panose="02000000000000000000" pitchFamily="2" charset="-122"/>
                <a:ea typeface="字魂35号-经典雅黑" panose="02000000000000000000" pitchFamily="2" charset="-122"/>
              </a:defRPr>
            </a:lvl1pPr>
          </a:lstStyle>
          <a:p>
            <a:fld id="{C7C83CF2-C7C0-4B42-9F89-8F3341F9C4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2652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字魂35号-经典雅黑" panose="02000000000000000000" pitchFamily="2" charset="-122"/>
        <a:ea typeface="字魂35号-经典雅黑" panose="020000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字魂35号-经典雅黑" panose="02000000000000000000" pitchFamily="2" charset="-122"/>
        <a:ea typeface="字魂35号-经典雅黑" panose="020000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字魂35号-经典雅黑" panose="02000000000000000000" pitchFamily="2" charset="-122"/>
        <a:ea typeface="字魂35号-经典雅黑" panose="020000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字魂35号-经典雅黑" panose="02000000000000000000" pitchFamily="2" charset="-122"/>
        <a:ea typeface="字魂35号-经典雅黑" panose="020000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字魂35号-经典雅黑" panose="02000000000000000000" pitchFamily="2" charset="-122"/>
        <a:ea typeface="字魂35号-经典雅黑" panose="020000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88.xml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5" Type="http://schemas.openxmlformats.org/officeDocument/2006/relationships/slide" Target="../slides/slide1.xml"/><Relationship Id="rId4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194.xml"/><Relationship Id="rId2" Type="http://schemas.openxmlformats.org/officeDocument/2006/relationships/tags" Target="../tags/tag193.xml"/><Relationship Id="rId1" Type="http://schemas.openxmlformats.org/officeDocument/2006/relationships/tags" Target="../tags/tag192.xml"/><Relationship Id="rId5" Type="http://schemas.openxmlformats.org/officeDocument/2006/relationships/slide" Target="../slides/slide2.xml"/><Relationship Id="rId4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06.xml"/><Relationship Id="rId2" Type="http://schemas.openxmlformats.org/officeDocument/2006/relationships/tags" Target="../tags/tag205.xml"/><Relationship Id="rId1" Type="http://schemas.openxmlformats.org/officeDocument/2006/relationships/tags" Target="../tags/tag204.xml"/><Relationship Id="rId5" Type="http://schemas.openxmlformats.org/officeDocument/2006/relationships/slide" Target="../slides/slide3.xml"/><Relationship Id="rId4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15.xml"/><Relationship Id="rId2" Type="http://schemas.openxmlformats.org/officeDocument/2006/relationships/tags" Target="../tags/tag214.xml"/><Relationship Id="rId1" Type="http://schemas.openxmlformats.org/officeDocument/2006/relationships/tags" Target="../tags/tag213.xml"/><Relationship Id="rId5" Type="http://schemas.openxmlformats.org/officeDocument/2006/relationships/slide" Target="../slides/slide4.xml"/><Relationship Id="rId4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28.xml"/><Relationship Id="rId2" Type="http://schemas.openxmlformats.org/officeDocument/2006/relationships/tags" Target="../tags/tag227.xml"/><Relationship Id="rId1" Type="http://schemas.openxmlformats.org/officeDocument/2006/relationships/tags" Target="../tags/tag226.xml"/><Relationship Id="rId5" Type="http://schemas.openxmlformats.org/officeDocument/2006/relationships/slide" Target="../slides/slide5.xml"/><Relationship Id="rId4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41.xml"/><Relationship Id="rId2" Type="http://schemas.openxmlformats.org/officeDocument/2006/relationships/tags" Target="../tags/tag240.xml"/><Relationship Id="rId1" Type="http://schemas.openxmlformats.org/officeDocument/2006/relationships/tags" Target="../tags/tag239.xml"/><Relationship Id="rId5" Type="http://schemas.openxmlformats.org/officeDocument/2006/relationships/slide" Target="../slides/slide6.xml"/><Relationship Id="rId4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50.xml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5" Type="http://schemas.openxmlformats.org/officeDocument/2006/relationships/slide" Target="../slides/slide7.xml"/><Relationship Id="rId4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62.xml"/><Relationship Id="rId2" Type="http://schemas.openxmlformats.org/officeDocument/2006/relationships/tags" Target="../tags/tag261.xml"/><Relationship Id="rId1" Type="http://schemas.openxmlformats.org/officeDocument/2006/relationships/tags" Target="../tags/tag260.xml"/><Relationship Id="rId5" Type="http://schemas.openxmlformats.org/officeDocument/2006/relationships/slide" Target="../slides/slide8.xml"/><Relationship Id="rId4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76.xml"/><Relationship Id="rId2" Type="http://schemas.openxmlformats.org/officeDocument/2006/relationships/tags" Target="../tags/tag275.xml"/><Relationship Id="rId1" Type="http://schemas.openxmlformats.org/officeDocument/2006/relationships/tags" Target="../tags/tag274.xml"/><Relationship Id="rId5" Type="http://schemas.openxmlformats.org/officeDocument/2006/relationships/slide" Target="../slides/slide9.xml"/><Relationship Id="rId4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93.xml"/><Relationship Id="rId2" Type="http://schemas.openxmlformats.org/officeDocument/2006/relationships/tags" Target="../tags/tag292.xml"/><Relationship Id="rId1" Type="http://schemas.openxmlformats.org/officeDocument/2006/relationships/tags" Target="../tags/tag291.xml"/><Relationship Id="rId5" Type="http://schemas.openxmlformats.org/officeDocument/2006/relationships/slide" Target="../slides/slide10.xml"/><Relationship Id="rId4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10.xml"/><Relationship Id="rId2" Type="http://schemas.openxmlformats.org/officeDocument/2006/relationships/tags" Target="../tags/tag309.xml"/><Relationship Id="rId1" Type="http://schemas.openxmlformats.org/officeDocument/2006/relationships/tags" Target="../tags/tag308.xml"/><Relationship Id="rId5" Type="http://schemas.openxmlformats.org/officeDocument/2006/relationships/slide" Target="../slides/slide11.xml"/><Relationship Id="rId4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21.xml"/><Relationship Id="rId2" Type="http://schemas.openxmlformats.org/officeDocument/2006/relationships/tags" Target="../tags/tag320.xml"/><Relationship Id="rId1" Type="http://schemas.openxmlformats.org/officeDocument/2006/relationships/tags" Target="../tags/tag319.xml"/><Relationship Id="rId5" Type="http://schemas.openxmlformats.org/officeDocument/2006/relationships/slide" Target="../slides/slide12.xml"/><Relationship Id="rId4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32.xml"/><Relationship Id="rId2" Type="http://schemas.openxmlformats.org/officeDocument/2006/relationships/tags" Target="../tags/tag331.xml"/><Relationship Id="rId1" Type="http://schemas.openxmlformats.org/officeDocument/2006/relationships/tags" Target="../tags/tag330.xml"/><Relationship Id="rId5" Type="http://schemas.openxmlformats.org/officeDocument/2006/relationships/slide" Target="../slides/slide13.xml"/><Relationship Id="rId4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343.xml"/><Relationship Id="rId2" Type="http://schemas.openxmlformats.org/officeDocument/2006/relationships/tags" Target="../tags/tag342.xml"/><Relationship Id="rId1" Type="http://schemas.openxmlformats.org/officeDocument/2006/relationships/tags" Target="../tags/tag341.xml"/><Relationship Id="rId5" Type="http://schemas.openxmlformats.org/officeDocument/2006/relationships/slide" Target="../slides/slide14.xml"/><Relationship Id="rId4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358.xml"/><Relationship Id="rId2" Type="http://schemas.openxmlformats.org/officeDocument/2006/relationships/tags" Target="../tags/tag357.xml"/><Relationship Id="rId1" Type="http://schemas.openxmlformats.org/officeDocument/2006/relationships/tags" Target="../tags/tag356.xml"/><Relationship Id="rId5" Type="http://schemas.openxmlformats.org/officeDocument/2006/relationships/slide" Target="../slides/slide15.xml"/><Relationship Id="rId4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370.xml"/><Relationship Id="rId2" Type="http://schemas.openxmlformats.org/officeDocument/2006/relationships/tags" Target="../tags/tag369.xml"/><Relationship Id="rId1" Type="http://schemas.openxmlformats.org/officeDocument/2006/relationships/tags" Target="../tags/tag368.xml"/><Relationship Id="rId5" Type="http://schemas.openxmlformats.org/officeDocument/2006/relationships/slide" Target="../slides/slide16.xml"/><Relationship Id="rId4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379.xml"/><Relationship Id="rId2" Type="http://schemas.openxmlformats.org/officeDocument/2006/relationships/tags" Target="../tags/tag378.xml"/><Relationship Id="rId1" Type="http://schemas.openxmlformats.org/officeDocument/2006/relationships/tags" Target="../tags/tag377.xml"/><Relationship Id="rId5" Type="http://schemas.openxmlformats.org/officeDocument/2006/relationships/slide" Target="../slides/slide17.xml"/><Relationship Id="rId4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389.xml"/><Relationship Id="rId2" Type="http://schemas.openxmlformats.org/officeDocument/2006/relationships/tags" Target="../tags/tag388.xml"/><Relationship Id="rId1" Type="http://schemas.openxmlformats.org/officeDocument/2006/relationships/tags" Target="../tags/tag387.xml"/><Relationship Id="rId5" Type="http://schemas.openxmlformats.org/officeDocument/2006/relationships/slide" Target="../slides/slide18.xml"/><Relationship Id="rId4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400.xml"/><Relationship Id="rId2" Type="http://schemas.openxmlformats.org/officeDocument/2006/relationships/tags" Target="../tags/tag399.xml"/><Relationship Id="rId1" Type="http://schemas.openxmlformats.org/officeDocument/2006/relationships/tags" Target="../tags/tag398.xml"/><Relationship Id="rId5" Type="http://schemas.openxmlformats.org/officeDocument/2006/relationships/slide" Target="../slides/slide19.xml"/><Relationship Id="rId4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411.xml"/><Relationship Id="rId2" Type="http://schemas.openxmlformats.org/officeDocument/2006/relationships/tags" Target="../tags/tag410.xml"/><Relationship Id="rId1" Type="http://schemas.openxmlformats.org/officeDocument/2006/relationships/tags" Target="../tags/tag409.xml"/><Relationship Id="rId5" Type="http://schemas.openxmlformats.org/officeDocument/2006/relationships/slide" Target="../slides/slide20.xml"/><Relationship Id="rId4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427.xml"/><Relationship Id="rId2" Type="http://schemas.openxmlformats.org/officeDocument/2006/relationships/tags" Target="../tags/tag426.xml"/><Relationship Id="rId1" Type="http://schemas.openxmlformats.org/officeDocument/2006/relationships/tags" Target="../tags/tag425.xml"/><Relationship Id="rId5" Type="http://schemas.openxmlformats.org/officeDocument/2006/relationships/slide" Target="../slides/slide21.xml"/><Relationship Id="rId4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442.xml"/><Relationship Id="rId2" Type="http://schemas.openxmlformats.org/officeDocument/2006/relationships/tags" Target="../tags/tag441.xml"/><Relationship Id="rId1" Type="http://schemas.openxmlformats.org/officeDocument/2006/relationships/tags" Target="../tags/tag440.xml"/><Relationship Id="rId5" Type="http://schemas.openxmlformats.org/officeDocument/2006/relationships/slide" Target="../slides/slide22.xml"/><Relationship Id="rId4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460.xml"/><Relationship Id="rId2" Type="http://schemas.openxmlformats.org/officeDocument/2006/relationships/tags" Target="../tags/tag459.xml"/><Relationship Id="rId1" Type="http://schemas.openxmlformats.org/officeDocument/2006/relationships/tags" Target="../tags/tag458.xml"/><Relationship Id="rId5" Type="http://schemas.openxmlformats.org/officeDocument/2006/relationships/slide" Target="../slides/slide23.xml"/><Relationship Id="rId4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475.xml"/><Relationship Id="rId2" Type="http://schemas.openxmlformats.org/officeDocument/2006/relationships/tags" Target="../tags/tag474.xml"/><Relationship Id="rId1" Type="http://schemas.openxmlformats.org/officeDocument/2006/relationships/tags" Target="../tags/tag473.xml"/><Relationship Id="rId5" Type="http://schemas.openxmlformats.org/officeDocument/2006/relationships/slide" Target="../slides/slide24.xml"/><Relationship Id="rId4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493.xml"/><Relationship Id="rId2" Type="http://schemas.openxmlformats.org/officeDocument/2006/relationships/tags" Target="../tags/tag492.xml"/><Relationship Id="rId1" Type="http://schemas.openxmlformats.org/officeDocument/2006/relationships/tags" Target="../tags/tag491.xml"/><Relationship Id="rId5" Type="http://schemas.openxmlformats.org/officeDocument/2006/relationships/slide" Target="../slides/slide25.xml"/><Relationship Id="rId4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508.xml"/><Relationship Id="rId2" Type="http://schemas.openxmlformats.org/officeDocument/2006/relationships/tags" Target="../tags/tag507.xml"/><Relationship Id="rId1" Type="http://schemas.openxmlformats.org/officeDocument/2006/relationships/tags" Target="../tags/tag506.xml"/><Relationship Id="rId5" Type="http://schemas.openxmlformats.org/officeDocument/2006/relationships/slide" Target="../slides/slide26.xml"/><Relationship Id="rId4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519.xml"/><Relationship Id="rId2" Type="http://schemas.openxmlformats.org/officeDocument/2006/relationships/tags" Target="../tags/tag518.xml"/><Relationship Id="rId1" Type="http://schemas.openxmlformats.org/officeDocument/2006/relationships/tags" Target="../tags/tag517.xml"/><Relationship Id="rId5" Type="http://schemas.openxmlformats.org/officeDocument/2006/relationships/slide" Target="../slides/slide27.xml"/><Relationship Id="rId4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546.xml"/><Relationship Id="rId2" Type="http://schemas.openxmlformats.org/officeDocument/2006/relationships/tags" Target="../tags/tag545.xml"/><Relationship Id="rId1" Type="http://schemas.openxmlformats.org/officeDocument/2006/relationships/tags" Target="../tags/tag544.xml"/><Relationship Id="rId5" Type="http://schemas.openxmlformats.org/officeDocument/2006/relationships/slide" Target="../slides/slide28.xml"/><Relationship Id="rId4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560.xml"/><Relationship Id="rId2" Type="http://schemas.openxmlformats.org/officeDocument/2006/relationships/tags" Target="../tags/tag559.xml"/><Relationship Id="rId1" Type="http://schemas.openxmlformats.org/officeDocument/2006/relationships/tags" Target="../tags/tag558.xml"/><Relationship Id="rId5" Type="http://schemas.openxmlformats.org/officeDocument/2006/relationships/slide" Target="../slides/slide29.xml"/><Relationship Id="rId4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571.xml"/><Relationship Id="rId2" Type="http://schemas.openxmlformats.org/officeDocument/2006/relationships/tags" Target="../tags/tag570.xml"/><Relationship Id="rId1" Type="http://schemas.openxmlformats.org/officeDocument/2006/relationships/tags" Target="../tags/tag569.xml"/><Relationship Id="rId5" Type="http://schemas.openxmlformats.org/officeDocument/2006/relationships/slide" Target="../slides/slide30.xml"/><Relationship Id="rId4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582.xml"/><Relationship Id="rId2" Type="http://schemas.openxmlformats.org/officeDocument/2006/relationships/tags" Target="../tags/tag581.xml"/><Relationship Id="rId1" Type="http://schemas.openxmlformats.org/officeDocument/2006/relationships/tags" Target="../tags/tag580.xml"/><Relationship Id="rId5" Type="http://schemas.openxmlformats.org/officeDocument/2006/relationships/slide" Target="../slides/slide31.xml"/><Relationship Id="rId4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593.xml"/><Relationship Id="rId2" Type="http://schemas.openxmlformats.org/officeDocument/2006/relationships/tags" Target="../tags/tag592.xml"/><Relationship Id="rId1" Type="http://schemas.openxmlformats.org/officeDocument/2006/relationships/tags" Target="../tags/tag591.xml"/><Relationship Id="rId5" Type="http://schemas.openxmlformats.org/officeDocument/2006/relationships/slide" Target="../slides/slide32.xml"/><Relationship Id="rId4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604.xml"/><Relationship Id="rId2" Type="http://schemas.openxmlformats.org/officeDocument/2006/relationships/tags" Target="../tags/tag603.xml"/><Relationship Id="rId1" Type="http://schemas.openxmlformats.org/officeDocument/2006/relationships/tags" Target="../tags/tag602.xml"/><Relationship Id="rId5" Type="http://schemas.openxmlformats.org/officeDocument/2006/relationships/slide" Target="../slides/slide33.xml"/><Relationship Id="rId4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616.xml"/><Relationship Id="rId2" Type="http://schemas.openxmlformats.org/officeDocument/2006/relationships/tags" Target="../tags/tag615.xml"/><Relationship Id="rId1" Type="http://schemas.openxmlformats.org/officeDocument/2006/relationships/tags" Target="../tags/tag614.xml"/><Relationship Id="rId5" Type="http://schemas.openxmlformats.org/officeDocument/2006/relationships/slide" Target="../slides/slide34.xml"/><Relationship Id="rId4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632.xml"/><Relationship Id="rId2" Type="http://schemas.openxmlformats.org/officeDocument/2006/relationships/tags" Target="../tags/tag631.xml"/><Relationship Id="rId1" Type="http://schemas.openxmlformats.org/officeDocument/2006/relationships/tags" Target="../tags/tag630.xml"/><Relationship Id="rId5" Type="http://schemas.openxmlformats.org/officeDocument/2006/relationships/slide" Target="../slides/slide35.xml"/><Relationship Id="rId4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640.xml"/><Relationship Id="rId2" Type="http://schemas.openxmlformats.org/officeDocument/2006/relationships/tags" Target="../tags/tag639.xml"/><Relationship Id="rId1" Type="http://schemas.openxmlformats.org/officeDocument/2006/relationships/tags" Target="../tags/tag638.xml"/><Relationship Id="rId5" Type="http://schemas.openxmlformats.org/officeDocument/2006/relationships/slide" Target="../slides/slide36.xml"/><Relationship Id="rId4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651.xml"/><Relationship Id="rId2" Type="http://schemas.openxmlformats.org/officeDocument/2006/relationships/tags" Target="../tags/tag650.xml"/><Relationship Id="rId1" Type="http://schemas.openxmlformats.org/officeDocument/2006/relationships/tags" Target="../tags/tag649.xml"/><Relationship Id="rId5" Type="http://schemas.openxmlformats.org/officeDocument/2006/relationships/slide" Target="../slides/slide37.xml"/><Relationship Id="rId4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3" Type="http://schemas.openxmlformats.org/officeDocument/2006/relationships/tags" Target="../tags/tag659.xml"/><Relationship Id="rId2" Type="http://schemas.openxmlformats.org/officeDocument/2006/relationships/tags" Target="../tags/tag658.xml"/><Relationship Id="rId1" Type="http://schemas.openxmlformats.org/officeDocument/2006/relationships/tags" Target="../tags/tag657.xml"/><Relationship Id="rId5" Type="http://schemas.openxmlformats.org/officeDocument/2006/relationships/slide" Target="../slides/slide38.xml"/><Relationship Id="rId4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3" Type="http://schemas.openxmlformats.org/officeDocument/2006/relationships/tags" Target="../tags/tag666.xml"/><Relationship Id="rId2" Type="http://schemas.openxmlformats.org/officeDocument/2006/relationships/tags" Target="../tags/tag665.xml"/><Relationship Id="rId1" Type="http://schemas.openxmlformats.org/officeDocument/2006/relationships/tags" Target="../tags/tag664.xml"/><Relationship Id="rId5" Type="http://schemas.openxmlformats.org/officeDocument/2006/relationships/slide" Target="../slides/slide39.xml"/><Relationship Id="rId4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676.xml"/><Relationship Id="rId2" Type="http://schemas.openxmlformats.org/officeDocument/2006/relationships/tags" Target="../tags/tag675.xml"/><Relationship Id="rId1" Type="http://schemas.openxmlformats.org/officeDocument/2006/relationships/tags" Target="../tags/tag674.xml"/><Relationship Id="rId5" Type="http://schemas.openxmlformats.org/officeDocument/2006/relationships/slide" Target="../slides/slide40.xml"/><Relationship Id="rId4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3" Type="http://schemas.openxmlformats.org/officeDocument/2006/relationships/tags" Target="../tags/tag685.xml"/><Relationship Id="rId2" Type="http://schemas.openxmlformats.org/officeDocument/2006/relationships/tags" Target="../tags/tag684.xml"/><Relationship Id="rId1" Type="http://schemas.openxmlformats.org/officeDocument/2006/relationships/tags" Target="../tags/tag683.xml"/><Relationship Id="rId5" Type="http://schemas.openxmlformats.org/officeDocument/2006/relationships/slide" Target="../slides/slide41.xml"/><Relationship Id="rId4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3" Type="http://schemas.openxmlformats.org/officeDocument/2006/relationships/tags" Target="../tags/tag695.xml"/><Relationship Id="rId2" Type="http://schemas.openxmlformats.org/officeDocument/2006/relationships/tags" Target="../tags/tag694.xml"/><Relationship Id="rId1" Type="http://schemas.openxmlformats.org/officeDocument/2006/relationships/tags" Target="../tags/tag693.xml"/><Relationship Id="rId5" Type="http://schemas.openxmlformats.org/officeDocument/2006/relationships/slide" Target="../slides/slide42.xml"/><Relationship Id="rId4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3" Type="http://schemas.openxmlformats.org/officeDocument/2006/relationships/tags" Target="../tags/tag713.xml"/><Relationship Id="rId2" Type="http://schemas.openxmlformats.org/officeDocument/2006/relationships/tags" Target="../tags/tag712.xml"/><Relationship Id="rId1" Type="http://schemas.openxmlformats.org/officeDocument/2006/relationships/tags" Target="../tags/tag711.xml"/><Relationship Id="rId5" Type="http://schemas.openxmlformats.org/officeDocument/2006/relationships/slide" Target="../slides/slide43.xml"/><Relationship Id="rId4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3" Type="http://schemas.openxmlformats.org/officeDocument/2006/relationships/tags" Target="../tags/tag738.xml"/><Relationship Id="rId2" Type="http://schemas.openxmlformats.org/officeDocument/2006/relationships/tags" Target="../tags/tag737.xml"/><Relationship Id="rId1" Type="http://schemas.openxmlformats.org/officeDocument/2006/relationships/tags" Target="../tags/tag736.xml"/><Relationship Id="rId5" Type="http://schemas.openxmlformats.org/officeDocument/2006/relationships/slide" Target="../slides/slide44.xml"/><Relationship Id="rId4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3915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2702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5474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8145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51405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7550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8542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32700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49741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0539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9378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50800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6761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0140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70427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91824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9126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5302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48581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52000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41553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1888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8024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30194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13216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93142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62025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93539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4295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0291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04919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292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33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34186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34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3049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945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36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85078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37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67444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38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07264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39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312937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40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44629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41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39371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42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469566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43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61560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44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993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7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5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9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9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5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9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7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9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7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5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9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tags" Target="../tags/tag112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1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17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2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25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29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3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136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37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140.xml"/><Relationship Id="rId2" Type="http://schemas.openxmlformats.org/officeDocument/2006/relationships/tags" Target="../tags/tag139.xml"/><Relationship Id="rId1" Type="http://schemas.openxmlformats.org/officeDocument/2006/relationships/tags" Target="../tags/tag13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4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144.xml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45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148.xml"/><Relationship Id="rId2" Type="http://schemas.openxmlformats.org/officeDocument/2006/relationships/tags" Target="../tags/tag147.xml"/><Relationship Id="rId1" Type="http://schemas.openxmlformats.org/officeDocument/2006/relationships/tags" Target="../tags/tag14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49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tags" Target="../tags/tag152.xml"/><Relationship Id="rId2" Type="http://schemas.openxmlformats.org/officeDocument/2006/relationships/tags" Target="../tags/tag151.xml"/><Relationship Id="rId1" Type="http://schemas.openxmlformats.org/officeDocument/2006/relationships/tags" Target="../tags/tag150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5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156.xml"/><Relationship Id="rId2" Type="http://schemas.openxmlformats.org/officeDocument/2006/relationships/tags" Target="../tags/tag155.xml"/><Relationship Id="rId1" Type="http://schemas.openxmlformats.org/officeDocument/2006/relationships/tags" Target="../tags/tag1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57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tags" Target="../tags/tag160.xml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6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65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168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69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tags" Target="../tags/tag172.xml"/><Relationship Id="rId2" Type="http://schemas.openxmlformats.org/officeDocument/2006/relationships/tags" Target="../tags/tag171.xml"/><Relationship Id="rId1" Type="http://schemas.openxmlformats.org/officeDocument/2006/relationships/tags" Target="../tags/tag170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7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tags" Target="../tags/tag176.xml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7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5.xml"/><Relationship Id="rId1" Type="http://schemas.openxmlformats.org/officeDocument/2006/relationships/tags" Target="../tags/tag184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02.xml"/><Relationship Id="rId13" Type="http://schemas.openxmlformats.org/officeDocument/2006/relationships/image" Target="../media/image3.png"/><Relationship Id="rId3" Type="http://schemas.openxmlformats.org/officeDocument/2006/relationships/tags" Target="../tags/tag197.xml"/><Relationship Id="rId7" Type="http://schemas.openxmlformats.org/officeDocument/2006/relationships/tags" Target="../tags/tag201.xml"/><Relationship Id="rId12" Type="http://schemas.openxmlformats.org/officeDocument/2006/relationships/image" Target="../media/image2.jpeg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6" Type="http://schemas.openxmlformats.org/officeDocument/2006/relationships/tags" Target="../tags/tag200.xml"/><Relationship Id="rId11" Type="http://schemas.openxmlformats.org/officeDocument/2006/relationships/notesSlide" Target="../notesSlides/notesSlide3.xml"/><Relationship Id="rId5" Type="http://schemas.openxmlformats.org/officeDocument/2006/relationships/tags" Target="../tags/tag199.xml"/><Relationship Id="rId10" Type="http://schemas.openxmlformats.org/officeDocument/2006/relationships/slideLayout" Target="../slideLayouts/slideLayout15.xml"/><Relationship Id="rId4" Type="http://schemas.openxmlformats.org/officeDocument/2006/relationships/tags" Target="../tags/tag198.xml"/><Relationship Id="rId9" Type="http://schemas.openxmlformats.org/officeDocument/2006/relationships/tags" Target="../tags/tag20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12.xml"/><Relationship Id="rId3" Type="http://schemas.openxmlformats.org/officeDocument/2006/relationships/tags" Target="../tags/tag209.xml"/><Relationship Id="rId7" Type="http://schemas.openxmlformats.org/officeDocument/2006/relationships/tags" Target="../tags/tag211.xml"/><Relationship Id="rId2" Type="http://schemas.openxmlformats.org/officeDocument/2006/relationships/tags" Target="../tags/tag208.xml"/><Relationship Id="rId1" Type="http://schemas.openxmlformats.org/officeDocument/2006/relationships/tags" Target="../tags/tag207.xml"/><Relationship Id="rId6" Type="http://schemas.openxmlformats.org/officeDocument/2006/relationships/video" Target="file:///F:\&#21270;&#23398;&#35838;&#20214;\&#21270;&#23398;&#35838;&#20214;&#65288;&#20840;&#20876;&#65289;\&#31532;8&#21333;&#20803;%20&#37329;&#23646;&#21644;&#37329;&#23646;&#26448;&#26009;\&#31532;8&#21333;&#20803;%20&#37329;&#23646;&#26448;&#26009;&#35838;&#39064;1\&#38109;.mp4" TargetMode="External"/><Relationship Id="rId11" Type="http://schemas.openxmlformats.org/officeDocument/2006/relationships/image" Target="../media/image4.jpeg"/><Relationship Id="rId5" Type="http://schemas.microsoft.com/office/2007/relationships/media" Target="file:///F:\&#21270;&#23398;&#35838;&#20214;\&#21270;&#23398;&#35838;&#20214;&#65288;&#20840;&#20876;&#65289;\&#31532;8&#21333;&#20803;%20&#37329;&#23646;&#21644;&#37329;&#23646;&#26448;&#26009;\&#31532;8&#21333;&#20803;%20&#37329;&#23646;&#26448;&#26009;&#35838;&#39064;1\&#38109;.mp4" TargetMode="External"/><Relationship Id="rId10" Type="http://schemas.openxmlformats.org/officeDocument/2006/relationships/notesSlide" Target="../notesSlides/notesSlide4.xml"/><Relationship Id="rId4" Type="http://schemas.openxmlformats.org/officeDocument/2006/relationships/tags" Target="../tags/tag210.xml"/><Relationship Id="rId9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23.xml"/><Relationship Id="rId13" Type="http://schemas.openxmlformats.org/officeDocument/2006/relationships/image" Target="../media/image5.png"/><Relationship Id="rId3" Type="http://schemas.openxmlformats.org/officeDocument/2006/relationships/tags" Target="../tags/tag218.xml"/><Relationship Id="rId7" Type="http://schemas.openxmlformats.org/officeDocument/2006/relationships/tags" Target="../tags/tag222.xml"/><Relationship Id="rId12" Type="http://schemas.openxmlformats.org/officeDocument/2006/relationships/notesSlide" Target="../notesSlides/notesSlide5.xml"/><Relationship Id="rId2" Type="http://schemas.openxmlformats.org/officeDocument/2006/relationships/tags" Target="../tags/tag217.xml"/><Relationship Id="rId16" Type="http://schemas.openxmlformats.org/officeDocument/2006/relationships/image" Target="../media/image8.png"/><Relationship Id="rId1" Type="http://schemas.openxmlformats.org/officeDocument/2006/relationships/tags" Target="../tags/tag216.xml"/><Relationship Id="rId6" Type="http://schemas.openxmlformats.org/officeDocument/2006/relationships/tags" Target="../tags/tag221.xml"/><Relationship Id="rId11" Type="http://schemas.openxmlformats.org/officeDocument/2006/relationships/slideLayout" Target="../slideLayouts/slideLayout17.xml"/><Relationship Id="rId5" Type="http://schemas.openxmlformats.org/officeDocument/2006/relationships/tags" Target="../tags/tag220.xml"/><Relationship Id="rId15" Type="http://schemas.openxmlformats.org/officeDocument/2006/relationships/image" Target="../media/image7.png"/><Relationship Id="rId10" Type="http://schemas.openxmlformats.org/officeDocument/2006/relationships/tags" Target="../tags/tag225.xml"/><Relationship Id="rId4" Type="http://schemas.openxmlformats.org/officeDocument/2006/relationships/tags" Target="../tags/tag219.xml"/><Relationship Id="rId9" Type="http://schemas.openxmlformats.org/officeDocument/2006/relationships/tags" Target="../tags/tag224.xml"/><Relationship Id="rId1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36.xml"/><Relationship Id="rId13" Type="http://schemas.openxmlformats.org/officeDocument/2006/relationships/image" Target="../media/image9.png"/><Relationship Id="rId3" Type="http://schemas.openxmlformats.org/officeDocument/2006/relationships/tags" Target="../tags/tag231.xml"/><Relationship Id="rId7" Type="http://schemas.openxmlformats.org/officeDocument/2006/relationships/tags" Target="../tags/tag235.xml"/><Relationship Id="rId12" Type="http://schemas.openxmlformats.org/officeDocument/2006/relationships/notesSlide" Target="../notesSlides/notesSlide6.xml"/><Relationship Id="rId2" Type="http://schemas.openxmlformats.org/officeDocument/2006/relationships/tags" Target="../tags/tag230.xml"/><Relationship Id="rId16" Type="http://schemas.openxmlformats.org/officeDocument/2006/relationships/image" Target="../media/image12.png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33.xml"/><Relationship Id="rId15" Type="http://schemas.openxmlformats.org/officeDocument/2006/relationships/image" Target="../media/image11.png"/><Relationship Id="rId10" Type="http://schemas.openxmlformats.org/officeDocument/2006/relationships/tags" Target="../tags/tag238.xml"/><Relationship Id="rId4" Type="http://schemas.openxmlformats.org/officeDocument/2006/relationships/tags" Target="../tags/tag232.xml"/><Relationship Id="rId9" Type="http://schemas.openxmlformats.org/officeDocument/2006/relationships/tags" Target="../tags/tag237.xml"/><Relationship Id="rId1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247.xml"/><Relationship Id="rId3" Type="http://schemas.openxmlformats.org/officeDocument/2006/relationships/tags" Target="../tags/tag244.xml"/><Relationship Id="rId7" Type="http://schemas.openxmlformats.org/officeDocument/2006/relationships/tags" Target="../tags/tag246.xml"/><Relationship Id="rId2" Type="http://schemas.openxmlformats.org/officeDocument/2006/relationships/tags" Target="../tags/tag243.xml"/><Relationship Id="rId1" Type="http://schemas.openxmlformats.org/officeDocument/2006/relationships/tags" Target="../tags/tag242.xml"/><Relationship Id="rId6" Type="http://schemas.openxmlformats.org/officeDocument/2006/relationships/video" Target="file:///F:\&#21270;&#23398;&#35838;&#20214;\&#21270;&#23398;&#35838;&#20214;&#65288;&#20840;&#20876;&#65289;\&#31532;8&#21333;&#20803;%20&#37329;&#23646;&#21644;&#37329;&#23646;&#26448;&#26009;\&#31532;8&#21333;&#20803;%20&#37329;&#23646;&#26448;&#26009;&#35838;&#39064;1\&#38108;.mp4" TargetMode="External"/><Relationship Id="rId11" Type="http://schemas.openxmlformats.org/officeDocument/2006/relationships/image" Target="../media/image13.png"/><Relationship Id="rId5" Type="http://schemas.microsoft.com/office/2007/relationships/media" Target="file:///F:\&#21270;&#23398;&#35838;&#20214;\&#21270;&#23398;&#35838;&#20214;&#65288;&#20840;&#20876;&#65289;\&#31532;8&#21333;&#20803;%20&#37329;&#23646;&#21644;&#37329;&#23646;&#26448;&#26009;\&#31532;8&#21333;&#20803;%20&#37329;&#23646;&#26448;&#26009;&#35838;&#39064;1\&#38108;.mp4" TargetMode="External"/><Relationship Id="rId10" Type="http://schemas.openxmlformats.org/officeDocument/2006/relationships/notesSlide" Target="../notesSlides/notesSlide7.xml"/><Relationship Id="rId4" Type="http://schemas.openxmlformats.org/officeDocument/2006/relationships/tags" Target="../tags/tag245.xml"/><Relationship Id="rId9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258.xml"/><Relationship Id="rId13" Type="http://schemas.openxmlformats.org/officeDocument/2006/relationships/image" Target="../media/image15.png"/><Relationship Id="rId3" Type="http://schemas.openxmlformats.org/officeDocument/2006/relationships/tags" Target="../tags/tag253.xml"/><Relationship Id="rId7" Type="http://schemas.openxmlformats.org/officeDocument/2006/relationships/tags" Target="../tags/tag257.xml"/><Relationship Id="rId12" Type="http://schemas.openxmlformats.org/officeDocument/2006/relationships/image" Target="../media/image14.png"/><Relationship Id="rId2" Type="http://schemas.openxmlformats.org/officeDocument/2006/relationships/tags" Target="../tags/tag252.xml"/><Relationship Id="rId1" Type="http://schemas.openxmlformats.org/officeDocument/2006/relationships/tags" Target="../tags/tag251.xml"/><Relationship Id="rId6" Type="http://schemas.openxmlformats.org/officeDocument/2006/relationships/tags" Target="../tags/tag256.xml"/><Relationship Id="rId11" Type="http://schemas.openxmlformats.org/officeDocument/2006/relationships/notesSlide" Target="../notesSlides/notesSlide8.xml"/><Relationship Id="rId5" Type="http://schemas.openxmlformats.org/officeDocument/2006/relationships/tags" Target="../tags/tag255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20.xml"/><Relationship Id="rId4" Type="http://schemas.openxmlformats.org/officeDocument/2006/relationships/tags" Target="../tags/tag254.xml"/><Relationship Id="rId9" Type="http://schemas.openxmlformats.org/officeDocument/2006/relationships/tags" Target="../tags/tag259.xml"/><Relationship Id="rId1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270.xml"/><Relationship Id="rId13" Type="http://schemas.openxmlformats.org/officeDocument/2006/relationships/notesSlide" Target="../notesSlides/notesSlide9.xml"/><Relationship Id="rId18" Type="http://schemas.openxmlformats.org/officeDocument/2006/relationships/hyperlink" Target="&#20551;&#37329;&#38046;.mp4" TargetMode="External"/><Relationship Id="rId3" Type="http://schemas.openxmlformats.org/officeDocument/2006/relationships/tags" Target="../tags/tag265.xml"/><Relationship Id="rId7" Type="http://schemas.openxmlformats.org/officeDocument/2006/relationships/tags" Target="../tags/tag269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21.png"/><Relationship Id="rId2" Type="http://schemas.openxmlformats.org/officeDocument/2006/relationships/tags" Target="../tags/tag264.xml"/><Relationship Id="rId16" Type="http://schemas.openxmlformats.org/officeDocument/2006/relationships/image" Target="../media/image20.png"/><Relationship Id="rId1" Type="http://schemas.openxmlformats.org/officeDocument/2006/relationships/tags" Target="../tags/tag263.xml"/><Relationship Id="rId6" Type="http://schemas.openxmlformats.org/officeDocument/2006/relationships/tags" Target="../tags/tag268.xml"/><Relationship Id="rId11" Type="http://schemas.openxmlformats.org/officeDocument/2006/relationships/tags" Target="../tags/tag273.xml"/><Relationship Id="rId5" Type="http://schemas.openxmlformats.org/officeDocument/2006/relationships/tags" Target="../tags/tag267.xml"/><Relationship Id="rId15" Type="http://schemas.openxmlformats.org/officeDocument/2006/relationships/image" Target="../media/image19.png"/><Relationship Id="rId10" Type="http://schemas.openxmlformats.org/officeDocument/2006/relationships/tags" Target="../tags/tag272.xml"/><Relationship Id="rId4" Type="http://schemas.openxmlformats.org/officeDocument/2006/relationships/tags" Target="../tags/tag266.xml"/><Relationship Id="rId9" Type="http://schemas.openxmlformats.org/officeDocument/2006/relationships/tags" Target="../tags/tag271.xml"/><Relationship Id="rId1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284.xml"/><Relationship Id="rId13" Type="http://schemas.openxmlformats.org/officeDocument/2006/relationships/tags" Target="../tags/tag289.xml"/><Relationship Id="rId3" Type="http://schemas.openxmlformats.org/officeDocument/2006/relationships/tags" Target="../tags/tag279.xml"/><Relationship Id="rId7" Type="http://schemas.openxmlformats.org/officeDocument/2006/relationships/tags" Target="../tags/tag283.xml"/><Relationship Id="rId12" Type="http://schemas.openxmlformats.org/officeDocument/2006/relationships/tags" Target="../tags/tag288.xml"/><Relationship Id="rId17" Type="http://schemas.openxmlformats.org/officeDocument/2006/relationships/hyperlink" Target="&#36229;&#32423;&#35838;&#22530;&#20043;&#21021;&#20013;&#21270;&#23398;&#65306;&#37329;&#23646;&#30340;&#29289;&#29702;&#24615;&#36136;.mp4" TargetMode="External"/><Relationship Id="rId2" Type="http://schemas.openxmlformats.org/officeDocument/2006/relationships/tags" Target="../tags/tag278.xml"/><Relationship Id="rId16" Type="http://schemas.openxmlformats.org/officeDocument/2006/relationships/notesSlide" Target="../notesSlides/notesSlide10.xml"/><Relationship Id="rId1" Type="http://schemas.openxmlformats.org/officeDocument/2006/relationships/tags" Target="../tags/tag277.xml"/><Relationship Id="rId6" Type="http://schemas.openxmlformats.org/officeDocument/2006/relationships/tags" Target="../tags/tag282.xml"/><Relationship Id="rId11" Type="http://schemas.openxmlformats.org/officeDocument/2006/relationships/tags" Target="../tags/tag287.xml"/><Relationship Id="rId5" Type="http://schemas.openxmlformats.org/officeDocument/2006/relationships/tags" Target="../tags/tag281.xml"/><Relationship Id="rId15" Type="http://schemas.openxmlformats.org/officeDocument/2006/relationships/slideLayout" Target="../slideLayouts/slideLayout22.xml"/><Relationship Id="rId10" Type="http://schemas.openxmlformats.org/officeDocument/2006/relationships/tags" Target="../tags/tag286.xml"/><Relationship Id="rId4" Type="http://schemas.openxmlformats.org/officeDocument/2006/relationships/tags" Target="../tags/tag280.xml"/><Relationship Id="rId9" Type="http://schemas.openxmlformats.org/officeDocument/2006/relationships/tags" Target="../tags/tag285.xml"/><Relationship Id="rId14" Type="http://schemas.openxmlformats.org/officeDocument/2006/relationships/tags" Target="../tags/tag29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301.xml"/><Relationship Id="rId13" Type="http://schemas.openxmlformats.org/officeDocument/2006/relationships/tags" Target="../tags/tag306.xml"/><Relationship Id="rId3" Type="http://schemas.openxmlformats.org/officeDocument/2006/relationships/tags" Target="../tags/tag296.xml"/><Relationship Id="rId7" Type="http://schemas.openxmlformats.org/officeDocument/2006/relationships/tags" Target="../tags/tag300.xml"/><Relationship Id="rId12" Type="http://schemas.openxmlformats.org/officeDocument/2006/relationships/tags" Target="../tags/tag305.xml"/><Relationship Id="rId2" Type="http://schemas.openxmlformats.org/officeDocument/2006/relationships/tags" Target="../tags/tag295.xml"/><Relationship Id="rId16" Type="http://schemas.openxmlformats.org/officeDocument/2006/relationships/notesSlide" Target="../notesSlides/notesSlide11.xml"/><Relationship Id="rId1" Type="http://schemas.openxmlformats.org/officeDocument/2006/relationships/tags" Target="../tags/tag294.xml"/><Relationship Id="rId6" Type="http://schemas.openxmlformats.org/officeDocument/2006/relationships/tags" Target="../tags/tag299.xml"/><Relationship Id="rId11" Type="http://schemas.openxmlformats.org/officeDocument/2006/relationships/tags" Target="../tags/tag304.xml"/><Relationship Id="rId5" Type="http://schemas.openxmlformats.org/officeDocument/2006/relationships/tags" Target="../tags/tag298.xml"/><Relationship Id="rId15" Type="http://schemas.openxmlformats.org/officeDocument/2006/relationships/slideLayout" Target="../slideLayouts/slideLayout23.xml"/><Relationship Id="rId10" Type="http://schemas.openxmlformats.org/officeDocument/2006/relationships/tags" Target="../tags/tag303.xml"/><Relationship Id="rId4" Type="http://schemas.openxmlformats.org/officeDocument/2006/relationships/tags" Target="../tags/tag297.xml"/><Relationship Id="rId9" Type="http://schemas.openxmlformats.org/officeDocument/2006/relationships/tags" Target="../tags/tag302.xml"/><Relationship Id="rId14" Type="http://schemas.openxmlformats.org/officeDocument/2006/relationships/tags" Target="../tags/tag30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318.xml"/><Relationship Id="rId13" Type="http://schemas.openxmlformats.org/officeDocument/2006/relationships/image" Target="../media/image24.png"/><Relationship Id="rId3" Type="http://schemas.openxmlformats.org/officeDocument/2006/relationships/tags" Target="../tags/tag313.xml"/><Relationship Id="rId7" Type="http://schemas.openxmlformats.org/officeDocument/2006/relationships/tags" Target="../tags/tag317.xml"/><Relationship Id="rId12" Type="http://schemas.openxmlformats.org/officeDocument/2006/relationships/image" Target="../media/image23.png"/><Relationship Id="rId2" Type="http://schemas.openxmlformats.org/officeDocument/2006/relationships/tags" Target="../tags/tag312.xml"/><Relationship Id="rId1" Type="http://schemas.openxmlformats.org/officeDocument/2006/relationships/tags" Target="../tags/tag311.xml"/><Relationship Id="rId6" Type="http://schemas.openxmlformats.org/officeDocument/2006/relationships/tags" Target="../tags/tag316.xml"/><Relationship Id="rId11" Type="http://schemas.openxmlformats.org/officeDocument/2006/relationships/image" Target="../media/image22.png"/><Relationship Id="rId5" Type="http://schemas.openxmlformats.org/officeDocument/2006/relationships/tags" Target="../tags/tag315.xml"/><Relationship Id="rId10" Type="http://schemas.openxmlformats.org/officeDocument/2006/relationships/notesSlide" Target="../notesSlides/notesSlide12.xml"/><Relationship Id="rId4" Type="http://schemas.openxmlformats.org/officeDocument/2006/relationships/tags" Target="../tags/tag314.xml"/><Relationship Id="rId9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329.xml"/><Relationship Id="rId13" Type="http://schemas.openxmlformats.org/officeDocument/2006/relationships/image" Target="../media/image27.png"/><Relationship Id="rId3" Type="http://schemas.openxmlformats.org/officeDocument/2006/relationships/tags" Target="../tags/tag324.xml"/><Relationship Id="rId7" Type="http://schemas.openxmlformats.org/officeDocument/2006/relationships/tags" Target="../tags/tag328.xml"/><Relationship Id="rId12" Type="http://schemas.openxmlformats.org/officeDocument/2006/relationships/image" Target="../media/image26.png"/><Relationship Id="rId2" Type="http://schemas.openxmlformats.org/officeDocument/2006/relationships/tags" Target="../tags/tag323.xml"/><Relationship Id="rId1" Type="http://schemas.openxmlformats.org/officeDocument/2006/relationships/tags" Target="../tags/tag322.xml"/><Relationship Id="rId6" Type="http://schemas.openxmlformats.org/officeDocument/2006/relationships/tags" Target="../tags/tag327.xml"/><Relationship Id="rId11" Type="http://schemas.openxmlformats.org/officeDocument/2006/relationships/image" Target="../media/image25.png"/><Relationship Id="rId5" Type="http://schemas.openxmlformats.org/officeDocument/2006/relationships/tags" Target="../tags/tag326.xml"/><Relationship Id="rId10" Type="http://schemas.openxmlformats.org/officeDocument/2006/relationships/notesSlide" Target="../notesSlides/notesSlide13.xml"/><Relationship Id="rId4" Type="http://schemas.openxmlformats.org/officeDocument/2006/relationships/tags" Target="../tags/tag325.xml"/><Relationship Id="rId9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340.xml"/><Relationship Id="rId13" Type="http://schemas.openxmlformats.org/officeDocument/2006/relationships/image" Target="../media/image5.png"/><Relationship Id="rId3" Type="http://schemas.openxmlformats.org/officeDocument/2006/relationships/tags" Target="../tags/tag335.xml"/><Relationship Id="rId7" Type="http://schemas.openxmlformats.org/officeDocument/2006/relationships/tags" Target="../tags/tag339.xml"/><Relationship Id="rId12" Type="http://schemas.openxmlformats.org/officeDocument/2006/relationships/image" Target="../media/image29.png"/><Relationship Id="rId2" Type="http://schemas.openxmlformats.org/officeDocument/2006/relationships/tags" Target="../tags/tag334.xml"/><Relationship Id="rId1" Type="http://schemas.openxmlformats.org/officeDocument/2006/relationships/tags" Target="../tags/tag333.xml"/><Relationship Id="rId6" Type="http://schemas.openxmlformats.org/officeDocument/2006/relationships/tags" Target="../tags/tag338.xml"/><Relationship Id="rId11" Type="http://schemas.openxmlformats.org/officeDocument/2006/relationships/image" Target="../media/image28.png"/><Relationship Id="rId5" Type="http://schemas.openxmlformats.org/officeDocument/2006/relationships/tags" Target="../tags/tag337.xml"/><Relationship Id="rId10" Type="http://schemas.openxmlformats.org/officeDocument/2006/relationships/notesSlide" Target="../notesSlides/notesSlide14.xml"/><Relationship Id="rId4" Type="http://schemas.openxmlformats.org/officeDocument/2006/relationships/tags" Target="../tags/tag336.xml"/><Relationship Id="rId9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351.xml"/><Relationship Id="rId13" Type="http://schemas.openxmlformats.org/officeDocument/2006/relationships/slideLayout" Target="../slideLayouts/slideLayout27.xml"/><Relationship Id="rId18" Type="http://schemas.openxmlformats.org/officeDocument/2006/relationships/hyperlink" Target="&#37329;&#23646;&#30340;&#29289;&#29702;&#24615;&#36136;(&#19968;)01.mp4" TargetMode="External"/><Relationship Id="rId3" Type="http://schemas.openxmlformats.org/officeDocument/2006/relationships/tags" Target="../tags/tag346.xml"/><Relationship Id="rId7" Type="http://schemas.openxmlformats.org/officeDocument/2006/relationships/tags" Target="../tags/tag350.xml"/><Relationship Id="rId12" Type="http://schemas.openxmlformats.org/officeDocument/2006/relationships/tags" Target="../tags/tag355.xml"/><Relationship Id="rId17" Type="http://schemas.openxmlformats.org/officeDocument/2006/relationships/image" Target="../media/image32.png"/><Relationship Id="rId2" Type="http://schemas.openxmlformats.org/officeDocument/2006/relationships/tags" Target="../tags/tag345.xml"/><Relationship Id="rId16" Type="http://schemas.openxmlformats.org/officeDocument/2006/relationships/image" Target="../media/image31.png"/><Relationship Id="rId1" Type="http://schemas.openxmlformats.org/officeDocument/2006/relationships/tags" Target="../tags/tag344.xml"/><Relationship Id="rId6" Type="http://schemas.openxmlformats.org/officeDocument/2006/relationships/tags" Target="../tags/tag349.xml"/><Relationship Id="rId11" Type="http://schemas.openxmlformats.org/officeDocument/2006/relationships/tags" Target="../tags/tag354.xml"/><Relationship Id="rId5" Type="http://schemas.openxmlformats.org/officeDocument/2006/relationships/tags" Target="../tags/tag348.xml"/><Relationship Id="rId15" Type="http://schemas.openxmlformats.org/officeDocument/2006/relationships/image" Target="../media/image30.png"/><Relationship Id="rId10" Type="http://schemas.openxmlformats.org/officeDocument/2006/relationships/tags" Target="../tags/tag353.xml"/><Relationship Id="rId4" Type="http://schemas.openxmlformats.org/officeDocument/2006/relationships/tags" Target="../tags/tag347.xml"/><Relationship Id="rId9" Type="http://schemas.openxmlformats.org/officeDocument/2006/relationships/tags" Target="../tags/tag352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366.xml"/><Relationship Id="rId13" Type="http://schemas.openxmlformats.org/officeDocument/2006/relationships/image" Target="../media/image34.png"/><Relationship Id="rId3" Type="http://schemas.openxmlformats.org/officeDocument/2006/relationships/tags" Target="../tags/tag361.xml"/><Relationship Id="rId7" Type="http://schemas.openxmlformats.org/officeDocument/2006/relationships/tags" Target="../tags/tag365.xml"/><Relationship Id="rId12" Type="http://schemas.openxmlformats.org/officeDocument/2006/relationships/image" Target="../media/image33.png"/><Relationship Id="rId2" Type="http://schemas.openxmlformats.org/officeDocument/2006/relationships/tags" Target="../tags/tag360.xml"/><Relationship Id="rId1" Type="http://schemas.openxmlformats.org/officeDocument/2006/relationships/tags" Target="../tags/tag359.xml"/><Relationship Id="rId6" Type="http://schemas.openxmlformats.org/officeDocument/2006/relationships/tags" Target="../tags/tag364.xml"/><Relationship Id="rId11" Type="http://schemas.openxmlformats.org/officeDocument/2006/relationships/notesSlide" Target="../notesSlides/notesSlide16.xml"/><Relationship Id="rId5" Type="http://schemas.openxmlformats.org/officeDocument/2006/relationships/tags" Target="../tags/tag363.xml"/><Relationship Id="rId10" Type="http://schemas.openxmlformats.org/officeDocument/2006/relationships/slideLayout" Target="../slideLayouts/slideLayout28.xml"/><Relationship Id="rId4" Type="http://schemas.openxmlformats.org/officeDocument/2006/relationships/tags" Target="../tags/tag362.xml"/><Relationship Id="rId9" Type="http://schemas.openxmlformats.org/officeDocument/2006/relationships/tags" Target="../tags/tag367.xml"/><Relationship Id="rId1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3" Type="http://schemas.openxmlformats.org/officeDocument/2006/relationships/tags" Target="../tags/tag373.xml"/><Relationship Id="rId7" Type="http://schemas.openxmlformats.org/officeDocument/2006/relationships/slideLayout" Target="../slideLayouts/slideLayout29.xml"/><Relationship Id="rId2" Type="http://schemas.openxmlformats.org/officeDocument/2006/relationships/tags" Target="../tags/tag372.xml"/><Relationship Id="rId1" Type="http://schemas.openxmlformats.org/officeDocument/2006/relationships/tags" Target="../tags/tag371.xml"/><Relationship Id="rId6" Type="http://schemas.openxmlformats.org/officeDocument/2006/relationships/tags" Target="../tags/tag376.xml"/><Relationship Id="rId5" Type="http://schemas.openxmlformats.org/officeDocument/2006/relationships/tags" Target="../tags/tag375.xml"/><Relationship Id="rId4" Type="http://schemas.openxmlformats.org/officeDocument/2006/relationships/tags" Target="../tags/tag37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tags" Target="../tags/tag382.xml"/><Relationship Id="rId7" Type="http://schemas.openxmlformats.org/officeDocument/2006/relationships/tags" Target="../tags/tag386.xml"/><Relationship Id="rId2" Type="http://schemas.openxmlformats.org/officeDocument/2006/relationships/tags" Target="../tags/tag381.xml"/><Relationship Id="rId1" Type="http://schemas.openxmlformats.org/officeDocument/2006/relationships/tags" Target="../tags/tag380.xml"/><Relationship Id="rId6" Type="http://schemas.openxmlformats.org/officeDocument/2006/relationships/tags" Target="../tags/tag385.xml"/><Relationship Id="rId5" Type="http://schemas.openxmlformats.org/officeDocument/2006/relationships/tags" Target="../tags/tag384.xml"/><Relationship Id="rId10" Type="http://schemas.openxmlformats.org/officeDocument/2006/relationships/image" Target="../media/image36.png"/><Relationship Id="rId4" Type="http://schemas.openxmlformats.org/officeDocument/2006/relationships/tags" Target="../tags/tag383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397.xml"/><Relationship Id="rId3" Type="http://schemas.openxmlformats.org/officeDocument/2006/relationships/tags" Target="../tags/tag392.xml"/><Relationship Id="rId7" Type="http://schemas.openxmlformats.org/officeDocument/2006/relationships/tags" Target="../tags/tag396.xml"/><Relationship Id="rId2" Type="http://schemas.openxmlformats.org/officeDocument/2006/relationships/tags" Target="../tags/tag391.xml"/><Relationship Id="rId1" Type="http://schemas.openxmlformats.org/officeDocument/2006/relationships/tags" Target="../tags/tag390.xml"/><Relationship Id="rId6" Type="http://schemas.openxmlformats.org/officeDocument/2006/relationships/tags" Target="../tags/tag395.xml"/><Relationship Id="rId11" Type="http://schemas.openxmlformats.org/officeDocument/2006/relationships/image" Target="../media/image37.png"/><Relationship Id="rId5" Type="http://schemas.openxmlformats.org/officeDocument/2006/relationships/tags" Target="../tags/tag394.xml"/><Relationship Id="rId10" Type="http://schemas.openxmlformats.org/officeDocument/2006/relationships/notesSlide" Target="../notesSlides/notesSlide19.xml"/><Relationship Id="rId4" Type="http://schemas.openxmlformats.org/officeDocument/2006/relationships/tags" Target="../tags/tag393.xml"/><Relationship Id="rId9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408.xml"/><Relationship Id="rId3" Type="http://schemas.openxmlformats.org/officeDocument/2006/relationships/tags" Target="../tags/tag403.xml"/><Relationship Id="rId7" Type="http://schemas.openxmlformats.org/officeDocument/2006/relationships/tags" Target="../tags/tag407.xml"/><Relationship Id="rId12" Type="http://schemas.openxmlformats.org/officeDocument/2006/relationships/image" Target="../media/image38.png"/><Relationship Id="rId2" Type="http://schemas.openxmlformats.org/officeDocument/2006/relationships/tags" Target="../tags/tag402.xml"/><Relationship Id="rId1" Type="http://schemas.openxmlformats.org/officeDocument/2006/relationships/tags" Target="../tags/tag401.xml"/><Relationship Id="rId6" Type="http://schemas.openxmlformats.org/officeDocument/2006/relationships/tags" Target="../tags/tag406.xml"/><Relationship Id="rId11" Type="http://schemas.openxmlformats.org/officeDocument/2006/relationships/hyperlink" Target="&#37329;&#23646;&#30340;&#29289;&#29702;&#36890;&#24615;&#35762;&#35299;&#35270;&#39057;.mp4" TargetMode="External"/><Relationship Id="rId5" Type="http://schemas.openxmlformats.org/officeDocument/2006/relationships/tags" Target="../tags/tag405.xml"/><Relationship Id="rId10" Type="http://schemas.openxmlformats.org/officeDocument/2006/relationships/notesSlide" Target="../notesSlides/notesSlide20.xml"/><Relationship Id="rId4" Type="http://schemas.openxmlformats.org/officeDocument/2006/relationships/tags" Target="../tags/tag404.xml"/><Relationship Id="rId9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419.xml"/><Relationship Id="rId13" Type="http://schemas.openxmlformats.org/officeDocument/2006/relationships/tags" Target="../tags/tag424.xml"/><Relationship Id="rId3" Type="http://schemas.openxmlformats.org/officeDocument/2006/relationships/tags" Target="../tags/tag414.xml"/><Relationship Id="rId7" Type="http://schemas.openxmlformats.org/officeDocument/2006/relationships/tags" Target="../tags/tag418.xml"/><Relationship Id="rId12" Type="http://schemas.openxmlformats.org/officeDocument/2006/relationships/tags" Target="../tags/tag423.xml"/><Relationship Id="rId2" Type="http://schemas.openxmlformats.org/officeDocument/2006/relationships/tags" Target="../tags/tag413.xml"/><Relationship Id="rId1" Type="http://schemas.openxmlformats.org/officeDocument/2006/relationships/tags" Target="../tags/tag412.xml"/><Relationship Id="rId6" Type="http://schemas.openxmlformats.org/officeDocument/2006/relationships/tags" Target="../tags/tag417.xml"/><Relationship Id="rId11" Type="http://schemas.openxmlformats.org/officeDocument/2006/relationships/tags" Target="../tags/tag422.xml"/><Relationship Id="rId5" Type="http://schemas.openxmlformats.org/officeDocument/2006/relationships/tags" Target="../tags/tag416.xml"/><Relationship Id="rId15" Type="http://schemas.openxmlformats.org/officeDocument/2006/relationships/notesSlide" Target="../notesSlides/notesSlide21.xml"/><Relationship Id="rId10" Type="http://schemas.openxmlformats.org/officeDocument/2006/relationships/tags" Target="../tags/tag421.xml"/><Relationship Id="rId4" Type="http://schemas.openxmlformats.org/officeDocument/2006/relationships/tags" Target="../tags/tag415.xml"/><Relationship Id="rId9" Type="http://schemas.openxmlformats.org/officeDocument/2006/relationships/tags" Target="../tags/tag420.xml"/><Relationship Id="rId14" Type="http://schemas.openxmlformats.org/officeDocument/2006/relationships/slideLayout" Target="../slideLayouts/slideLayout3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435.xml"/><Relationship Id="rId13" Type="http://schemas.openxmlformats.org/officeDocument/2006/relationships/slideLayout" Target="../slideLayouts/slideLayout34.xml"/><Relationship Id="rId3" Type="http://schemas.openxmlformats.org/officeDocument/2006/relationships/tags" Target="../tags/tag430.xml"/><Relationship Id="rId7" Type="http://schemas.openxmlformats.org/officeDocument/2006/relationships/tags" Target="../tags/tag434.xml"/><Relationship Id="rId12" Type="http://schemas.openxmlformats.org/officeDocument/2006/relationships/tags" Target="../tags/tag439.xml"/><Relationship Id="rId2" Type="http://schemas.openxmlformats.org/officeDocument/2006/relationships/tags" Target="../tags/tag429.xml"/><Relationship Id="rId1" Type="http://schemas.openxmlformats.org/officeDocument/2006/relationships/tags" Target="../tags/tag428.xml"/><Relationship Id="rId6" Type="http://schemas.openxmlformats.org/officeDocument/2006/relationships/tags" Target="../tags/tag433.xml"/><Relationship Id="rId11" Type="http://schemas.openxmlformats.org/officeDocument/2006/relationships/tags" Target="../tags/tag438.xml"/><Relationship Id="rId5" Type="http://schemas.openxmlformats.org/officeDocument/2006/relationships/tags" Target="../tags/tag432.xml"/><Relationship Id="rId10" Type="http://schemas.openxmlformats.org/officeDocument/2006/relationships/tags" Target="../tags/tag437.xml"/><Relationship Id="rId4" Type="http://schemas.openxmlformats.org/officeDocument/2006/relationships/tags" Target="../tags/tag431.xml"/><Relationship Id="rId9" Type="http://schemas.openxmlformats.org/officeDocument/2006/relationships/tags" Target="../tags/tag436.xml"/><Relationship Id="rId1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450.xml"/><Relationship Id="rId13" Type="http://schemas.openxmlformats.org/officeDocument/2006/relationships/tags" Target="../tags/tag455.xml"/><Relationship Id="rId3" Type="http://schemas.openxmlformats.org/officeDocument/2006/relationships/tags" Target="../tags/tag445.xml"/><Relationship Id="rId7" Type="http://schemas.openxmlformats.org/officeDocument/2006/relationships/tags" Target="../tags/tag449.xml"/><Relationship Id="rId12" Type="http://schemas.openxmlformats.org/officeDocument/2006/relationships/tags" Target="../tags/tag454.xml"/><Relationship Id="rId17" Type="http://schemas.openxmlformats.org/officeDocument/2006/relationships/notesSlide" Target="../notesSlides/notesSlide23.xml"/><Relationship Id="rId2" Type="http://schemas.openxmlformats.org/officeDocument/2006/relationships/tags" Target="../tags/tag444.xml"/><Relationship Id="rId16" Type="http://schemas.openxmlformats.org/officeDocument/2006/relationships/slideLayout" Target="../slideLayouts/slideLayout35.xml"/><Relationship Id="rId1" Type="http://schemas.openxmlformats.org/officeDocument/2006/relationships/tags" Target="../tags/tag443.xml"/><Relationship Id="rId6" Type="http://schemas.openxmlformats.org/officeDocument/2006/relationships/tags" Target="../tags/tag448.xml"/><Relationship Id="rId11" Type="http://schemas.openxmlformats.org/officeDocument/2006/relationships/tags" Target="../tags/tag453.xml"/><Relationship Id="rId5" Type="http://schemas.openxmlformats.org/officeDocument/2006/relationships/tags" Target="../tags/tag447.xml"/><Relationship Id="rId15" Type="http://schemas.openxmlformats.org/officeDocument/2006/relationships/tags" Target="../tags/tag457.xml"/><Relationship Id="rId10" Type="http://schemas.openxmlformats.org/officeDocument/2006/relationships/tags" Target="../tags/tag452.xml"/><Relationship Id="rId4" Type="http://schemas.openxmlformats.org/officeDocument/2006/relationships/tags" Target="../tags/tag446.xml"/><Relationship Id="rId9" Type="http://schemas.openxmlformats.org/officeDocument/2006/relationships/tags" Target="../tags/tag451.xml"/><Relationship Id="rId14" Type="http://schemas.openxmlformats.org/officeDocument/2006/relationships/tags" Target="../tags/tag45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468.xml"/><Relationship Id="rId13" Type="http://schemas.openxmlformats.org/officeDocument/2006/relationships/slideLayout" Target="../slideLayouts/slideLayout36.xml"/><Relationship Id="rId3" Type="http://schemas.openxmlformats.org/officeDocument/2006/relationships/tags" Target="../tags/tag463.xml"/><Relationship Id="rId7" Type="http://schemas.openxmlformats.org/officeDocument/2006/relationships/tags" Target="../tags/tag467.xml"/><Relationship Id="rId12" Type="http://schemas.openxmlformats.org/officeDocument/2006/relationships/tags" Target="../tags/tag472.xml"/><Relationship Id="rId2" Type="http://schemas.openxmlformats.org/officeDocument/2006/relationships/tags" Target="../tags/tag462.xml"/><Relationship Id="rId1" Type="http://schemas.openxmlformats.org/officeDocument/2006/relationships/tags" Target="../tags/tag461.xml"/><Relationship Id="rId6" Type="http://schemas.openxmlformats.org/officeDocument/2006/relationships/tags" Target="../tags/tag466.xml"/><Relationship Id="rId11" Type="http://schemas.openxmlformats.org/officeDocument/2006/relationships/tags" Target="../tags/tag471.xml"/><Relationship Id="rId5" Type="http://schemas.openxmlformats.org/officeDocument/2006/relationships/tags" Target="../tags/tag465.xml"/><Relationship Id="rId10" Type="http://schemas.openxmlformats.org/officeDocument/2006/relationships/tags" Target="../tags/tag470.xml"/><Relationship Id="rId4" Type="http://schemas.openxmlformats.org/officeDocument/2006/relationships/tags" Target="../tags/tag464.xml"/><Relationship Id="rId9" Type="http://schemas.openxmlformats.org/officeDocument/2006/relationships/tags" Target="../tags/tag469.xml"/><Relationship Id="rId1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483.xml"/><Relationship Id="rId13" Type="http://schemas.openxmlformats.org/officeDocument/2006/relationships/tags" Target="../tags/tag488.xml"/><Relationship Id="rId18" Type="http://schemas.openxmlformats.org/officeDocument/2006/relationships/image" Target="../media/image39.png"/><Relationship Id="rId3" Type="http://schemas.openxmlformats.org/officeDocument/2006/relationships/tags" Target="../tags/tag478.xml"/><Relationship Id="rId21" Type="http://schemas.openxmlformats.org/officeDocument/2006/relationships/image" Target="../media/image42.jpeg"/><Relationship Id="rId7" Type="http://schemas.openxmlformats.org/officeDocument/2006/relationships/tags" Target="../tags/tag482.xml"/><Relationship Id="rId12" Type="http://schemas.openxmlformats.org/officeDocument/2006/relationships/tags" Target="../tags/tag487.xml"/><Relationship Id="rId17" Type="http://schemas.openxmlformats.org/officeDocument/2006/relationships/notesSlide" Target="../notesSlides/notesSlide25.xml"/><Relationship Id="rId2" Type="http://schemas.openxmlformats.org/officeDocument/2006/relationships/tags" Target="../tags/tag477.xml"/><Relationship Id="rId16" Type="http://schemas.openxmlformats.org/officeDocument/2006/relationships/slideLayout" Target="../slideLayouts/slideLayout37.xml"/><Relationship Id="rId20" Type="http://schemas.openxmlformats.org/officeDocument/2006/relationships/image" Target="../media/image41.png"/><Relationship Id="rId1" Type="http://schemas.openxmlformats.org/officeDocument/2006/relationships/tags" Target="../tags/tag476.xml"/><Relationship Id="rId6" Type="http://schemas.openxmlformats.org/officeDocument/2006/relationships/tags" Target="../tags/tag481.xml"/><Relationship Id="rId11" Type="http://schemas.openxmlformats.org/officeDocument/2006/relationships/tags" Target="../tags/tag486.xml"/><Relationship Id="rId5" Type="http://schemas.openxmlformats.org/officeDocument/2006/relationships/tags" Target="../tags/tag480.xml"/><Relationship Id="rId15" Type="http://schemas.openxmlformats.org/officeDocument/2006/relationships/tags" Target="../tags/tag490.xml"/><Relationship Id="rId10" Type="http://schemas.openxmlformats.org/officeDocument/2006/relationships/tags" Target="../tags/tag485.xml"/><Relationship Id="rId19" Type="http://schemas.openxmlformats.org/officeDocument/2006/relationships/image" Target="../media/image40.png"/><Relationship Id="rId4" Type="http://schemas.openxmlformats.org/officeDocument/2006/relationships/tags" Target="../tags/tag479.xml"/><Relationship Id="rId9" Type="http://schemas.openxmlformats.org/officeDocument/2006/relationships/tags" Target="../tags/tag484.xml"/><Relationship Id="rId14" Type="http://schemas.openxmlformats.org/officeDocument/2006/relationships/tags" Target="../tags/tag489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501.xml"/><Relationship Id="rId13" Type="http://schemas.openxmlformats.org/officeDocument/2006/relationships/slideLayout" Target="../slideLayouts/slideLayout38.xml"/><Relationship Id="rId3" Type="http://schemas.openxmlformats.org/officeDocument/2006/relationships/tags" Target="../tags/tag496.xml"/><Relationship Id="rId7" Type="http://schemas.openxmlformats.org/officeDocument/2006/relationships/tags" Target="../tags/tag500.xml"/><Relationship Id="rId12" Type="http://schemas.openxmlformats.org/officeDocument/2006/relationships/tags" Target="../tags/tag505.xml"/><Relationship Id="rId2" Type="http://schemas.openxmlformats.org/officeDocument/2006/relationships/tags" Target="../tags/tag495.xml"/><Relationship Id="rId1" Type="http://schemas.openxmlformats.org/officeDocument/2006/relationships/tags" Target="../tags/tag494.xml"/><Relationship Id="rId6" Type="http://schemas.openxmlformats.org/officeDocument/2006/relationships/tags" Target="../tags/tag499.xml"/><Relationship Id="rId11" Type="http://schemas.openxmlformats.org/officeDocument/2006/relationships/tags" Target="../tags/tag504.xml"/><Relationship Id="rId5" Type="http://schemas.openxmlformats.org/officeDocument/2006/relationships/tags" Target="../tags/tag498.xml"/><Relationship Id="rId10" Type="http://schemas.openxmlformats.org/officeDocument/2006/relationships/tags" Target="../tags/tag503.xml"/><Relationship Id="rId4" Type="http://schemas.openxmlformats.org/officeDocument/2006/relationships/tags" Target="../tags/tag497.xml"/><Relationship Id="rId9" Type="http://schemas.openxmlformats.org/officeDocument/2006/relationships/tags" Target="../tags/tag502.xml"/><Relationship Id="rId1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514.xml"/><Relationship Id="rId13" Type="http://schemas.openxmlformats.org/officeDocument/2006/relationships/image" Target="../media/image43.png"/><Relationship Id="rId3" Type="http://schemas.openxmlformats.org/officeDocument/2006/relationships/tags" Target="../tags/tag511.xml"/><Relationship Id="rId7" Type="http://schemas.openxmlformats.org/officeDocument/2006/relationships/tags" Target="../tags/tag513.xml"/><Relationship Id="rId12" Type="http://schemas.openxmlformats.org/officeDocument/2006/relationships/notesSlide" Target="../notesSlides/notesSlide27.xml"/><Relationship Id="rId2" Type="http://schemas.openxmlformats.org/officeDocument/2006/relationships/tags" Target="../tags/tag510.xml"/><Relationship Id="rId1" Type="http://schemas.openxmlformats.org/officeDocument/2006/relationships/tags" Target="../tags/tag509.xml"/><Relationship Id="rId6" Type="http://schemas.openxmlformats.org/officeDocument/2006/relationships/video" Target="file:///F:\&#21270;&#23398;&#35838;&#20214;\&#21270;&#23398;&#35838;&#20214;&#65288;&#20840;&#20876;&#65289;\&#31532;8&#21333;&#20803;%20&#37329;&#23646;&#21644;&#37329;&#23646;&#26448;&#26009;\&#31532;8&#21333;&#20803;%20&#37329;&#23646;&#26448;&#26009;&#35838;&#39064;1\&#30828;&#24230;&#27604;&#36739;.mp4" TargetMode="External"/><Relationship Id="rId11" Type="http://schemas.openxmlformats.org/officeDocument/2006/relationships/slideLayout" Target="../slideLayouts/slideLayout39.xml"/><Relationship Id="rId5" Type="http://schemas.microsoft.com/office/2007/relationships/media" Target="file:///F:\&#21270;&#23398;&#35838;&#20214;\&#21270;&#23398;&#35838;&#20214;&#65288;&#20840;&#20876;&#65289;\&#31532;8&#21333;&#20803;%20&#37329;&#23646;&#21644;&#37329;&#23646;&#26448;&#26009;\&#31532;8&#21333;&#20803;%20&#37329;&#23646;&#26448;&#26009;&#35838;&#39064;1\&#30828;&#24230;&#27604;&#36739;.mp4" TargetMode="External"/><Relationship Id="rId15" Type="http://schemas.openxmlformats.org/officeDocument/2006/relationships/image" Target="../media/image44.png"/><Relationship Id="rId10" Type="http://schemas.openxmlformats.org/officeDocument/2006/relationships/tags" Target="../tags/tag516.xml"/><Relationship Id="rId4" Type="http://schemas.openxmlformats.org/officeDocument/2006/relationships/tags" Target="../tags/tag512.xml"/><Relationship Id="rId9" Type="http://schemas.openxmlformats.org/officeDocument/2006/relationships/tags" Target="../tags/tag515.xml"/><Relationship Id="rId14" Type="http://schemas.openxmlformats.org/officeDocument/2006/relationships/hyperlink" Target="&#27604;&#36739;&#21512;&#37329;&#21644;&#32431;&#37329;&#23646;&#30340;&#30828;&#24230;.mp4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527.xml"/><Relationship Id="rId13" Type="http://schemas.openxmlformats.org/officeDocument/2006/relationships/tags" Target="../tags/tag532.xml"/><Relationship Id="rId18" Type="http://schemas.openxmlformats.org/officeDocument/2006/relationships/tags" Target="../tags/tag537.xml"/><Relationship Id="rId26" Type="http://schemas.openxmlformats.org/officeDocument/2006/relationships/notesSlide" Target="../notesSlides/notesSlide28.xml"/><Relationship Id="rId3" Type="http://schemas.openxmlformats.org/officeDocument/2006/relationships/tags" Target="../tags/tag522.xml"/><Relationship Id="rId21" Type="http://schemas.openxmlformats.org/officeDocument/2006/relationships/tags" Target="../tags/tag540.xml"/><Relationship Id="rId7" Type="http://schemas.openxmlformats.org/officeDocument/2006/relationships/tags" Target="../tags/tag526.xml"/><Relationship Id="rId12" Type="http://schemas.openxmlformats.org/officeDocument/2006/relationships/tags" Target="../tags/tag531.xml"/><Relationship Id="rId17" Type="http://schemas.openxmlformats.org/officeDocument/2006/relationships/tags" Target="../tags/tag536.xml"/><Relationship Id="rId25" Type="http://schemas.openxmlformats.org/officeDocument/2006/relationships/slideLayout" Target="../slideLayouts/slideLayout40.xml"/><Relationship Id="rId2" Type="http://schemas.openxmlformats.org/officeDocument/2006/relationships/tags" Target="../tags/tag521.xml"/><Relationship Id="rId16" Type="http://schemas.openxmlformats.org/officeDocument/2006/relationships/tags" Target="../tags/tag535.xml"/><Relationship Id="rId20" Type="http://schemas.openxmlformats.org/officeDocument/2006/relationships/tags" Target="../tags/tag539.xml"/><Relationship Id="rId29" Type="http://schemas.openxmlformats.org/officeDocument/2006/relationships/image" Target="../media/image47.png"/><Relationship Id="rId1" Type="http://schemas.openxmlformats.org/officeDocument/2006/relationships/tags" Target="../tags/tag520.xml"/><Relationship Id="rId6" Type="http://schemas.openxmlformats.org/officeDocument/2006/relationships/tags" Target="../tags/tag525.xml"/><Relationship Id="rId11" Type="http://schemas.openxmlformats.org/officeDocument/2006/relationships/tags" Target="../tags/tag530.xml"/><Relationship Id="rId24" Type="http://schemas.openxmlformats.org/officeDocument/2006/relationships/tags" Target="../tags/tag543.xml"/><Relationship Id="rId5" Type="http://schemas.openxmlformats.org/officeDocument/2006/relationships/tags" Target="../tags/tag524.xml"/><Relationship Id="rId15" Type="http://schemas.openxmlformats.org/officeDocument/2006/relationships/tags" Target="../tags/tag534.xml"/><Relationship Id="rId23" Type="http://schemas.openxmlformats.org/officeDocument/2006/relationships/tags" Target="../tags/tag542.xml"/><Relationship Id="rId28" Type="http://schemas.openxmlformats.org/officeDocument/2006/relationships/image" Target="../media/image46.png"/><Relationship Id="rId10" Type="http://schemas.openxmlformats.org/officeDocument/2006/relationships/tags" Target="../tags/tag529.xml"/><Relationship Id="rId19" Type="http://schemas.openxmlformats.org/officeDocument/2006/relationships/tags" Target="../tags/tag538.xml"/><Relationship Id="rId31" Type="http://schemas.openxmlformats.org/officeDocument/2006/relationships/image" Target="../media/image44.png"/><Relationship Id="rId4" Type="http://schemas.openxmlformats.org/officeDocument/2006/relationships/tags" Target="../tags/tag523.xml"/><Relationship Id="rId9" Type="http://schemas.openxmlformats.org/officeDocument/2006/relationships/tags" Target="../tags/tag528.xml"/><Relationship Id="rId14" Type="http://schemas.openxmlformats.org/officeDocument/2006/relationships/tags" Target="../tags/tag533.xml"/><Relationship Id="rId22" Type="http://schemas.openxmlformats.org/officeDocument/2006/relationships/tags" Target="../tags/tag541.xml"/><Relationship Id="rId27" Type="http://schemas.openxmlformats.org/officeDocument/2006/relationships/image" Target="../media/image45.png"/><Relationship Id="rId30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554.xml"/><Relationship Id="rId13" Type="http://schemas.openxmlformats.org/officeDocument/2006/relationships/notesSlide" Target="../notesSlides/notesSlide29.xml"/><Relationship Id="rId3" Type="http://schemas.openxmlformats.org/officeDocument/2006/relationships/tags" Target="../tags/tag549.xml"/><Relationship Id="rId7" Type="http://schemas.openxmlformats.org/officeDocument/2006/relationships/tags" Target="../tags/tag553.xml"/><Relationship Id="rId12" Type="http://schemas.openxmlformats.org/officeDocument/2006/relationships/slideLayout" Target="../slideLayouts/slideLayout41.xml"/><Relationship Id="rId2" Type="http://schemas.openxmlformats.org/officeDocument/2006/relationships/tags" Target="../tags/tag548.xml"/><Relationship Id="rId1" Type="http://schemas.openxmlformats.org/officeDocument/2006/relationships/tags" Target="../tags/tag547.xml"/><Relationship Id="rId6" Type="http://schemas.openxmlformats.org/officeDocument/2006/relationships/tags" Target="../tags/tag552.xml"/><Relationship Id="rId11" Type="http://schemas.openxmlformats.org/officeDocument/2006/relationships/tags" Target="../tags/tag557.xml"/><Relationship Id="rId5" Type="http://schemas.openxmlformats.org/officeDocument/2006/relationships/tags" Target="../tags/tag551.xml"/><Relationship Id="rId10" Type="http://schemas.openxmlformats.org/officeDocument/2006/relationships/tags" Target="../tags/tag556.xml"/><Relationship Id="rId4" Type="http://schemas.openxmlformats.org/officeDocument/2006/relationships/tags" Target="../tags/tag550.xml"/><Relationship Id="rId9" Type="http://schemas.openxmlformats.org/officeDocument/2006/relationships/tags" Target="../tags/tag555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568.xml"/><Relationship Id="rId3" Type="http://schemas.openxmlformats.org/officeDocument/2006/relationships/tags" Target="../tags/tag563.xml"/><Relationship Id="rId7" Type="http://schemas.openxmlformats.org/officeDocument/2006/relationships/tags" Target="../tags/tag567.xml"/><Relationship Id="rId2" Type="http://schemas.openxmlformats.org/officeDocument/2006/relationships/tags" Target="../tags/tag562.xml"/><Relationship Id="rId1" Type="http://schemas.openxmlformats.org/officeDocument/2006/relationships/tags" Target="../tags/tag561.xml"/><Relationship Id="rId6" Type="http://schemas.openxmlformats.org/officeDocument/2006/relationships/tags" Target="../tags/tag566.xml"/><Relationship Id="rId5" Type="http://schemas.openxmlformats.org/officeDocument/2006/relationships/tags" Target="../tags/tag565.xml"/><Relationship Id="rId10" Type="http://schemas.openxmlformats.org/officeDocument/2006/relationships/notesSlide" Target="../notesSlides/notesSlide30.xml"/><Relationship Id="rId4" Type="http://schemas.openxmlformats.org/officeDocument/2006/relationships/tags" Target="../tags/tag564.xml"/><Relationship Id="rId9" Type="http://schemas.openxmlformats.org/officeDocument/2006/relationships/slideLayout" Target="../slideLayouts/slideLayout4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579.xml"/><Relationship Id="rId3" Type="http://schemas.openxmlformats.org/officeDocument/2006/relationships/tags" Target="../tags/tag574.xml"/><Relationship Id="rId7" Type="http://schemas.openxmlformats.org/officeDocument/2006/relationships/tags" Target="../tags/tag578.xml"/><Relationship Id="rId2" Type="http://schemas.openxmlformats.org/officeDocument/2006/relationships/tags" Target="../tags/tag573.xml"/><Relationship Id="rId1" Type="http://schemas.openxmlformats.org/officeDocument/2006/relationships/tags" Target="../tags/tag572.xml"/><Relationship Id="rId6" Type="http://schemas.openxmlformats.org/officeDocument/2006/relationships/tags" Target="../tags/tag577.xml"/><Relationship Id="rId5" Type="http://schemas.openxmlformats.org/officeDocument/2006/relationships/tags" Target="../tags/tag576.xml"/><Relationship Id="rId10" Type="http://schemas.openxmlformats.org/officeDocument/2006/relationships/notesSlide" Target="../notesSlides/notesSlide31.xml"/><Relationship Id="rId4" Type="http://schemas.openxmlformats.org/officeDocument/2006/relationships/tags" Target="../tags/tag575.xml"/><Relationship Id="rId9" Type="http://schemas.openxmlformats.org/officeDocument/2006/relationships/slideLayout" Target="../slideLayouts/slideLayout4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590.xml"/><Relationship Id="rId3" Type="http://schemas.openxmlformats.org/officeDocument/2006/relationships/tags" Target="../tags/tag585.xml"/><Relationship Id="rId7" Type="http://schemas.openxmlformats.org/officeDocument/2006/relationships/tags" Target="../tags/tag589.xml"/><Relationship Id="rId2" Type="http://schemas.openxmlformats.org/officeDocument/2006/relationships/tags" Target="../tags/tag584.xml"/><Relationship Id="rId1" Type="http://schemas.openxmlformats.org/officeDocument/2006/relationships/tags" Target="../tags/tag583.xml"/><Relationship Id="rId6" Type="http://schemas.openxmlformats.org/officeDocument/2006/relationships/tags" Target="../tags/tag588.xml"/><Relationship Id="rId5" Type="http://schemas.openxmlformats.org/officeDocument/2006/relationships/tags" Target="../tags/tag587.xml"/><Relationship Id="rId10" Type="http://schemas.openxmlformats.org/officeDocument/2006/relationships/notesSlide" Target="../notesSlides/notesSlide32.xml"/><Relationship Id="rId4" Type="http://schemas.openxmlformats.org/officeDocument/2006/relationships/tags" Target="../tags/tag586.xml"/><Relationship Id="rId9" Type="http://schemas.openxmlformats.org/officeDocument/2006/relationships/slideLayout" Target="../slideLayouts/slideLayout4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601.xml"/><Relationship Id="rId3" Type="http://schemas.openxmlformats.org/officeDocument/2006/relationships/tags" Target="../tags/tag596.xml"/><Relationship Id="rId7" Type="http://schemas.openxmlformats.org/officeDocument/2006/relationships/tags" Target="../tags/tag600.xml"/><Relationship Id="rId2" Type="http://schemas.openxmlformats.org/officeDocument/2006/relationships/tags" Target="../tags/tag595.xml"/><Relationship Id="rId1" Type="http://schemas.openxmlformats.org/officeDocument/2006/relationships/tags" Target="../tags/tag594.xml"/><Relationship Id="rId6" Type="http://schemas.openxmlformats.org/officeDocument/2006/relationships/tags" Target="../tags/tag599.xml"/><Relationship Id="rId5" Type="http://schemas.openxmlformats.org/officeDocument/2006/relationships/tags" Target="../tags/tag598.xml"/><Relationship Id="rId10" Type="http://schemas.openxmlformats.org/officeDocument/2006/relationships/notesSlide" Target="../notesSlides/notesSlide33.xml"/><Relationship Id="rId4" Type="http://schemas.openxmlformats.org/officeDocument/2006/relationships/tags" Target="../tags/tag597.xml"/><Relationship Id="rId9" Type="http://schemas.openxmlformats.org/officeDocument/2006/relationships/slideLayout" Target="../slideLayouts/slideLayout4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612.xml"/><Relationship Id="rId13" Type="http://schemas.microsoft.com/office/2007/relationships/hdphoto" Target="../media/hdphoto1.wdp"/><Relationship Id="rId3" Type="http://schemas.openxmlformats.org/officeDocument/2006/relationships/tags" Target="../tags/tag607.xml"/><Relationship Id="rId7" Type="http://schemas.openxmlformats.org/officeDocument/2006/relationships/tags" Target="../tags/tag611.xml"/><Relationship Id="rId12" Type="http://schemas.openxmlformats.org/officeDocument/2006/relationships/image" Target="../media/image49.jpeg"/><Relationship Id="rId2" Type="http://schemas.openxmlformats.org/officeDocument/2006/relationships/tags" Target="../tags/tag606.xml"/><Relationship Id="rId1" Type="http://schemas.openxmlformats.org/officeDocument/2006/relationships/tags" Target="../tags/tag605.xml"/><Relationship Id="rId6" Type="http://schemas.openxmlformats.org/officeDocument/2006/relationships/tags" Target="../tags/tag610.xml"/><Relationship Id="rId11" Type="http://schemas.openxmlformats.org/officeDocument/2006/relationships/notesSlide" Target="../notesSlides/notesSlide34.xml"/><Relationship Id="rId5" Type="http://schemas.openxmlformats.org/officeDocument/2006/relationships/tags" Target="../tags/tag609.xml"/><Relationship Id="rId10" Type="http://schemas.openxmlformats.org/officeDocument/2006/relationships/slideLayout" Target="../slideLayouts/slideLayout5.xml"/><Relationship Id="rId4" Type="http://schemas.openxmlformats.org/officeDocument/2006/relationships/tags" Target="../tags/tag608.xml"/><Relationship Id="rId9" Type="http://schemas.openxmlformats.org/officeDocument/2006/relationships/tags" Target="../tags/tag61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624.xml"/><Relationship Id="rId13" Type="http://schemas.openxmlformats.org/officeDocument/2006/relationships/tags" Target="../tags/tag629.xml"/><Relationship Id="rId3" Type="http://schemas.openxmlformats.org/officeDocument/2006/relationships/tags" Target="../tags/tag619.xml"/><Relationship Id="rId7" Type="http://schemas.openxmlformats.org/officeDocument/2006/relationships/tags" Target="../tags/tag623.xml"/><Relationship Id="rId12" Type="http://schemas.openxmlformats.org/officeDocument/2006/relationships/tags" Target="../tags/tag628.xml"/><Relationship Id="rId17" Type="http://schemas.openxmlformats.org/officeDocument/2006/relationships/image" Target="../media/image50.png"/><Relationship Id="rId2" Type="http://schemas.openxmlformats.org/officeDocument/2006/relationships/tags" Target="../tags/tag618.xml"/><Relationship Id="rId16" Type="http://schemas.openxmlformats.org/officeDocument/2006/relationships/hyperlink" Target="&#24418;&#29366;&#35760;&#24518;&#21512;&#37329;.wmv" TargetMode="External"/><Relationship Id="rId1" Type="http://schemas.openxmlformats.org/officeDocument/2006/relationships/tags" Target="../tags/tag617.xml"/><Relationship Id="rId6" Type="http://schemas.openxmlformats.org/officeDocument/2006/relationships/tags" Target="../tags/tag622.xml"/><Relationship Id="rId11" Type="http://schemas.openxmlformats.org/officeDocument/2006/relationships/tags" Target="../tags/tag627.xml"/><Relationship Id="rId5" Type="http://schemas.openxmlformats.org/officeDocument/2006/relationships/tags" Target="../tags/tag621.xml"/><Relationship Id="rId15" Type="http://schemas.openxmlformats.org/officeDocument/2006/relationships/notesSlide" Target="../notesSlides/notesSlide35.xml"/><Relationship Id="rId10" Type="http://schemas.openxmlformats.org/officeDocument/2006/relationships/tags" Target="../tags/tag626.xml"/><Relationship Id="rId4" Type="http://schemas.openxmlformats.org/officeDocument/2006/relationships/tags" Target="../tags/tag620.xml"/><Relationship Id="rId9" Type="http://schemas.openxmlformats.org/officeDocument/2006/relationships/tags" Target="../tags/tag625.xml"/><Relationship Id="rId14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635.xml"/><Relationship Id="rId7" Type="http://schemas.openxmlformats.org/officeDocument/2006/relationships/notesSlide" Target="../notesSlides/notesSlide36.xml"/><Relationship Id="rId2" Type="http://schemas.openxmlformats.org/officeDocument/2006/relationships/tags" Target="../tags/tag634.xml"/><Relationship Id="rId1" Type="http://schemas.openxmlformats.org/officeDocument/2006/relationships/tags" Target="../tags/tag63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637.xml"/><Relationship Id="rId4" Type="http://schemas.openxmlformats.org/officeDocument/2006/relationships/tags" Target="../tags/tag63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648.xml"/><Relationship Id="rId3" Type="http://schemas.openxmlformats.org/officeDocument/2006/relationships/tags" Target="../tags/tag643.xml"/><Relationship Id="rId7" Type="http://schemas.openxmlformats.org/officeDocument/2006/relationships/tags" Target="../tags/tag647.xml"/><Relationship Id="rId2" Type="http://schemas.openxmlformats.org/officeDocument/2006/relationships/tags" Target="../tags/tag642.xml"/><Relationship Id="rId1" Type="http://schemas.openxmlformats.org/officeDocument/2006/relationships/tags" Target="../tags/tag641.xml"/><Relationship Id="rId6" Type="http://schemas.openxmlformats.org/officeDocument/2006/relationships/tags" Target="../tags/tag646.xml"/><Relationship Id="rId5" Type="http://schemas.openxmlformats.org/officeDocument/2006/relationships/tags" Target="../tags/tag645.xml"/><Relationship Id="rId10" Type="http://schemas.openxmlformats.org/officeDocument/2006/relationships/notesSlide" Target="../notesSlides/notesSlide37.xml"/><Relationship Id="rId4" Type="http://schemas.openxmlformats.org/officeDocument/2006/relationships/tags" Target="../tags/tag644.xml"/><Relationship Id="rId9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tags" Target="../tags/tag654.xml"/><Relationship Id="rId7" Type="http://schemas.openxmlformats.org/officeDocument/2006/relationships/notesSlide" Target="../notesSlides/notesSlide38.xml"/><Relationship Id="rId2" Type="http://schemas.openxmlformats.org/officeDocument/2006/relationships/tags" Target="../tags/tag653.xml"/><Relationship Id="rId1" Type="http://schemas.openxmlformats.org/officeDocument/2006/relationships/tags" Target="../tags/tag652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656.xml"/><Relationship Id="rId4" Type="http://schemas.openxmlformats.org/officeDocument/2006/relationships/tags" Target="../tags/tag65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tags" Target="../tags/tag662.xml"/><Relationship Id="rId2" Type="http://schemas.openxmlformats.org/officeDocument/2006/relationships/tags" Target="../tags/tag661.xml"/><Relationship Id="rId1" Type="http://schemas.openxmlformats.org/officeDocument/2006/relationships/tags" Target="../tags/tag660.xml"/><Relationship Id="rId6" Type="http://schemas.openxmlformats.org/officeDocument/2006/relationships/notesSlide" Target="../notesSlides/notesSlide39.xml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663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tags" Target="../tags/tag669.xml"/><Relationship Id="rId7" Type="http://schemas.openxmlformats.org/officeDocument/2006/relationships/tags" Target="../tags/tag673.xml"/><Relationship Id="rId2" Type="http://schemas.openxmlformats.org/officeDocument/2006/relationships/tags" Target="../tags/tag668.xml"/><Relationship Id="rId1" Type="http://schemas.openxmlformats.org/officeDocument/2006/relationships/tags" Target="../tags/tag667.xml"/><Relationship Id="rId6" Type="http://schemas.openxmlformats.org/officeDocument/2006/relationships/tags" Target="../tags/tag672.xml"/><Relationship Id="rId5" Type="http://schemas.openxmlformats.org/officeDocument/2006/relationships/tags" Target="../tags/tag671.xml"/><Relationship Id="rId4" Type="http://schemas.openxmlformats.org/officeDocument/2006/relationships/tags" Target="../tags/tag670.xml"/><Relationship Id="rId9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1.xml"/><Relationship Id="rId3" Type="http://schemas.openxmlformats.org/officeDocument/2006/relationships/tags" Target="../tags/tag679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678.xml"/><Relationship Id="rId1" Type="http://schemas.openxmlformats.org/officeDocument/2006/relationships/tags" Target="../tags/tag677.xml"/><Relationship Id="rId6" Type="http://schemas.openxmlformats.org/officeDocument/2006/relationships/tags" Target="../tags/tag682.xml"/><Relationship Id="rId5" Type="http://schemas.openxmlformats.org/officeDocument/2006/relationships/tags" Target="../tags/tag681.xml"/><Relationship Id="rId4" Type="http://schemas.openxmlformats.org/officeDocument/2006/relationships/tags" Target="../tags/tag680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tags" Target="../tags/tag688.xml"/><Relationship Id="rId7" Type="http://schemas.openxmlformats.org/officeDocument/2006/relationships/tags" Target="../tags/tag692.xml"/><Relationship Id="rId2" Type="http://schemas.openxmlformats.org/officeDocument/2006/relationships/tags" Target="../tags/tag687.xml"/><Relationship Id="rId1" Type="http://schemas.openxmlformats.org/officeDocument/2006/relationships/tags" Target="../tags/tag686.xml"/><Relationship Id="rId6" Type="http://schemas.openxmlformats.org/officeDocument/2006/relationships/tags" Target="../tags/tag691.xml"/><Relationship Id="rId5" Type="http://schemas.openxmlformats.org/officeDocument/2006/relationships/tags" Target="../tags/tag690.xml"/><Relationship Id="rId4" Type="http://schemas.openxmlformats.org/officeDocument/2006/relationships/tags" Target="../tags/tag689.xml"/><Relationship Id="rId9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703.xml"/><Relationship Id="rId13" Type="http://schemas.openxmlformats.org/officeDocument/2006/relationships/tags" Target="../tags/tag708.xml"/><Relationship Id="rId3" Type="http://schemas.openxmlformats.org/officeDocument/2006/relationships/tags" Target="../tags/tag698.xml"/><Relationship Id="rId7" Type="http://schemas.openxmlformats.org/officeDocument/2006/relationships/tags" Target="../tags/tag702.xml"/><Relationship Id="rId12" Type="http://schemas.openxmlformats.org/officeDocument/2006/relationships/tags" Target="../tags/tag707.xml"/><Relationship Id="rId17" Type="http://schemas.openxmlformats.org/officeDocument/2006/relationships/notesSlide" Target="../notesSlides/notesSlide43.xml"/><Relationship Id="rId2" Type="http://schemas.openxmlformats.org/officeDocument/2006/relationships/tags" Target="../tags/tag697.xml"/><Relationship Id="rId16" Type="http://schemas.openxmlformats.org/officeDocument/2006/relationships/slideLayout" Target="../slideLayouts/slideLayout14.xml"/><Relationship Id="rId1" Type="http://schemas.openxmlformats.org/officeDocument/2006/relationships/tags" Target="../tags/tag696.xml"/><Relationship Id="rId6" Type="http://schemas.openxmlformats.org/officeDocument/2006/relationships/tags" Target="../tags/tag701.xml"/><Relationship Id="rId11" Type="http://schemas.openxmlformats.org/officeDocument/2006/relationships/tags" Target="../tags/tag706.xml"/><Relationship Id="rId5" Type="http://schemas.openxmlformats.org/officeDocument/2006/relationships/tags" Target="../tags/tag700.xml"/><Relationship Id="rId15" Type="http://schemas.openxmlformats.org/officeDocument/2006/relationships/tags" Target="../tags/tag710.xml"/><Relationship Id="rId10" Type="http://schemas.openxmlformats.org/officeDocument/2006/relationships/tags" Target="../tags/tag705.xml"/><Relationship Id="rId4" Type="http://schemas.openxmlformats.org/officeDocument/2006/relationships/tags" Target="../tags/tag699.xml"/><Relationship Id="rId9" Type="http://schemas.openxmlformats.org/officeDocument/2006/relationships/tags" Target="../tags/tag704.xml"/><Relationship Id="rId14" Type="http://schemas.openxmlformats.org/officeDocument/2006/relationships/tags" Target="../tags/tag709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721.xml"/><Relationship Id="rId13" Type="http://schemas.openxmlformats.org/officeDocument/2006/relationships/tags" Target="../tags/tag726.xml"/><Relationship Id="rId18" Type="http://schemas.openxmlformats.org/officeDocument/2006/relationships/tags" Target="../tags/tag731.xml"/><Relationship Id="rId3" Type="http://schemas.openxmlformats.org/officeDocument/2006/relationships/tags" Target="../tags/tag716.xml"/><Relationship Id="rId21" Type="http://schemas.openxmlformats.org/officeDocument/2006/relationships/tags" Target="../tags/tag734.xml"/><Relationship Id="rId7" Type="http://schemas.openxmlformats.org/officeDocument/2006/relationships/tags" Target="../tags/tag720.xml"/><Relationship Id="rId12" Type="http://schemas.openxmlformats.org/officeDocument/2006/relationships/tags" Target="../tags/tag725.xml"/><Relationship Id="rId17" Type="http://schemas.openxmlformats.org/officeDocument/2006/relationships/tags" Target="../tags/tag730.xml"/><Relationship Id="rId25" Type="http://schemas.openxmlformats.org/officeDocument/2006/relationships/image" Target="../media/image51.png"/><Relationship Id="rId2" Type="http://schemas.openxmlformats.org/officeDocument/2006/relationships/tags" Target="../tags/tag715.xml"/><Relationship Id="rId16" Type="http://schemas.openxmlformats.org/officeDocument/2006/relationships/tags" Target="../tags/tag729.xml"/><Relationship Id="rId20" Type="http://schemas.openxmlformats.org/officeDocument/2006/relationships/tags" Target="../tags/tag733.xml"/><Relationship Id="rId1" Type="http://schemas.openxmlformats.org/officeDocument/2006/relationships/tags" Target="../tags/tag714.xml"/><Relationship Id="rId6" Type="http://schemas.openxmlformats.org/officeDocument/2006/relationships/tags" Target="../tags/tag719.xml"/><Relationship Id="rId11" Type="http://schemas.openxmlformats.org/officeDocument/2006/relationships/tags" Target="../tags/tag724.xml"/><Relationship Id="rId24" Type="http://schemas.openxmlformats.org/officeDocument/2006/relationships/notesSlide" Target="../notesSlides/notesSlide44.xml"/><Relationship Id="rId5" Type="http://schemas.openxmlformats.org/officeDocument/2006/relationships/tags" Target="../tags/tag718.xml"/><Relationship Id="rId15" Type="http://schemas.openxmlformats.org/officeDocument/2006/relationships/tags" Target="../tags/tag728.xml"/><Relationship Id="rId23" Type="http://schemas.openxmlformats.org/officeDocument/2006/relationships/slideLayout" Target="../slideLayouts/slideLayout2.xml"/><Relationship Id="rId10" Type="http://schemas.openxmlformats.org/officeDocument/2006/relationships/tags" Target="../tags/tag723.xml"/><Relationship Id="rId19" Type="http://schemas.openxmlformats.org/officeDocument/2006/relationships/tags" Target="../tags/tag732.xml"/><Relationship Id="rId4" Type="http://schemas.openxmlformats.org/officeDocument/2006/relationships/tags" Target="../tags/tag717.xml"/><Relationship Id="rId9" Type="http://schemas.openxmlformats.org/officeDocument/2006/relationships/tags" Target="../tags/tag722.xml"/><Relationship Id="rId14" Type="http://schemas.openxmlformats.org/officeDocument/2006/relationships/tags" Target="../tags/tag727.xml"/><Relationship Id="rId22" Type="http://schemas.openxmlformats.org/officeDocument/2006/relationships/tags" Target="../tags/tag735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3" Type="http://schemas.openxmlformats.org/officeDocument/2006/relationships/tags" Target="../tags/tag741.xml"/><Relationship Id="rId7" Type="http://schemas.openxmlformats.org/officeDocument/2006/relationships/tags" Target="../tags/tag745.xml"/><Relationship Id="rId2" Type="http://schemas.openxmlformats.org/officeDocument/2006/relationships/tags" Target="../tags/tag740.xml"/><Relationship Id="rId1" Type="http://schemas.openxmlformats.org/officeDocument/2006/relationships/tags" Target="../tags/tag739.xml"/><Relationship Id="rId6" Type="http://schemas.openxmlformats.org/officeDocument/2006/relationships/tags" Target="../tags/tag744.xml"/><Relationship Id="rId5" Type="http://schemas.openxmlformats.org/officeDocument/2006/relationships/tags" Target="../tags/tag743.xml"/><Relationship Id="rId4" Type="http://schemas.openxmlformats.org/officeDocument/2006/relationships/tags" Target="../tags/tag74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753.xml"/><Relationship Id="rId13" Type="http://schemas.openxmlformats.org/officeDocument/2006/relationships/slideLayout" Target="../slideLayouts/slideLayout4.xml"/><Relationship Id="rId3" Type="http://schemas.openxmlformats.org/officeDocument/2006/relationships/tags" Target="../tags/tag748.xml"/><Relationship Id="rId7" Type="http://schemas.openxmlformats.org/officeDocument/2006/relationships/tags" Target="../tags/tag752.xml"/><Relationship Id="rId12" Type="http://schemas.openxmlformats.org/officeDocument/2006/relationships/tags" Target="../tags/tag757.xml"/><Relationship Id="rId2" Type="http://schemas.openxmlformats.org/officeDocument/2006/relationships/tags" Target="../tags/tag747.xml"/><Relationship Id="rId1" Type="http://schemas.openxmlformats.org/officeDocument/2006/relationships/tags" Target="../tags/tag746.xml"/><Relationship Id="rId6" Type="http://schemas.openxmlformats.org/officeDocument/2006/relationships/tags" Target="../tags/tag751.xml"/><Relationship Id="rId11" Type="http://schemas.openxmlformats.org/officeDocument/2006/relationships/tags" Target="../tags/tag756.xml"/><Relationship Id="rId5" Type="http://schemas.openxmlformats.org/officeDocument/2006/relationships/tags" Target="../tags/tag750.xml"/><Relationship Id="rId10" Type="http://schemas.openxmlformats.org/officeDocument/2006/relationships/tags" Target="../tags/tag755.xml"/><Relationship Id="rId4" Type="http://schemas.openxmlformats.org/officeDocument/2006/relationships/tags" Target="../tags/tag749.xml"/><Relationship Id="rId9" Type="http://schemas.openxmlformats.org/officeDocument/2006/relationships/tags" Target="../tags/tag7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文本框 79"/>
          <p:cNvSpPr txBox="1"/>
          <p:nvPr>
            <p:custDataLst>
              <p:tags r:id="rId1"/>
            </p:custDataLst>
          </p:nvPr>
        </p:nvSpPr>
        <p:spPr>
          <a:xfrm>
            <a:off x="1995090" y="2018267"/>
            <a:ext cx="81816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000" b="1" smtClean="0">
                <a:solidFill>
                  <a:srgbClr val="C00000"/>
                </a:solidFill>
              </a:rPr>
              <a:t>课题</a:t>
            </a:r>
            <a:r>
              <a:rPr lang="en-US" altLang="zh-CN" sz="6000" b="1" smtClean="0">
                <a:solidFill>
                  <a:srgbClr val="C00000"/>
                </a:solidFill>
              </a:rPr>
              <a:t>1</a:t>
            </a:r>
            <a:r>
              <a:rPr lang="zh-CN" altLang="en-US" sz="6000" b="1" smtClean="0">
                <a:solidFill>
                  <a:srgbClr val="C00000"/>
                </a:solidFill>
              </a:rPr>
              <a:t>：金属材料</a:t>
            </a:r>
            <a:endParaRPr lang="zh-CN" altLang="en-US" sz="6000" b="1">
              <a:solidFill>
                <a:srgbClr val="C00000"/>
              </a:solidFill>
            </a:endParaRPr>
          </a:p>
        </p:txBody>
      </p:sp>
      <p:sp>
        <p:nvSpPr>
          <p:cNvPr id="4" name="文本框 79"/>
          <p:cNvSpPr txBox="1"/>
          <p:nvPr>
            <p:custDataLst>
              <p:tags r:id="rId2"/>
            </p:custDataLst>
          </p:nvPr>
        </p:nvSpPr>
        <p:spPr>
          <a:xfrm>
            <a:off x="652176" y="341867"/>
            <a:ext cx="6018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smtClean="0">
                <a:solidFill>
                  <a:srgbClr val="002060"/>
                </a:solidFill>
                <a:latin typeface="+mn-ea"/>
              </a:rPr>
              <a:t>第八单元  金属和金属材料</a:t>
            </a:r>
            <a:endParaRPr lang="zh-CN" altLang="en-US" sz="3600" b="1">
              <a:solidFill>
                <a:srgbClr val="002060"/>
              </a:solidFill>
              <a:latin typeface="+mn-ea"/>
            </a:endParaRPr>
          </a:p>
        </p:txBody>
      </p:sp>
    </p:spTree>
  </p:cSld>
  <p:clrMapOvr>
    <a:masterClrMapping/>
  </p:clrMapOvr>
  <p:transition spd="slow" advClick="0" advTm="2000">
    <p:comb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文本框 79"/>
          <p:cNvSpPr txBox="1"/>
          <p:nvPr>
            <p:custDataLst>
              <p:tags r:id="rId1"/>
            </p:custDataLst>
          </p:nvPr>
        </p:nvSpPr>
        <p:spPr>
          <a:xfrm>
            <a:off x="0" y="21516"/>
            <a:ext cx="81816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000" b="1" smtClean="0">
                <a:solidFill>
                  <a:srgbClr val="C00000"/>
                </a:solidFill>
              </a:rPr>
              <a:t>教学目标：</a:t>
            </a:r>
            <a:endParaRPr lang="zh-CN" altLang="en-US" sz="6000" b="1">
              <a:solidFill>
                <a:srgbClr val="C00000"/>
              </a:solidFill>
            </a:endParaRPr>
          </a:p>
        </p:txBody>
      </p:sp>
      <p:sp>
        <p:nvSpPr>
          <p:cNvPr id="5" name="文本框 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68287" y="1037179"/>
            <a:ext cx="11761787" cy="251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zh-CN" sz="4200" b="1">
                <a:latin typeface="Times New Roman" panose="02020603050405020304" pitchFamily="18" charset="0"/>
                <a:ea typeface="宋体" panose="02010600030101010101" pitchFamily="2" charset="-122"/>
              </a:rPr>
              <a:t>1.</a:t>
            </a:r>
            <a:r>
              <a:rPr lang="zh-CN" altLang="en-US" sz="4200" b="1">
                <a:latin typeface="Times New Roman" panose="02020603050405020304" pitchFamily="18" charset="0"/>
                <a:ea typeface="宋体" panose="02010600030101010101" pitchFamily="2" charset="-122"/>
              </a:rPr>
              <a:t>知道什么是金属材料，</a:t>
            </a:r>
            <a:r>
              <a:rPr lang="en-US" altLang="zh-CN" sz="4200" b="1" err="1">
                <a:latin typeface="Times New Roman" panose="02020603050405020304" pitchFamily="18" charset="0"/>
                <a:ea typeface="宋体" panose="02010600030101010101" pitchFamily="2" charset="-122"/>
              </a:rPr>
              <a:t>了解</a:t>
            </a:r>
            <a:r>
              <a:rPr lang="zh-CN" altLang="en-US" sz="4200" b="1">
                <a:latin typeface="Times New Roman" panose="02020603050405020304" pitchFamily="18" charset="0"/>
                <a:ea typeface="宋体" panose="02010600030101010101" pitchFamily="2" charset="-122"/>
              </a:rPr>
              <a:t>金属材料的发展史</a:t>
            </a:r>
          </a:p>
          <a:p>
            <a:pPr>
              <a:lnSpc>
                <a:spcPct val="125000"/>
              </a:lnSpc>
            </a:pPr>
            <a:r>
              <a:rPr lang="en-US" altLang="zh-CN" sz="4200" b="1">
                <a:latin typeface="Times New Roman" panose="02020603050405020304" pitchFamily="18" charset="0"/>
                <a:ea typeface="宋体" panose="02010600030101010101" pitchFamily="2" charset="-122"/>
              </a:rPr>
              <a:t>2.</a:t>
            </a:r>
            <a:r>
              <a:rPr lang="zh-CN" altLang="en-US" sz="4200" b="1">
                <a:latin typeface="Times New Roman" panose="02020603050405020304" pitchFamily="18" charset="0"/>
                <a:ea typeface="宋体" panose="02010600030101010101" pitchFamily="2" charset="-122"/>
              </a:rPr>
              <a:t>知道常见金属的物理性质和用途，知道性质和用途的关系。</a:t>
            </a:r>
            <a:r>
              <a:rPr lang="zh-CN" altLang="en-US" sz="4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（重点）</a:t>
            </a:r>
          </a:p>
        </p:txBody>
      </p:sp>
      <p:sp>
        <p:nvSpPr>
          <p:cNvPr id="6" name="文本框 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68288" y="3454400"/>
            <a:ext cx="115824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zh-CN" sz="4200" b="1">
                <a:latin typeface="Times New Roman" panose="02020603050405020304" pitchFamily="18" charset="0"/>
                <a:ea typeface="宋体" panose="02010600030101010101" pitchFamily="2" charset="-122"/>
              </a:rPr>
              <a:t>1.</a:t>
            </a:r>
            <a:r>
              <a:rPr lang="zh-CN" altLang="en-US" sz="4200" b="1">
                <a:latin typeface="Times New Roman" panose="02020603050405020304" pitchFamily="18" charset="0"/>
                <a:ea typeface="宋体" panose="02010600030101010101" pitchFamily="2" charset="-122"/>
              </a:rPr>
              <a:t>认识在金属中加热熔合某些金属或非金属可以制得合金；</a:t>
            </a:r>
          </a:p>
          <a:p>
            <a:pPr>
              <a:lnSpc>
                <a:spcPct val="125000"/>
              </a:lnSpc>
            </a:pPr>
            <a:r>
              <a:rPr lang="en-US" altLang="zh-CN" sz="4200" b="1">
                <a:latin typeface="Times New Roman" panose="02020603050405020304" pitchFamily="18" charset="0"/>
                <a:ea typeface="宋体" panose="02010600030101010101" pitchFamily="2" charset="-122"/>
              </a:rPr>
              <a:t>2.</a:t>
            </a:r>
            <a:r>
              <a:rPr lang="zh-CN" altLang="en-US" sz="4200" b="1">
                <a:latin typeface="Times New Roman" panose="02020603050405020304" pitchFamily="18" charset="0"/>
                <a:ea typeface="宋体" panose="02010600030101010101" pitchFamily="2" charset="-122"/>
              </a:rPr>
              <a:t>知道生铁和钢等重要合金以及合金比纯金属具有更广泛的用途。</a:t>
            </a:r>
            <a:r>
              <a:rPr lang="zh-CN" altLang="en-US" sz="4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（重点、难点）</a:t>
            </a:r>
          </a:p>
        </p:txBody>
      </p:sp>
    </p:spTree>
  </p:cSld>
  <p:clrMapOvr>
    <a:masterClrMapping/>
  </p:clrMapOvr>
  <p:transition spd="slow" advClick="0" advTm="2000">
    <p:comb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3"/>
            </p:custDataLst>
          </p:nvPr>
        </p:nvSpPr>
        <p:spPr bwMode="auto">
          <a:xfrm>
            <a:off x="503854" y="1430132"/>
            <a:ext cx="4842695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一、几种重要的金属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pic>
        <p:nvPicPr>
          <p:cNvPr id="1026" name="Picture 2" descr="F:\化学课件\化学教学\化学课件\下册\第8单元（6KS）：金属和金属材料\课题1（2KS）：金属材料\图片\chinamtfy920[1].jp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 bwMode="auto">
          <a:xfrm>
            <a:off x="4969866" y="2229776"/>
            <a:ext cx="2990793" cy="2731591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>
            <p:custDataLst>
              <p:tags r:id="rId5"/>
            </p:custDataLst>
          </p:nvPr>
        </p:nvSpPr>
        <p:spPr>
          <a:xfrm>
            <a:off x="4916238" y="5163676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马踏飞燕</a:t>
            </a:r>
            <a:r>
              <a:rPr lang="zh-CN" altLang="en-US" sz="20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（东汉晚期）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Picture 5" descr="C:\Program Files\超级截屏\截图\4.bmp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 bwMode="auto">
          <a:xfrm>
            <a:off x="8209801" y="2237590"/>
            <a:ext cx="3363184" cy="2614111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>
            <p:custDataLst>
              <p:tags r:id="rId7"/>
            </p:custDataLst>
          </p:nvPr>
        </p:nvSpPr>
        <p:spPr>
          <a:xfrm>
            <a:off x="8252903" y="5127775"/>
            <a:ext cx="3429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河北沧州铁狮子</a:t>
            </a:r>
            <a:r>
              <a:rPr lang="zh-CN" altLang="en-US" sz="20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953</a:t>
            </a:r>
            <a:r>
              <a:rPr lang="zh-CN" altLang="en-US" sz="20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年）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>
            <p:custDataLst>
              <p:tags r:id="rId8"/>
            </p:custDataLst>
          </p:nvPr>
        </p:nvSpPr>
        <p:spPr>
          <a:xfrm>
            <a:off x="576172" y="3163271"/>
            <a:ext cx="420022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人类从石器时代进入青铜器时代，继而进入铁器时代，就是以金属材料的使用作为标志的。至今，铜和铁作为金属材料一直被广泛地应用着。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占位符 5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21364" y="2211747"/>
            <a:ext cx="2514722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【</a:t>
            </a: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深入了解</a:t>
            </a: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】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3"/>
            </p:custDataLst>
          </p:nvPr>
        </p:nvSpPr>
        <p:spPr bwMode="auto">
          <a:xfrm>
            <a:off x="503854" y="1430132"/>
            <a:ext cx="4842695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一、几种重要的金属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4"/>
            </p:custDataLst>
          </p:nvPr>
        </p:nvSpPr>
        <p:spPr>
          <a:xfrm>
            <a:off x="1269402" y="3334871"/>
            <a:ext cx="20537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铝（</a:t>
            </a:r>
            <a:r>
              <a:rPr lang="en-US" altLang="zh-CN" sz="3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Al</a:t>
            </a:r>
            <a:r>
              <a:rPr lang="zh-CN" altLang="en-US" sz="3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" name="铝.mp4">
            <a:hlinkClick r:id="" action="ppaction://media"/>
          </p:cNvPr>
          <p:cNvPicPr>
            <a:picLocks noRot="1"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link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53983" y="1713157"/>
            <a:ext cx="6858000" cy="4572000"/>
          </a:xfrm>
          <a:prstGeom prst="rect">
            <a:avLst/>
          </a:prstGeom>
          <a:ln w="76200" cmpd="thinThick">
            <a:solidFill>
              <a:schemeClr val="tx1"/>
            </a:solidFill>
          </a:ln>
        </p:spPr>
      </p:pic>
      <p:sp>
        <p:nvSpPr>
          <p:cNvPr id="8" name="文本占位符 5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067574" y="2233263"/>
            <a:ext cx="2514722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【</a:t>
            </a: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深入了解</a:t>
            </a: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】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>
            <p:custDataLst>
              <p:tags r:id="rId8"/>
            </p:custDataLst>
          </p:nvPr>
        </p:nvSpPr>
        <p:spPr>
          <a:xfrm>
            <a:off x="1108035" y="4346086"/>
            <a:ext cx="25388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铝是银白色，</a:t>
            </a:r>
            <a:endParaRPr lang="en-US" altLang="zh-CN" sz="2800" b="1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密度小，</a:t>
            </a:r>
            <a:endParaRPr lang="en-US" altLang="zh-CN" sz="2800" b="1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具有抗腐蚀性强等优良性能。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 descr="C:\Program Files\超级截屏\截图\8.b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3"/>
          <a:stretch>
            <a:fillRect/>
          </a:stretch>
        </p:blipFill>
        <p:spPr bwMode="auto">
          <a:xfrm>
            <a:off x="5524446" y="4170321"/>
            <a:ext cx="2371666" cy="2123690"/>
          </a:xfrm>
          <a:prstGeom prst="rect">
            <a:avLst/>
          </a:prstGeom>
          <a:noFill/>
        </p:spPr>
      </p:pic>
      <p:sp>
        <p:nvSpPr>
          <p:cNvPr id="184" name="iSlíďè"/>
          <p:cNvSpPr txBox="1"/>
          <p:nvPr>
            <p:custDataLst>
              <p:tags r:id="rId2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3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4"/>
            </p:custDataLst>
          </p:nvPr>
        </p:nvSpPr>
        <p:spPr bwMode="auto">
          <a:xfrm>
            <a:off x="503854" y="1430132"/>
            <a:ext cx="4842695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一、几种重要的金属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pic>
        <p:nvPicPr>
          <p:cNvPr id="3075" name="Picture 3" descr="C:\Program Files\超级截屏\截图\5.bmp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 bwMode="auto">
          <a:xfrm>
            <a:off x="8487784" y="3452337"/>
            <a:ext cx="3073977" cy="2830128"/>
          </a:xfrm>
          <a:prstGeom prst="rect">
            <a:avLst/>
          </a:prstGeom>
          <a:noFill/>
        </p:spPr>
      </p:pic>
      <p:pic>
        <p:nvPicPr>
          <p:cNvPr id="3079" name="Picture 7" descr="C:\Program Files\超级截屏\截图\6.bmp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 bwMode="auto">
          <a:xfrm>
            <a:off x="5402635" y="1602008"/>
            <a:ext cx="2235295" cy="1937257"/>
          </a:xfrm>
          <a:prstGeom prst="rect">
            <a:avLst/>
          </a:prstGeom>
          <a:noFill/>
        </p:spPr>
      </p:pic>
      <p:pic>
        <p:nvPicPr>
          <p:cNvPr id="3080" name="Picture 8" descr="C:\Program Files\超级截屏\截图\7.bmp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 bwMode="auto">
          <a:xfrm>
            <a:off x="8833598" y="1437816"/>
            <a:ext cx="2354354" cy="167725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>
            <p:custDataLst>
              <p:tags r:id="rId8"/>
            </p:custDataLst>
          </p:nvPr>
        </p:nvSpPr>
        <p:spPr>
          <a:xfrm>
            <a:off x="957429" y="4270804"/>
            <a:ext cx="30551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铝的利用要比铜和铁晚得多，仅仅是</a:t>
            </a:r>
            <a:r>
              <a:rPr lang="en-US" altLang="zh-CN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100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多年前的事情。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>
            <p:custDataLst>
              <p:tags r:id="rId9"/>
            </p:custDataLst>
          </p:nvPr>
        </p:nvSpPr>
        <p:spPr>
          <a:xfrm>
            <a:off x="1398497" y="3119733"/>
            <a:ext cx="20537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铝（</a:t>
            </a:r>
            <a:r>
              <a:rPr lang="en-US" altLang="zh-CN" sz="3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Al</a:t>
            </a:r>
            <a:r>
              <a:rPr lang="zh-CN" altLang="en-US" sz="3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占位符 5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185912" y="2157957"/>
            <a:ext cx="2514722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【</a:t>
            </a: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深入了解</a:t>
            </a: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】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16" name="Picture 4" descr="C:\Program Files\超级截屏\截图\10.b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3"/>
          <a:stretch>
            <a:fillRect/>
          </a:stretch>
        </p:blipFill>
        <p:spPr bwMode="auto">
          <a:xfrm>
            <a:off x="7508109" y="4356847"/>
            <a:ext cx="1463770" cy="1679423"/>
          </a:xfrm>
          <a:prstGeom prst="rect">
            <a:avLst/>
          </a:prstGeom>
          <a:noFill/>
        </p:spPr>
      </p:pic>
      <p:pic>
        <p:nvPicPr>
          <p:cNvPr id="243714" name="Picture 2" descr="http://file.youboy.com/a/43/99/89/3/720333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4"/>
          <a:stretch>
            <a:fillRect/>
          </a:stretch>
        </p:blipFill>
        <p:spPr bwMode="auto">
          <a:xfrm>
            <a:off x="5996978" y="1452283"/>
            <a:ext cx="2943159" cy="2248348"/>
          </a:xfrm>
          <a:prstGeom prst="rect">
            <a:avLst/>
          </a:prstGeom>
          <a:noFill/>
        </p:spPr>
      </p:pic>
      <p:sp>
        <p:nvSpPr>
          <p:cNvPr id="184" name="iSlíďè"/>
          <p:cNvSpPr txBox="1"/>
          <p:nvPr>
            <p:custDataLst>
              <p:tags r:id="rId3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4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5"/>
            </p:custDataLst>
          </p:nvPr>
        </p:nvSpPr>
        <p:spPr bwMode="auto">
          <a:xfrm>
            <a:off x="503854" y="1430132"/>
            <a:ext cx="4842695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一、几种重要的金属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pic>
        <p:nvPicPr>
          <p:cNvPr id="243715" name="Picture 3" descr="C:\Program Files\超级截屏\截图\9.bmp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 bwMode="auto">
          <a:xfrm>
            <a:off x="4197668" y="4502691"/>
            <a:ext cx="2734557" cy="1618411"/>
          </a:xfrm>
          <a:prstGeom prst="rect">
            <a:avLst/>
          </a:prstGeom>
          <a:noFill/>
        </p:spPr>
      </p:pic>
      <p:pic>
        <p:nvPicPr>
          <p:cNvPr id="243717" name="Picture 5" descr="C:\Program Files\超级截屏\截图\11.bmp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 bwMode="auto">
          <a:xfrm>
            <a:off x="9292927" y="3702191"/>
            <a:ext cx="2247217" cy="2289818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>
            <p:custDataLst>
              <p:tags r:id="rId8"/>
            </p:custDataLst>
          </p:nvPr>
        </p:nvSpPr>
        <p:spPr>
          <a:xfrm>
            <a:off x="1237124" y="3205801"/>
            <a:ext cx="20970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铁（</a:t>
            </a:r>
            <a:r>
              <a:rPr lang="en-US" altLang="zh-CN" sz="3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Fe</a:t>
            </a:r>
            <a:r>
              <a:rPr lang="zh-CN" altLang="en-US" sz="3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占位符 5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067574" y="2233263"/>
            <a:ext cx="2514722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【</a:t>
            </a: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深入了解</a:t>
            </a: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】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>
            <p:custDataLst>
              <p:tags r:id="rId10"/>
            </p:custDataLst>
          </p:nvPr>
        </p:nvSpPr>
        <p:spPr>
          <a:xfrm>
            <a:off x="882123" y="4227750"/>
            <a:ext cx="272168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纯铁是银白色，</a:t>
            </a:r>
            <a:endParaRPr lang="en-US" altLang="zh-CN" sz="2800" b="1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质软。是目前年产量最高、使用量最大的金属。</a:t>
            </a:r>
            <a:endParaRPr lang="en-US" altLang="zh-CN" sz="2800" b="1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3"/>
            </p:custDataLst>
          </p:nvPr>
        </p:nvSpPr>
        <p:spPr bwMode="auto">
          <a:xfrm>
            <a:off x="503854" y="1430132"/>
            <a:ext cx="4842695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一、几种重要的金属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3" name="TextBox 22"/>
          <p:cNvSpPr txBox="1"/>
          <p:nvPr>
            <p:custDataLst>
              <p:tags r:id="rId4"/>
            </p:custDataLst>
          </p:nvPr>
        </p:nvSpPr>
        <p:spPr>
          <a:xfrm>
            <a:off x="1269404" y="3345630"/>
            <a:ext cx="2180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铜（</a:t>
            </a:r>
            <a:r>
              <a:rPr lang="en-US" altLang="zh-CN" sz="3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Cu</a:t>
            </a:r>
            <a:r>
              <a:rPr lang="zh-CN" altLang="en-US" sz="3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铜.mp4">
            <a:hlinkClick r:id="" action="ppaction://media"/>
          </p:cNvPr>
          <p:cNvPicPr>
            <a:picLocks noRot="1"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link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10953" y="1702399"/>
            <a:ext cx="6858000" cy="4572000"/>
          </a:xfrm>
          <a:prstGeom prst="rect">
            <a:avLst/>
          </a:prstGeom>
          <a:ln w="76200" cmpd="thinThick">
            <a:solidFill>
              <a:schemeClr val="tx1"/>
            </a:solidFill>
          </a:ln>
        </p:spPr>
      </p:pic>
      <p:sp>
        <p:nvSpPr>
          <p:cNvPr id="8" name="文本占位符 5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067574" y="2233263"/>
            <a:ext cx="2514722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【</a:t>
            </a: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深入了解</a:t>
            </a: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】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>
            <p:custDataLst>
              <p:tags r:id="rId8"/>
            </p:custDataLst>
          </p:nvPr>
        </p:nvSpPr>
        <p:spPr>
          <a:xfrm>
            <a:off x="871367" y="4313812"/>
            <a:ext cx="279699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纯铜是紫红色，密度较大、导电性较好，比较耐腐蚀的金属。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738" name="Picture 2" descr="C:\Program Files\超级截屏\截图\12.b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2"/>
          <a:stretch>
            <a:fillRect/>
          </a:stretch>
        </p:blipFill>
        <p:spPr bwMode="auto">
          <a:xfrm>
            <a:off x="5843869" y="1535035"/>
            <a:ext cx="3214070" cy="2079534"/>
          </a:xfrm>
          <a:prstGeom prst="rect">
            <a:avLst/>
          </a:prstGeom>
          <a:noFill/>
        </p:spPr>
      </p:pic>
      <p:sp>
        <p:nvSpPr>
          <p:cNvPr id="184" name="iSlíďè"/>
          <p:cNvSpPr txBox="1"/>
          <p:nvPr>
            <p:custDataLst>
              <p:tags r:id="rId2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3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4"/>
            </p:custDataLst>
          </p:nvPr>
        </p:nvSpPr>
        <p:spPr bwMode="auto">
          <a:xfrm>
            <a:off x="503854" y="1430132"/>
            <a:ext cx="4842695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一、几种重要的金属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pic>
        <p:nvPicPr>
          <p:cNvPr id="244739" name="Picture 3" descr="C:\Program Files\超级截屏\截图\13.bmp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 bwMode="auto">
          <a:xfrm>
            <a:off x="2682799" y="4293744"/>
            <a:ext cx="1910717" cy="1773008"/>
          </a:xfrm>
          <a:prstGeom prst="rect">
            <a:avLst/>
          </a:prstGeom>
          <a:noFill/>
        </p:spPr>
      </p:pic>
      <p:pic>
        <p:nvPicPr>
          <p:cNvPr id="244740" name="Picture 4" descr="C:\Program Files\超级截屏\截图\14.bmp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 bwMode="auto">
          <a:xfrm>
            <a:off x="6377380" y="4389118"/>
            <a:ext cx="2024343" cy="1759211"/>
          </a:xfrm>
          <a:prstGeom prst="rect">
            <a:avLst/>
          </a:prstGeom>
          <a:noFill/>
        </p:spPr>
      </p:pic>
      <p:pic>
        <p:nvPicPr>
          <p:cNvPr id="244742" name="Picture 6" descr="C:\Program Files\超级截屏\截图\16.bmp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 bwMode="auto">
          <a:xfrm>
            <a:off x="9568199" y="3746576"/>
            <a:ext cx="1974755" cy="2534434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>
            <p:custDataLst>
              <p:tags r:id="rId8"/>
            </p:custDataLst>
          </p:nvPr>
        </p:nvSpPr>
        <p:spPr>
          <a:xfrm>
            <a:off x="1280158" y="3248817"/>
            <a:ext cx="2180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铜（</a:t>
            </a:r>
            <a:r>
              <a:rPr lang="en-US" altLang="zh-CN" sz="3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Cu</a:t>
            </a:r>
            <a:r>
              <a:rPr lang="zh-CN" altLang="en-US" sz="3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占位符 5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067574" y="2233263"/>
            <a:ext cx="2514722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【</a:t>
            </a: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深入了解</a:t>
            </a: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】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2" name="Picture 2" descr="C:\Program Files\超级截屏\截图\17.b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4"/>
          <a:stretch>
            <a:fillRect/>
          </a:stretch>
        </p:blipFill>
        <p:spPr bwMode="auto">
          <a:xfrm>
            <a:off x="6203576" y="1753160"/>
            <a:ext cx="2649968" cy="1739041"/>
          </a:xfrm>
          <a:prstGeom prst="rect">
            <a:avLst/>
          </a:prstGeom>
          <a:noFill/>
        </p:spPr>
      </p:pic>
      <p:sp>
        <p:nvSpPr>
          <p:cNvPr id="184" name="iSlíďè"/>
          <p:cNvSpPr txBox="1"/>
          <p:nvPr>
            <p:custDataLst>
              <p:tags r:id="rId2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3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4"/>
            </p:custDataLst>
          </p:nvPr>
        </p:nvSpPr>
        <p:spPr bwMode="auto">
          <a:xfrm>
            <a:off x="503854" y="1430132"/>
            <a:ext cx="4842695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一、几种重要的金属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pic>
        <p:nvPicPr>
          <p:cNvPr id="245763" name="Picture 3" descr="C:\Program Files\超级截屏\截图\18.bmp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 bwMode="auto">
          <a:xfrm>
            <a:off x="4368947" y="4145728"/>
            <a:ext cx="2274795" cy="1910828"/>
          </a:xfrm>
          <a:prstGeom prst="rect">
            <a:avLst/>
          </a:prstGeom>
          <a:noFill/>
        </p:spPr>
      </p:pic>
      <p:pic>
        <p:nvPicPr>
          <p:cNvPr id="245765" name="Picture 5" descr="C:\Program Files\超级截屏\截图\22.bmp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 bwMode="auto">
          <a:xfrm>
            <a:off x="6829144" y="4263724"/>
            <a:ext cx="1761464" cy="1749799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>
            <p:custDataLst>
              <p:tags r:id="rId7"/>
            </p:custDataLst>
          </p:nvPr>
        </p:nvSpPr>
        <p:spPr>
          <a:xfrm>
            <a:off x="1258645" y="3302604"/>
            <a:ext cx="22172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金（</a:t>
            </a:r>
            <a:r>
              <a:rPr lang="en-US" altLang="zh-CN" sz="3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Au</a:t>
            </a:r>
            <a:r>
              <a:rPr lang="zh-CN" altLang="en-US" sz="3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5767" name="Picture 7" descr="C:\Program Files\超级截屏\截图\24.bmp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 bwMode="auto">
          <a:xfrm>
            <a:off x="8853039" y="3921487"/>
            <a:ext cx="2739612" cy="2253401"/>
          </a:xfrm>
          <a:prstGeom prst="rect">
            <a:avLst/>
          </a:prstGeom>
          <a:noFill/>
        </p:spPr>
      </p:pic>
      <p:sp>
        <p:nvSpPr>
          <p:cNvPr id="15" name="文本占位符 5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067574" y="2233263"/>
            <a:ext cx="2514722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【</a:t>
            </a: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深入了解</a:t>
            </a: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】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>
            <p:custDataLst>
              <p:tags r:id="rId10"/>
            </p:custDataLst>
          </p:nvPr>
        </p:nvSpPr>
        <p:spPr>
          <a:xfrm>
            <a:off x="1194096" y="4571997"/>
            <a:ext cx="22160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金是黄色，</a:t>
            </a:r>
            <a:endParaRPr lang="en-US" altLang="zh-CN" sz="2800" b="1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密度最大。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>
            <a:hlinkClick r:id="rId18" action="ppaction://hlinkfile"/>
          </p:cNvPr>
          <p:cNvSpPr txBox="1"/>
          <p:nvPr>
            <p:custDataLst>
              <p:tags r:id="rId11"/>
            </p:custDataLst>
          </p:nvPr>
        </p:nvSpPr>
        <p:spPr>
          <a:xfrm>
            <a:off x="731520" y="5797296"/>
            <a:ext cx="3449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smtClean="0">
                <a:solidFill>
                  <a:srgbClr val="FF0000"/>
                </a:solidFill>
              </a:rPr>
              <a:t>辨别真假黄金</a:t>
            </a:r>
            <a:endParaRPr lang="zh-CN" altLang="en-US" sz="4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3"/>
            </p:custDataLst>
          </p:nvPr>
        </p:nvSpPr>
        <p:spPr bwMode="auto">
          <a:xfrm>
            <a:off x="503854" y="1430132"/>
            <a:ext cx="4842695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一、几种重要的金属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4" name="TextBox 13">
            <a:hlinkClick r:id="rId17" action="ppaction://hlinkfile"/>
          </p:cNvPr>
          <p:cNvSpPr txBox="1"/>
          <p:nvPr>
            <p:custDataLst>
              <p:tags r:id="rId4"/>
            </p:custDataLst>
          </p:nvPr>
        </p:nvSpPr>
        <p:spPr>
          <a:xfrm>
            <a:off x="1065003" y="2086980"/>
            <a:ext cx="101767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金属除具有一些共同的物理性质外，还具有各自的特性，金属的导热性、导电性、密度、熔点、硬度等物理性质差别也较大。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26" name="表格 25"/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547440" y="3753324"/>
          <a:ext cx="11081577" cy="2615203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572739"/>
                <a:gridCol w="7508838"/>
              </a:tblGrid>
              <a:tr h="6589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物理性质</a:t>
                      </a:r>
                      <a:endParaRPr lang="zh-CN" altLang="en-US" sz="24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物理性质比较</a:t>
                      </a:r>
                      <a:endParaRPr lang="zh-CN" altLang="en-US" sz="24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9781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导电性</a:t>
                      </a:r>
                      <a:r>
                        <a:rPr lang="zh-CN" altLang="en-US" sz="2000" b="1" smtClean="0">
                          <a:solidFill>
                            <a:srgbClr val="7030A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（以银的导电性为</a:t>
                      </a:r>
                      <a:r>
                        <a:rPr lang="en-US" altLang="zh-CN" sz="2000" b="1" smtClean="0">
                          <a:solidFill>
                            <a:srgbClr val="7030A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</a:t>
                      </a:r>
                      <a:r>
                        <a:rPr lang="zh-CN" altLang="en-US" sz="2000" b="1" smtClean="0">
                          <a:solidFill>
                            <a:srgbClr val="7030A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作标准）</a:t>
                      </a:r>
                      <a:endParaRPr lang="zh-CN" altLang="en-US" sz="2000" b="1">
                        <a:solidFill>
                          <a:srgbClr val="7030A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9781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密度</a:t>
                      </a:r>
                      <a:r>
                        <a:rPr lang="en-US" altLang="zh-CN" sz="24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/(g.cm</a:t>
                      </a:r>
                      <a:r>
                        <a:rPr lang="en-US" altLang="zh-CN" sz="2400" b="1" baseline="3000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en-US" altLang="zh-CN" sz="24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zh-CN" altLang="en-US" sz="24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8" name="矩形 27"/>
          <p:cNvSpPr/>
          <p:nvPr>
            <p:custDataLst>
              <p:tags r:id="rId6"/>
            </p:custDataLst>
          </p:nvPr>
        </p:nvSpPr>
        <p:spPr>
          <a:xfrm>
            <a:off x="4590460" y="4287681"/>
            <a:ext cx="6855694" cy="1135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银        铜        金       铝        锌       铁        铅</a:t>
            </a:r>
            <a:endParaRPr lang="en-US" altLang="zh-CN" sz="2400" b="1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100     99       74       61       27      17       7.9</a:t>
            </a:r>
            <a:endParaRPr lang="zh-CN" altLang="en-US" sz="2400" b="1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Group 31"/>
          <p:cNvGrpSpPr/>
          <p:nvPr>
            <p:custDataLst>
              <p:tags r:id="rId7"/>
            </p:custDataLst>
          </p:nvPr>
        </p:nvGrpSpPr>
        <p:grpSpPr>
          <a:xfrm>
            <a:off x="4649562" y="4873213"/>
            <a:ext cx="6775077" cy="83313"/>
            <a:chOff x="0" y="0"/>
            <a:chExt cx="3334" cy="90"/>
          </a:xfrm>
          <a:solidFill>
            <a:srgbClr val="00B050"/>
          </a:solidFill>
        </p:grpSpPr>
        <p:sp>
          <p:nvSpPr>
            <p:cNvPr id="30" name="AutoShape 32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018" y="0"/>
              <a:ext cx="1316" cy="90"/>
            </a:xfrm>
            <a:custGeom>
              <a:avLst/>
              <a:gdLst>
                <a:gd name="T0" fmla="*/ 16200 w 21600"/>
                <a:gd name="T1" fmla="*/ 0 h 21600"/>
                <a:gd name="T2" fmla="*/ 16200 w 21600"/>
                <a:gd name="T3" fmla="*/ 5400 h 21600"/>
                <a:gd name="T4" fmla="*/ 3375 w 21600"/>
                <a:gd name="T5" fmla="*/ 5400 h 21600"/>
                <a:gd name="T6" fmla="*/ 3375 w 21600"/>
                <a:gd name="T7" fmla="*/ 16200 h 21600"/>
                <a:gd name="T8" fmla="*/ 16200 w 21600"/>
                <a:gd name="T9" fmla="*/ 16200 h 21600"/>
                <a:gd name="T10" fmla="*/ 16200 w 21600"/>
                <a:gd name="T11" fmla="*/ 21600 h 21600"/>
                <a:gd name="T12" fmla="*/ 21600 w 21600"/>
                <a:gd name="T13" fmla="*/ 10800 h 21600"/>
                <a:gd name="T14" fmla="*/ 1350 w 21600"/>
                <a:gd name="T15" fmla="*/ 5400 h 21600"/>
                <a:gd name="T16" fmla="*/ 1350 w 21600"/>
                <a:gd name="T17" fmla="*/ 16200 h 21600"/>
                <a:gd name="T18" fmla="*/ 2700 w 21600"/>
                <a:gd name="T19" fmla="*/ 16200 h 21600"/>
                <a:gd name="T20" fmla="*/ 2700 w 21600"/>
                <a:gd name="T21" fmla="*/ 5400 h 21600"/>
                <a:gd name="T22" fmla="*/ 0 w 21600"/>
                <a:gd name="T23" fmla="*/ 5400 h 21600"/>
                <a:gd name="T24" fmla="*/ 0 w 21600"/>
                <a:gd name="T25" fmla="*/ 16200 h 21600"/>
                <a:gd name="T26" fmla="*/ 675 w 21600"/>
                <a:gd name="T27" fmla="*/ 16200 h 21600"/>
                <a:gd name="T28" fmla="*/ 675 w 21600"/>
                <a:gd name="T29" fmla="*/ 54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pFill/>
            <a:ln w="9525">
              <a:solidFill>
                <a:srgbClr val="FFFF00"/>
              </a:solidFill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Rectangle 33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0" y="23"/>
              <a:ext cx="3017" cy="45"/>
            </a:xfrm>
            <a:prstGeom prst="rect">
              <a:avLst/>
            </a:prstGeom>
            <a:grpFill/>
            <a:ln w="9525">
              <a:solidFill>
                <a:srgbClr val="FFFF00"/>
              </a:solidFill>
              <a:miter lim="800000"/>
            </a:ln>
          </p:spPr>
          <p:txBody>
            <a:bodyPr lIns="92075" tIns="46038" rIns="92075" bIns="46038" anchor="ctr">
              <a:spAutoFit/>
            </a:bodyPr>
            <a:lstStyle/>
            <a:p>
              <a:endParaRPr lang="zh-CN" altLang="zh-CN"/>
            </a:p>
          </p:txBody>
        </p:sp>
      </p:grpSp>
      <p:sp>
        <p:nvSpPr>
          <p:cNvPr id="32" name="矩形 31"/>
          <p:cNvSpPr/>
          <p:nvPr>
            <p:custDataLst>
              <p:tags r:id="rId8"/>
            </p:custDataLst>
          </p:nvPr>
        </p:nvSpPr>
        <p:spPr>
          <a:xfrm>
            <a:off x="4668817" y="5296431"/>
            <a:ext cx="6798835" cy="1135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        铅       银       铜        铁       锌        铝</a:t>
            </a:r>
            <a:endParaRPr lang="en-US" altLang="zh-CN" sz="2400" b="1" smtClean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19.3 </a:t>
            </a:r>
            <a:r>
              <a:rPr lang="en-US" altLang="zh-CN" sz="2400" b="1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11.3   </a:t>
            </a:r>
            <a:r>
              <a:rPr lang="en-US" altLang="zh-CN"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10.5    </a:t>
            </a:r>
            <a:r>
              <a:rPr lang="en-US" altLang="zh-CN" sz="2400" b="1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8.92   7.86    7.14    2.70</a:t>
            </a:r>
            <a:endParaRPr lang="zh-CN" altLang="en-US" sz="2400" b="1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Group 31"/>
          <p:cNvGrpSpPr/>
          <p:nvPr>
            <p:custDataLst>
              <p:tags r:id="rId9"/>
            </p:custDataLst>
          </p:nvPr>
        </p:nvGrpSpPr>
        <p:grpSpPr>
          <a:xfrm>
            <a:off x="4619082" y="5886225"/>
            <a:ext cx="6775077" cy="83313"/>
            <a:chOff x="0" y="0"/>
            <a:chExt cx="3334" cy="90"/>
          </a:xfrm>
          <a:solidFill>
            <a:srgbClr val="00B050"/>
          </a:solidFill>
        </p:grpSpPr>
        <p:sp>
          <p:nvSpPr>
            <p:cNvPr id="37" name="AutoShape 32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2018" y="0"/>
              <a:ext cx="1316" cy="90"/>
            </a:xfrm>
            <a:custGeom>
              <a:avLst/>
              <a:gdLst>
                <a:gd name="T0" fmla="*/ 16200 w 21600"/>
                <a:gd name="T1" fmla="*/ 0 h 21600"/>
                <a:gd name="T2" fmla="*/ 16200 w 21600"/>
                <a:gd name="T3" fmla="*/ 5400 h 21600"/>
                <a:gd name="T4" fmla="*/ 3375 w 21600"/>
                <a:gd name="T5" fmla="*/ 5400 h 21600"/>
                <a:gd name="T6" fmla="*/ 3375 w 21600"/>
                <a:gd name="T7" fmla="*/ 16200 h 21600"/>
                <a:gd name="T8" fmla="*/ 16200 w 21600"/>
                <a:gd name="T9" fmla="*/ 16200 h 21600"/>
                <a:gd name="T10" fmla="*/ 16200 w 21600"/>
                <a:gd name="T11" fmla="*/ 21600 h 21600"/>
                <a:gd name="T12" fmla="*/ 21600 w 21600"/>
                <a:gd name="T13" fmla="*/ 10800 h 21600"/>
                <a:gd name="T14" fmla="*/ 1350 w 21600"/>
                <a:gd name="T15" fmla="*/ 5400 h 21600"/>
                <a:gd name="T16" fmla="*/ 1350 w 21600"/>
                <a:gd name="T17" fmla="*/ 16200 h 21600"/>
                <a:gd name="T18" fmla="*/ 2700 w 21600"/>
                <a:gd name="T19" fmla="*/ 16200 h 21600"/>
                <a:gd name="T20" fmla="*/ 2700 w 21600"/>
                <a:gd name="T21" fmla="*/ 5400 h 21600"/>
                <a:gd name="T22" fmla="*/ 0 w 21600"/>
                <a:gd name="T23" fmla="*/ 5400 h 21600"/>
                <a:gd name="T24" fmla="*/ 0 w 21600"/>
                <a:gd name="T25" fmla="*/ 16200 h 21600"/>
                <a:gd name="T26" fmla="*/ 675 w 21600"/>
                <a:gd name="T27" fmla="*/ 16200 h 21600"/>
                <a:gd name="T28" fmla="*/ 675 w 21600"/>
                <a:gd name="T29" fmla="*/ 54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pFill/>
            <a:ln w="9525">
              <a:solidFill>
                <a:srgbClr val="FFFF00"/>
              </a:solidFill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33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0" y="23"/>
              <a:ext cx="3017" cy="45"/>
            </a:xfrm>
            <a:prstGeom prst="rect">
              <a:avLst/>
            </a:prstGeom>
            <a:grpFill/>
            <a:ln w="9525">
              <a:solidFill>
                <a:srgbClr val="FFFF00"/>
              </a:solidFill>
              <a:miter lim="800000"/>
            </a:ln>
          </p:spPr>
          <p:txBody>
            <a:bodyPr lIns="92075" tIns="46038" rIns="92075" bIns="46038" anchor="ctr">
              <a:spAutoFit/>
            </a:bodyPr>
            <a:lstStyle/>
            <a:p>
              <a:endParaRPr lang="zh-CN" altLang="zh-CN"/>
            </a:p>
          </p:txBody>
        </p:sp>
      </p:grpSp>
      <p:sp>
        <p:nvSpPr>
          <p:cNvPr id="39" name="iSlíďè"/>
          <p:cNvSpPr txBox="1"/>
          <p:nvPr>
            <p:custDataLst>
              <p:tags r:id="rId10"/>
            </p:custDataLst>
          </p:nvPr>
        </p:nvSpPr>
        <p:spPr bwMode="auto">
          <a:xfrm>
            <a:off x="3958861" y="3271487"/>
            <a:ext cx="3786650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一些金属物理性质的比较</a:t>
            </a:r>
            <a:endParaRPr kumimoji="0" lang="zh-CN" altLang="en-US" sz="2400" b="1" i="0" u="none" strike="noStrike" kern="1200" cap="none" spc="0" normalizeH="0" baseline="0" noProof="0">
              <a:solidFill>
                <a:srgbClr val="00B050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3"/>
            </p:custDataLst>
          </p:nvPr>
        </p:nvSpPr>
        <p:spPr bwMode="auto">
          <a:xfrm>
            <a:off x="503854" y="1430132"/>
            <a:ext cx="4842695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一、几种重要的金属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4" name="TextBox 13"/>
          <p:cNvSpPr txBox="1"/>
          <p:nvPr>
            <p:custDataLst>
              <p:tags r:id="rId4"/>
            </p:custDataLst>
          </p:nvPr>
        </p:nvSpPr>
        <p:spPr>
          <a:xfrm>
            <a:off x="1065003" y="2086980"/>
            <a:ext cx="101767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金属除具有一些共同的物理性质外，还具有各自的特性，金属的导热性、导电性、密度、熔点、硬度等物理性质差别也较大。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26" name="表格 25"/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547440" y="3753324"/>
          <a:ext cx="11081577" cy="2615203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572739"/>
                <a:gridCol w="7508838"/>
              </a:tblGrid>
              <a:tr h="6589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物理性质</a:t>
                      </a:r>
                      <a:endParaRPr lang="zh-CN" altLang="en-US" sz="24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物理性质比较</a:t>
                      </a:r>
                      <a:endParaRPr lang="zh-CN" altLang="en-US" sz="24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9781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熔点</a:t>
                      </a:r>
                      <a:r>
                        <a:rPr lang="en-US" altLang="zh-CN" sz="24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/℃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9781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硬度</a:t>
                      </a:r>
                      <a:r>
                        <a:rPr lang="zh-CN" altLang="en-US" sz="2000" b="1" smtClean="0">
                          <a:solidFill>
                            <a:srgbClr val="7030A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（以金刚石的硬度为</a:t>
                      </a:r>
                      <a:r>
                        <a:rPr lang="en-US" altLang="zh-CN" sz="2000" b="1" smtClean="0">
                          <a:solidFill>
                            <a:srgbClr val="7030A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2000" b="1" smtClean="0">
                          <a:solidFill>
                            <a:srgbClr val="7030A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作标准）</a:t>
                      </a:r>
                      <a:endParaRPr lang="zh-CN" altLang="en-US" sz="2000" b="1">
                        <a:solidFill>
                          <a:srgbClr val="7030A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6" name="矩形 15"/>
          <p:cNvSpPr/>
          <p:nvPr>
            <p:custDataLst>
              <p:tags r:id="rId6"/>
            </p:custDataLst>
          </p:nvPr>
        </p:nvSpPr>
        <p:spPr>
          <a:xfrm>
            <a:off x="4374820" y="4288926"/>
            <a:ext cx="78781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钨        铁         铜         金        银        铝        锡</a:t>
            </a:r>
            <a:endParaRPr lang="en-US" altLang="zh-CN" sz="2400" b="1" smtClean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3410  1535   1083    1064     962     660    232</a:t>
            </a:r>
            <a:endParaRPr lang="zh-CN" altLang="en-US" sz="2400" b="1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Group 31"/>
          <p:cNvGrpSpPr/>
          <p:nvPr>
            <p:custDataLst>
              <p:tags r:id="rId7"/>
            </p:custDataLst>
          </p:nvPr>
        </p:nvGrpSpPr>
        <p:grpSpPr>
          <a:xfrm>
            <a:off x="4531224" y="4873213"/>
            <a:ext cx="6775077" cy="83313"/>
            <a:chOff x="0" y="0"/>
            <a:chExt cx="3334" cy="90"/>
          </a:xfrm>
          <a:solidFill>
            <a:srgbClr val="00B050"/>
          </a:solidFill>
        </p:grpSpPr>
        <p:sp>
          <p:nvSpPr>
            <p:cNvPr id="30" name="AutoShape 32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018" y="0"/>
              <a:ext cx="1316" cy="90"/>
            </a:xfrm>
            <a:custGeom>
              <a:avLst/>
              <a:gdLst>
                <a:gd name="T0" fmla="*/ 16200 w 21600"/>
                <a:gd name="T1" fmla="*/ 0 h 21600"/>
                <a:gd name="T2" fmla="*/ 16200 w 21600"/>
                <a:gd name="T3" fmla="*/ 5400 h 21600"/>
                <a:gd name="T4" fmla="*/ 3375 w 21600"/>
                <a:gd name="T5" fmla="*/ 5400 h 21600"/>
                <a:gd name="T6" fmla="*/ 3375 w 21600"/>
                <a:gd name="T7" fmla="*/ 16200 h 21600"/>
                <a:gd name="T8" fmla="*/ 16200 w 21600"/>
                <a:gd name="T9" fmla="*/ 16200 h 21600"/>
                <a:gd name="T10" fmla="*/ 16200 w 21600"/>
                <a:gd name="T11" fmla="*/ 21600 h 21600"/>
                <a:gd name="T12" fmla="*/ 21600 w 21600"/>
                <a:gd name="T13" fmla="*/ 10800 h 21600"/>
                <a:gd name="T14" fmla="*/ 1350 w 21600"/>
                <a:gd name="T15" fmla="*/ 5400 h 21600"/>
                <a:gd name="T16" fmla="*/ 1350 w 21600"/>
                <a:gd name="T17" fmla="*/ 16200 h 21600"/>
                <a:gd name="T18" fmla="*/ 2700 w 21600"/>
                <a:gd name="T19" fmla="*/ 16200 h 21600"/>
                <a:gd name="T20" fmla="*/ 2700 w 21600"/>
                <a:gd name="T21" fmla="*/ 5400 h 21600"/>
                <a:gd name="T22" fmla="*/ 0 w 21600"/>
                <a:gd name="T23" fmla="*/ 5400 h 21600"/>
                <a:gd name="T24" fmla="*/ 0 w 21600"/>
                <a:gd name="T25" fmla="*/ 16200 h 21600"/>
                <a:gd name="T26" fmla="*/ 675 w 21600"/>
                <a:gd name="T27" fmla="*/ 16200 h 21600"/>
                <a:gd name="T28" fmla="*/ 675 w 21600"/>
                <a:gd name="T29" fmla="*/ 54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pFill/>
            <a:ln w="9525">
              <a:solidFill>
                <a:srgbClr val="FFFF00"/>
              </a:solidFill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Rectangle 33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0" y="23"/>
              <a:ext cx="3017" cy="45"/>
            </a:xfrm>
            <a:prstGeom prst="rect">
              <a:avLst/>
            </a:prstGeom>
            <a:grpFill/>
            <a:ln w="9525">
              <a:solidFill>
                <a:srgbClr val="FFFF00"/>
              </a:solidFill>
              <a:miter lim="800000"/>
            </a:ln>
          </p:spPr>
          <p:txBody>
            <a:bodyPr lIns="92075" tIns="46038" rIns="92075" bIns="46038" anchor="ctr">
              <a:spAutoFit/>
            </a:bodyPr>
            <a:lstStyle/>
            <a:p>
              <a:endParaRPr lang="zh-CN" altLang="zh-CN"/>
            </a:p>
          </p:txBody>
        </p:sp>
      </p:grpSp>
      <p:sp>
        <p:nvSpPr>
          <p:cNvPr id="17" name="矩形 16"/>
          <p:cNvSpPr/>
          <p:nvPr>
            <p:custDataLst>
              <p:tags r:id="rId8"/>
            </p:custDataLst>
          </p:nvPr>
        </p:nvSpPr>
        <p:spPr>
          <a:xfrm>
            <a:off x="4463652" y="5313166"/>
            <a:ext cx="7337481" cy="1135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铬       铁        银         铜         金        铝        铅</a:t>
            </a:r>
            <a:endParaRPr lang="en-US" altLang="zh-CN" sz="2400" b="1" smtClean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9      4-5    2.5-4    2.5-3    2.5-3   2-2.9    1.5</a:t>
            </a:r>
            <a:endParaRPr lang="zh-CN" altLang="en-US" sz="2400" b="1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roup 31"/>
          <p:cNvGrpSpPr/>
          <p:nvPr>
            <p:custDataLst>
              <p:tags r:id="rId9"/>
            </p:custDataLst>
          </p:nvPr>
        </p:nvGrpSpPr>
        <p:grpSpPr>
          <a:xfrm>
            <a:off x="4619082" y="5886225"/>
            <a:ext cx="6775077" cy="83313"/>
            <a:chOff x="0" y="0"/>
            <a:chExt cx="3334" cy="90"/>
          </a:xfrm>
          <a:solidFill>
            <a:srgbClr val="00B050"/>
          </a:solidFill>
        </p:grpSpPr>
        <p:sp>
          <p:nvSpPr>
            <p:cNvPr id="37" name="AutoShape 32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2018" y="0"/>
              <a:ext cx="1316" cy="90"/>
            </a:xfrm>
            <a:custGeom>
              <a:avLst/>
              <a:gdLst>
                <a:gd name="T0" fmla="*/ 16200 w 21600"/>
                <a:gd name="T1" fmla="*/ 0 h 21600"/>
                <a:gd name="T2" fmla="*/ 16200 w 21600"/>
                <a:gd name="T3" fmla="*/ 5400 h 21600"/>
                <a:gd name="T4" fmla="*/ 3375 w 21600"/>
                <a:gd name="T5" fmla="*/ 5400 h 21600"/>
                <a:gd name="T6" fmla="*/ 3375 w 21600"/>
                <a:gd name="T7" fmla="*/ 16200 h 21600"/>
                <a:gd name="T8" fmla="*/ 16200 w 21600"/>
                <a:gd name="T9" fmla="*/ 16200 h 21600"/>
                <a:gd name="T10" fmla="*/ 16200 w 21600"/>
                <a:gd name="T11" fmla="*/ 21600 h 21600"/>
                <a:gd name="T12" fmla="*/ 21600 w 21600"/>
                <a:gd name="T13" fmla="*/ 10800 h 21600"/>
                <a:gd name="T14" fmla="*/ 1350 w 21600"/>
                <a:gd name="T15" fmla="*/ 5400 h 21600"/>
                <a:gd name="T16" fmla="*/ 1350 w 21600"/>
                <a:gd name="T17" fmla="*/ 16200 h 21600"/>
                <a:gd name="T18" fmla="*/ 2700 w 21600"/>
                <a:gd name="T19" fmla="*/ 16200 h 21600"/>
                <a:gd name="T20" fmla="*/ 2700 w 21600"/>
                <a:gd name="T21" fmla="*/ 5400 h 21600"/>
                <a:gd name="T22" fmla="*/ 0 w 21600"/>
                <a:gd name="T23" fmla="*/ 5400 h 21600"/>
                <a:gd name="T24" fmla="*/ 0 w 21600"/>
                <a:gd name="T25" fmla="*/ 16200 h 21600"/>
                <a:gd name="T26" fmla="*/ 675 w 21600"/>
                <a:gd name="T27" fmla="*/ 16200 h 21600"/>
                <a:gd name="T28" fmla="*/ 675 w 21600"/>
                <a:gd name="T29" fmla="*/ 54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pFill/>
            <a:ln w="9525">
              <a:solidFill>
                <a:srgbClr val="FFFF00"/>
              </a:solidFill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33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0" y="23"/>
              <a:ext cx="3017" cy="45"/>
            </a:xfrm>
            <a:prstGeom prst="rect">
              <a:avLst/>
            </a:prstGeom>
            <a:grpFill/>
            <a:ln w="9525">
              <a:solidFill>
                <a:srgbClr val="FFFF00"/>
              </a:solidFill>
              <a:miter lim="800000"/>
            </a:ln>
          </p:spPr>
          <p:txBody>
            <a:bodyPr lIns="92075" tIns="46038" rIns="92075" bIns="46038" anchor="ctr">
              <a:spAutoFit/>
            </a:bodyPr>
            <a:lstStyle/>
            <a:p>
              <a:endParaRPr lang="zh-CN" altLang="zh-CN"/>
            </a:p>
          </p:txBody>
        </p:sp>
      </p:grpSp>
      <p:sp>
        <p:nvSpPr>
          <p:cNvPr id="39" name="iSlíďè"/>
          <p:cNvSpPr txBox="1"/>
          <p:nvPr>
            <p:custDataLst>
              <p:tags r:id="rId10"/>
            </p:custDataLst>
          </p:nvPr>
        </p:nvSpPr>
        <p:spPr bwMode="auto">
          <a:xfrm>
            <a:off x="3958861" y="3271487"/>
            <a:ext cx="3786650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一些金属物理性质的比较</a:t>
            </a:r>
            <a:endParaRPr kumimoji="0" lang="zh-CN" altLang="en-US" sz="2400" b="1" i="0" u="none" strike="noStrike" kern="1200" cap="none" spc="0" normalizeH="0" baseline="0" noProof="0">
              <a:solidFill>
                <a:srgbClr val="00B050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3"/>
            </p:custDataLst>
          </p:nvPr>
        </p:nvSpPr>
        <p:spPr bwMode="auto">
          <a:xfrm>
            <a:off x="503854" y="1430132"/>
            <a:ext cx="4842695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一、几种重要的金属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4" name="TextBox 13"/>
          <p:cNvSpPr txBox="1"/>
          <p:nvPr>
            <p:custDataLst>
              <p:tags r:id="rId4"/>
            </p:custDataLst>
          </p:nvPr>
        </p:nvSpPr>
        <p:spPr>
          <a:xfrm>
            <a:off x="1065003" y="2086980"/>
            <a:ext cx="10176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根据不同金属各自的物理特性，可制造出不同用途的金属制品。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占位符 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78725" y="4028609"/>
            <a:ext cx="2077070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金属光泽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52931" name="Picture 3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 bwMode="auto">
          <a:xfrm>
            <a:off x="3205898" y="3124702"/>
            <a:ext cx="1778696" cy="2976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2932" name="Picture 4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 bwMode="auto">
          <a:xfrm>
            <a:off x="5632216" y="2810377"/>
            <a:ext cx="1704975" cy="335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2933" name="Picture 5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3"/>
          <a:stretch>
            <a:fillRect/>
          </a:stretch>
        </p:blipFill>
        <p:spPr bwMode="auto">
          <a:xfrm>
            <a:off x="7722993" y="3367127"/>
            <a:ext cx="3810245" cy="2264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3"/>
            </p:custDataLst>
          </p:nvPr>
        </p:nvSpPr>
        <p:spPr bwMode="auto">
          <a:xfrm>
            <a:off x="503854" y="1430132"/>
            <a:ext cx="4842695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一、几种重要的金属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4" name="TextBox 13"/>
          <p:cNvSpPr txBox="1"/>
          <p:nvPr>
            <p:custDataLst>
              <p:tags r:id="rId4"/>
            </p:custDataLst>
          </p:nvPr>
        </p:nvSpPr>
        <p:spPr>
          <a:xfrm>
            <a:off x="1065003" y="2086980"/>
            <a:ext cx="10176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根据不同金属各自的物理特性，可制造出不同用途的金属制品。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占位符 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78725" y="4028609"/>
            <a:ext cx="2077070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能够导电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53954" name="Picture 2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 bwMode="auto">
          <a:xfrm>
            <a:off x="3343469" y="3145962"/>
            <a:ext cx="3668841" cy="1660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3955" name="Picture 3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 bwMode="auto">
          <a:xfrm>
            <a:off x="5378566" y="4749050"/>
            <a:ext cx="3419745" cy="1544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3956" name="Picture 4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3"/>
          <a:stretch>
            <a:fillRect/>
          </a:stretch>
        </p:blipFill>
        <p:spPr bwMode="auto">
          <a:xfrm>
            <a:off x="8138957" y="2862994"/>
            <a:ext cx="2566214" cy="1896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3"/>
            </p:custDataLst>
          </p:nvPr>
        </p:nvSpPr>
        <p:spPr bwMode="auto">
          <a:xfrm>
            <a:off x="503854" y="1430132"/>
            <a:ext cx="4842695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一、几种重要的金属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4" name="TextBox 13"/>
          <p:cNvSpPr txBox="1"/>
          <p:nvPr>
            <p:custDataLst>
              <p:tags r:id="rId4"/>
            </p:custDataLst>
          </p:nvPr>
        </p:nvSpPr>
        <p:spPr>
          <a:xfrm>
            <a:off x="1065003" y="2086980"/>
            <a:ext cx="10176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根据不同金属各自的物理特性，可制造出不同用途的金属制品。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占位符 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78725" y="4028609"/>
            <a:ext cx="2077070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能够导热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54978" name="Picture 2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 bwMode="auto">
          <a:xfrm>
            <a:off x="3058881" y="3664322"/>
            <a:ext cx="3085441" cy="2010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4979" name="Picture 3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 bwMode="auto">
          <a:xfrm>
            <a:off x="6191793" y="3761591"/>
            <a:ext cx="2851846" cy="205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9" descr="C:\Program Files\超级截屏\截图\8.bmp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3"/>
          <a:stretch>
            <a:fillRect/>
          </a:stretch>
        </p:blipFill>
        <p:spPr bwMode="auto">
          <a:xfrm>
            <a:off x="9095505" y="3668516"/>
            <a:ext cx="2478470" cy="221932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3"/>
            </p:custDataLst>
          </p:nvPr>
        </p:nvSpPr>
        <p:spPr bwMode="auto">
          <a:xfrm>
            <a:off x="503854" y="1430132"/>
            <a:ext cx="4842695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一、几种重要的金属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4" name="TextBox 13"/>
          <p:cNvSpPr txBox="1"/>
          <p:nvPr>
            <p:custDataLst>
              <p:tags r:id="rId4"/>
            </p:custDataLst>
          </p:nvPr>
        </p:nvSpPr>
        <p:spPr>
          <a:xfrm>
            <a:off x="1065003" y="2220792"/>
            <a:ext cx="10176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根据不同金属各自的物理特性，可制造出不同用途的金属制品。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占位符 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66856" y="4117817"/>
            <a:ext cx="2077070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有延展性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56002" name="Picture 2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 bwMode="auto">
          <a:xfrm>
            <a:off x="2765926" y="3336401"/>
            <a:ext cx="2820834" cy="2238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03" name="Picture 3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 bwMode="auto">
          <a:xfrm>
            <a:off x="5844362" y="3326256"/>
            <a:ext cx="2955950" cy="2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04" name="Picture 4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 bwMode="auto">
          <a:xfrm>
            <a:off x="8970655" y="3281185"/>
            <a:ext cx="2676450" cy="2260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iSlíďè"/>
          <p:cNvSpPr txBox="1"/>
          <p:nvPr>
            <p:custDataLst>
              <p:tags r:id="rId9"/>
            </p:custDataLst>
          </p:nvPr>
        </p:nvSpPr>
        <p:spPr bwMode="auto">
          <a:xfrm>
            <a:off x="3366002" y="5641577"/>
            <a:ext cx="1707804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压成薄片</a:t>
            </a:r>
            <a:endParaRPr kumimoji="0" lang="zh-CN" altLang="en-US" sz="26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6" name="iSlíďè"/>
          <p:cNvSpPr txBox="1"/>
          <p:nvPr>
            <p:custDataLst>
              <p:tags r:id="rId10"/>
            </p:custDataLst>
          </p:nvPr>
        </p:nvSpPr>
        <p:spPr bwMode="auto">
          <a:xfrm>
            <a:off x="6462324" y="5649012"/>
            <a:ext cx="1707804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拉成丝线</a:t>
            </a:r>
            <a:endParaRPr kumimoji="0" lang="zh-CN" altLang="en-US" sz="26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7" name="iSlíďè"/>
          <p:cNvSpPr txBox="1"/>
          <p:nvPr>
            <p:custDataLst>
              <p:tags r:id="rId11"/>
            </p:custDataLst>
          </p:nvPr>
        </p:nvSpPr>
        <p:spPr bwMode="auto">
          <a:xfrm>
            <a:off x="8971347" y="5682465"/>
            <a:ext cx="2752300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弯曲成各种形状</a:t>
            </a:r>
            <a:endParaRPr kumimoji="0" lang="zh-CN" altLang="en-US" sz="26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" name="TextBox 1">
            <a:hlinkClick r:id="rId18" action="ppaction://hlinkfile"/>
          </p:cNvPr>
          <p:cNvSpPr txBox="1"/>
          <p:nvPr>
            <p:custDataLst>
              <p:tags r:id="rId12"/>
            </p:custDataLst>
          </p:nvPr>
        </p:nvSpPr>
        <p:spPr>
          <a:xfrm>
            <a:off x="354563" y="6160335"/>
            <a:ext cx="7501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smtClean="0"/>
              <a:t>总结：金属的物理性质   </a:t>
            </a:r>
            <a:r>
              <a:rPr lang="zh-CN" altLang="en-US" sz="3600" smtClean="0">
                <a:solidFill>
                  <a:srgbClr val="FF0000"/>
                </a:solidFill>
              </a:rPr>
              <a:t>视频</a:t>
            </a:r>
            <a:endParaRPr lang="zh-CN" altLang="en-US" sz="36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3"/>
            </p:custDataLst>
          </p:nvPr>
        </p:nvSpPr>
        <p:spPr bwMode="auto">
          <a:xfrm>
            <a:off x="503854" y="1430132"/>
            <a:ext cx="4842695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一、几种重要的金属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3" name="文本占位符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67574" y="2168715"/>
            <a:ext cx="2514722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【</a:t>
            </a: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合作探讨</a:t>
            </a: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】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iSlíďè"/>
          <p:cNvSpPr txBox="1"/>
          <p:nvPr>
            <p:custDataLst>
              <p:tags r:id="rId5"/>
            </p:custDataLst>
          </p:nvPr>
        </p:nvSpPr>
        <p:spPr bwMode="auto">
          <a:xfrm>
            <a:off x="3700669" y="2271020"/>
            <a:ext cx="7949866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1. </a:t>
            </a:r>
            <a:r>
              <a:rPr kumimoji="0" lang="zh-CN" altLang="en-US" sz="26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为什么菜刀、镰刀、锤子等用铁制而不用铝制？</a:t>
            </a:r>
            <a:endParaRPr kumimoji="0" lang="zh-CN" altLang="en-US" sz="26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1" name="文本占位符 5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981346" y="3437024"/>
            <a:ext cx="3248256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8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铁的硬度比铝大</a:t>
            </a:r>
            <a:endParaRPr lang="zh-CN" altLang="en-US" sz="28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 bwMode="auto">
          <a:xfrm>
            <a:off x="670931" y="4363133"/>
            <a:ext cx="3286321" cy="1937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3"/>
          <a:stretch>
            <a:fillRect/>
          </a:stretch>
        </p:blipFill>
        <p:spPr bwMode="auto">
          <a:xfrm>
            <a:off x="4290278" y="4408948"/>
            <a:ext cx="3292551" cy="197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4"/>
          <a:stretch>
            <a:fillRect/>
          </a:stretch>
        </p:blipFill>
        <p:spPr bwMode="auto">
          <a:xfrm>
            <a:off x="8173378" y="4635584"/>
            <a:ext cx="3341764" cy="1620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3"/>
            </p:custDataLst>
          </p:nvPr>
        </p:nvSpPr>
        <p:spPr bwMode="auto">
          <a:xfrm>
            <a:off x="503854" y="1430132"/>
            <a:ext cx="4842695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一、几种重要的金属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3" name="文本占位符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67574" y="2168715"/>
            <a:ext cx="2514722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【</a:t>
            </a: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合作探讨</a:t>
            </a: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】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iSlíďè"/>
          <p:cNvSpPr txBox="1"/>
          <p:nvPr>
            <p:custDataLst>
              <p:tags r:id="rId5"/>
            </p:custDataLst>
          </p:nvPr>
        </p:nvSpPr>
        <p:spPr bwMode="auto">
          <a:xfrm>
            <a:off x="3979451" y="2315624"/>
            <a:ext cx="6647664" cy="109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2. </a:t>
            </a:r>
            <a:r>
              <a:rPr kumimoji="0" lang="zh-CN" altLang="en-US" sz="26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银的导电性比铜好，为什么电线</a:t>
            </a:r>
            <a:endParaRPr kumimoji="0" lang="en-US" altLang="zh-CN" sz="2600" b="1" i="0" u="none" strike="noStrike" kern="1200" cap="none" spc="0" normalizeH="0" baseline="0" noProof="0" smtClean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  <a:p>
            <a:pPr marL="0" marR="0" lvl="0" indent="0" algn="l" defTabSz="913765" rtl="0" eaLnBrk="1" fontAlgn="auto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   一般用铜制而不用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银制？</a:t>
            </a:r>
            <a:endParaRPr kumimoji="0" lang="zh-CN" altLang="en-US" sz="26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0" name="文本占位符 5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516924" y="3858322"/>
            <a:ext cx="7965222" cy="10482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8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银的密度比铜大，资源比较少，价格比较昂贵。</a:t>
            </a:r>
            <a:endParaRPr lang="zh-CN" altLang="en-US" sz="28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2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 bwMode="auto">
          <a:xfrm>
            <a:off x="1504794" y="3302592"/>
            <a:ext cx="1952083" cy="306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4" name="iSlíďè"/>
          <p:cNvSpPr txBox="1"/>
          <p:nvPr>
            <p:custDataLst>
              <p:tags r:id="rId2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3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4"/>
            </p:custDataLst>
          </p:nvPr>
        </p:nvSpPr>
        <p:spPr bwMode="auto">
          <a:xfrm>
            <a:off x="503854" y="1430132"/>
            <a:ext cx="4842695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一、几种重要的金属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3" name="文本占位符 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67574" y="2168715"/>
            <a:ext cx="2514722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【</a:t>
            </a: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合作探讨</a:t>
            </a: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】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iSlíďè"/>
          <p:cNvSpPr txBox="1"/>
          <p:nvPr>
            <p:custDataLst>
              <p:tags r:id="rId6"/>
            </p:custDataLst>
          </p:nvPr>
        </p:nvSpPr>
        <p:spPr bwMode="auto">
          <a:xfrm>
            <a:off x="3823334" y="2315624"/>
            <a:ext cx="6647664" cy="109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3. </a:t>
            </a:r>
            <a:r>
              <a:rPr kumimoji="0" lang="zh-CN" altLang="en-US" sz="26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为什么灯泡里的灯丝用钨制而不用锡制？</a:t>
            </a:r>
            <a:endParaRPr kumimoji="0" lang="en-US" altLang="zh-CN" sz="2600" b="1" i="0" u="none" strike="noStrike" kern="1200" cap="none" spc="0" normalizeH="0" baseline="0" noProof="0" smtClean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  <a:p>
            <a:pPr marL="0" marR="0" lvl="0" indent="0" algn="l" defTabSz="913765" rtl="0" eaLnBrk="1" fontAlgn="auto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如果用锡制的话，可能会出现什么情况？</a:t>
            </a:r>
            <a:endParaRPr kumimoji="0" lang="zh-CN" altLang="en-US" sz="26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0" name="文本占位符 5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167302" y="4125950"/>
            <a:ext cx="6917008" cy="10482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8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钨的熔点最高，而锡的熔点较低，如果用锡制灯丝的话，通电后灯丝很快就会熔断。</a:t>
            </a:r>
            <a:endParaRPr lang="zh-CN" altLang="en-US" sz="28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7" name="Picture 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 bwMode="auto">
          <a:xfrm>
            <a:off x="703767" y="3445726"/>
            <a:ext cx="3077116" cy="2653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4" name="iSlíďè"/>
          <p:cNvSpPr txBox="1"/>
          <p:nvPr>
            <p:custDataLst>
              <p:tags r:id="rId2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3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4"/>
            </p:custDataLst>
          </p:nvPr>
        </p:nvSpPr>
        <p:spPr bwMode="auto">
          <a:xfrm>
            <a:off x="503854" y="1430132"/>
            <a:ext cx="4842695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一、几种重要的金属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3" name="文本占位符 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67574" y="2168715"/>
            <a:ext cx="2514722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【</a:t>
            </a: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合作探讨</a:t>
            </a: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】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iSlíďè"/>
          <p:cNvSpPr txBox="1"/>
          <p:nvPr>
            <p:custDataLst>
              <p:tags r:id="rId6"/>
            </p:custDataLst>
          </p:nvPr>
        </p:nvSpPr>
        <p:spPr bwMode="auto">
          <a:xfrm>
            <a:off x="4035208" y="2215263"/>
            <a:ext cx="6647664" cy="109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4. </a:t>
            </a:r>
            <a:r>
              <a:rPr kumimoji="0" lang="zh-CN" altLang="en-US" sz="26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为什么有的铁制品如水龙头等要镀铬？</a:t>
            </a:r>
            <a:endParaRPr kumimoji="0" lang="en-US" altLang="zh-CN" sz="2600" b="1" i="0" u="none" strike="noStrike" kern="1200" cap="none" spc="0" normalizeH="0" baseline="0" noProof="0" smtClean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  <a:p>
            <a:pPr marL="0" marR="0" lvl="0" indent="0" algn="l" defTabSz="913765" rtl="0" eaLnBrk="1" fontAlgn="auto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如果镀金怎么样？</a:t>
            </a:r>
            <a:endParaRPr kumimoji="0" lang="zh-CN" altLang="en-US" sz="26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0" name="文本占位符 5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293685" y="3646449"/>
            <a:ext cx="6917008" cy="10482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8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铬是硬度最大的金属，在铁制水龙头表面镀一层铬既耐磨、又美观，还耐腐蚀。</a:t>
            </a:r>
            <a:endParaRPr lang="zh-CN" altLang="en-US" sz="28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文本占位符 5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334572" y="4958575"/>
            <a:ext cx="6917008" cy="10482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8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如果镀一层金，虽然美观，但不耐磨而且价格特别昂贵。</a:t>
            </a:r>
            <a:endParaRPr lang="zh-CN" altLang="en-US" sz="28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48222" y="0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89345" y="40663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3"/>
            </p:custDataLst>
          </p:nvPr>
        </p:nvSpPr>
        <p:spPr bwMode="auto">
          <a:xfrm>
            <a:off x="189345" y="621053"/>
            <a:ext cx="4842695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一、几种重要的金属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3" name="文本占位符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487635" y="492023"/>
            <a:ext cx="2514722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【</a:t>
            </a: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合作探讨</a:t>
            </a: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】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5"/>
            </p:custDataLst>
          </p:nvPr>
        </p:nvSpPr>
        <p:spPr>
          <a:xfrm>
            <a:off x="189345" y="1210649"/>
            <a:ext cx="6384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通过以上探讨，可以得出以下结论：</a:t>
            </a:r>
            <a:endParaRPr lang="zh-CN" altLang="en-US" sz="2800" b="1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>
            <p:custDataLst>
              <p:tags r:id="rId6"/>
            </p:custDataLst>
          </p:nvPr>
        </p:nvSpPr>
        <p:spPr>
          <a:xfrm>
            <a:off x="189345" y="2187826"/>
            <a:ext cx="45556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① 物质的性质在很大程度上决定了物质的用途，但这不是唯一的决定因素。</a:t>
            </a:r>
            <a:endParaRPr lang="zh-CN" altLang="en-US" sz="2800" b="1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7"/>
            </p:custDataLst>
          </p:nvPr>
        </p:nvSpPr>
        <p:spPr>
          <a:xfrm>
            <a:off x="0" y="4263266"/>
            <a:ext cx="47449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② 在考虑物质的用途时，还需要考虑价格、资源、是否美观、使用是否便利，以及废料是否易于回收和对环境的影响等多种因素。</a:t>
            </a:r>
            <a:endParaRPr lang="zh-CN" altLang="en-US" sz="2800" b="1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>
            <a:hlinkClick r:id="rId11" action="ppaction://hlinkfile"/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341" y="1516615"/>
            <a:ext cx="6251350" cy="52465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1079125" y="438241"/>
            <a:ext cx="2855311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u="none" strike="noStrike" kern="1200" cap="none" spc="0" normalizeH="0" baseline="0" noProof="0" smtClean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华文彩云" panose="02010800040101010101" pitchFamily="2" charset="-122"/>
                <a:ea typeface="华文彩云" panose="02010800040101010101" pitchFamily="2" charset="-122"/>
                <a:cs typeface="+mn-ea"/>
                <a:sym typeface="zihun58hao-chuangzhonghei" panose="00000500000000000000" pitchFamily="2" charset="-122"/>
              </a:rPr>
              <a:t>学习检测</a:t>
            </a:r>
            <a:endParaRPr kumimoji="0" lang="zh-CN" altLang="en-US" sz="4400" b="1" u="none" strike="noStrike" kern="1200" cap="none" spc="0" normalizeH="0" baseline="0" noProof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华文彩云" panose="02010800040101010101" pitchFamily="2" charset="-122"/>
              <a:ea typeface="华文彩云" panose="02010800040101010101" pitchFamily="2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3" name="iSlíďè"/>
          <p:cNvSpPr txBox="1"/>
          <p:nvPr>
            <p:custDataLst>
              <p:tags r:id="rId2"/>
            </p:custDataLst>
          </p:nvPr>
        </p:nvSpPr>
        <p:spPr bwMode="auto">
          <a:xfrm>
            <a:off x="590807" y="1513241"/>
            <a:ext cx="9231814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1. </a:t>
            </a:r>
            <a:r>
              <a:rPr kumimoji="0" lang="zh-CN" altLang="en-US" sz="26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地壳里含量最多的金属元素是  </a:t>
            </a:r>
            <a:r>
              <a:rPr kumimoji="0" lang="zh-CN" altLang="en-US" sz="2600" b="1" i="0" u="sng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         </a:t>
            </a:r>
            <a:r>
              <a:rPr kumimoji="0" lang="zh-CN" altLang="en-US" sz="2600" b="1" i="0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，其次是</a:t>
            </a:r>
            <a:r>
              <a:rPr kumimoji="0" lang="zh-CN" altLang="en-US" sz="2600" b="1" i="0" strike="noStrike" kern="1200" cap="none" spc="0" normalizeH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</a:t>
            </a:r>
            <a:r>
              <a:rPr kumimoji="0" lang="zh-CN" altLang="en-US" sz="2600" b="1" i="0" u="sng" strike="noStrike" kern="1200" cap="none" spc="0" normalizeH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        </a:t>
            </a:r>
            <a:r>
              <a:rPr kumimoji="0" lang="zh-CN" altLang="en-US" sz="2600" b="1" i="0" strike="noStrike" kern="1200" cap="none" spc="0" normalizeH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。</a:t>
            </a:r>
            <a:r>
              <a:rPr kumimoji="0" lang="zh-CN" altLang="en-US" sz="2600" b="1" i="0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</a:t>
            </a:r>
            <a:endParaRPr kumimoji="0" lang="zh-CN" altLang="en-US" sz="26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4" name="iSlíďè"/>
          <p:cNvSpPr txBox="1"/>
          <p:nvPr>
            <p:custDataLst>
              <p:tags r:id="rId3"/>
            </p:custDataLst>
          </p:nvPr>
        </p:nvSpPr>
        <p:spPr bwMode="auto">
          <a:xfrm>
            <a:off x="560202" y="2079802"/>
            <a:ext cx="11392312" cy="17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lvl="0" defTabSz="913765">
              <a:lnSpc>
                <a:spcPts val="4500"/>
              </a:lnSpc>
              <a:spcBef>
                <a:spcPct val="0"/>
              </a:spcBef>
              <a:defRPr/>
            </a:pPr>
            <a:r>
              <a:rPr kumimoji="0" lang="en-US" altLang="zh-CN" sz="26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2. </a:t>
            </a:r>
            <a:r>
              <a:rPr kumimoji="0" lang="zh-CN" altLang="en-US" sz="26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厨房内炒菜锅用的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材料是 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</a:t>
            </a:r>
            <a:r>
              <a:rPr kumimoji="0" lang="zh-CN" altLang="en-US" sz="2600" b="1" i="0" strike="noStrike" kern="1200" cap="none" spc="0" normalizeH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，新房装修时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用作窗户的玻璃边框的材料</a:t>
            </a:r>
            <a:endParaRPr lang="en-US" altLang="zh-CN" sz="2600" b="1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  <a:p>
            <a:pPr lvl="0" defTabSz="913765">
              <a:lnSpc>
                <a:spcPts val="4500"/>
              </a:lnSpc>
              <a:spcBef>
                <a:spcPct val="0"/>
              </a:spcBef>
              <a:defRPr/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是 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 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， 防盗网</a:t>
            </a:r>
            <a:r>
              <a:rPr kumimoji="0" lang="zh-CN" altLang="en-US" sz="2600" b="1" i="0" strike="noStrike" kern="1200" cap="none" spc="0" normalizeH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用的材料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是 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  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，室内电线内芯</a:t>
            </a:r>
            <a:r>
              <a:rPr lang="zh-CN" altLang="en-US" sz="2600" b="1" noProof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用的材料是 </a:t>
            </a:r>
            <a:r>
              <a:rPr lang="zh-CN" altLang="en-US" sz="2600" b="1" u="sng" noProof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       </a:t>
            </a:r>
            <a:r>
              <a:rPr lang="zh-CN" altLang="en-US" sz="2600" b="1" noProof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。</a:t>
            </a:r>
            <a:endParaRPr kumimoji="0" lang="zh-CN" altLang="en-US" sz="2600" b="1" i="0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5" name="iSlíďè"/>
          <p:cNvSpPr txBox="1"/>
          <p:nvPr>
            <p:custDataLst>
              <p:tags r:id="rId4"/>
            </p:custDataLst>
          </p:nvPr>
        </p:nvSpPr>
        <p:spPr bwMode="auto">
          <a:xfrm>
            <a:off x="581979" y="3434754"/>
            <a:ext cx="10978650" cy="83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lvl="0" defTabSz="913765">
              <a:lnSpc>
                <a:spcPts val="4500"/>
              </a:lnSpc>
              <a:spcBef>
                <a:spcPct val="0"/>
              </a:spcBef>
              <a:defRPr/>
            </a:pPr>
            <a:r>
              <a:rPr kumimoji="0" lang="en-US" altLang="zh-CN" sz="26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3. </a:t>
            </a:r>
            <a:r>
              <a:rPr kumimoji="0" lang="zh-CN" altLang="en-US" sz="26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一些人颈上戴的粗粗的项链是用</a:t>
            </a:r>
            <a:r>
              <a:rPr kumimoji="0" lang="zh-CN" altLang="en-US" sz="2600" b="1" i="0" u="none" strike="noStrike" kern="1200" cap="none" spc="0" normalizeH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</a:t>
            </a:r>
            <a:r>
              <a:rPr kumimoji="0" lang="zh-CN" altLang="en-US" sz="2600" b="1" i="0" u="sng" strike="noStrike" kern="1200" cap="none" spc="0" normalizeH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           </a:t>
            </a:r>
            <a:r>
              <a:rPr kumimoji="0" lang="zh-CN" altLang="en-US" sz="2600" b="1" i="0" strike="noStrike" kern="1200" cap="none" spc="0" normalizeH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或 </a:t>
            </a:r>
            <a:r>
              <a:rPr kumimoji="0" lang="zh-CN" altLang="en-US" sz="2600" b="1" i="0" u="sng" strike="noStrike" kern="1200" cap="none" spc="0" normalizeH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           </a:t>
            </a:r>
            <a:r>
              <a:rPr kumimoji="0" lang="zh-CN" altLang="en-US" sz="2600" b="1" i="0" strike="noStrike" kern="1200" cap="none" spc="0" normalizeH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 等打造的。</a:t>
            </a:r>
            <a:endParaRPr kumimoji="0" lang="zh-CN" altLang="en-US" sz="2600" b="1" i="0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7" name="TextBox 16"/>
          <p:cNvSpPr txBox="1"/>
          <p:nvPr>
            <p:custDataLst>
              <p:tags r:id="rId5"/>
            </p:custDataLst>
          </p:nvPr>
        </p:nvSpPr>
        <p:spPr>
          <a:xfrm>
            <a:off x="2222086" y="4411152"/>
            <a:ext cx="81098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铁、铝、铜、金等都属于金属材料，</a:t>
            </a:r>
            <a:endParaRPr lang="en-US" altLang="zh-CN" sz="2800" b="1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金属材料在日常生产和生活中的应用越来越广泛了。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>
            <p:custDataLst>
              <p:tags r:id="rId6"/>
            </p:custDataLst>
          </p:nvPr>
        </p:nvSpPr>
        <p:spPr>
          <a:xfrm>
            <a:off x="5669278" y="1398494"/>
            <a:ext cx="5180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铝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>
            <p:custDataLst>
              <p:tags r:id="rId7"/>
            </p:custDataLst>
          </p:nvPr>
        </p:nvSpPr>
        <p:spPr>
          <a:xfrm>
            <a:off x="8177602" y="1421803"/>
            <a:ext cx="5180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8"/>
            </p:custDataLst>
          </p:nvPr>
        </p:nvSpPr>
        <p:spPr>
          <a:xfrm>
            <a:off x="4801492" y="2112086"/>
            <a:ext cx="5180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>
            <p:custDataLst>
              <p:tags r:id="rId9"/>
            </p:custDataLst>
          </p:nvPr>
        </p:nvSpPr>
        <p:spPr>
          <a:xfrm>
            <a:off x="1219189" y="2660726"/>
            <a:ext cx="118494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铝合金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>
            <p:custDataLst>
              <p:tags r:id="rId10"/>
            </p:custDataLst>
          </p:nvPr>
        </p:nvSpPr>
        <p:spPr>
          <a:xfrm>
            <a:off x="5394949" y="2673278"/>
            <a:ext cx="118494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不锈钢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11"/>
            </p:custDataLst>
          </p:nvPr>
        </p:nvSpPr>
        <p:spPr>
          <a:xfrm>
            <a:off x="10728957" y="2682241"/>
            <a:ext cx="5180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铜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>
            <p:custDataLst>
              <p:tags r:id="rId12"/>
            </p:custDataLst>
          </p:nvPr>
        </p:nvSpPr>
        <p:spPr>
          <a:xfrm>
            <a:off x="5987419" y="3481941"/>
            <a:ext cx="5180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>
            <p:custDataLst>
              <p:tags r:id="rId13"/>
            </p:custDataLst>
          </p:nvPr>
        </p:nvSpPr>
        <p:spPr>
          <a:xfrm>
            <a:off x="7918556" y="3519389"/>
            <a:ext cx="5180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铂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8" grpId="0"/>
      <p:bldP spid="9" grpId="0"/>
      <p:bldP spid="10" grpId="0"/>
      <p:bldP spid="11" grpId="0"/>
      <p:bldP spid="12" grpId="0"/>
      <p:bldP spid="16" grpId="0"/>
      <p:bldP spid="19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308142" y="413922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2"/>
            </p:custDataLst>
          </p:nvPr>
        </p:nvSpPr>
        <p:spPr bwMode="auto">
          <a:xfrm>
            <a:off x="436742" y="994312"/>
            <a:ext cx="4842695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一、几种重要的金属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3" name="文本占位符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97619" y="1757193"/>
            <a:ext cx="2514722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【</a:t>
            </a: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学习检测</a:t>
            </a: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】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4"/>
            </p:custDataLst>
          </p:nvPr>
        </p:nvSpPr>
        <p:spPr>
          <a:xfrm>
            <a:off x="3906820" y="2432998"/>
            <a:ext cx="7605657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金属材料包括 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以及 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。</a:t>
            </a:r>
            <a:endParaRPr lang="zh-CN" altLang="en-US" sz="2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>
            <p:custDataLst>
              <p:tags r:id="rId5"/>
            </p:custDataLst>
          </p:nvPr>
        </p:nvSpPr>
        <p:spPr>
          <a:xfrm>
            <a:off x="3919366" y="3413723"/>
            <a:ext cx="760565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人类使最早的金属是 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，使用最多的金</a:t>
            </a:r>
            <a:endParaRPr lang="en-US" altLang="zh-CN" sz="26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45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属是 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。</a:t>
            </a:r>
            <a:endParaRPr lang="zh-CN" altLang="en-US" sz="2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>
            <p:custDataLst>
              <p:tags r:id="rId6"/>
            </p:custDataLst>
          </p:nvPr>
        </p:nvSpPr>
        <p:spPr>
          <a:xfrm>
            <a:off x="3856613" y="4975387"/>
            <a:ext cx="760565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现在，世界上年产量最多的金属是 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，其次</a:t>
            </a:r>
            <a:endParaRPr lang="en-US" altLang="zh-CN" sz="26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45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是 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。</a:t>
            </a:r>
            <a:endParaRPr lang="zh-CN" altLang="en-US" sz="2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7"/>
            </p:custDataLst>
          </p:nvPr>
        </p:nvSpPr>
        <p:spPr>
          <a:xfrm>
            <a:off x="6527927" y="2457859"/>
            <a:ext cx="118494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纯金属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>
            <p:custDataLst>
              <p:tags r:id="rId8"/>
            </p:custDataLst>
          </p:nvPr>
        </p:nvSpPr>
        <p:spPr>
          <a:xfrm>
            <a:off x="8899421" y="2442990"/>
            <a:ext cx="185178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它们的合金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>
            <p:custDataLst>
              <p:tags r:id="rId9"/>
            </p:custDataLst>
          </p:nvPr>
        </p:nvSpPr>
        <p:spPr>
          <a:xfrm>
            <a:off x="7795444" y="3457751"/>
            <a:ext cx="5180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铜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>
            <p:custDataLst>
              <p:tags r:id="rId10"/>
            </p:custDataLst>
          </p:nvPr>
        </p:nvSpPr>
        <p:spPr>
          <a:xfrm>
            <a:off x="5583785" y="4011594"/>
            <a:ext cx="5180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>
            <p:custDataLst>
              <p:tags r:id="rId11"/>
            </p:custDataLst>
          </p:nvPr>
        </p:nvSpPr>
        <p:spPr>
          <a:xfrm>
            <a:off x="9430956" y="5004052"/>
            <a:ext cx="5180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>
            <p:custDataLst>
              <p:tags r:id="rId12"/>
            </p:custDataLst>
          </p:nvPr>
        </p:nvSpPr>
        <p:spPr>
          <a:xfrm>
            <a:off x="4881258" y="5572766"/>
            <a:ext cx="5180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铝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0" grpId="0"/>
      <p:bldP spid="15" grpId="0"/>
      <p:bldP spid="19" grpId="0"/>
      <p:bldP spid="20" grpId="0"/>
      <p:bldP spid="21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2"/>
            </p:custDataLst>
          </p:nvPr>
        </p:nvSpPr>
        <p:spPr bwMode="auto">
          <a:xfrm>
            <a:off x="503854" y="1430132"/>
            <a:ext cx="4842695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一、几种重要的金属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3" name="文本占位符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24541" y="2340839"/>
            <a:ext cx="2514722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【</a:t>
            </a: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学习检测</a:t>
            </a: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】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>
            <p:custDataLst>
              <p:tags r:id="rId4"/>
            </p:custDataLst>
          </p:nvPr>
        </p:nvSpPr>
        <p:spPr>
          <a:xfrm>
            <a:off x="3958819" y="2248336"/>
            <a:ext cx="823318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金属共同的物理性质有 </a:t>
            </a:r>
            <a:r>
              <a:rPr lang="en-US" altLang="zh-CN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、</a:t>
            </a:r>
            <a:endParaRPr lang="en-US" altLang="zh-CN" sz="26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45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en-US" altLang="zh-CN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</a:t>
            </a: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等。</a:t>
            </a:r>
            <a:endParaRPr lang="zh-CN" altLang="en-US" sz="2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5"/>
            </p:custDataLst>
          </p:nvPr>
        </p:nvSpPr>
        <p:spPr>
          <a:xfrm>
            <a:off x="3917575" y="3885275"/>
            <a:ext cx="770068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铁、铝呈 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色，铜呈 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色，金呈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色。</a:t>
            </a:r>
            <a:endParaRPr lang="zh-CN" altLang="en-US" sz="2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>
            <p:custDataLst>
              <p:tags r:id="rId6"/>
            </p:custDataLst>
          </p:nvPr>
        </p:nvSpPr>
        <p:spPr>
          <a:xfrm>
            <a:off x="3951644" y="5210266"/>
            <a:ext cx="7605657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6.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常温下，大多数金属都是 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态， 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是液态。</a:t>
            </a:r>
            <a:endParaRPr lang="zh-CN" altLang="en-US" sz="2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>
            <p:custDataLst>
              <p:tags r:id="rId7"/>
            </p:custDataLst>
          </p:nvPr>
        </p:nvSpPr>
        <p:spPr>
          <a:xfrm>
            <a:off x="7806594" y="2275722"/>
            <a:ext cx="185178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有金属光泽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>
            <p:custDataLst>
              <p:tags r:id="rId8"/>
            </p:custDataLst>
          </p:nvPr>
        </p:nvSpPr>
        <p:spPr>
          <a:xfrm>
            <a:off x="10010819" y="2272004"/>
            <a:ext cx="151836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能够导电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>
            <p:custDataLst>
              <p:tags r:id="rId9"/>
            </p:custDataLst>
          </p:nvPr>
        </p:nvSpPr>
        <p:spPr>
          <a:xfrm>
            <a:off x="4431492" y="2848150"/>
            <a:ext cx="151836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能够导热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>
            <p:custDataLst>
              <p:tags r:id="rId10"/>
            </p:custDataLst>
          </p:nvPr>
        </p:nvSpPr>
        <p:spPr>
          <a:xfrm>
            <a:off x="6483318" y="2870452"/>
            <a:ext cx="151836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有延展性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>
            <p:custDataLst>
              <p:tags r:id="rId11"/>
            </p:custDataLst>
          </p:nvPr>
        </p:nvSpPr>
        <p:spPr>
          <a:xfrm>
            <a:off x="5713884" y="3907515"/>
            <a:ext cx="85151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银白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>
            <p:custDataLst>
              <p:tags r:id="rId12"/>
            </p:custDataLst>
          </p:nvPr>
        </p:nvSpPr>
        <p:spPr>
          <a:xfrm>
            <a:off x="7996167" y="3914949"/>
            <a:ext cx="85151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紫红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>
            <p:custDataLst>
              <p:tags r:id="rId13"/>
            </p:custDataLst>
          </p:nvPr>
        </p:nvSpPr>
        <p:spPr>
          <a:xfrm>
            <a:off x="10315618" y="3926099"/>
            <a:ext cx="5180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黄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>
            <p:custDataLst>
              <p:tags r:id="rId14"/>
            </p:custDataLst>
          </p:nvPr>
        </p:nvSpPr>
        <p:spPr>
          <a:xfrm>
            <a:off x="8241490" y="5264245"/>
            <a:ext cx="5180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固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>
            <p:custDataLst>
              <p:tags r:id="rId15"/>
            </p:custDataLst>
          </p:nvPr>
        </p:nvSpPr>
        <p:spPr>
          <a:xfrm>
            <a:off x="9787792" y="5260528"/>
            <a:ext cx="5180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汞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2"/>
            </p:custDataLst>
          </p:nvPr>
        </p:nvSpPr>
        <p:spPr bwMode="auto">
          <a:xfrm>
            <a:off x="503854" y="1430132"/>
            <a:ext cx="4842695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一、几种重要的金属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3" name="文本占位符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38482" y="2340839"/>
            <a:ext cx="2514722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【</a:t>
            </a: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学习检测</a:t>
            </a: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】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4"/>
            </p:custDataLst>
          </p:nvPr>
        </p:nvSpPr>
        <p:spPr>
          <a:xfrm>
            <a:off x="3878124" y="2318257"/>
            <a:ext cx="7915834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7.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导电、导热性最好的金属是 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，</a:t>
            </a:r>
            <a:endParaRPr lang="en-US" altLang="zh-CN" sz="26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4500"/>
              </a:lnSpc>
            </a:pP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密度最大的金属是 </a:t>
            </a:r>
            <a:r>
              <a:rPr lang="en-US" altLang="zh-CN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，密度最小的是 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6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45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熔点最高的金属是 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，熔点最低的是 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；</a:t>
            </a:r>
            <a:endParaRPr lang="en-US" altLang="zh-CN" sz="26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45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硬度最大的金属是 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，</a:t>
            </a:r>
            <a:endParaRPr lang="en-US" altLang="zh-CN" sz="26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45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地壳中含量最高的金属元素是 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，</a:t>
            </a:r>
            <a:endParaRPr lang="en-US" altLang="zh-CN" sz="26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45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人体中含量最高的金属元素是 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。</a:t>
            </a:r>
            <a:endParaRPr lang="zh-CN" altLang="en-US" sz="2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>
            <p:custDataLst>
              <p:tags r:id="rId5"/>
            </p:custDataLst>
          </p:nvPr>
        </p:nvSpPr>
        <p:spPr>
          <a:xfrm>
            <a:off x="8631783" y="2364927"/>
            <a:ext cx="5180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银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>
            <p:custDataLst>
              <p:tags r:id="rId6"/>
            </p:custDataLst>
          </p:nvPr>
        </p:nvSpPr>
        <p:spPr>
          <a:xfrm>
            <a:off x="7234164" y="2952224"/>
            <a:ext cx="5180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7"/>
            </p:custDataLst>
          </p:nvPr>
        </p:nvSpPr>
        <p:spPr>
          <a:xfrm>
            <a:off x="10534924" y="2952224"/>
            <a:ext cx="5180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锂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>
            <p:custDataLst>
              <p:tags r:id="rId8"/>
            </p:custDataLst>
          </p:nvPr>
        </p:nvSpPr>
        <p:spPr>
          <a:xfrm>
            <a:off x="7323373" y="3509786"/>
            <a:ext cx="5180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钨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>
            <p:custDataLst>
              <p:tags r:id="rId9"/>
            </p:custDataLst>
          </p:nvPr>
        </p:nvSpPr>
        <p:spPr>
          <a:xfrm>
            <a:off x="10501471" y="3487483"/>
            <a:ext cx="5180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汞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>
            <p:custDataLst>
              <p:tags r:id="rId10"/>
            </p:custDataLst>
          </p:nvPr>
        </p:nvSpPr>
        <p:spPr>
          <a:xfrm>
            <a:off x="7345675" y="4045044"/>
            <a:ext cx="5180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铬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>
            <p:custDataLst>
              <p:tags r:id="rId11"/>
            </p:custDataLst>
          </p:nvPr>
        </p:nvSpPr>
        <p:spPr>
          <a:xfrm>
            <a:off x="8895695" y="4613756"/>
            <a:ext cx="5180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铝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>
            <p:custDataLst>
              <p:tags r:id="rId12"/>
            </p:custDataLst>
          </p:nvPr>
        </p:nvSpPr>
        <p:spPr>
          <a:xfrm>
            <a:off x="8962603" y="5204771"/>
            <a:ext cx="5180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钙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3"/>
            </p:custDataLst>
          </p:nvPr>
        </p:nvSpPr>
        <p:spPr bwMode="auto">
          <a:xfrm>
            <a:off x="1005660" y="1583472"/>
            <a:ext cx="2663092" cy="638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二、合金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5" name="TextBox 14"/>
          <p:cNvSpPr txBox="1"/>
          <p:nvPr>
            <p:custDataLst>
              <p:tags r:id="rId4"/>
            </p:custDataLst>
          </p:nvPr>
        </p:nvSpPr>
        <p:spPr>
          <a:xfrm>
            <a:off x="3202317" y="1481092"/>
            <a:ext cx="73244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在日常生活、工农业生产和科学研究中，大量使用的常常不是纯金属，而是它们的合金。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1732" name="Picture 4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8"/>
          <a:stretch>
            <a:fillRect/>
          </a:stretch>
        </p:blipFill>
        <p:spPr bwMode="auto">
          <a:xfrm>
            <a:off x="646151" y="3561723"/>
            <a:ext cx="2465039" cy="138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1734" name="AutoShape 6" descr="https://p1.ssl.qhimgs1.com/sdr/400__/t016abe816998dc1e9b.webp"/>
          <p:cNvSpPr>
            <a:spLocks noChangeAspect="1" noChangeArrowheads="1"/>
          </p:cNvSpPr>
          <p:nvPr>
            <p:custDataLst>
              <p:tags r:id="rId6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1736" name="AutoShape 8" descr="https://p1.ssl.qhimgs1.com/sdr/400__/t016abe816998dc1e9b.webp"/>
          <p:cNvSpPr>
            <a:spLocks noChangeAspect="1" noChangeArrowheads="1"/>
          </p:cNvSpPr>
          <p:nvPr>
            <p:custDataLst>
              <p:tags r:id="rId7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201739" name="Picture 11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9"/>
          <a:stretch>
            <a:fillRect/>
          </a:stretch>
        </p:blipFill>
        <p:spPr bwMode="auto">
          <a:xfrm>
            <a:off x="9897712" y="2564941"/>
            <a:ext cx="1521135" cy="237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1740" name="Picture 12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20"/>
          <a:stretch>
            <a:fillRect/>
          </a:stretch>
        </p:blipFill>
        <p:spPr bwMode="auto">
          <a:xfrm>
            <a:off x="3613655" y="3264830"/>
            <a:ext cx="2731390" cy="1513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1742" name="Picture 14" descr="https://img00.hc360.com/bm/201608/201608101746276627.jpg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21"/>
          <a:stretch>
            <a:fillRect/>
          </a:stretch>
        </p:blipFill>
        <p:spPr bwMode="auto">
          <a:xfrm>
            <a:off x="7136240" y="2511351"/>
            <a:ext cx="2119273" cy="2439836"/>
          </a:xfrm>
          <a:prstGeom prst="rect">
            <a:avLst/>
          </a:prstGeom>
          <a:noFill/>
        </p:spPr>
      </p:pic>
      <p:sp>
        <p:nvSpPr>
          <p:cNvPr id="19" name="iSlíďè"/>
          <p:cNvSpPr txBox="1"/>
          <p:nvPr>
            <p:custDataLst>
              <p:tags r:id="rId11"/>
            </p:custDataLst>
          </p:nvPr>
        </p:nvSpPr>
        <p:spPr bwMode="auto">
          <a:xfrm>
            <a:off x="1001944" y="4913970"/>
            <a:ext cx="1640896" cy="505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solidFill>
                  <a:srgbClr val="002060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生铁制品</a:t>
            </a:r>
            <a:endParaRPr kumimoji="0" lang="zh-CN" altLang="en-US" sz="2400" b="1" i="0" u="none" strike="noStrike" kern="1200" cap="none" spc="0" normalizeH="0" baseline="0" noProof="0">
              <a:solidFill>
                <a:srgbClr val="002060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0" name="iSlíďè"/>
          <p:cNvSpPr txBox="1"/>
          <p:nvPr>
            <p:custDataLst>
              <p:tags r:id="rId12"/>
            </p:custDataLst>
          </p:nvPr>
        </p:nvSpPr>
        <p:spPr bwMode="auto">
          <a:xfrm>
            <a:off x="3997904" y="4899103"/>
            <a:ext cx="1640896" cy="505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solidFill>
                  <a:srgbClr val="002060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不锈钢制品</a:t>
            </a:r>
            <a:endParaRPr kumimoji="0" lang="zh-CN" altLang="en-US" sz="2400" b="1" i="0" u="none" strike="noStrike" kern="1200" cap="none" spc="0" normalizeH="0" baseline="0" noProof="0">
              <a:solidFill>
                <a:srgbClr val="002060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1" name="iSlíďè"/>
          <p:cNvSpPr txBox="1"/>
          <p:nvPr>
            <p:custDataLst>
              <p:tags r:id="rId13"/>
            </p:custDataLst>
          </p:nvPr>
        </p:nvSpPr>
        <p:spPr bwMode="auto">
          <a:xfrm>
            <a:off x="7306100" y="4861936"/>
            <a:ext cx="1640896" cy="505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solidFill>
                  <a:srgbClr val="002060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铝合金制品</a:t>
            </a:r>
            <a:endParaRPr kumimoji="0" lang="zh-CN" altLang="en-US" sz="2400" b="1" i="0" u="none" strike="noStrike" kern="1200" cap="none" spc="0" normalizeH="0" baseline="0" noProof="0">
              <a:solidFill>
                <a:srgbClr val="002060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2" name="iSlíďè"/>
          <p:cNvSpPr txBox="1"/>
          <p:nvPr>
            <p:custDataLst>
              <p:tags r:id="rId14"/>
            </p:custDataLst>
          </p:nvPr>
        </p:nvSpPr>
        <p:spPr bwMode="auto">
          <a:xfrm>
            <a:off x="10015847" y="4917691"/>
            <a:ext cx="1640896" cy="505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solidFill>
                  <a:srgbClr val="002060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黄铜制品</a:t>
            </a:r>
            <a:endParaRPr kumimoji="0" lang="zh-CN" altLang="en-US" sz="2400" b="1" i="0" u="none" strike="noStrike" kern="1200" cap="none" spc="0" normalizeH="0" baseline="0" noProof="0">
              <a:solidFill>
                <a:srgbClr val="002060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3" name="iSlíďè"/>
          <p:cNvSpPr txBox="1"/>
          <p:nvPr>
            <p:custDataLst>
              <p:tags r:id="rId15"/>
            </p:custDataLst>
          </p:nvPr>
        </p:nvSpPr>
        <p:spPr bwMode="auto">
          <a:xfrm>
            <a:off x="4526757" y="5582539"/>
            <a:ext cx="4789365" cy="83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lvl="0" defTabSz="913765">
              <a:lnSpc>
                <a:spcPts val="4500"/>
              </a:lnSpc>
              <a:spcBef>
                <a:spcPct val="0"/>
              </a:spcBef>
              <a:defRPr/>
            </a:pPr>
            <a:r>
              <a:rPr kumimoji="0" lang="zh-CN" altLang="en-US" sz="2600" b="1" i="0" strike="noStrike" kern="1200" cap="none" spc="0" normalizeH="0" baseline="0" noProof="0" smtClean="0">
                <a:solidFill>
                  <a:srgbClr val="C00000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合金是怎样制成的呢？</a:t>
            </a:r>
            <a:endParaRPr kumimoji="0" lang="zh-CN" altLang="en-US" sz="2600" b="1" i="0" strike="noStrike" kern="1200" cap="none" spc="0" normalizeH="0" baseline="0" noProof="0">
              <a:solidFill>
                <a:srgbClr val="C00000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3"/>
            </p:custDataLst>
          </p:nvPr>
        </p:nvSpPr>
        <p:spPr bwMode="auto">
          <a:xfrm>
            <a:off x="1005660" y="1583472"/>
            <a:ext cx="2663092" cy="638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二、合金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5" name="TextBox 14"/>
          <p:cNvSpPr txBox="1"/>
          <p:nvPr>
            <p:custDataLst>
              <p:tags r:id="rId4"/>
            </p:custDataLst>
          </p:nvPr>
        </p:nvSpPr>
        <p:spPr>
          <a:xfrm>
            <a:off x="3469947" y="1692964"/>
            <a:ext cx="65438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合金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是在金属中加热熔合某些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金属或非金属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，就可以制得具有金属特征的合金。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1734" name="AutoShape 6" descr="https://p1.ssl.qhimgs1.com/sdr/400__/t016abe816998dc1e9b.webp"/>
          <p:cNvSpPr>
            <a:spLocks noChangeAspect="1" noChangeArrowheads="1"/>
          </p:cNvSpPr>
          <p:nvPr>
            <p:custDataLst>
              <p:tags r:id="rId5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1736" name="AutoShape 8" descr="https://p1.ssl.qhimgs1.com/sdr/400__/t016abe816998dc1e9b.webp"/>
          <p:cNvSpPr>
            <a:spLocks noChangeAspect="1" noChangeArrowheads="1"/>
          </p:cNvSpPr>
          <p:nvPr>
            <p:custDataLst>
              <p:tags r:id="rId6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iSlíďè"/>
          <p:cNvSpPr txBox="1"/>
          <p:nvPr>
            <p:custDataLst>
              <p:tags r:id="rId7"/>
            </p:custDataLst>
          </p:nvPr>
        </p:nvSpPr>
        <p:spPr bwMode="auto">
          <a:xfrm>
            <a:off x="1381083" y="2884462"/>
            <a:ext cx="1272906" cy="638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smtClean="0">
                <a:solidFill>
                  <a:srgbClr val="C00000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生铁</a:t>
            </a:r>
            <a:endParaRPr kumimoji="0" lang="zh-CN" altLang="en-US" sz="36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8" name="TextBox 17"/>
          <p:cNvSpPr txBox="1"/>
          <p:nvPr>
            <p:custDataLst>
              <p:tags r:id="rId8"/>
            </p:custDataLst>
          </p:nvPr>
        </p:nvSpPr>
        <p:spPr>
          <a:xfrm>
            <a:off x="3343566" y="3049706"/>
            <a:ext cx="7740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在纯铁中熔合了</a:t>
            </a:r>
            <a:r>
              <a:rPr lang="en-US" altLang="zh-CN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2%</a:t>
            </a:r>
            <a:r>
              <a:rPr lang="en-US" altLang="zh-CN" sz="2800" b="1" smtClean="0">
                <a:solidFill>
                  <a:srgbClr val="0070C0"/>
                </a:solidFill>
                <a:latin typeface="BatangChe" pitchFamily="49" charset="-127"/>
                <a:ea typeface="BatangChe" pitchFamily="49" charset="-127"/>
              </a:rPr>
              <a:t>~</a:t>
            </a:r>
            <a:r>
              <a:rPr lang="en-US" altLang="zh-CN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4.3%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的碳，另加硅、锰等。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iSlíďè"/>
          <p:cNvSpPr txBox="1"/>
          <p:nvPr>
            <p:custDataLst>
              <p:tags r:id="rId9"/>
            </p:custDataLst>
          </p:nvPr>
        </p:nvSpPr>
        <p:spPr bwMode="auto">
          <a:xfrm>
            <a:off x="1466580" y="3750527"/>
            <a:ext cx="1272906" cy="638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smtClean="0">
                <a:solidFill>
                  <a:srgbClr val="C00000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钢</a:t>
            </a:r>
            <a:endParaRPr kumimoji="0" lang="zh-CN" altLang="en-US" sz="36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5" name="TextBox 24"/>
          <p:cNvSpPr txBox="1"/>
          <p:nvPr>
            <p:custDataLst>
              <p:tags r:id="rId10"/>
            </p:custDataLst>
          </p:nvPr>
        </p:nvSpPr>
        <p:spPr>
          <a:xfrm>
            <a:off x="2681936" y="3815411"/>
            <a:ext cx="8748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在纯铁中熔合了</a:t>
            </a:r>
            <a:r>
              <a:rPr lang="en-US" altLang="zh-CN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0.03%</a:t>
            </a:r>
            <a:r>
              <a:rPr lang="en-US" altLang="zh-CN" sz="2800" b="1" smtClean="0">
                <a:solidFill>
                  <a:srgbClr val="0070C0"/>
                </a:solidFill>
                <a:latin typeface="BatangChe" pitchFamily="49" charset="-127"/>
                <a:ea typeface="BatangChe" pitchFamily="49" charset="-127"/>
              </a:rPr>
              <a:t>~</a:t>
            </a:r>
            <a:r>
              <a:rPr lang="en-US" altLang="zh-CN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2%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的碳，另加铬、镍、锰等。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iSlíďè"/>
          <p:cNvSpPr txBox="1"/>
          <p:nvPr>
            <p:custDataLst>
              <p:tags r:id="rId11"/>
            </p:custDataLst>
          </p:nvPr>
        </p:nvSpPr>
        <p:spPr bwMode="auto">
          <a:xfrm>
            <a:off x="2884232" y="4623532"/>
            <a:ext cx="8088555" cy="62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lvl="0" defTabSz="913765">
              <a:lnSpc>
                <a:spcPts val="3600"/>
              </a:lnSpc>
              <a:spcBef>
                <a:spcPct val="0"/>
              </a:spcBef>
              <a:defRPr/>
            </a:pPr>
            <a:r>
              <a:rPr kumimoji="0" lang="zh-CN" altLang="en-US" sz="2600" b="1" i="0" strike="noStrike" kern="1200" cap="none" spc="0" normalizeH="0" baseline="0" noProof="0" smtClean="0">
                <a:solidFill>
                  <a:srgbClr val="002060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这种组成的改变，使得合金性能也随之发生改变。</a:t>
            </a:r>
            <a:endParaRPr kumimoji="0" lang="en-US" altLang="zh-CN" sz="2600" b="1" i="0" strike="noStrike" kern="1200" cap="none" spc="0" normalizeH="0" baseline="0" noProof="0" smtClean="0">
              <a:solidFill>
                <a:srgbClr val="002060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8" name="矩形 27"/>
          <p:cNvSpPr/>
          <p:nvPr>
            <p:custDataLst>
              <p:tags r:id="rId12"/>
            </p:custDataLst>
          </p:nvPr>
        </p:nvSpPr>
        <p:spPr>
          <a:xfrm>
            <a:off x="2947637" y="5329831"/>
            <a:ext cx="78801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3765">
              <a:lnSpc>
                <a:spcPts val="3600"/>
              </a:lnSpc>
              <a:spcBef>
                <a:spcPct val="0"/>
              </a:spcBef>
              <a:defRPr/>
            </a:pPr>
            <a:r>
              <a:rPr lang="zh-CN" altLang="en-US" sz="2600" b="1" smtClean="0">
                <a:solidFill>
                  <a:srgbClr val="4DA77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纯铁较软，生铁比纯铁硬，不锈钢不仅比纯</a:t>
            </a:r>
            <a:endParaRPr lang="en-US" altLang="zh-CN" sz="2600" b="1" smtClean="0">
              <a:solidFill>
                <a:srgbClr val="4DA77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  <a:p>
            <a:pPr lvl="0" defTabSz="913765">
              <a:lnSpc>
                <a:spcPts val="3600"/>
              </a:lnSpc>
              <a:spcBef>
                <a:spcPct val="0"/>
              </a:spcBef>
              <a:defRPr/>
            </a:pPr>
            <a:r>
              <a:rPr lang="zh-CN" altLang="en-US" sz="2600" b="1" smtClean="0">
                <a:solidFill>
                  <a:srgbClr val="4DA77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铁硬，而且其抗腐蚀性能也比纯铁好得多。</a:t>
            </a:r>
            <a:endParaRPr lang="zh-CN" altLang="en-US" sz="2600" b="1">
              <a:solidFill>
                <a:srgbClr val="4DA77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4" grpId="0"/>
      <p:bldP spid="25" grpId="0"/>
      <p:bldP spid="27" grpId="0"/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01734" name="AutoShape 6" descr="https://p1.ssl.qhimgs1.com/sdr/400__/t016abe816998dc1e9b.webp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1736" name="AutoShape 8" descr="https://p1.ssl.qhimgs1.com/sdr/400__/t016abe816998dc1e9b.webp"/>
          <p:cNvSpPr>
            <a:spLocks noChangeAspect="1" noChangeArrowheads="1"/>
          </p:cNvSpPr>
          <p:nvPr>
            <p:custDataLst>
              <p:tags r:id="rId4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4" name="硬度比较.mp4">
            <a:hlinkClick r:id="" action="ppaction://media"/>
          </p:cNvPr>
          <p:cNvPicPr>
            <a:picLocks noRot="1"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link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573749" y="1309481"/>
            <a:ext cx="6013668" cy="4625898"/>
          </a:xfrm>
          <a:prstGeom prst="rect">
            <a:avLst/>
          </a:prstGeom>
          <a:ln w="76200" cmpd="thinThick">
            <a:solidFill>
              <a:schemeClr val="tx1"/>
            </a:solidFill>
          </a:ln>
        </p:spPr>
      </p:pic>
      <p:sp>
        <p:nvSpPr>
          <p:cNvPr id="10" name="iSlíďè"/>
          <p:cNvSpPr txBox="1"/>
          <p:nvPr>
            <p:custDataLst>
              <p:tags r:id="rId7"/>
            </p:custDataLst>
          </p:nvPr>
        </p:nvSpPr>
        <p:spPr bwMode="auto">
          <a:xfrm>
            <a:off x="1005660" y="1540440"/>
            <a:ext cx="2663092" cy="638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二、合金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5" name="TextBox 14">
            <a:hlinkClick r:id="rId14" action="ppaction://hlinkfile"/>
          </p:cNvPr>
          <p:cNvSpPr txBox="1"/>
          <p:nvPr>
            <p:custDataLst>
              <p:tags r:id="rId8"/>
            </p:custDataLst>
          </p:nvPr>
        </p:nvSpPr>
        <p:spPr>
          <a:xfrm>
            <a:off x="735361" y="2892934"/>
            <a:ext cx="363224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比较黄铜（铜锌合金）和铜片、硬铝片（铝合金）和铝片的光泽和颜色；将它们互相刻画，比较它们的硬度。</a:t>
            </a:r>
            <a:endParaRPr lang="zh-CN" altLang="en-US" sz="26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占位符 5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222117" y="2157826"/>
            <a:ext cx="2514722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【</a:t>
            </a: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实验</a:t>
            </a: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8-1】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/>
          <a:stretch>
            <a:fillRect/>
          </a:stretch>
        </p:blipFill>
        <p:spPr bwMode="auto">
          <a:xfrm>
            <a:off x="1514290" y="4981370"/>
            <a:ext cx="1841665" cy="141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71771" y="187327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3"/>
            </p:custDataLst>
          </p:nvPr>
        </p:nvSpPr>
        <p:spPr bwMode="auto">
          <a:xfrm>
            <a:off x="182744" y="777937"/>
            <a:ext cx="2663092" cy="638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二、合金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01734" name="AutoShape 6" descr="https://p1.ssl.qhimgs1.com/sdr/400__/t016abe816998dc1e9b.webp"/>
          <p:cNvSpPr>
            <a:spLocks noChangeAspect="1" noChangeArrowheads="1"/>
          </p:cNvSpPr>
          <p:nvPr>
            <p:custDataLst>
              <p:tags r:id="rId4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1736" name="AutoShape 8" descr="https://p1.ssl.qhimgs1.com/sdr/400__/t016abe816998dc1e9b.webp"/>
          <p:cNvSpPr>
            <a:spLocks noChangeAspect="1" noChangeArrowheads="1"/>
          </p:cNvSpPr>
          <p:nvPr>
            <p:custDataLst>
              <p:tags r:id="rId5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TextBox 17"/>
          <p:cNvSpPr txBox="1"/>
          <p:nvPr>
            <p:custDataLst>
              <p:tags r:id="rId6"/>
            </p:custDataLst>
          </p:nvPr>
        </p:nvSpPr>
        <p:spPr>
          <a:xfrm>
            <a:off x="273978" y="2092379"/>
            <a:ext cx="42607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比较黄铜（铜锌合金）和铜片、硬铝片（铝合金）和铝片的光泽和颜色；将它们互相刻画，比较它们的硬度。</a:t>
            </a:r>
            <a:endParaRPr lang="zh-CN" altLang="en-US" sz="26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占位符 5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55746" y="1409983"/>
            <a:ext cx="2514722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【</a:t>
            </a: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实验</a:t>
            </a: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8-1】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4787795" y="1422364"/>
          <a:ext cx="6787434" cy="2899325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937284"/>
                <a:gridCol w="1241071"/>
                <a:gridCol w="1210801"/>
                <a:gridCol w="1261251"/>
                <a:gridCol w="1137027"/>
              </a:tblGrid>
              <a:tr h="579865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性质比较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   象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</a:tr>
              <a:tr h="57986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黄铜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铜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硬铝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铝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5798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光泽和颜色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5798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硬度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</a:tr>
              <a:tr h="5798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结论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endParaRPr lang="zh-CN" altLang="en-US" sz="2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TextBox 13"/>
          <p:cNvSpPr txBox="1"/>
          <p:nvPr>
            <p:custDataLst>
              <p:tags r:id="rId9"/>
            </p:custDataLst>
          </p:nvPr>
        </p:nvSpPr>
        <p:spPr>
          <a:xfrm>
            <a:off x="6949447" y="2646377"/>
            <a:ext cx="85151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黄色</a:t>
            </a:r>
            <a:endParaRPr lang="zh-CN" altLang="en-US" sz="2600" b="1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10"/>
            </p:custDataLst>
          </p:nvPr>
        </p:nvSpPr>
        <p:spPr>
          <a:xfrm>
            <a:off x="7994724" y="2648170"/>
            <a:ext cx="118494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紫红色</a:t>
            </a:r>
            <a:endParaRPr lang="zh-CN" altLang="en-US" sz="2600" b="1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27"/>
          <a:stretch>
            <a:fillRect/>
          </a:stretch>
        </p:blipFill>
        <p:spPr bwMode="auto">
          <a:xfrm>
            <a:off x="4743581" y="4454205"/>
            <a:ext cx="1603431" cy="1570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 bwMode="auto">
          <a:xfrm>
            <a:off x="6489284" y="4458605"/>
            <a:ext cx="1654129" cy="1565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29"/>
          <a:stretch>
            <a:fillRect/>
          </a:stretch>
        </p:blipFill>
        <p:spPr bwMode="auto">
          <a:xfrm>
            <a:off x="10010177" y="4464421"/>
            <a:ext cx="1663967" cy="162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>
          <a:blip r:embed="rId30"/>
          <a:stretch>
            <a:fillRect/>
          </a:stretch>
        </p:blipFill>
        <p:spPr bwMode="auto">
          <a:xfrm>
            <a:off x="8325499" y="4475179"/>
            <a:ext cx="1550019" cy="1581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TextBox 21"/>
          <p:cNvSpPr txBox="1"/>
          <p:nvPr>
            <p:custDataLst>
              <p:tags r:id="rId15"/>
            </p:custDataLst>
          </p:nvPr>
        </p:nvSpPr>
        <p:spPr>
          <a:xfrm>
            <a:off x="9231857" y="2637412"/>
            <a:ext cx="118494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银白色</a:t>
            </a:r>
            <a:endParaRPr lang="zh-CN" altLang="en-US" sz="2600" b="1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>
            <p:custDataLst>
              <p:tags r:id="rId16"/>
            </p:custDataLst>
          </p:nvPr>
        </p:nvSpPr>
        <p:spPr>
          <a:xfrm>
            <a:off x="10406235" y="2639205"/>
            <a:ext cx="118494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银白色</a:t>
            </a:r>
            <a:endParaRPr lang="zh-CN" altLang="en-US" sz="2600" b="1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>
            <p:custDataLst>
              <p:tags r:id="rId17"/>
            </p:custDataLst>
          </p:nvPr>
        </p:nvSpPr>
        <p:spPr>
          <a:xfrm>
            <a:off x="7069572" y="3207567"/>
            <a:ext cx="185178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黄铜比铜硬</a:t>
            </a:r>
            <a:endParaRPr lang="zh-CN" altLang="en-US" sz="2600" b="1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>
            <p:custDataLst>
              <p:tags r:id="rId18"/>
            </p:custDataLst>
          </p:nvPr>
        </p:nvSpPr>
        <p:spPr>
          <a:xfrm>
            <a:off x="9524109" y="3198602"/>
            <a:ext cx="185178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硬铝比铝硬</a:t>
            </a:r>
            <a:endParaRPr lang="zh-CN" altLang="en-US" sz="2600" b="1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>
            <p:custDataLst>
              <p:tags r:id="rId19"/>
            </p:custDataLst>
          </p:nvPr>
        </p:nvSpPr>
        <p:spPr>
          <a:xfrm>
            <a:off x="7533944" y="3779515"/>
            <a:ext cx="251863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合金比纯金属硬</a:t>
            </a:r>
            <a:endParaRPr lang="zh-CN" altLang="en-US" sz="2600" b="1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>
            <p:custDataLst>
              <p:tags r:id="rId20"/>
            </p:custDataLst>
          </p:nvPr>
        </p:nvSpPr>
        <p:spPr>
          <a:xfrm>
            <a:off x="8702934" y="6045798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铝合金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>
            <p:custDataLst>
              <p:tags r:id="rId21"/>
            </p:custDataLst>
          </p:nvPr>
        </p:nvSpPr>
        <p:spPr>
          <a:xfrm>
            <a:off x="10382920" y="6058349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纯铝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>
            <p:custDataLst>
              <p:tags r:id="rId22"/>
            </p:custDataLst>
          </p:nvPr>
        </p:nvSpPr>
        <p:spPr>
          <a:xfrm>
            <a:off x="5036369" y="602607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黄铜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>
            <p:custDataLst>
              <p:tags r:id="rId23"/>
            </p:custDataLst>
          </p:nvPr>
        </p:nvSpPr>
        <p:spPr>
          <a:xfrm>
            <a:off x="7049843" y="6027868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纯铜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>
            <p:custDataLst>
              <p:tags r:id="rId24"/>
            </p:custDataLst>
          </p:nvPr>
        </p:nvPicPr>
        <p:blipFill>
          <a:blip r:embed="rId31"/>
          <a:stretch>
            <a:fillRect/>
          </a:stretch>
        </p:blipFill>
        <p:spPr bwMode="auto">
          <a:xfrm>
            <a:off x="460375" y="3860004"/>
            <a:ext cx="2537052" cy="141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22" grpId="0"/>
      <p:bldP spid="23" grpId="0"/>
      <p:bldP spid="24" grpId="0"/>
      <p:bldP spid="25" grpId="0"/>
      <p:bldP spid="2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3"/>
            </p:custDataLst>
          </p:nvPr>
        </p:nvSpPr>
        <p:spPr bwMode="auto">
          <a:xfrm>
            <a:off x="779750" y="1615745"/>
            <a:ext cx="2663092" cy="638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二、合金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01734" name="AutoShape 6" descr="https://p1.ssl.qhimgs1.com/sdr/400__/t016abe816998dc1e9b.webp"/>
          <p:cNvSpPr>
            <a:spLocks noChangeAspect="1" noChangeArrowheads="1"/>
          </p:cNvSpPr>
          <p:nvPr>
            <p:custDataLst>
              <p:tags r:id="rId4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1736" name="AutoShape 8" descr="https://p1.ssl.qhimgs1.com/sdr/400__/t016abe816998dc1e9b.webp"/>
          <p:cNvSpPr>
            <a:spLocks noChangeAspect="1" noChangeArrowheads="1"/>
          </p:cNvSpPr>
          <p:nvPr>
            <p:custDataLst>
              <p:tags r:id="rId5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588469" y="4198358"/>
          <a:ext cx="11048360" cy="2141493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425388"/>
                <a:gridCol w="1752600"/>
                <a:gridCol w="1545772"/>
                <a:gridCol w="1567542"/>
                <a:gridCol w="1468787"/>
                <a:gridCol w="1437456"/>
                <a:gridCol w="1850815"/>
              </a:tblGrid>
              <a:tr h="470472">
                <a:tc rowSpan="2"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纯金属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合金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</a:tr>
              <a:tr h="527986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铅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镉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铋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锡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焊锡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武德合金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163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熔点</a:t>
                      </a:r>
                      <a:r>
                        <a:rPr lang="en-US" altLang="zh-CN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℃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327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321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271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232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183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094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启示</a:t>
                      </a:r>
                      <a:endParaRPr lang="zh-CN" altLang="en-US" sz="2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endParaRPr lang="zh-CN" altLang="en-US" sz="2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3" name="TextBox 32"/>
          <p:cNvSpPr txBox="1"/>
          <p:nvPr>
            <p:custDataLst>
              <p:tags r:id="rId7"/>
            </p:custDataLst>
          </p:nvPr>
        </p:nvSpPr>
        <p:spPr>
          <a:xfrm>
            <a:off x="2308942" y="5786970"/>
            <a:ext cx="912181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合金的熔点低于组成它们的纯金属，组成元素越多，熔点越低</a:t>
            </a:r>
            <a:endParaRPr lang="zh-CN" altLang="en-US" sz="2600" b="1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占位符 5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45603" y="2426772"/>
            <a:ext cx="1908356" cy="70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【</a:t>
            </a:r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讨论</a:t>
            </a:r>
            <a:r>
              <a:rPr lang="en-US" altLang="zh-CN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】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>
            <p:custDataLst>
              <p:tags r:id="rId9"/>
            </p:custDataLst>
          </p:nvPr>
        </p:nvSpPr>
        <p:spPr>
          <a:xfrm>
            <a:off x="2564541" y="1883270"/>
            <a:ext cx="395138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查阅资料，了解焊锡（锡铅合金）和武德合金（铅、铋、锡和镉的合金）的用途。根据下表提供的数据，你能得到什么启示？</a:t>
            </a:r>
            <a:endParaRPr lang="zh-CN" altLang="en-US" sz="26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>
            <p:custDataLst>
              <p:tags r:id="rId10"/>
            </p:custDataLst>
          </p:nvPr>
        </p:nvSpPr>
        <p:spPr>
          <a:xfrm>
            <a:off x="7231080" y="1399515"/>
            <a:ext cx="439793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焊锡 </a:t>
            </a:r>
            <a:r>
              <a:rPr lang="zh-CN" altLang="en-US" sz="2600" b="1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主要用于连接不过分要</a:t>
            </a:r>
            <a:endParaRPr lang="en-US" altLang="zh-CN" sz="2600" b="1" smtClean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600" b="1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求强度的小接头，如电</a:t>
            </a:r>
            <a:endParaRPr lang="en-US" altLang="zh-CN" sz="2600" b="1" smtClean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600" b="1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子仪器、仪表、家电电</a:t>
            </a:r>
            <a:endParaRPr lang="en-US" altLang="zh-CN" sz="2600" b="1" smtClean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600" b="1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子线路的接头。</a:t>
            </a:r>
            <a:endParaRPr lang="zh-CN" altLang="en-US" sz="2600" b="1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>
            <p:custDataLst>
              <p:tags r:id="rId11"/>
            </p:custDataLst>
          </p:nvPr>
        </p:nvSpPr>
        <p:spPr>
          <a:xfrm>
            <a:off x="7230055" y="3181570"/>
            <a:ext cx="446350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武德合金 </a:t>
            </a:r>
            <a:r>
              <a:rPr lang="zh-CN" altLang="en-US" sz="2600" b="1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主要用于电路闸刀</a:t>
            </a:r>
            <a:endParaRPr lang="en-US" altLang="zh-CN" sz="2600" b="1" smtClean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600" b="1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600" b="1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里的保险丝。</a:t>
            </a:r>
            <a:endParaRPr lang="zh-CN" altLang="en-US" sz="2600" b="1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9" grpId="0"/>
      <p:bldP spid="4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3"/>
            </p:custDataLst>
          </p:nvPr>
        </p:nvSpPr>
        <p:spPr bwMode="auto">
          <a:xfrm>
            <a:off x="779750" y="1615745"/>
            <a:ext cx="2663092" cy="638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二、合金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01734" name="AutoShape 6" descr="https://p1.ssl.qhimgs1.com/sdr/400__/t016abe816998dc1e9b.webp"/>
          <p:cNvSpPr>
            <a:spLocks noChangeAspect="1" noChangeArrowheads="1"/>
          </p:cNvSpPr>
          <p:nvPr>
            <p:custDataLst>
              <p:tags r:id="rId4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1736" name="AutoShape 8" descr="https://p1.ssl.qhimgs1.com/sdr/400__/t016abe816998dc1e9b.webp"/>
          <p:cNvSpPr>
            <a:spLocks noChangeAspect="1" noChangeArrowheads="1"/>
          </p:cNvSpPr>
          <p:nvPr>
            <p:custDataLst>
              <p:tags r:id="rId5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TextBox 37"/>
          <p:cNvSpPr txBox="1"/>
          <p:nvPr>
            <p:custDataLst>
              <p:tags r:id="rId6"/>
            </p:custDataLst>
          </p:nvPr>
        </p:nvSpPr>
        <p:spPr>
          <a:xfrm>
            <a:off x="3457425" y="1407317"/>
            <a:ext cx="562202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随着社会的不断发展，科技不断提高，合金的种类越来越多，用途越来越广。</a:t>
            </a:r>
            <a:endParaRPr lang="zh-CN" altLang="en-US" sz="26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>
            <p:custDataLst>
              <p:tags r:id="rId7"/>
            </p:custDataLst>
          </p:nvPr>
        </p:nvSpPr>
        <p:spPr>
          <a:xfrm>
            <a:off x="1692599" y="2338862"/>
            <a:ext cx="962960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尽管目前已制得的纯金属只有</a:t>
            </a:r>
            <a:r>
              <a:rPr lang="en-US" altLang="zh-CN" sz="2600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90</a:t>
            </a:r>
            <a:r>
              <a:rPr lang="zh-CN" altLang="en-US" sz="2600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余种，</a:t>
            </a:r>
            <a:endParaRPr lang="en-US" altLang="zh-CN" sz="2600" b="1" smtClean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600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但由这些纯金属按一定组成和质量比制得的合金已达几千种。</a:t>
            </a:r>
            <a:endParaRPr lang="zh-CN" altLang="en-US" sz="2600" b="1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638098" y="3507479"/>
          <a:ext cx="11014926" cy="268335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50255"/>
                <a:gridCol w="2013335"/>
                <a:gridCol w="3780594"/>
                <a:gridCol w="3970742"/>
              </a:tblGrid>
              <a:tr h="59617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合金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主要成分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主要性质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主要用途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10435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不锈钢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铁、铬、镍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抗腐蚀性好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  医疗器械、炊具、</a:t>
                      </a:r>
                      <a:endParaRPr lang="en-US" altLang="zh-CN" sz="2600" b="1" smtClean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l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  容器、反应釜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10435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锰钢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铁、锰、碳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韧性好、硬度大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00" b="1" dirty="0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钢轨、挖掘机铲斗、</a:t>
                      </a:r>
                      <a:endParaRPr lang="en-US" altLang="zh-CN" sz="2600" b="1" dirty="0" smtClean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l"/>
                      <a:r>
                        <a:rPr lang="en-US" altLang="zh-CN" sz="2600" b="1" dirty="0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altLang="en-US" sz="2600" b="1" dirty="0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坦克装甲、自行车架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3"/>
            </p:custDataLst>
          </p:nvPr>
        </p:nvSpPr>
        <p:spPr bwMode="auto">
          <a:xfrm>
            <a:off x="779750" y="1615745"/>
            <a:ext cx="2663092" cy="638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二、合金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01734" name="AutoShape 6" descr="https://p1.ssl.qhimgs1.com/sdr/400__/t016abe816998dc1e9b.webp"/>
          <p:cNvSpPr>
            <a:spLocks noChangeAspect="1" noChangeArrowheads="1"/>
          </p:cNvSpPr>
          <p:nvPr>
            <p:custDataLst>
              <p:tags r:id="rId4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1736" name="AutoShape 8" descr="https://p1.ssl.qhimgs1.com/sdr/400__/t016abe816998dc1e9b.webp"/>
          <p:cNvSpPr>
            <a:spLocks noChangeAspect="1" noChangeArrowheads="1"/>
          </p:cNvSpPr>
          <p:nvPr>
            <p:custDataLst>
              <p:tags r:id="rId5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TextBox 37"/>
          <p:cNvSpPr txBox="1"/>
          <p:nvPr>
            <p:custDataLst>
              <p:tags r:id="rId6"/>
            </p:custDataLst>
          </p:nvPr>
        </p:nvSpPr>
        <p:spPr>
          <a:xfrm>
            <a:off x="3457425" y="1407317"/>
            <a:ext cx="562202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随着社会的不断发展，科技不断提高，合金的种类越来越多，用途越来越广。</a:t>
            </a:r>
            <a:endParaRPr lang="zh-CN" altLang="en-US" sz="26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>
            <p:custDataLst>
              <p:tags r:id="rId7"/>
            </p:custDataLst>
          </p:nvPr>
        </p:nvSpPr>
        <p:spPr>
          <a:xfrm>
            <a:off x="1692599" y="2338862"/>
            <a:ext cx="962960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尽管目前已制得的纯金属只有</a:t>
            </a:r>
            <a:r>
              <a:rPr lang="en-US" altLang="zh-CN" sz="2600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90</a:t>
            </a:r>
            <a:r>
              <a:rPr lang="zh-CN" altLang="en-US" sz="2600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余种，</a:t>
            </a:r>
            <a:endParaRPr lang="en-US" altLang="zh-CN" sz="2600" b="1" smtClean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600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但由这些纯金属按一定组成和质量比制得的合金已达几千种。</a:t>
            </a:r>
            <a:endParaRPr lang="zh-CN" altLang="en-US" sz="2600" b="1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638098" y="3507479"/>
          <a:ext cx="11014926" cy="268335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50255"/>
                <a:gridCol w="2013335"/>
                <a:gridCol w="3780594"/>
                <a:gridCol w="3970742"/>
              </a:tblGrid>
              <a:tr h="59617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合金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主要成分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主要性质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主要用途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10435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黄铜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铜、锌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强度高、可塑性好、</a:t>
                      </a:r>
                      <a:endParaRPr lang="en-US" altLang="zh-CN" sz="2600" b="1" smtClean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l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易加工、耐腐蚀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机器零件、仪表、日用品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10435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青铜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铜、锡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 强度高、可塑性好、</a:t>
                      </a:r>
                      <a:endParaRPr lang="en-US" altLang="zh-CN" sz="2600" b="1" smtClean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l"/>
                      <a:r>
                        <a:rPr lang="en-US" altLang="zh-CN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 </a:t>
                      </a:r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耐磨、耐腐蚀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00" b="1" dirty="0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机器零件如轴承、齿轮等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3"/>
            </p:custDataLst>
          </p:nvPr>
        </p:nvSpPr>
        <p:spPr bwMode="auto">
          <a:xfrm>
            <a:off x="779750" y="1615745"/>
            <a:ext cx="2663092" cy="638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二、合金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01734" name="AutoShape 6" descr="https://p1.ssl.qhimgs1.com/sdr/400__/t016abe816998dc1e9b.webp"/>
          <p:cNvSpPr>
            <a:spLocks noChangeAspect="1" noChangeArrowheads="1"/>
          </p:cNvSpPr>
          <p:nvPr>
            <p:custDataLst>
              <p:tags r:id="rId4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1736" name="AutoShape 8" descr="https://p1.ssl.qhimgs1.com/sdr/400__/t016abe816998dc1e9b.webp"/>
          <p:cNvSpPr>
            <a:spLocks noChangeAspect="1" noChangeArrowheads="1"/>
          </p:cNvSpPr>
          <p:nvPr>
            <p:custDataLst>
              <p:tags r:id="rId5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TextBox 37"/>
          <p:cNvSpPr txBox="1"/>
          <p:nvPr>
            <p:custDataLst>
              <p:tags r:id="rId6"/>
            </p:custDataLst>
          </p:nvPr>
        </p:nvSpPr>
        <p:spPr>
          <a:xfrm>
            <a:off x="3457425" y="1407317"/>
            <a:ext cx="562202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随着社会的不断发展，科技不断提高，合金的种类越来越多，用途越来越广。</a:t>
            </a:r>
            <a:endParaRPr lang="zh-CN" altLang="en-US" sz="26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>
            <p:custDataLst>
              <p:tags r:id="rId7"/>
            </p:custDataLst>
          </p:nvPr>
        </p:nvSpPr>
        <p:spPr>
          <a:xfrm>
            <a:off x="1692599" y="2338862"/>
            <a:ext cx="962960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尽管目前已制得的纯金属只有</a:t>
            </a:r>
            <a:r>
              <a:rPr lang="en-US" altLang="zh-CN" sz="2600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90</a:t>
            </a:r>
            <a:r>
              <a:rPr lang="zh-CN" altLang="en-US" sz="2600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余种，</a:t>
            </a:r>
            <a:endParaRPr lang="en-US" altLang="zh-CN" sz="2600" b="1" smtClean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600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但由这些纯金属按一定组成和质量比制得的合金已达几千种。</a:t>
            </a:r>
            <a:endParaRPr lang="zh-CN" altLang="en-US" sz="2600" b="1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638098" y="3507479"/>
          <a:ext cx="11014926" cy="268335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50255"/>
                <a:gridCol w="2013335"/>
                <a:gridCol w="3780594"/>
                <a:gridCol w="3970742"/>
              </a:tblGrid>
              <a:tr h="59617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合金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主要成分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主要性质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主要用途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10435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白铜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铜、镍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  光泽好、耐磨、</a:t>
                      </a:r>
                      <a:endParaRPr lang="en-US" altLang="zh-CN" sz="2600" b="1" smtClean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l"/>
                      <a:r>
                        <a:rPr lang="en-US" altLang="zh-CN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 </a:t>
                      </a:r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耐腐蚀、易加工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 钱币、代替银做饰品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10435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焊锡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锡、铅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     熔点低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600" b="1" dirty="0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     </a:t>
                      </a:r>
                      <a:r>
                        <a:rPr lang="zh-CN" altLang="en-US" sz="2600" b="1" dirty="0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焊接金属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126007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3"/>
            </p:custDataLst>
          </p:nvPr>
        </p:nvSpPr>
        <p:spPr bwMode="auto">
          <a:xfrm>
            <a:off x="779750" y="1615745"/>
            <a:ext cx="2663092" cy="638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二、合金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01734" name="AutoShape 6" descr="https://p1.ssl.qhimgs1.com/sdr/400__/t016abe816998dc1e9b.webp"/>
          <p:cNvSpPr>
            <a:spLocks noChangeAspect="1" noChangeArrowheads="1"/>
          </p:cNvSpPr>
          <p:nvPr>
            <p:custDataLst>
              <p:tags r:id="rId4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1736" name="AutoShape 8" descr="https://p1.ssl.qhimgs1.com/sdr/400__/t016abe816998dc1e9b.webp"/>
          <p:cNvSpPr>
            <a:spLocks noChangeAspect="1" noChangeArrowheads="1"/>
          </p:cNvSpPr>
          <p:nvPr>
            <p:custDataLst>
              <p:tags r:id="rId5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TextBox 37"/>
          <p:cNvSpPr txBox="1"/>
          <p:nvPr>
            <p:custDataLst>
              <p:tags r:id="rId6"/>
            </p:custDataLst>
          </p:nvPr>
        </p:nvSpPr>
        <p:spPr>
          <a:xfrm>
            <a:off x="3457425" y="1407317"/>
            <a:ext cx="562202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随着社会的不断发展，科技不断提高，合金的种类越来越多，用途越来越广。</a:t>
            </a:r>
            <a:endParaRPr lang="zh-CN" altLang="en-US" sz="26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>
            <p:custDataLst>
              <p:tags r:id="rId7"/>
            </p:custDataLst>
          </p:nvPr>
        </p:nvSpPr>
        <p:spPr>
          <a:xfrm>
            <a:off x="1692599" y="2338862"/>
            <a:ext cx="962960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尽管目前已制得的纯金属只有</a:t>
            </a:r>
            <a:r>
              <a:rPr lang="en-US" altLang="zh-CN" sz="2600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90</a:t>
            </a:r>
            <a:r>
              <a:rPr lang="zh-CN" altLang="en-US" sz="2600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余种，</a:t>
            </a:r>
            <a:endParaRPr lang="en-US" altLang="zh-CN" sz="2600" b="1" smtClean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600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但由这些纯金属按一定组成和质量比制得的合金已达几千种。</a:t>
            </a:r>
            <a:endParaRPr lang="zh-CN" altLang="en-US" sz="2600" b="1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638098" y="3507479"/>
          <a:ext cx="11014926" cy="268335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50255"/>
                <a:gridCol w="2013335"/>
                <a:gridCol w="3780594"/>
                <a:gridCol w="3970742"/>
              </a:tblGrid>
              <a:tr h="59617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合金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主要成分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主要性质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主要用途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10435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硬铝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 铝、铜、</a:t>
                      </a:r>
                      <a:r>
                        <a:rPr lang="en-US" altLang="zh-CN" sz="2600" b="1" baseline="0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</a:p>
                    <a:p>
                      <a:pPr algn="l"/>
                      <a:r>
                        <a:rPr lang="en-US" altLang="zh-CN" sz="2600" b="1" baseline="0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 </a:t>
                      </a:r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镁、硅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  </a:t>
                      </a:r>
                      <a:r>
                        <a:rPr lang="zh-CN" altLang="en-US" sz="2600" b="1" baseline="0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</a:t>
                      </a:r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强度和硬度好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    火箭、飞机、</a:t>
                      </a:r>
                      <a:endParaRPr lang="en-US" altLang="zh-CN" sz="2600" b="1" smtClean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l"/>
                      <a:r>
                        <a:rPr lang="en-US" altLang="zh-CN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   </a:t>
                      </a:r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轮船等制造业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10435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18K</a:t>
                      </a:r>
                    </a:p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黄金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金、银、铜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00" b="1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光泽好、耐磨、易加工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00" b="1" dirty="0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金饰品、钱币、电子元件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351925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3"/>
            </p:custDataLst>
          </p:nvPr>
        </p:nvSpPr>
        <p:spPr bwMode="auto">
          <a:xfrm>
            <a:off x="779750" y="1615745"/>
            <a:ext cx="2663092" cy="638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二、合金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01734" name="AutoShape 6" descr="https://p1.ssl.qhimgs1.com/sdr/400__/t016abe816998dc1e9b.webp"/>
          <p:cNvSpPr>
            <a:spLocks noChangeAspect="1" noChangeArrowheads="1"/>
          </p:cNvSpPr>
          <p:nvPr>
            <p:custDataLst>
              <p:tags r:id="rId4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1736" name="AutoShape 8" descr="https://p1.ssl.qhimgs1.com/sdr/400__/t016abe816998dc1e9b.webp"/>
          <p:cNvSpPr>
            <a:spLocks noChangeAspect="1" noChangeArrowheads="1"/>
          </p:cNvSpPr>
          <p:nvPr>
            <p:custDataLst>
              <p:tags r:id="rId5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TextBox 37"/>
          <p:cNvSpPr txBox="1"/>
          <p:nvPr>
            <p:custDataLst>
              <p:tags r:id="rId6"/>
            </p:custDataLst>
          </p:nvPr>
        </p:nvSpPr>
        <p:spPr>
          <a:xfrm>
            <a:off x="3100576" y="1641494"/>
            <a:ext cx="850783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钛和钛合金</a:t>
            </a:r>
            <a:r>
              <a:rPr lang="zh-CN" altLang="en-US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被认为是</a:t>
            </a:r>
            <a:r>
              <a:rPr lang="en-US" altLang="zh-CN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21</a:t>
            </a:r>
            <a:r>
              <a:rPr lang="zh-CN" altLang="en-US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世纪的重金属材料，它们具有很多优良的性能，如熔点高、密度小（仅为</a:t>
            </a:r>
            <a:r>
              <a:rPr lang="en-US" altLang="zh-CN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4.5g/cm</a:t>
            </a:r>
            <a:r>
              <a:rPr lang="en-US" altLang="zh-CN" sz="2600" b="1" baseline="30000" smtClean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）、可塑性好、易于加工、机械性能好等。尤其是钛和钛合金的抗腐蚀性能非常好，即使把它们放在海水中数年，取出后仍光亮如初，其抗腐蚀性能远优于不锈钢。</a:t>
            </a:r>
            <a:endParaRPr lang="zh-CN" altLang="en-US" sz="2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7"/>
            </p:custDataLst>
          </p:nvPr>
        </p:nvSpPr>
        <p:spPr>
          <a:xfrm>
            <a:off x="4847607" y="4204439"/>
            <a:ext cx="58129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钛和钛合金被广泛用于火箭、导弹、航天飞机、船舶、化工和通信设备等。</a:t>
            </a:r>
            <a:endParaRPr lang="zh-CN" altLang="en-US" sz="26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Picture 3" descr="pic_21784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15" y="4096982"/>
            <a:ext cx="2937728" cy="219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>
            <p:custDataLst>
              <p:tags r:id="rId9"/>
            </p:custDataLst>
          </p:nvPr>
        </p:nvSpPr>
        <p:spPr>
          <a:xfrm>
            <a:off x="4966554" y="5427355"/>
            <a:ext cx="581295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钛合金可以用来制造人造骨等。</a:t>
            </a:r>
            <a:endParaRPr lang="zh-CN" altLang="en-US" sz="26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iSlíďè"/>
          <p:cNvSpPr txBox="1"/>
          <p:nvPr>
            <p:custDataLst>
              <p:tags r:id="rId2"/>
            </p:custDataLst>
          </p:nvPr>
        </p:nvSpPr>
        <p:spPr bwMode="auto">
          <a:xfrm>
            <a:off x="1319651" y="729091"/>
            <a:ext cx="1972198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新知学习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iSlíďè"/>
          <p:cNvSpPr txBox="1"/>
          <p:nvPr>
            <p:custDataLst>
              <p:tags r:id="rId3"/>
            </p:custDataLst>
          </p:nvPr>
        </p:nvSpPr>
        <p:spPr bwMode="auto">
          <a:xfrm>
            <a:off x="779750" y="1615745"/>
            <a:ext cx="2663092" cy="638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二、合金</a:t>
            </a:r>
            <a:endParaRPr kumimoji="0" lang="zh-CN" altLang="en-US" sz="2800" b="1" i="0" u="none" strike="noStrike" kern="1200" cap="none" spc="0" normalizeH="0" baseline="0" noProof="0"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01734" name="AutoShape 6" descr="https://p1.ssl.qhimgs1.com/sdr/400__/t016abe816998dc1e9b.webp"/>
          <p:cNvSpPr>
            <a:spLocks noChangeAspect="1" noChangeArrowheads="1"/>
          </p:cNvSpPr>
          <p:nvPr>
            <p:custDataLst>
              <p:tags r:id="rId4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1736" name="AutoShape 8" descr="https://p1.ssl.qhimgs1.com/sdr/400__/t016abe816998dc1e9b.webp"/>
          <p:cNvSpPr>
            <a:spLocks noChangeAspect="1" noChangeArrowheads="1"/>
          </p:cNvSpPr>
          <p:nvPr>
            <p:custDataLst>
              <p:tags r:id="rId5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TextBox 37">
            <a:hlinkClick r:id="rId16" action="ppaction://hlinkfile"/>
          </p:cNvPr>
          <p:cNvSpPr txBox="1"/>
          <p:nvPr>
            <p:custDataLst>
              <p:tags r:id="rId6"/>
            </p:custDataLst>
          </p:nvPr>
        </p:nvSpPr>
        <p:spPr>
          <a:xfrm>
            <a:off x="2933308" y="1786464"/>
            <a:ext cx="73146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形状记忆合金 </a:t>
            </a:r>
            <a:r>
              <a:rPr lang="zh-CN" altLang="en-US" sz="2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是具有形状记忆效应的合金。</a:t>
            </a:r>
            <a:endParaRPr lang="zh-CN" altLang="en-US" sz="26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0" name="组合 19"/>
          <p:cNvGrpSpPr/>
          <p:nvPr>
            <p:custDataLst>
              <p:tags r:id="rId7"/>
            </p:custDataLst>
          </p:nvPr>
        </p:nvGrpSpPr>
        <p:grpSpPr>
          <a:xfrm>
            <a:off x="564163" y="2787456"/>
            <a:ext cx="10995929" cy="3457229"/>
            <a:chOff x="564163" y="2787456"/>
            <a:chExt cx="10995929" cy="3457229"/>
          </a:xfrm>
        </p:grpSpPr>
        <p:pic>
          <p:nvPicPr>
            <p:cNvPr id="3075" name="Picture 3"/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17"/>
            <a:stretch>
              <a:fillRect/>
            </a:stretch>
          </p:blipFill>
          <p:spPr bwMode="auto">
            <a:xfrm>
              <a:off x="568092" y="2787456"/>
              <a:ext cx="10991192" cy="1773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iSlíďè"/>
            <p:cNvSpPr txBox="1"/>
            <p:nvPr>
              <p:custDataLst>
                <p:tags r:id="rId9"/>
              </p:custDataLst>
            </p:nvPr>
          </p:nvSpPr>
          <p:spPr bwMode="auto">
            <a:xfrm>
              <a:off x="564163" y="4511343"/>
              <a:ext cx="2368611" cy="863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smtClean="0">
                  <a:solidFill>
                    <a:schemeClr val="tx1"/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zihun58hao-chuangzhonghei" panose="00000500000000000000" pitchFamily="2" charset="-122"/>
                </a:rPr>
                <a:t>用形状记忆合金</a:t>
              </a:r>
              <a:endParaRPr kumimoji="0" lang="en-US" altLang="zh-CN" sz="24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endParaRPr>
            </a:p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smtClean="0">
                  <a:solidFill>
                    <a:schemeClr val="tx1"/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zihun58hao-chuangzhonghei" panose="00000500000000000000" pitchFamily="2" charset="-122"/>
                </a:rPr>
                <a:t>丝制成的天线</a:t>
              </a:r>
              <a:endParaRPr kumimoji="0" lang="zh-CN" altLang="en-US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endParaRPr>
            </a:p>
          </p:txBody>
        </p:sp>
        <p:sp>
          <p:nvSpPr>
            <p:cNvPr id="14" name="iSlíďè"/>
            <p:cNvSpPr txBox="1"/>
            <p:nvPr>
              <p:custDataLst>
                <p:tags r:id="rId10"/>
              </p:custDataLst>
            </p:nvPr>
          </p:nvSpPr>
          <p:spPr bwMode="auto">
            <a:xfrm>
              <a:off x="3660478" y="4541082"/>
              <a:ext cx="2368611" cy="863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smtClean="0">
                  <a:solidFill>
                    <a:schemeClr val="tx1"/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zihun58hao-chuangzhonghei" panose="00000500000000000000" pitchFamily="2" charset="-122"/>
                </a:rPr>
                <a:t>将天线揉成团</a:t>
              </a:r>
              <a:endParaRPr kumimoji="0" lang="zh-CN" altLang="en-US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endParaRPr>
            </a:p>
          </p:txBody>
        </p:sp>
        <p:sp>
          <p:nvSpPr>
            <p:cNvPr id="17" name="iSlíďè"/>
            <p:cNvSpPr txBox="1"/>
            <p:nvPr>
              <p:custDataLst>
                <p:tags r:id="rId11"/>
              </p:custDataLst>
            </p:nvPr>
          </p:nvSpPr>
          <p:spPr bwMode="auto">
            <a:xfrm>
              <a:off x="6544923" y="4481607"/>
              <a:ext cx="2074967" cy="863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smtClean="0">
                  <a:solidFill>
                    <a:schemeClr val="tx1"/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zihun58hao-chuangzhonghei" panose="00000500000000000000" pitchFamily="2" charset="-122"/>
                </a:rPr>
                <a:t>在加热时形</a:t>
              </a:r>
              <a:endParaRPr kumimoji="0" lang="en-US" altLang="zh-CN" sz="2400" b="1" i="0" u="none" strike="noStrike" kern="1200" cap="none" spc="0" normalizeH="0" baseline="0" noProof="0" smtClean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endParaRPr>
            </a:p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smtClean="0">
                  <a:solidFill>
                    <a:schemeClr val="tx1"/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zihun58hao-chuangzhonghei" panose="00000500000000000000" pitchFamily="2" charset="-122"/>
                </a:rPr>
                <a:t>状开始恢复</a:t>
              </a:r>
              <a:endParaRPr kumimoji="0" lang="zh-CN" altLang="en-US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endParaRPr>
            </a:p>
          </p:txBody>
        </p:sp>
        <p:sp>
          <p:nvSpPr>
            <p:cNvPr id="18" name="iSlíďè"/>
            <p:cNvSpPr txBox="1"/>
            <p:nvPr>
              <p:custDataLst>
                <p:tags r:id="rId12"/>
              </p:custDataLst>
            </p:nvPr>
          </p:nvSpPr>
          <p:spPr bwMode="auto">
            <a:xfrm>
              <a:off x="9485125" y="4589402"/>
              <a:ext cx="2074967" cy="863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smtClean="0">
                  <a:solidFill>
                    <a:schemeClr val="tx1"/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zihun58hao-chuangzhonghei" panose="00000500000000000000" pitchFamily="2" charset="-122"/>
                </a:rPr>
                <a:t>形状完全恢复</a:t>
              </a:r>
              <a:endParaRPr kumimoji="0" lang="zh-CN" altLang="en-US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endParaRPr>
            </a:p>
          </p:txBody>
        </p:sp>
        <p:sp>
          <p:nvSpPr>
            <p:cNvPr id="19" name="iSlíďè"/>
            <p:cNvSpPr txBox="1"/>
            <p:nvPr>
              <p:custDataLst>
                <p:tags r:id="rId13"/>
              </p:custDataLst>
            </p:nvPr>
          </p:nvSpPr>
          <p:spPr bwMode="auto">
            <a:xfrm>
              <a:off x="3032288" y="5596729"/>
              <a:ext cx="7093019" cy="647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smtClean="0"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zihun58hao-chuangzhonghei" panose="00000500000000000000" pitchFamily="2" charset="-122"/>
                </a:rPr>
                <a:t>用钛镍形状记忆合金制成的人造卫星天线</a:t>
              </a:r>
              <a:endParaRPr kumimoji="0" lang="zh-CN" altLang="en-US" sz="2800" b="1" i="0" u="none" strike="noStrike" kern="1200" cap="none" spc="0" normalizeH="0" baseline="0" noProof="0"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135718" y="378935"/>
            <a:ext cx="2049205" cy="592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lvl="0" defTabSz="913765">
              <a:spcBef>
                <a:spcPct val="0"/>
              </a:spcBef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新知总结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4" name="TextBox 3"/>
          <p:cNvSpPr txBox="1"/>
          <p:nvPr>
            <p:custDataLst>
              <p:tags r:id="rId2"/>
            </p:custDataLst>
          </p:nvPr>
        </p:nvSpPr>
        <p:spPr>
          <a:xfrm>
            <a:off x="332664" y="971328"/>
            <a:ext cx="117055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金属具有很多共同的物理性质。例如，常温下它们都是固体</a:t>
            </a:r>
            <a:endParaRPr lang="en-US" altLang="zh-CN" sz="32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（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汞除外），有金属光泽，大多数为电和热的优良导体，有</a:t>
            </a:r>
            <a:endParaRPr lang="en-US" altLang="zh-CN" sz="32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延展性，密度较大，熔点较高。</a:t>
            </a:r>
            <a:endParaRPr lang="en-US" altLang="zh-CN" sz="32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>
            <p:custDataLst>
              <p:tags r:id="rId3"/>
            </p:custDataLst>
          </p:nvPr>
        </p:nvSpPr>
        <p:spPr>
          <a:xfrm>
            <a:off x="135718" y="2540988"/>
            <a:ext cx="119024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2. 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物质的性质在很大程度上决定了物质的用途，但这不是唯一</a:t>
            </a:r>
            <a:endParaRPr lang="en-US" altLang="zh-CN" sz="32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的决定因素。在考虑物质的用途时，还需要考虑价格、资源、</a:t>
            </a:r>
            <a:endParaRPr lang="en-US" altLang="zh-CN" sz="32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是否美观、使用是否便利，以及废料是否易于回收和对环境</a:t>
            </a:r>
            <a:endParaRPr lang="en-US" altLang="zh-CN" sz="32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的影响等多种因素。</a:t>
            </a:r>
            <a:endParaRPr lang="en-US" altLang="zh-CN" sz="32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iSlíďè"/>
          <p:cNvSpPr txBox="1"/>
          <p:nvPr>
            <p:custDataLst>
              <p:tags r:id="rId4"/>
            </p:custDataLst>
          </p:nvPr>
        </p:nvSpPr>
        <p:spPr bwMode="auto">
          <a:xfrm>
            <a:off x="4246267" y="88740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6" name="TextBox 5"/>
          <p:cNvSpPr txBox="1"/>
          <p:nvPr>
            <p:custDataLst>
              <p:tags r:id="rId5"/>
            </p:custDataLst>
          </p:nvPr>
        </p:nvSpPr>
        <p:spPr>
          <a:xfrm>
            <a:off x="332664" y="4603091"/>
            <a:ext cx="1093190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3"/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金属材料包括铁、铝、铜等纯金属及合金。在金属中加热熔合某些金属或非金属而制得的合金，其性能会发生改变。合金的强度和硬度一般比组成它们的纯金属更高，抗腐蚀性能等也更好，因此，合金具有更广泛的用途。</a:t>
            </a:r>
            <a:endParaRPr lang="en-US" altLang="zh-CN" sz="32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1296161" y="797039"/>
            <a:ext cx="2049205" cy="592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lvl="0" defTabSz="913765">
              <a:spcBef>
                <a:spcPct val="0"/>
              </a:spcBef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课堂练习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4" name="iSlíďè"/>
          <p:cNvSpPr txBox="1"/>
          <p:nvPr>
            <p:custDataLst>
              <p:tags r:id="rId2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33793" name="Rectangle 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9083" y="1550822"/>
            <a:ext cx="10406742" cy="163121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1. 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下列关于钢的说法正确的是 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(   </a:t>
            </a:r>
            <a:r>
              <a:rPr kumimoji="0" lang="en-US" altLang="zh-CN" sz="3200" b="1" i="0" u="none" strike="noStrike" cap="none" normalizeH="0" baseline="0" smtClean="0">
                <a:ln>
                  <a:noFill/>
                </a:ln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A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)</a:t>
            </a: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A.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钢属于混合物</a:t>
            </a:r>
            <a:r>
              <a:rPr kumimoji="0" lang="zh-CN" altLang="en-US" sz="2600" b="1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                     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B.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钢的含碳量比生铁高</a:t>
            </a: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C.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钢的硬度比纯铁硬度小</a:t>
            </a:r>
            <a:r>
              <a:rPr kumimoji="0" lang="zh-CN" altLang="en-US" sz="2600" b="1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        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D.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钢不导电也不导热</a:t>
            </a:r>
          </a:p>
        </p:txBody>
      </p:sp>
      <p:sp>
        <p:nvSpPr>
          <p:cNvPr id="33794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11963" y="3415145"/>
            <a:ext cx="11604459" cy="111421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kumimoji="0" 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食品包装袋中经常使用到铝箔，铝能制成铝箔是因为铝具有良好的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  </a:t>
            </a:r>
            <a:r>
              <a:rPr kumimoji="0" lang="en-US" altLang="zh-CN" sz="3200" b="1" i="0" u="none" strike="noStrike" cap="none" normalizeH="0" baseline="0" smtClean="0">
                <a:ln>
                  <a:noFill/>
                </a:ln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)</a:t>
            </a:r>
            <a:endParaRPr kumimoji="0" lang="en-US" altLang="zh-CN" sz="2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marR="0" lvl="0" indent="266700" algn="l" defTabSz="914400" rtl="0" eaLnBrk="0" fontAlgn="base" latinLnBrk="0" hangingPunct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A.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导电性           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B.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抗腐蚀性           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C.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导热性         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D.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延展性</a:t>
            </a:r>
            <a:endParaRPr kumimoji="0" lang="zh-CN" altLang="en-US" sz="2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30652" y="4872448"/>
            <a:ext cx="10858516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人类</a:t>
            </a:r>
            <a:r>
              <a:rPr lang="zh-CN" altLang="en-US" sz="2600" b="1">
                <a:latin typeface="微软雅黑" panose="020B0503020204020204" pitchFamily="34" charset="-122"/>
                <a:ea typeface="微软雅黑" panose="020B0503020204020204" pitchFamily="34" charset="-122"/>
              </a:rPr>
              <a:t>使用金属的历史，由早到晚的顺序是（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）</a:t>
            </a:r>
            <a:endParaRPr lang="zh-CN" altLang="en-US" sz="2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A.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铁 </a:t>
            </a:r>
            <a:r>
              <a:rPr lang="zh-CN" altLang="en-US" sz="2600" b="1">
                <a:latin typeface="微软雅黑" panose="020B0503020204020204" pitchFamily="34" charset="-122"/>
                <a:ea typeface="微软雅黑" panose="020B0503020204020204" pitchFamily="34" charset="-122"/>
              </a:rPr>
              <a:t>铜 铝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铝 </a:t>
            </a:r>
            <a:r>
              <a:rPr lang="zh-CN" altLang="en-US" sz="2600" b="1">
                <a:latin typeface="微软雅黑" panose="020B0503020204020204" pitchFamily="34" charset="-122"/>
                <a:ea typeface="微软雅黑" panose="020B0503020204020204" pitchFamily="34" charset="-122"/>
              </a:rPr>
              <a:t>铜  铁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C.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铜   </a:t>
            </a:r>
            <a:r>
              <a:rPr lang="zh-CN" altLang="en-US" sz="2600" b="1">
                <a:latin typeface="微软雅黑" panose="020B0503020204020204" pitchFamily="34" charset="-122"/>
                <a:ea typeface="微软雅黑" panose="020B0503020204020204" pitchFamily="34" charset="-122"/>
              </a:rPr>
              <a:t>铁  铝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D.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铜  </a:t>
            </a:r>
            <a:r>
              <a:rPr lang="zh-CN" altLang="en-US" sz="2600" b="1">
                <a:latin typeface="微软雅黑" panose="020B0503020204020204" pitchFamily="34" charset="-122"/>
                <a:ea typeface="微软雅黑" panose="020B0503020204020204" pitchFamily="34" charset="-122"/>
              </a:rPr>
              <a:t>铝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铁</a:t>
            </a:r>
            <a:endParaRPr lang="zh-CN" altLang="en-US" sz="2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5421854" y="1559859"/>
            <a:ext cx="731520" cy="559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7"/>
            </p:custDataLst>
          </p:nvPr>
        </p:nvSpPr>
        <p:spPr>
          <a:xfrm>
            <a:off x="10929770" y="3463966"/>
            <a:ext cx="602429" cy="559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7293683" y="5013058"/>
            <a:ext cx="731520" cy="559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70156" y="1491308"/>
            <a:ext cx="11123407" cy="483722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4. </a:t>
            </a:r>
            <a:r>
              <a:rPr kumimoji="0" 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某合金与铁的物理性质的比较如下表所示：</a:t>
            </a: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zh-CN" sz="2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zh-CN" sz="2600" b="1" smtClean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zh-CN" sz="2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zh-CN" sz="2600" b="1" smtClean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zh-CN" sz="2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(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注：硬度以金刚石的硬度为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10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作标准，导电性以银的导电性为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100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作标准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已知该合金耐腐蚀、强度大，从性能上看，该合金不适合制  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(    </a:t>
            </a:r>
            <a:r>
              <a:rPr kumimoji="0" lang="en-US" altLang="zh-CN" sz="3200" b="1" i="0" u="none" strike="noStrike" cap="none" normalizeH="0" baseline="0" smtClean="0">
                <a:ln>
                  <a:noFill/>
                </a:ln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C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 )</a:t>
            </a:r>
          </a:p>
          <a:p>
            <a:pPr marL="0" marR="0" lvl="0" indent="0" algn="l" defTabSz="914400" rtl="0" eaLnBrk="0" fontAlgn="base" latinLnBrk="0" hangingPunct="0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A.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门窗框              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B.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炉具               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C.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导线             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D.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航天器</a:t>
            </a:r>
          </a:p>
        </p:txBody>
      </p:sp>
      <p:sp>
        <p:nvSpPr>
          <p:cNvPr id="184" name="iSlíďè"/>
          <p:cNvSpPr txBox="1"/>
          <p:nvPr>
            <p:custDataLst>
              <p:tags r:id="rId2"/>
            </p:custDataLst>
          </p:nvPr>
        </p:nvSpPr>
        <p:spPr bwMode="auto">
          <a:xfrm>
            <a:off x="1285403" y="861587"/>
            <a:ext cx="2049205" cy="592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lvl="0" defTabSz="913765">
              <a:spcBef>
                <a:spcPct val="0"/>
              </a:spcBef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课堂练习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4" name="iSlíďè"/>
          <p:cNvSpPr txBox="1"/>
          <p:nvPr>
            <p:custDataLst>
              <p:tags r:id="rId3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409369" y="2304104"/>
          <a:ext cx="9380550" cy="2074257"/>
        </p:xfrm>
        <a:graphic>
          <a:graphicData uri="http://schemas.openxmlformats.org/drawingml/2006/table">
            <a:tbl>
              <a:tblPr/>
              <a:tblGrid>
                <a:gridCol w="1635162"/>
                <a:gridCol w="1936347"/>
                <a:gridCol w="2243787"/>
                <a:gridCol w="1628907"/>
                <a:gridCol w="1936347"/>
              </a:tblGrid>
              <a:tr h="493887"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endParaRPr lang="en-US" sz="2600" b="1" kern="1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600" b="1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熔点</a:t>
                      </a:r>
                      <a:endParaRPr lang="zh-CN" sz="2600" b="1" kern="1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600" b="1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密</a:t>
                      </a:r>
                      <a:r>
                        <a:rPr lang="en-US" sz="2600" b="1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lang="zh-CN" sz="2600" b="1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度</a:t>
                      </a:r>
                      <a:endParaRPr lang="zh-CN" sz="2600" b="1" kern="1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600" b="1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硬度</a:t>
                      </a:r>
                      <a:endParaRPr lang="zh-CN" sz="2600" b="1" kern="1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600" b="1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导电性</a:t>
                      </a:r>
                      <a:endParaRPr lang="zh-CN" sz="2600" b="1" kern="1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0185"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600" b="1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某合金</a:t>
                      </a:r>
                      <a:endParaRPr lang="zh-CN" sz="2600" b="1" kern="1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600" b="1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3 200 </a:t>
                      </a:r>
                      <a:r>
                        <a:rPr lang="zh-CN" sz="2600" b="1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℃</a:t>
                      </a:r>
                      <a:endParaRPr lang="zh-CN" sz="2600" b="1" kern="1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600" b="1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3.20 g</a:t>
                      </a:r>
                      <a:r>
                        <a:rPr lang="zh-CN" sz="2600" b="1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·</a:t>
                      </a:r>
                      <a:r>
                        <a:rPr lang="en-US" sz="2600" b="1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lang="en-US" sz="2600" b="1" kern="100" baseline="30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-3</a:t>
                      </a:r>
                      <a:endParaRPr lang="zh-CN" sz="2600" b="1" kern="1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600" b="1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7.5</a:t>
                      </a:r>
                      <a:endParaRPr lang="zh-CN" sz="2600" b="1" kern="1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600" b="1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3.5</a:t>
                      </a:r>
                      <a:endParaRPr lang="zh-CN" sz="2600" b="1" kern="1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0185"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600" b="1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铁</a:t>
                      </a:r>
                      <a:endParaRPr lang="zh-CN" sz="2600" b="1" kern="1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600" b="1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1 535 </a:t>
                      </a:r>
                      <a:r>
                        <a:rPr lang="zh-CN" sz="2600" b="1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℃</a:t>
                      </a:r>
                      <a:endParaRPr lang="zh-CN" sz="2600" b="1" kern="1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600" b="1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7.86 g</a:t>
                      </a:r>
                      <a:r>
                        <a:rPr lang="zh-CN" sz="2600" b="1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·</a:t>
                      </a:r>
                      <a:r>
                        <a:rPr lang="en-US" sz="2600" b="1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lang="en-US" sz="2600" b="1" kern="100" baseline="30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-3</a:t>
                      </a:r>
                      <a:endParaRPr lang="zh-CN" sz="2600" b="1" kern="1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600" b="1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4.5</a:t>
                      </a:r>
                      <a:endParaRPr lang="zh-CN" sz="2600" b="1" kern="1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600" b="1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17</a:t>
                      </a:r>
                      <a:endParaRPr lang="zh-CN" sz="2600" b="1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ourier New" panose="020703090202050204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9789455" y="5109882"/>
            <a:ext cx="731520" cy="559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1296161" y="861587"/>
            <a:ext cx="2049205" cy="592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lvl="0" defTabSz="913765">
              <a:spcBef>
                <a:spcPct val="0"/>
              </a:spcBef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课堂练习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4" name="iSlíďè"/>
          <p:cNvSpPr txBox="1"/>
          <p:nvPr>
            <p:custDataLst>
              <p:tags r:id="rId2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35841" name="Rectangle 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7466" y="1533514"/>
            <a:ext cx="10919977" cy="355481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5. </a:t>
            </a:r>
            <a:r>
              <a:rPr kumimoji="0" 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金属、金属材料的性质在很大程度上决定了它们的用途。下列相关说法</a:t>
            </a:r>
            <a:endParaRPr kumimoji="0" lang="en-US" altLang="zh-CN" sz="2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</a:t>
            </a:r>
            <a:r>
              <a:rPr kumimoji="0" 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中不正确的是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(    </a:t>
            </a:r>
            <a:r>
              <a:rPr kumimoji="0" lang="en-US" altLang="zh-CN" sz="3200" b="1" i="0" u="none" strike="noStrike" cap="none" normalizeH="0" baseline="0" smtClean="0">
                <a:ln>
                  <a:noFill/>
                </a:ln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D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)</a:t>
            </a:r>
          </a:p>
          <a:p>
            <a:pPr marL="0" marR="0" lvl="0" indent="0" algn="l" defTabSz="914400" rtl="0" eaLnBrk="0" fontAlgn="base" latinLnBrk="0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A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．钨的熔点高，可以用来作灯丝</a:t>
            </a:r>
          </a:p>
          <a:p>
            <a:pPr marL="0" marR="0" lvl="0" indent="0" algn="l" defTabSz="914400" rtl="0" eaLnBrk="0" fontAlgn="base" latinLnBrk="0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B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．铁有良好的导热性，可以用来制炊具</a:t>
            </a:r>
          </a:p>
          <a:p>
            <a:pPr marL="0" marR="0" lvl="0" indent="0" algn="l" defTabSz="914400" rtl="0" eaLnBrk="0" fontAlgn="base" latinLnBrk="0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C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．不锈钢的抗腐蚀性好，常用于制造医疗器械</a:t>
            </a:r>
          </a:p>
          <a:p>
            <a:pPr marL="0" marR="0" lvl="0" indent="0" algn="l" defTabSz="914400" rtl="0" eaLnBrk="0" fontAlgn="base" latinLnBrk="0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D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．铅锑合金的熔点较低，常用于制成发热体</a:t>
            </a: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3560781" y="2173045"/>
            <a:ext cx="731520" cy="559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1296161" y="829313"/>
            <a:ext cx="2049205" cy="592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lvl="0" defTabSz="913765">
              <a:spcBef>
                <a:spcPct val="0"/>
              </a:spcBef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课堂练习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4" name="iSlíďè"/>
          <p:cNvSpPr txBox="1"/>
          <p:nvPr>
            <p:custDataLst>
              <p:tags r:id="rId2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680268" y="1560087"/>
            <a:ext cx="10905713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6.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600" b="1">
                <a:latin typeface="微软雅黑" panose="020B0503020204020204" pitchFamily="34" charset="-122"/>
                <a:ea typeface="微软雅黑" panose="020B0503020204020204" pitchFamily="34" charset="-122"/>
              </a:rPr>
              <a:t>垃圾是放错了位置的资源”，应该分类回收。生活中废弃的铁锅，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铝</a:t>
            </a:r>
            <a:endParaRPr lang="en-US" altLang="zh-CN" sz="26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42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制</a:t>
            </a:r>
            <a:r>
              <a:rPr lang="zh-CN" altLang="en-US" sz="2600" b="1">
                <a:latin typeface="微软雅黑" panose="020B0503020204020204" pitchFamily="34" charset="-122"/>
                <a:ea typeface="微软雅黑" panose="020B0503020204020204" pitchFamily="34" charset="-122"/>
              </a:rPr>
              <a:t>易拉罐、铜导线可以归为一类加以回收，因为它们属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于 </a:t>
            </a: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    </a:t>
            </a:r>
            <a:r>
              <a:rPr lang="en-US" altLang="zh-CN" sz="32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) </a:t>
            </a:r>
            <a:endParaRPr lang="en-US" altLang="zh-CN" sz="2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4200"/>
              </a:lnSpc>
            </a:pPr>
            <a:r>
              <a:rPr lang="en-US" altLang="zh-CN" sz="2600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A</a:t>
            </a:r>
            <a:r>
              <a:rPr lang="en-US" altLang="zh-CN" sz="2600" b="1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600" b="1">
                <a:latin typeface="微软雅黑" panose="020B0503020204020204" pitchFamily="34" charset="-122"/>
                <a:ea typeface="微软雅黑" panose="020B0503020204020204" pitchFamily="34" charset="-122"/>
              </a:rPr>
              <a:t>氧化物	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sz="2600" b="1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600" b="1">
                <a:latin typeface="微软雅黑" panose="020B0503020204020204" pitchFamily="34" charset="-122"/>
                <a:ea typeface="微软雅黑" panose="020B0503020204020204" pitchFamily="34" charset="-122"/>
              </a:rPr>
              <a:t>化合物	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sz="2600" b="1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600" b="1">
                <a:latin typeface="微软雅黑" panose="020B0503020204020204" pitchFamily="34" charset="-122"/>
                <a:ea typeface="微软雅黑" panose="020B0503020204020204" pitchFamily="34" charset="-122"/>
              </a:rPr>
              <a:t>混合物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2600" b="1">
                <a:latin typeface="微软雅黑" panose="020B0503020204020204" pitchFamily="34" charset="-122"/>
                <a:ea typeface="微软雅黑" panose="020B0503020204020204" pitchFamily="34" charset="-122"/>
              </a:rPr>
              <a:t>D.</a:t>
            </a:r>
            <a:r>
              <a:rPr lang="zh-CN" altLang="en-US" sz="2600" b="1">
                <a:latin typeface="微软雅黑" panose="020B0503020204020204" pitchFamily="34" charset="-122"/>
                <a:ea typeface="微软雅黑" panose="020B0503020204020204" pitchFamily="34" charset="-122"/>
              </a:rPr>
              <a:t>金属或合金</a:t>
            </a:r>
          </a:p>
          <a:p>
            <a:pPr>
              <a:lnSpc>
                <a:spcPts val="42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7.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下列</a:t>
            </a:r>
            <a:r>
              <a:rPr lang="zh-CN" altLang="en-US" sz="2600" b="1">
                <a:latin typeface="微软雅黑" panose="020B0503020204020204" pitchFamily="34" charset="-122"/>
                <a:ea typeface="微软雅黑" panose="020B0503020204020204" pitchFamily="34" charset="-122"/>
              </a:rPr>
              <a:t>物质中，不属于金属材料的是（ 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32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600" b="1">
                <a:latin typeface="微软雅黑" panose="020B0503020204020204" pitchFamily="34" charset="-122"/>
                <a:ea typeface="微软雅黑" panose="020B0503020204020204" pitchFamily="34" charset="-122"/>
              </a:rPr>
              <a:t> 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2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42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A.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钢                   </a:t>
            </a: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铜   </a:t>
            </a:r>
            <a:r>
              <a:rPr lang="zh-CN" altLang="en-US" sz="2600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</a:t>
            </a: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C.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氧化铁              </a:t>
            </a: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D.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硬</a:t>
            </a:r>
            <a:r>
              <a:rPr lang="zh-CN" altLang="en-US" sz="2600" b="1">
                <a:latin typeface="微软雅黑" panose="020B0503020204020204" pitchFamily="34" charset="-122"/>
                <a:ea typeface="微软雅黑" panose="020B0503020204020204" pitchFamily="34" charset="-122"/>
              </a:rPr>
              <a:t>铝</a:t>
            </a:r>
          </a:p>
        </p:txBody>
      </p:sp>
      <p:sp>
        <p:nvSpPr>
          <p:cNvPr id="31745" name="Rectangle 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41050" y="4538193"/>
            <a:ext cx="11134173" cy="1708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8. </a:t>
            </a:r>
            <a:r>
              <a:rPr kumimoji="0" 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物质的性质决定其用途。下列物质的用途和性质不一致的是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(   </a:t>
            </a:r>
            <a:r>
              <a:rPr kumimoji="0" lang="en-US" altLang="zh-CN" sz="3200" b="1" i="0" u="none" strike="noStrike" cap="none" normalizeH="0" baseline="0" smtClean="0">
                <a:ln>
                  <a:noFill/>
                </a:ln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)</a:t>
            </a:r>
            <a:endParaRPr kumimoji="0" lang="en-US" altLang="zh-CN" sz="2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marR="0" lvl="0" indent="266700" algn="l" defTabSz="914400" rtl="0" eaLnBrk="0" fontAlgn="base" latinLnBrk="0" hangingPunct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A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．铜导电性良好，作导线             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．铝密度小，作制飞机材料</a:t>
            </a:r>
            <a:endParaRPr kumimoji="0" lang="zh-CN" altLang="en-US" sz="2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marR="0" lvl="0" indent="266700" algn="l" defTabSz="914400" rtl="0" eaLnBrk="0" fontAlgn="base" latinLnBrk="0" hangingPunct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C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．金的延展性好，制成金箔         </a:t>
            </a:r>
            <a:r>
              <a:rPr kumimoji="0" lang="zh-CN" altLang="en-US" sz="2600" b="1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．银的导电性好，作装饰品</a:t>
            </a:r>
            <a:endParaRPr kumimoji="0" lang="zh-CN" altLang="en-US" sz="2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9649610" y="2119257"/>
            <a:ext cx="731520" cy="559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6562168" y="3195021"/>
            <a:ext cx="731520" cy="559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10090673" y="4582756"/>
            <a:ext cx="731520" cy="559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1296161" y="850829"/>
            <a:ext cx="2049205" cy="592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lvl="0" defTabSz="913765">
              <a:spcBef>
                <a:spcPct val="0"/>
              </a:spcBef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课堂练习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4" name="iSlíďè"/>
          <p:cNvSpPr txBox="1"/>
          <p:nvPr>
            <p:custDataLst>
              <p:tags r:id="rId2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595256" y="1458598"/>
            <a:ext cx="1086163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ts val="4200"/>
              </a:lnSpc>
              <a:buAutoNum type="arabicPeriod" startAt="9"/>
            </a:pP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联合国卫生组织经过严密的科学分析，认为我国的铁锅是最理想的餐</a:t>
            </a:r>
            <a:endParaRPr lang="en-US" altLang="zh-CN" sz="26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lnSpc>
                <a:spcPts val="42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具，并向全世界大力推广。其主要原因是（   </a:t>
            </a:r>
            <a:r>
              <a:rPr lang="en-US" altLang="zh-CN" sz="32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）</a:t>
            </a:r>
          </a:p>
          <a:p>
            <a:pPr marL="514350" indent="-514350">
              <a:lnSpc>
                <a:spcPts val="4200"/>
              </a:lnSpc>
            </a:pP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价格便宜         </a:t>
            </a:r>
            <a:endParaRPr lang="en-US" altLang="zh-CN" sz="26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lnSpc>
                <a:spcPts val="42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B.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升热慢退热也慢，保温性较好</a:t>
            </a:r>
          </a:p>
          <a:p>
            <a:pPr>
              <a:lnSpc>
                <a:spcPts val="42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C.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烹饪出的食品含有铁元素</a:t>
            </a:r>
            <a:endParaRPr lang="en-US" altLang="zh-CN" sz="26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42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D.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铁中含有有机物必含铁元素</a:t>
            </a:r>
            <a:endParaRPr lang="zh-CN" altLang="en-US" sz="2600"/>
          </a:p>
        </p:txBody>
      </p:sp>
      <p:sp>
        <p:nvSpPr>
          <p:cNvPr id="29697" name="Rectangle 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90439" y="4791813"/>
            <a:ext cx="11112655" cy="163121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10. </a:t>
            </a:r>
            <a:r>
              <a:rPr kumimoji="0" 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下列关于金属利用的说法错误的是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   </a:t>
            </a:r>
            <a:r>
              <a:rPr kumimoji="0" lang="en-US" altLang="zh-CN" sz="3200" b="1" i="0" u="none" strike="noStrike" cap="none" normalizeH="0" baseline="0" smtClean="0">
                <a:ln>
                  <a:noFill/>
                </a:ln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)</a:t>
            </a:r>
            <a:endParaRPr kumimoji="0" lang="en-US" altLang="zh-CN" sz="2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marR="0" lvl="0" indent="26670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A.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用铝制高压电线                           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B.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用钨制灯丝</a:t>
            </a:r>
            <a:endParaRPr kumimoji="0" lang="zh-CN" altLang="en-US" sz="2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marR="0" lvl="0" indent="26670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C.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用纯铁制机床底座                        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D.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用铝粉制防锈漆</a:t>
            </a:r>
            <a:endParaRPr kumimoji="0" lang="zh-CN" altLang="en-US" sz="2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7584137" y="2043953"/>
            <a:ext cx="731520" cy="559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6615950" y="4765641"/>
            <a:ext cx="731520" cy="559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1306919" y="829312"/>
            <a:ext cx="2049205" cy="592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lvl="0" defTabSz="913765">
              <a:spcBef>
                <a:spcPct val="0"/>
              </a:spcBef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课堂练习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4" name="iSlíďè"/>
          <p:cNvSpPr txBox="1"/>
          <p:nvPr>
            <p:custDataLst>
              <p:tags r:id="rId2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7649" name="Rectangle 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55172" y="1686558"/>
            <a:ext cx="11373626" cy="4131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11. </a:t>
            </a:r>
            <a:r>
              <a:rPr kumimoji="0" 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我国第四套人民币硬币从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1999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年开始发行，一元币为钢芯镀镍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(Ni)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，</a:t>
            </a:r>
            <a:endParaRPr kumimoji="0" lang="en-US" altLang="zh-CN" sz="2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  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伍角币为钢芯镀铜合金，一角币为铝合金或不锈钢。</a:t>
            </a:r>
          </a:p>
          <a:p>
            <a:pPr marL="0" marR="0" lvl="0" indent="0" algn="l" defTabSz="914400" rtl="0" eaLnBrk="0" fontAlgn="base" latinLnBrk="0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(1)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铸造以上硬币用到的材料都是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_________________(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填“合成材料”</a:t>
            </a:r>
            <a:endParaRPr kumimoji="0" lang="en-US" altLang="zh-CN" sz="2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   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或“金属材料”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)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(2)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选择铸造硬币的材料不需要考虑的因素是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_________________</a:t>
            </a: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(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填序号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)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A.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金属的导电性                      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B.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金属的耐腐蚀性</a:t>
            </a:r>
          </a:p>
          <a:p>
            <a:pPr marL="0" marR="0" lvl="0" indent="0" algn="l" defTabSz="914400" rtl="0" eaLnBrk="0" fontAlgn="base" latinLnBrk="0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C.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金属的硬度                          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D.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金属价格与硬币面值的吻合度</a:t>
            </a:r>
          </a:p>
        </p:txBody>
      </p:sp>
      <p:sp>
        <p:nvSpPr>
          <p:cNvPr id="6" name="iSlíďè"/>
          <p:cNvSpPr txBox="1"/>
          <p:nvPr>
            <p:custDataLst>
              <p:tags r:id="rId4"/>
            </p:custDataLst>
          </p:nvPr>
        </p:nvSpPr>
        <p:spPr bwMode="auto">
          <a:xfrm>
            <a:off x="6097839" y="2863343"/>
            <a:ext cx="1636909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solidFill>
                  <a:srgbClr val="C00000"/>
                </a:solidFill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28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7" name="iSlíďè"/>
          <p:cNvSpPr txBox="1"/>
          <p:nvPr>
            <p:custDataLst>
              <p:tags r:id="rId5"/>
            </p:custDataLst>
          </p:nvPr>
        </p:nvSpPr>
        <p:spPr bwMode="auto">
          <a:xfrm>
            <a:off x="8068291" y="3951662"/>
            <a:ext cx="677686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smtClean="0">
                <a:solidFill>
                  <a:srgbClr val="C00000"/>
                </a:solidFill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A</a:t>
            </a:r>
            <a:endParaRPr kumimoji="0" lang="zh-CN" altLang="en-US" sz="28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5938220" y="2850775"/>
            <a:ext cx="1990166" cy="473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7435326" y="3982123"/>
            <a:ext cx="1990166" cy="473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Slíďè"/>
          <p:cNvSpPr txBox="1"/>
          <p:nvPr>
            <p:custDataLst>
              <p:tags r:id="rId1"/>
            </p:custDataLst>
          </p:nvPr>
        </p:nvSpPr>
        <p:spPr bwMode="auto">
          <a:xfrm>
            <a:off x="1285403" y="861587"/>
            <a:ext cx="2049205" cy="592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lvl="0" defTabSz="913765">
              <a:spcBef>
                <a:spcPct val="0"/>
              </a:spcBef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课堂练习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4" name="iSlíďè"/>
          <p:cNvSpPr txBox="1"/>
          <p:nvPr>
            <p:custDataLst>
              <p:tags r:id="rId2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5601" name="Rectangle 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99246" y="1619150"/>
            <a:ext cx="10843706" cy="257615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12. </a:t>
            </a:r>
            <a:r>
              <a:rPr kumimoji="0" 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利用金属的物理性质鉴别下列各组物质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(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简要写出物质性质即可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)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：</a:t>
            </a:r>
          </a:p>
          <a:p>
            <a:pPr marL="0" marR="0" lvl="0" indent="0" algn="l" defTabSz="914400" rtl="0" eaLnBrk="0" fontAlgn="base" latinLnBrk="0" hangingPunct="0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(1)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铁和铝：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_____________________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r>
              <a:rPr kumimoji="0" lang="zh-CN" altLang="en-US" sz="2600" b="1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(2)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银和汞：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___________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(3)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铜和金：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___________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r>
              <a:rPr kumimoji="0" lang="zh-CN" altLang="en-US" sz="2600" b="1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               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(4)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铜和铁：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___________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(5)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铜片和黄铜片：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_________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r>
              <a:rPr kumimoji="0" lang="zh-CN" altLang="en-US" sz="2600" b="1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        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(6)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锡和焊锡：</a:t>
            </a:r>
            <a:r>
              <a:rPr kumimoji="0" lang="en-US" altLang="zh-CN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______________</a:t>
            </a:r>
            <a:r>
              <a:rPr kumimoji="0" lang="zh-CN" alt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endParaRPr kumimoji="0" lang="zh-CN" altLang="en-US" sz="2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2882847" y="2254627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能否被磁铁吸引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8709667" y="2265388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状态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3141767" y="2878573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颜色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>
            <p:custDataLst>
              <p:tags r:id="rId7"/>
            </p:custDataLst>
          </p:nvPr>
        </p:nvSpPr>
        <p:spPr>
          <a:xfrm>
            <a:off x="8855872" y="2901881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颜色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3885838" y="3493552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硬度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9232389" y="3525825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熔点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2915320" y="2259106"/>
            <a:ext cx="2700171" cy="473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8412480" y="2269861"/>
            <a:ext cx="1516829" cy="473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12"/>
            </p:custDataLst>
          </p:nvPr>
        </p:nvSpPr>
        <p:spPr>
          <a:xfrm>
            <a:off x="2777269" y="2906357"/>
            <a:ext cx="1516829" cy="473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13"/>
            </p:custDataLst>
          </p:nvPr>
        </p:nvSpPr>
        <p:spPr>
          <a:xfrm>
            <a:off x="8457302" y="2895598"/>
            <a:ext cx="1516829" cy="473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14"/>
            </p:custDataLst>
          </p:nvPr>
        </p:nvSpPr>
        <p:spPr>
          <a:xfrm>
            <a:off x="3810006" y="3541059"/>
            <a:ext cx="1170790" cy="473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8909127" y="3530298"/>
            <a:ext cx="1516829" cy="473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>
            <p:custDataLst>
              <p:tags r:id="rId1"/>
            </p:custDataLst>
          </p:nvPr>
        </p:nvSpPr>
        <p:spPr>
          <a:xfrm>
            <a:off x="552473" y="1324616"/>
            <a:ext cx="11775781" cy="4580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0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13. </a:t>
            </a:r>
            <a:r>
              <a:rPr lang="zh-CN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在日常生活中，许多地方用到金属材料，比如：</a:t>
            </a:r>
            <a:endParaRPr lang="en-US" altLang="zh-CN" sz="26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50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体温计中填充的金属是</a:t>
            </a: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________</a:t>
            </a:r>
            <a:r>
              <a:rPr lang="zh-CN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26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50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常用作导线的金属是</a:t>
            </a: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________</a:t>
            </a:r>
            <a:r>
              <a:rPr lang="zh-CN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26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50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常用作菜刀的金属是</a:t>
            </a: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________</a:t>
            </a:r>
            <a:r>
              <a:rPr lang="zh-CN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26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50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家用热水瓶胆壁上的金属是</a:t>
            </a: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________</a:t>
            </a:r>
            <a:r>
              <a:rPr lang="zh-CN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26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50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常用作干电池负极的金属是</a:t>
            </a: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________,</a:t>
            </a:r>
          </a:p>
          <a:p>
            <a:pPr>
              <a:lnSpc>
                <a:spcPts val="5000"/>
              </a:lnSpc>
            </a:pPr>
            <a:r>
              <a:rPr lang="en-US" altLang="zh-CN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目前常用的壹元硬币 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，伍角硬币 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，壹角硬币</a:t>
            </a:r>
            <a:r>
              <a:rPr lang="zh-CN" altLang="en-US" sz="2600" b="1" u="sng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r>
              <a:rPr lang="zh-CN" altLang="en-US" sz="2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。</a:t>
            </a:r>
            <a:endParaRPr lang="en-US" altLang="zh-CN" sz="26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" name="iSlíďè"/>
          <p:cNvSpPr txBox="1"/>
          <p:nvPr>
            <p:custDataLst>
              <p:tags r:id="rId2"/>
            </p:custDataLst>
          </p:nvPr>
        </p:nvSpPr>
        <p:spPr bwMode="auto">
          <a:xfrm>
            <a:off x="1285403" y="646427"/>
            <a:ext cx="2049205" cy="592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lvl="0" defTabSz="913765">
              <a:spcBef>
                <a:spcPct val="0"/>
              </a:spcBef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课堂练习</a:t>
            </a:r>
            <a:endParaRPr kumimoji="0" lang="zh-CN" altLang="en-US" sz="3200" b="1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4" name="iSlíďè"/>
          <p:cNvSpPr txBox="1"/>
          <p:nvPr>
            <p:custDataLst>
              <p:tags r:id="rId3"/>
            </p:custDataLst>
          </p:nvPr>
        </p:nvSpPr>
        <p:spPr bwMode="auto">
          <a:xfrm>
            <a:off x="4181174" y="441078"/>
            <a:ext cx="4005393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课题</a:t>
            </a:r>
            <a:r>
              <a:rPr lang="en-US" altLang="zh-CN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1  </a:t>
            </a:r>
            <a:r>
              <a:rPr lang="zh-CN" altLang="en-US" sz="3200" b="1" smtClean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zihun58hao-chuangzhonghei" panose="00000500000000000000" pitchFamily="2" charset="-122"/>
              </a:rPr>
              <a:t>金属材料</a:t>
            </a:r>
            <a:endParaRPr kumimoji="0" lang="zh-CN" altLang="en-US" sz="3200" b="1" i="0" u="none" strike="noStrike" kern="1200" cap="none" spc="0" normalizeH="0" baseline="0" noProof="0">
              <a:solidFill>
                <a:srgbClr val="C00000"/>
              </a:solidFill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+mn-ea"/>
              <a:sym typeface="zihun58hao-chuangzhonghei" panose="00000500000000000000" pitchFamily="2" charset="-122"/>
            </a:endParaRPr>
          </a:p>
        </p:txBody>
      </p:sp>
      <p:pic>
        <p:nvPicPr>
          <p:cNvPr id="23554" name="图片 12" descr="530143450578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25"/>
          <a:stretch>
            <a:fillRect/>
          </a:stretch>
        </p:blipFill>
        <p:spPr bwMode="auto">
          <a:xfrm>
            <a:off x="0" y="457200"/>
            <a:ext cx="19050" cy="19050"/>
          </a:xfrm>
          <a:prstGeom prst="rect">
            <a:avLst/>
          </a:prstGeom>
          <a:noFill/>
        </p:spPr>
      </p:pic>
      <p:pic>
        <p:nvPicPr>
          <p:cNvPr id="23553" name="图片 13" descr="530143450578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25"/>
          <a:stretch>
            <a:fillRect/>
          </a:stretch>
        </p:blipFill>
        <p:spPr bwMode="auto">
          <a:xfrm>
            <a:off x="0" y="476250"/>
            <a:ext cx="19050" cy="19050"/>
          </a:xfrm>
          <a:prstGeom prst="rect">
            <a:avLst/>
          </a:prstGeom>
          <a:noFill/>
        </p:spPr>
      </p:pic>
      <p:sp>
        <p:nvSpPr>
          <p:cNvPr id="23556" name="Rectangle 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0" y="476250"/>
            <a:ext cx="12192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_____</a:t>
            </a:r>
            <a:endParaRPr kumimoji="0" lang="en-US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4251070" y="2023986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水银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>
            <p:custDataLst>
              <p:tags r:id="rId8"/>
            </p:custDataLst>
          </p:nvPr>
        </p:nvSpPr>
        <p:spPr>
          <a:xfrm>
            <a:off x="3844065" y="2617450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铝、铜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>
            <p:custDataLst>
              <p:tags r:id="rId9"/>
            </p:custDataLst>
          </p:nvPr>
        </p:nvSpPr>
        <p:spPr>
          <a:xfrm>
            <a:off x="4188325" y="3273667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>
            <p:custDataLst>
              <p:tags r:id="rId10"/>
            </p:custDataLst>
          </p:nvPr>
        </p:nvSpPr>
        <p:spPr>
          <a:xfrm>
            <a:off x="5113482" y="3897611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银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>
            <p:custDataLst>
              <p:tags r:id="rId11"/>
            </p:custDataLst>
          </p:nvPr>
        </p:nvSpPr>
        <p:spPr>
          <a:xfrm>
            <a:off x="5134996" y="452155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锌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>
            <p:custDataLst>
              <p:tags r:id="rId12"/>
            </p:custDataLst>
          </p:nvPr>
        </p:nvSpPr>
        <p:spPr>
          <a:xfrm>
            <a:off x="4216993" y="2011665"/>
            <a:ext cx="1021977" cy="473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13"/>
            </p:custDataLst>
          </p:nvPr>
        </p:nvSpPr>
        <p:spPr>
          <a:xfrm>
            <a:off x="3874542" y="2615886"/>
            <a:ext cx="1170790" cy="473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14"/>
            </p:custDataLst>
          </p:nvPr>
        </p:nvSpPr>
        <p:spPr>
          <a:xfrm>
            <a:off x="3896047" y="3272102"/>
            <a:ext cx="1021977" cy="473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>
            <p:custDataLst>
              <p:tags r:id="rId15"/>
            </p:custDataLst>
          </p:nvPr>
        </p:nvSpPr>
        <p:spPr>
          <a:xfrm>
            <a:off x="4928786" y="3906805"/>
            <a:ext cx="1021977" cy="473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>
            <p:custDataLst>
              <p:tags r:id="rId16"/>
            </p:custDataLst>
          </p:nvPr>
        </p:nvSpPr>
        <p:spPr>
          <a:xfrm>
            <a:off x="4885753" y="4541506"/>
            <a:ext cx="1021977" cy="473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>
            <p:custDataLst>
              <p:tags r:id="rId17"/>
            </p:custDataLst>
          </p:nvPr>
        </p:nvSpPr>
        <p:spPr>
          <a:xfrm>
            <a:off x="3853033" y="5191466"/>
            <a:ext cx="151836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铜镍合金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>
            <p:custDataLst>
              <p:tags r:id="rId18"/>
            </p:custDataLst>
          </p:nvPr>
        </p:nvSpPr>
        <p:spPr>
          <a:xfrm>
            <a:off x="6983523" y="5169954"/>
            <a:ext cx="151836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铜锌合金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>
            <p:custDataLst>
              <p:tags r:id="rId19"/>
            </p:custDataLst>
          </p:nvPr>
        </p:nvSpPr>
        <p:spPr>
          <a:xfrm>
            <a:off x="10135517" y="5191470"/>
            <a:ext cx="151836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铝镁合金</a:t>
            </a:r>
            <a:endParaRPr lang="zh-CN" altLang="en-US" sz="26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>
            <p:custDataLst>
              <p:tags r:id="rId20"/>
            </p:custDataLst>
          </p:nvPr>
        </p:nvSpPr>
        <p:spPr>
          <a:xfrm>
            <a:off x="3908598" y="5178002"/>
            <a:ext cx="1427194" cy="473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>
            <p:custDataLst>
              <p:tags r:id="rId21"/>
            </p:custDataLst>
          </p:nvPr>
        </p:nvSpPr>
        <p:spPr>
          <a:xfrm>
            <a:off x="7062383" y="5169037"/>
            <a:ext cx="1479188" cy="473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>
            <p:custDataLst>
              <p:tags r:id="rId22"/>
            </p:custDataLst>
          </p:nvPr>
        </p:nvSpPr>
        <p:spPr>
          <a:xfrm>
            <a:off x="10203614" y="5190555"/>
            <a:ext cx="1427194" cy="473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9" grpId="0" animBg="1"/>
      <p:bldP spid="30" grpId="0" animBg="1"/>
      <p:bldP spid="3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908050"/>
            <a:ext cx="12528551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b="1">
                <a:latin typeface="Times New Roman" panose="02020603050405020304" pitchFamily="18" charset="0"/>
                <a:ea typeface="黑体" panose="02010600030101010101" charset="-122"/>
              </a:rPr>
              <a:t>1</a:t>
            </a:r>
            <a:r>
              <a:rPr lang="zh-CN" altLang="en-US" b="1">
                <a:latin typeface="Times New Roman" panose="02020603050405020304" pitchFamily="18" charset="0"/>
                <a:ea typeface="黑体" panose="02010600030101010101" charset="-122"/>
              </a:rPr>
              <a:t>、金属发展史：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石器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--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青铜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--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铁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--铝--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其他金属</a:t>
            </a:r>
            <a:endParaRPr lang="zh-CN" altLang="en-US" b="1">
              <a:latin typeface="Times New Roman" panose="02020603050405020304" pitchFamily="18" charset="0"/>
              <a:ea typeface="黑体" panose="02010600030101010101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b="1">
              <a:latin typeface="Times New Roman" panose="02020603050405020304" pitchFamily="18" charset="0"/>
              <a:ea typeface="黑体" panose="02010600030101010101" charset="-122"/>
            </a:endParaRPr>
          </a:p>
        </p:txBody>
      </p:sp>
      <p:sp>
        <p:nvSpPr>
          <p:cNvPr id="54275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476250"/>
            <a:ext cx="26564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latin typeface="黑体" panose="02010600030101010101" charset="-122"/>
                <a:ea typeface="黑体" panose="02010600030101010101" charset="-122"/>
              </a:rPr>
              <a:t>一、纯金属：</a:t>
            </a:r>
          </a:p>
        </p:txBody>
      </p:sp>
      <p:sp>
        <p:nvSpPr>
          <p:cNvPr id="54276" name="Rectangle 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70022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latin typeface="Times New Roman" panose="02020603050405020304" pitchFamily="18" charset="0"/>
                <a:ea typeface="黑体" panose="02010600030101010101" charset="-122"/>
              </a:rPr>
              <a:t>金属材料包括</a:t>
            </a:r>
            <a:r>
              <a:rPr lang="en-US" altLang="zh-CN" b="1">
                <a:latin typeface="Times New Roman" panose="02020603050405020304" pitchFamily="18" charset="0"/>
                <a:ea typeface="黑体" panose="02010600030101010101" charset="-122"/>
              </a:rPr>
              <a:t>:</a:t>
            </a:r>
            <a:r>
              <a:rPr lang="en-US" altLang="zh-CN" b="1" u="sng">
                <a:latin typeface="Times New Roman" panose="02020603050405020304" pitchFamily="18" charset="0"/>
                <a:ea typeface="黑体" panose="02010600030101010101" charset="-122"/>
              </a:rPr>
              <a:t>               </a:t>
            </a:r>
            <a:r>
              <a:rPr lang="zh-CN" altLang="en-US" b="1">
                <a:latin typeface="Times New Roman" panose="02020603050405020304" pitchFamily="18" charset="0"/>
                <a:ea typeface="黑体" panose="02010600030101010101" charset="-122"/>
              </a:rPr>
              <a:t>和</a:t>
            </a:r>
            <a:r>
              <a:rPr lang="zh-CN" altLang="en-US" b="1" u="sng">
                <a:latin typeface="Times New Roman" panose="02020603050405020304" pitchFamily="18" charset="0"/>
                <a:ea typeface="黑体" panose="02010600030101010101" charset="-122"/>
              </a:rPr>
              <a:t>                  </a:t>
            </a:r>
            <a:r>
              <a:rPr lang="zh-CN" altLang="en-US" b="1">
                <a:latin typeface="Times New Roman" panose="02020603050405020304" pitchFamily="18" charset="0"/>
                <a:ea typeface="黑体" panose="02010600030101010101" charset="-122"/>
              </a:rPr>
              <a:t>。</a:t>
            </a:r>
          </a:p>
        </p:txBody>
      </p:sp>
      <p:sp>
        <p:nvSpPr>
          <p:cNvPr id="54277" name="Rectangle 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015869" y="-108526"/>
            <a:ext cx="10086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合金</a:t>
            </a:r>
            <a:endParaRPr lang="zh-CN" altLang="en-US" b="1"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54278" name="Rectangle 10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863678" y="-108525"/>
            <a:ext cx="142058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纯金属</a:t>
            </a:r>
            <a:endParaRPr lang="zh-CN" altLang="en-US" b="1"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76813" name="Rectangle 1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0" y="1412876"/>
            <a:ext cx="12192000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100" b="1">
                <a:latin typeface="Times New Roman" panose="02020603050405020304" pitchFamily="18" charset="0"/>
                <a:ea typeface="黑体" panose="02010600030101010101" charset="-122"/>
              </a:rPr>
              <a:t>2</a:t>
            </a:r>
            <a:r>
              <a:rPr lang="zh-CN" altLang="en-US" sz="3100" b="1">
                <a:latin typeface="Times New Roman" panose="02020603050405020304" pitchFamily="18" charset="0"/>
                <a:ea typeface="黑体" panose="02010600030101010101" charset="-122"/>
              </a:rPr>
              <a:t>、物理性质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100" b="1">
                <a:latin typeface="Times New Roman" panose="02020603050405020304" pitchFamily="18" charset="0"/>
                <a:ea typeface="黑体" panose="02010600030101010101" charset="-122"/>
              </a:rPr>
              <a:t>①常温下一般是固体； </a:t>
            </a:r>
            <a:r>
              <a:rPr lang="zh-CN" altLang="en-US" sz="31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汞为液体；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100" b="1">
                <a:latin typeface="Times New Roman" panose="02020603050405020304" pitchFamily="18" charset="0"/>
                <a:ea typeface="黑体" panose="02010600030101010101" charset="-122"/>
              </a:rPr>
              <a:t>②有金属光泽，大多数是银白色； </a:t>
            </a:r>
            <a:r>
              <a:rPr lang="zh-CN" altLang="en-US" sz="31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（铜为紫红色，金呈</a:t>
            </a:r>
            <a:r>
              <a:rPr lang="zh-CN" altLang="en-US" sz="3100" b="1" u="sng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黄</a:t>
            </a:r>
            <a:r>
              <a:rPr lang="zh-CN" altLang="en-US" sz="31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色）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100" b="1">
                <a:latin typeface="Times New Roman" panose="02020603050405020304" pitchFamily="18" charset="0"/>
                <a:ea typeface="黑体" panose="02010600030101010101" charset="-122"/>
              </a:rPr>
              <a:t>③多数都是电和热的良导体； </a:t>
            </a:r>
            <a:r>
              <a:rPr lang="zh-CN" altLang="en-US" sz="31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（导电、导热性）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1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④有延（拉成细丝）展（展成薄片）性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1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⑤密度较大； ⑥熔点较高。</a:t>
            </a:r>
          </a:p>
        </p:txBody>
      </p:sp>
      <p:sp>
        <p:nvSpPr>
          <p:cNvPr id="76814" name="Rectangle 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0" y="4499877"/>
            <a:ext cx="12192000" cy="1740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n-US" altLang="zh-CN" b="1">
                <a:latin typeface="Times New Roman" panose="02020603050405020304" pitchFamily="18" charset="0"/>
                <a:ea typeface="黑体" panose="02010600030101010101" charset="-122"/>
              </a:rPr>
              <a:t>3.</a:t>
            </a:r>
            <a:r>
              <a:rPr lang="zh-CN" altLang="en-US" b="1" u="sng">
                <a:latin typeface="Times New Roman" panose="02020603050405020304" pitchFamily="18" charset="0"/>
                <a:ea typeface="黑体" panose="02010600030101010101" charset="-122"/>
              </a:rPr>
              <a:t>性质</a:t>
            </a:r>
            <a:r>
              <a:rPr lang="zh-CN" altLang="en-US" b="1">
                <a:latin typeface="Times New Roman" panose="02020603050405020304" pitchFamily="18" charset="0"/>
                <a:ea typeface="黑体" panose="02010600030101010101" charset="-122"/>
              </a:rPr>
              <a:t>决定物质的用途： </a:t>
            </a:r>
            <a:endParaRPr lang="en-US" altLang="zh-CN" b="1" smtClean="0">
              <a:latin typeface="Times New Roman" panose="02020603050405020304" pitchFamily="18" charset="0"/>
              <a:ea typeface="黑体" panose="02010600030101010101" charset="-122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zh-CN" altLang="en-US" b="1" smtClean="0">
                <a:latin typeface="Times New Roman" panose="02020603050405020304" pitchFamily="18" charset="0"/>
                <a:ea typeface="黑体" panose="02010600030101010101" charset="-122"/>
              </a:rPr>
              <a:t>（</a:t>
            </a:r>
            <a:r>
              <a:rPr lang="en-US" altLang="zh-CN" b="1">
                <a:latin typeface="Times New Roman" panose="02020603050405020304" pitchFamily="18" charset="0"/>
                <a:ea typeface="黑体" panose="02010600030101010101" charset="-122"/>
              </a:rPr>
              <a:t>1</a:t>
            </a:r>
            <a:r>
              <a:rPr lang="zh-CN" altLang="en-US" b="1">
                <a:latin typeface="Times New Roman" panose="02020603050405020304" pitchFamily="18" charset="0"/>
                <a:ea typeface="黑体" panose="02010600030101010101" charset="-122"/>
              </a:rPr>
              <a:t>）还需考虑的因素：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价格； 资源；是否美观；使用是否便利；废料是否易于回收；   对环境的影响 。</a:t>
            </a:r>
            <a:endParaRPr lang="en-US" altLang="zh-CN" b="1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13" grpId="0"/>
      <p:bldP spid="7681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" y="-466"/>
            <a:ext cx="4071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latin typeface="黑体" panose="02010600030101010101" charset="-122"/>
                <a:ea typeface="黑体" panose="02010600030101010101" charset="-122"/>
              </a:rPr>
              <a:t>二、合金：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（混合物</a:t>
            </a:r>
            <a:r>
              <a:rPr lang="zh-CN" altLang="en-US" sz="2800"/>
              <a:t>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charset="-122"/>
            </a:endParaRPr>
          </a:p>
        </p:txBody>
      </p:sp>
      <p:sp>
        <p:nvSpPr>
          <p:cNvPr id="55299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367507"/>
            <a:ext cx="12192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0030101010101" charset="-122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0030101010101" charset="-122"/>
              </a:rPr>
              <a:t>、 定义：</a:t>
            </a:r>
            <a:r>
              <a:rPr lang="en-US" altLang="zh-CN" sz="2800" b="1">
                <a:latin typeface="Times New Roman" panose="02020603050405020304" pitchFamily="18" charset="0"/>
                <a:ea typeface="黑体" panose="02010600030101010101" charset="-122"/>
              </a:rPr>
              <a:t>在</a:t>
            </a:r>
            <a:r>
              <a:rPr lang="zh-CN" altLang="en-US" sz="2800" b="1">
                <a:latin typeface="Times New Roman" panose="02020603050405020304" pitchFamily="18" charset="0"/>
                <a:ea typeface="黑体" panose="02010600030101010101" charset="-122"/>
              </a:rPr>
              <a:t>金属中加热熔合某些金属或者非金属制成的具有金属特性的混合物</a:t>
            </a:r>
            <a:r>
              <a:rPr lang="en-US" altLang="zh-CN" sz="2800"/>
              <a:t> </a:t>
            </a:r>
          </a:p>
        </p:txBody>
      </p:sp>
      <p:sp>
        <p:nvSpPr>
          <p:cNvPr id="55300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168728"/>
            <a:ext cx="61350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0030101010101" charset="-122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0030101010101" charset="-122"/>
              </a:rPr>
              <a:t>、合金的性能：合金与纯金属相比：</a:t>
            </a:r>
          </a:p>
        </p:txBody>
      </p:sp>
      <p:sp>
        <p:nvSpPr>
          <p:cNvPr id="55301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9013" y="1616870"/>
            <a:ext cx="121920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）强度大（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）硬度高 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）抗腐蚀性强（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）熔点低 </a:t>
            </a:r>
          </a:p>
        </p:txBody>
      </p:sp>
      <p:sp>
        <p:nvSpPr>
          <p:cNvPr id="55302" name="Rectangle 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1532" y="2158864"/>
            <a:ext cx="18069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0030101010101" charset="-122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0030101010101" charset="-122"/>
              </a:rPr>
              <a:t>、铁合金</a:t>
            </a:r>
          </a:p>
        </p:txBody>
      </p:sp>
      <p:sp>
        <p:nvSpPr>
          <p:cNvPr id="55303" name="AutoShape 5"/>
          <p:cNvSpPr/>
          <p:nvPr>
            <p:custDataLst>
              <p:tags r:id="rId6"/>
            </p:custDataLst>
          </p:nvPr>
        </p:nvSpPr>
        <p:spPr bwMode="auto">
          <a:xfrm>
            <a:off x="2734734" y="2276475"/>
            <a:ext cx="141817" cy="661988"/>
          </a:xfrm>
          <a:prstGeom prst="leftBrace">
            <a:avLst>
              <a:gd name="adj1" fmla="val 74571"/>
              <a:gd name="adj2" fmla="val 50000"/>
            </a:avLst>
          </a:prstGeom>
          <a:noFill/>
          <a:ln w="28575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 b="1"/>
          </a:p>
        </p:txBody>
      </p:sp>
      <p:sp>
        <p:nvSpPr>
          <p:cNvPr id="55304" name="Rectangle 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129253" y="1992915"/>
            <a:ext cx="4472517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72898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）生铁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charset="-122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）钢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charset="-122"/>
            </a:endParaRPr>
          </a:p>
        </p:txBody>
      </p:sp>
      <p:sp>
        <p:nvSpPr>
          <p:cNvPr id="55305" name="Rectangle 7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712885" y="2220913"/>
            <a:ext cx="38170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黑体" panose="02010600030101010101" charset="-122"/>
              </a:rPr>
              <a:t>(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 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含碳量：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2% 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～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4.3%</a:t>
            </a:r>
            <a:r>
              <a:rPr lang="en-US" altLang="zh-CN" sz="2800">
                <a:solidFill>
                  <a:srgbClr val="FF0000"/>
                </a:solidFill>
                <a:ea typeface="黑体" panose="02010600030101010101" charset="-122"/>
              </a:rPr>
              <a:t> )</a:t>
            </a:r>
          </a:p>
        </p:txBody>
      </p:sp>
      <p:sp>
        <p:nvSpPr>
          <p:cNvPr id="55306" name="Rectangle 8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778500" y="2568576"/>
            <a:ext cx="37224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黑体" panose="02010600030101010101" charset="-122"/>
              </a:rPr>
              <a:t>(</a:t>
            </a:r>
            <a:r>
              <a:rPr lang="zh-CN" altLang="en-US" sz="2800" b="1">
                <a:solidFill>
                  <a:srgbClr val="FF0000"/>
                </a:solidFill>
              </a:rPr>
              <a:t>含碳量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：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0.03%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～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2% </a:t>
            </a:r>
            <a:r>
              <a:rPr lang="en-US" altLang="zh-CN" sz="2800">
                <a:solidFill>
                  <a:srgbClr val="FF0000"/>
                </a:solidFill>
                <a:ea typeface="黑体" panose="02010600030101010101" charset="-122"/>
              </a:rPr>
              <a:t>)</a:t>
            </a:r>
          </a:p>
        </p:txBody>
      </p:sp>
      <p:sp>
        <p:nvSpPr>
          <p:cNvPr id="55307" name="Rectangle 9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39185" y="2923709"/>
            <a:ext cx="73981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0030101010101" charset="-122"/>
              </a:rPr>
              <a:t>注：生铁和钢性质不同的原因</a:t>
            </a:r>
            <a:r>
              <a:rPr lang="zh-CN" altLang="en-US" sz="2800" b="1" smtClean="0">
                <a:latin typeface="Times New Roman" panose="02020603050405020304" pitchFamily="18" charset="0"/>
                <a:ea typeface="黑体" panose="02010600030101010101" charset="-122"/>
              </a:rPr>
              <a:t>：</a:t>
            </a:r>
            <a:r>
              <a:rPr lang="zh-CN" altLang="en-US" sz="2800" b="1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含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碳量不同。</a:t>
            </a:r>
          </a:p>
        </p:txBody>
      </p:sp>
      <p:sp>
        <p:nvSpPr>
          <p:cNvPr id="62483" name="Rectangle 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0" y="3329318"/>
            <a:ext cx="64956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0030101010101" charset="-122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0030101010101" charset="-122"/>
              </a:rPr>
              <a:t>、可用来制造人造</a:t>
            </a:r>
            <a:r>
              <a:rPr lang="zh-CN" altLang="en-US" sz="2800" b="1" smtClean="0">
                <a:latin typeface="Times New Roman" panose="02020603050405020304" pitchFamily="18" charset="0"/>
                <a:ea typeface="黑体" panose="02010600030101010101" charset="-122"/>
              </a:rPr>
              <a:t>骨</a:t>
            </a:r>
            <a:r>
              <a:rPr lang="zh-CN" altLang="en-US" sz="2800" b="1">
                <a:latin typeface="Times New Roman" panose="02020603050405020304" pitchFamily="18" charset="0"/>
                <a:ea typeface="黑体" panose="02010600030101010101" charset="-122"/>
              </a:rPr>
              <a:t>金</a:t>
            </a:r>
            <a:r>
              <a:rPr lang="zh-CN" altLang="en-US" sz="2800" b="1" smtClean="0">
                <a:latin typeface="Times New Roman" panose="02020603050405020304" pitchFamily="18" charset="0"/>
                <a:ea typeface="黑体" panose="02010600030101010101" charset="-122"/>
              </a:rPr>
              <a:t>属材料：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钛合金</a:t>
            </a:r>
          </a:p>
        </p:txBody>
      </p:sp>
      <p:sp>
        <p:nvSpPr>
          <p:cNvPr id="62485" name="Rectangle 40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0" y="3585697"/>
            <a:ext cx="12192000" cy="339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 </a:t>
            </a:r>
            <a:r>
              <a:rPr lang="en-US" altLang="zh-CN" b="1">
                <a:latin typeface="Times New Roman" panose="02020603050405020304" pitchFamily="18" charset="0"/>
                <a:ea typeface="黑体" panose="02010600030101010101" charset="-122"/>
              </a:rPr>
              <a:t>三</a:t>
            </a:r>
            <a:r>
              <a:rPr lang="zh-CN" altLang="en-US" b="1">
                <a:latin typeface="Times New Roman" panose="02020603050405020304" pitchFamily="18" charset="0"/>
                <a:ea typeface="黑体" panose="02010600030101010101" charset="-122"/>
              </a:rPr>
              <a:t>、常见物质的颜色</a:t>
            </a:r>
            <a:r>
              <a:rPr lang="zh-CN" altLang="en-US" b="1" smtClean="0">
                <a:latin typeface="Times New Roman" panose="02020603050405020304" pitchFamily="18" charset="0"/>
                <a:ea typeface="黑体" panose="02010600030101010101" charset="-122"/>
              </a:rPr>
              <a:t>：</a:t>
            </a:r>
            <a:endParaRPr lang="en-US" altLang="zh-CN" b="1" smtClean="0">
              <a:latin typeface="Times New Roman" panose="02020603050405020304" pitchFamily="18" charset="0"/>
              <a:ea typeface="黑体" panose="02010600030101010101" charset="-122"/>
            </a:endParaRPr>
          </a:p>
          <a:p>
            <a:pPr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lang="en-US" altLang="zh-CN" b="1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1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、</a:t>
            </a:r>
            <a:r>
              <a:rPr lang="en-US" altLang="zh-CN" b="1">
                <a:solidFill>
                  <a:srgbClr val="FF0000"/>
                </a:solidFill>
                <a:ea typeface="黑体" panose="02010600030101010101" charset="-122"/>
              </a:rPr>
              <a:t>黑色</a:t>
            </a:r>
            <a:r>
              <a:rPr lang="zh-CN" altLang="en-US" b="1">
                <a:solidFill>
                  <a:srgbClr val="FF0000"/>
                </a:solidFill>
                <a:ea typeface="黑体" panose="02010600030101010101" charset="-122"/>
              </a:rPr>
              <a:t>固体： </a:t>
            </a:r>
            <a:r>
              <a:rPr lang="en-US" altLang="zh-CN" b="1">
                <a:latin typeface="Times New Roman" panose="02020603050405020304" pitchFamily="18" charset="0"/>
                <a:ea typeface="黑体" panose="02010600030101010101" charset="-122"/>
              </a:rPr>
              <a:t>MnO</a:t>
            </a:r>
            <a:r>
              <a:rPr lang="en-US" altLang="zh-CN" b="1" baseline="-25000">
                <a:latin typeface="Times New Roman" panose="02020603050405020304" pitchFamily="18" charset="0"/>
                <a:ea typeface="黑体" panose="02010600030101010101" charset="-122"/>
              </a:rPr>
              <a:t>2</a:t>
            </a:r>
            <a:r>
              <a:rPr lang="zh-CN" altLang="en-US" b="1">
                <a:latin typeface="Times New Roman" panose="02020603050405020304" pitchFamily="18" charset="0"/>
                <a:ea typeface="黑体" panose="02010600030101010101" charset="-122"/>
              </a:rPr>
              <a:t>、</a:t>
            </a:r>
            <a:r>
              <a:rPr lang="en-US" altLang="zh-CN" b="1">
                <a:latin typeface="Times New Roman" panose="02020603050405020304" pitchFamily="18" charset="0"/>
                <a:ea typeface="黑体" panose="02010600030101010101" charset="-122"/>
              </a:rPr>
              <a:t>Fe</a:t>
            </a:r>
            <a:r>
              <a:rPr lang="en-US" altLang="zh-CN" b="1" baseline="-25000">
                <a:latin typeface="Times New Roman" panose="02020603050405020304" pitchFamily="18" charset="0"/>
                <a:ea typeface="黑体" panose="02010600030101010101" charset="-122"/>
              </a:rPr>
              <a:t>3</a:t>
            </a:r>
            <a:r>
              <a:rPr lang="en-US" altLang="zh-CN" b="1">
                <a:latin typeface="Times New Roman" panose="02020603050405020304" pitchFamily="18" charset="0"/>
                <a:ea typeface="黑体" panose="02010600030101010101" charset="-122"/>
              </a:rPr>
              <a:t>O</a:t>
            </a:r>
            <a:r>
              <a:rPr lang="en-US" altLang="zh-CN" b="1" baseline="-25000">
                <a:latin typeface="Times New Roman" panose="02020603050405020304" pitchFamily="18" charset="0"/>
                <a:ea typeface="黑体" panose="02010600030101010101" charset="-122"/>
              </a:rPr>
              <a:t>4</a:t>
            </a:r>
            <a:r>
              <a:rPr lang="zh-CN" altLang="en-US" b="1">
                <a:latin typeface="Times New Roman" panose="02020603050405020304" pitchFamily="18" charset="0"/>
                <a:ea typeface="黑体" panose="02010600030101010101" charset="-122"/>
              </a:rPr>
              <a:t>、</a:t>
            </a:r>
            <a:r>
              <a:rPr lang="en-US" altLang="zh-CN" b="1">
                <a:latin typeface="Times New Roman" panose="02020603050405020304" pitchFamily="18" charset="0"/>
                <a:ea typeface="黑体" panose="02010600030101010101" charset="-122"/>
              </a:rPr>
              <a:t>CuO</a:t>
            </a:r>
            <a:r>
              <a:rPr lang="zh-CN" altLang="en-US" b="1">
                <a:latin typeface="Times New Roman" panose="02020603050405020304" pitchFamily="18" charset="0"/>
                <a:ea typeface="黑体" panose="02010600030101010101" charset="-122"/>
              </a:rPr>
              <a:t>、</a:t>
            </a:r>
            <a:r>
              <a:rPr lang="en-US" altLang="zh-CN" b="1">
                <a:latin typeface="Times New Roman" panose="02020603050405020304" pitchFamily="18" charset="0"/>
                <a:ea typeface="黑体" panose="02010600030101010101" charset="-122"/>
              </a:rPr>
              <a:t>C</a:t>
            </a:r>
          </a:p>
          <a:p>
            <a:pPr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lang="en-US" altLang="zh-CN" b="1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2</a:t>
            </a:r>
            <a:r>
              <a:rPr lang="zh-CN" altLang="en-US" b="1" smtClean="0">
                <a:solidFill>
                  <a:srgbClr val="FF0000"/>
                </a:solidFill>
                <a:ea typeface="黑体" panose="02010600030101010101" charset="-122"/>
              </a:rPr>
              <a:t>、</a:t>
            </a:r>
            <a:r>
              <a:rPr lang="zh-CN" altLang="en-US" b="1">
                <a:solidFill>
                  <a:srgbClr val="FF0000"/>
                </a:solidFill>
                <a:ea typeface="黑体" panose="02010600030101010101" charset="-122"/>
              </a:rPr>
              <a:t>红色物质有：</a:t>
            </a:r>
            <a:r>
              <a:rPr lang="en-US" altLang="zh-CN" b="1">
                <a:latin typeface="Times New Roman" panose="02020603050405020304" pitchFamily="18" charset="0"/>
                <a:ea typeface="黑体" panose="02010600030101010101" charset="-122"/>
              </a:rPr>
              <a:t>Cu</a:t>
            </a:r>
            <a:r>
              <a:rPr lang="zh-CN" altLang="en-US" b="1">
                <a:latin typeface="Times New Roman" panose="02020603050405020304" pitchFamily="18" charset="0"/>
                <a:ea typeface="黑体" panose="02010600030101010101" charset="-122"/>
              </a:rPr>
              <a:t>、</a:t>
            </a:r>
            <a:r>
              <a:rPr lang="en-US" altLang="zh-CN" b="1">
                <a:latin typeface="Times New Roman" panose="02020603050405020304" pitchFamily="18" charset="0"/>
                <a:ea typeface="黑体" panose="02010600030101010101" charset="-122"/>
              </a:rPr>
              <a:t>Fe</a:t>
            </a:r>
            <a:r>
              <a:rPr lang="en-US" altLang="zh-CN" b="1" baseline="-25000">
                <a:latin typeface="Times New Roman" panose="02020603050405020304" pitchFamily="18" charset="0"/>
                <a:ea typeface="黑体" panose="02010600030101010101" charset="-122"/>
              </a:rPr>
              <a:t>2</a:t>
            </a:r>
            <a:r>
              <a:rPr lang="en-US" altLang="zh-CN" b="1">
                <a:latin typeface="Times New Roman" panose="02020603050405020304" pitchFamily="18" charset="0"/>
                <a:ea typeface="黑体" panose="02010600030101010101" charset="-122"/>
              </a:rPr>
              <a:t>O</a:t>
            </a:r>
            <a:r>
              <a:rPr lang="en-US" altLang="zh-CN" b="1" baseline="-25000">
                <a:latin typeface="Times New Roman" panose="02020603050405020304" pitchFamily="18" charset="0"/>
                <a:ea typeface="黑体" panose="02010600030101010101" charset="-122"/>
              </a:rPr>
              <a:t>3</a:t>
            </a:r>
            <a:r>
              <a:rPr lang="zh-CN" altLang="en-US" b="1">
                <a:latin typeface="Times New Roman" panose="02020603050405020304" pitchFamily="18" charset="0"/>
                <a:ea typeface="黑体" panose="02010600030101010101" charset="-122"/>
              </a:rPr>
              <a:t>、红磷</a:t>
            </a:r>
            <a:r>
              <a:rPr lang="en-US" altLang="zh-CN" b="1">
                <a:latin typeface="Times New Roman" panose="02020603050405020304" pitchFamily="18" charset="0"/>
                <a:ea typeface="黑体" panose="02010600030101010101" charset="-122"/>
              </a:rPr>
              <a:t>   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</a:rPr>
              <a:t>  </a:t>
            </a:r>
            <a:endParaRPr lang="en-US" altLang="zh-CN" b="1" smtClean="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charset="-122"/>
            </a:endParaRPr>
          </a:p>
          <a:p>
            <a:pPr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lang="en-US" altLang="zh-CN" b="1" smtClean="0">
                <a:solidFill>
                  <a:srgbClr val="FF0000"/>
                </a:solidFill>
                <a:ea typeface="黑体" panose="02010600030101010101" charset="-122"/>
              </a:rPr>
              <a:t>4</a:t>
            </a:r>
            <a:r>
              <a:rPr lang="zh-CN" altLang="en-US" b="1">
                <a:solidFill>
                  <a:srgbClr val="FF0000"/>
                </a:solidFill>
                <a:ea typeface="黑体" panose="02010600030101010101" charset="-122"/>
              </a:rPr>
              <a:t>、淡黄色固体：</a:t>
            </a:r>
            <a:r>
              <a:rPr lang="en-US" altLang="zh-CN" b="1">
                <a:latin typeface="Times New Roman" panose="02020603050405020304" pitchFamily="18" charset="0"/>
                <a:ea typeface="黑体" panose="02010600030101010101" charset="-122"/>
              </a:rPr>
              <a:t>S</a:t>
            </a:r>
            <a:endParaRPr lang="en-US" altLang="zh-CN" b="1">
              <a:ea typeface="黑体" panose="0201060003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83" grpId="0"/>
      <p:bldP spid="6248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ODM4MjkzYmE4MzMyMDcyNjEwMDQ3YmNkMzI1ZDJiOTYifQ=="/>
  <p:tag name="ISPRING_FIRST_PUBLISH" val="1"/>
  <p:tag name="ISPRING_PRESENTATION_TITLE" val="PowerPoint 演示文稿"/>
  <p:tag name="KSO_WPP_MARK_KEY" val="e25975f6-a4ff-43aa-9320-b116abd5412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9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9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7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8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9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7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9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7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8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9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7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8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9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8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9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6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8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9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4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8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9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6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7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8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9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6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7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8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9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6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7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8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9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3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4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6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7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8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9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3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4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6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7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8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9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3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4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6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7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8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9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3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4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6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7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8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9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2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4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7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8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9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8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9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4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5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6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5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7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3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6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7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8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9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0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9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7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8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9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0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3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4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5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7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8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9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0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1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3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4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5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9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0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1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2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3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4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5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6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5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6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7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3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6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8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9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8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9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0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5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6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7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8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9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0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1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2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3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4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5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6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1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2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3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3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4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5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6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7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8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9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0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9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0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1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0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1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2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5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7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8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9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0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1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7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2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2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5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6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7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8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9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8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0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5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7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8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9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1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9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0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1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2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3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4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5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6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9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1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5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6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7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8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9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1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3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5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7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8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9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0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1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2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3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4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3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4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5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0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1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2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3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4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6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7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8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0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1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2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3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6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7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8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9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0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1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2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3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4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5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5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6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7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1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2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3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4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6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7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8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9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2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3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4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5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6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7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8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8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9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0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4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5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6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7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8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9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0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1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2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3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4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5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6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7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8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0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1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2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4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5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6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7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8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9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0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1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2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3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4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5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6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7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8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9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0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1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2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3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4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5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0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1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2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7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8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9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0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1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2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3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5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6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7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8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9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0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1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2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3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4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5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6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Calibri"/>
        <a:ea typeface="庞门正道标题体"/>
        <a:cs typeface="Arial"/>
      </a:majorFont>
      <a:minorFont>
        <a:latin typeface="Calibri"/>
        <a:ea typeface="思源黑体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3638</Words>
  <Application>Microsoft Office PowerPoint</Application>
  <PresentationFormat>宽屏</PresentationFormat>
  <Paragraphs>562</Paragraphs>
  <Slides>46</Slides>
  <Notes>44</Notes>
  <HiddenSlides>0</HiddenSlides>
  <MMClips>3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62" baseType="lpstr">
      <vt:lpstr>BatangChe</vt:lpstr>
      <vt:lpstr>zihun58hao-chuangzhonghei</vt:lpstr>
      <vt:lpstr>黑体</vt:lpstr>
      <vt:lpstr>华文彩云</vt:lpstr>
      <vt:lpstr>楷体</vt:lpstr>
      <vt:lpstr>庞门正道标题体</vt:lpstr>
      <vt:lpstr>思源黑体 CN Medium</vt:lpstr>
      <vt:lpstr>思源黑体 Light</vt:lpstr>
      <vt:lpstr>宋体</vt:lpstr>
      <vt:lpstr>微软雅黑</vt:lpstr>
      <vt:lpstr>字魂35号-经典雅黑</vt:lpstr>
      <vt:lpstr>Arial</vt:lpstr>
      <vt:lpstr>Calibri</vt:lpstr>
      <vt:lpstr>Courier New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2023-05-05T03:07:23Z</dcterms:created>
  <dcterms:modified xsi:type="dcterms:W3CDTF">2023-05-05T03:07:26Z</dcterms:modified>
</cp:coreProperties>
</file>