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62" r:id="rId2"/>
    <p:sldId id="264" r:id="rId3"/>
    <p:sldId id="265" r:id="rId4"/>
    <p:sldId id="268" r:id="rId5"/>
    <p:sldId id="266" r:id="rId6"/>
    <p:sldId id="272" r:id="rId7"/>
    <p:sldId id="271" r:id="rId8"/>
    <p:sldId id="273" r:id="rId9"/>
    <p:sldId id="275" r:id="rId10"/>
    <p:sldId id="276" r:id="rId11"/>
    <p:sldId id="278" r:id="rId12"/>
    <p:sldId id="280" r:id="rId13"/>
    <p:sldId id="281" r:id="rId14"/>
    <p:sldId id="282" r:id="rId15"/>
    <p:sldId id="284" r:id="rId16"/>
    <p:sldId id="290" r:id="rId17"/>
    <p:sldId id="286" r:id="rId18"/>
    <p:sldId id="283" r:id="rId19"/>
    <p:sldId id="288" r:id="rId20"/>
    <p:sldId id="287" r:id="rId21"/>
    <p:sldId id="295" r:id="rId22"/>
    <p:sldId id="297" r:id="rId23"/>
    <p:sldId id="298" r:id="rId24"/>
    <p:sldId id="299" r:id="rId25"/>
    <p:sldId id="300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3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3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3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3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云形 3"/>
          <p:cNvSpPr/>
          <p:nvPr userDrawn="1"/>
        </p:nvSpPr>
        <p:spPr>
          <a:xfrm>
            <a:off x="-1038225" y="5212715"/>
            <a:ext cx="14137640" cy="265303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4001597" y="5613400"/>
            <a:ext cx="8190403" cy="12446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1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>
              <p:custDataLst>
                <p:tags r:id="rId1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5187002" y="2377388"/>
            <a:ext cx="570170" cy="707886"/>
            <a:chOff x="10608342" y="5053054"/>
            <a:chExt cx="1583658" cy="1966165"/>
          </a:xfrm>
        </p:grpSpPr>
        <p:sp>
          <p:nvSpPr>
            <p:cNvPr id="11" name="任意多边形: 形状 10"/>
            <p:cNvSpPr/>
            <p:nvPr>
              <p:custDataLst>
                <p:tags r:id="rId11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>
              <p:custDataLst>
                <p:tags r:id="rId12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10000"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 rot="10800000">
            <a:off x="-1" y="0"/>
            <a:ext cx="12192000" cy="1244600"/>
            <a:chOff x="4001597" y="5613400"/>
            <a:chExt cx="8190403" cy="1244600"/>
          </a:xfrm>
        </p:grpSpPr>
        <p:sp>
          <p:nvSpPr>
            <p:cNvPr id="15" name="任意多边形: 形状 14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500907" y="3090044"/>
            <a:ext cx="5190185" cy="740727"/>
          </a:xfrm>
        </p:spPr>
        <p:txBody>
          <a:bodyPr lIns="90170" tIns="46990" rIns="90170" bIns="0" anchor="b" anchorCtr="0">
            <a:normAutofit/>
          </a:bodyPr>
          <a:lstStyle>
            <a:lvl1pPr algn="ctr">
              <a:defRPr sz="4000" u="none" strike="noStrike" kern="1200" cap="none" spc="3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500907" y="3883113"/>
            <a:ext cx="5190185" cy="1477027"/>
          </a:xfrm>
        </p:spPr>
        <p:txBody>
          <a:bodyPr lIns="90170" tIns="0" rIns="90170" bIns="4699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742" y="6349833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49833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49833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10608342" y="5053054"/>
            <a:ext cx="1583658" cy="1966165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4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0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2023-05-05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 userDrawn="1">
            <p:custDataLst>
              <p:tags r:id="rId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34" Type="http://schemas.openxmlformats.org/officeDocument/2006/relationships/image" Target="../media/image2.wmf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33" Type="http://schemas.openxmlformats.org/officeDocument/2006/relationships/oleObject" Target="../embeddings/oleObject4.bin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29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32" Type="http://schemas.openxmlformats.org/officeDocument/2006/relationships/oleObject" Target="../embeddings/oleObject3.bin"/><Relationship Id="rId37" Type="http://schemas.openxmlformats.org/officeDocument/2006/relationships/oleObject" Target="../embeddings/oleObject6.bin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slideLayout" Target="../slideLayouts/slideLayout4.xml"/><Relationship Id="rId36" Type="http://schemas.openxmlformats.org/officeDocument/2006/relationships/image" Target="../media/image3.wmf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31" Type="http://schemas.openxmlformats.org/officeDocument/2006/relationships/oleObject" Target="../embeddings/oleObject2.bin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tags" Target="../tags/tag54.xml"/><Relationship Id="rId30" Type="http://schemas.openxmlformats.org/officeDocument/2006/relationships/image" Target="../media/image1.wmf"/><Relationship Id="rId35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" Type="http://schemas.openxmlformats.org/officeDocument/2006/relationships/vmlDrawing" Target="../drawings/vmlDrawing2.vml"/><Relationship Id="rId6" Type="http://schemas.openxmlformats.org/officeDocument/2006/relationships/tags" Target="../tags/tag59.xml"/><Relationship Id="rId11" Type="http://schemas.openxmlformats.org/officeDocument/2006/relationships/image" Target="../media/image1.wmf"/><Relationship Id="rId5" Type="http://schemas.openxmlformats.org/officeDocument/2006/relationships/tags" Target="../tags/tag58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7.xml"/><Relationship Id="rId9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9" Type="http://schemas.openxmlformats.org/officeDocument/2006/relationships/tags" Target="../tags/tag99.xml"/><Relationship Id="rId21" Type="http://schemas.openxmlformats.org/officeDocument/2006/relationships/tags" Target="../tags/tag81.xml"/><Relationship Id="rId34" Type="http://schemas.openxmlformats.org/officeDocument/2006/relationships/tags" Target="../tags/tag94.xml"/><Relationship Id="rId42" Type="http://schemas.openxmlformats.org/officeDocument/2006/relationships/tags" Target="../tags/tag102.xml"/><Relationship Id="rId47" Type="http://schemas.openxmlformats.org/officeDocument/2006/relationships/tags" Target="../tags/tag107.xml"/><Relationship Id="rId50" Type="http://schemas.openxmlformats.org/officeDocument/2006/relationships/tags" Target="../tags/tag110.xml"/><Relationship Id="rId55" Type="http://schemas.openxmlformats.org/officeDocument/2006/relationships/tags" Target="../tags/tag115.xml"/><Relationship Id="rId63" Type="http://schemas.openxmlformats.org/officeDocument/2006/relationships/oleObject" Target="../embeddings/oleObject11.bin"/><Relationship Id="rId68" Type="http://schemas.openxmlformats.org/officeDocument/2006/relationships/oleObject" Target="../embeddings/oleObject15.bin"/><Relationship Id="rId7" Type="http://schemas.openxmlformats.org/officeDocument/2006/relationships/tags" Target="../tags/tag67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9" Type="http://schemas.openxmlformats.org/officeDocument/2006/relationships/tags" Target="../tags/tag89.xml"/><Relationship Id="rId1" Type="http://schemas.openxmlformats.org/officeDocument/2006/relationships/vmlDrawing" Target="../drawings/vmlDrawing3.v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tags" Target="../tags/tag92.xml"/><Relationship Id="rId37" Type="http://schemas.openxmlformats.org/officeDocument/2006/relationships/tags" Target="../tags/tag97.xml"/><Relationship Id="rId40" Type="http://schemas.openxmlformats.org/officeDocument/2006/relationships/tags" Target="../tags/tag100.xml"/><Relationship Id="rId45" Type="http://schemas.openxmlformats.org/officeDocument/2006/relationships/tags" Target="../tags/tag105.xml"/><Relationship Id="rId53" Type="http://schemas.openxmlformats.org/officeDocument/2006/relationships/tags" Target="../tags/tag113.xml"/><Relationship Id="rId58" Type="http://schemas.openxmlformats.org/officeDocument/2006/relationships/oleObject" Target="../embeddings/oleObject8.bin"/><Relationship Id="rId66" Type="http://schemas.openxmlformats.org/officeDocument/2006/relationships/oleObject" Target="../embeddings/oleObject14.bin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36" Type="http://schemas.openxmlformats.org/officeDocument/2006/relationships/tags" Target="../tags/tag96.xml"/><Relationship Id="rId49" Type="http://schemas.openxmlformats.org/officeDocument/2006/relationships/tags" Target="../tags/tag109.xml"/><Relationship Id="rId57" Type="http://schemas.openxmlformats.org/officeDocument/2006/relationships/slideLayout" Target="../slideLayouts/slideLayout4.xml"/><Relationship Id="rId61" Type="http://schemas.openxmlformats.org/officeDocument/2006/relationships/image" Target="../media/image3.wmf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tags" Target="../tags/tag91.xml"/><Relationship Id="rId44" Type="http://schemas.openxmlformats.org/officeDocument/2006/relationships/tags" Target="../tags/tag104.xml"/><Relationship Id="rId52" Type="http://schemas.openxmlformats.org/officeDocument/2006/relationships/tags" Target="../tags/tag112.xml"/><Relationship Id="rId60" Type="http://schemas.openxmlformats.org/officeDocument/2006/relationships/oleObject" Target="../embeddings/oleObject9.bin"/><Relationship Id="rId65" Type="http://schemas.openxmlformats.org/officeDocument/2006/relationships/oleObject" Target="../embeddings/oleObject13.bin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Relationship Id="rId35" Type="http://schemas.openxmlformats.org/officeDocument/2006/relationships/tags" Target="../tags/tag95.xml"/><Relationship Id="rId43" Type="http://schemas.openxmlformats.org/officeDocument/2006/relationships/tags" Target="../tags/tag103.xml"/><Relationship Id="rId48" Type="http://schemas.openxmlformats.org/officeDocument/2006/relationships/tags" Target="../tags/tag108.xml"/><Relationship Id="rId56" Type="http://schemas.openxmlformats.org/officeDocument/2006/relationships/tags" Target="../tags/tag116.xml"/><Relationship Id="rId64" Type="http://schemas.openxmlformats.org/officeDocument/2006/relationships/oleObject" Target="../embeddings/oleObject12.bin"/><Relationship Id="rId8" Type="http://schemas.openxmlformats.org/officeDocument/2006/relationships/tags" Target="../tags/tag68.xml"/><Relationship Id="rId51" Type="http://schemas.openxmlformats.org/officeDocument/2006/relationships/tags" Target="../tags/tag111.xml"/><Relationship Id="rId3" Type="http://schemas.openxmlformats.org/officeDocument/2006/relationships/tags" Target="../tags/tag63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33" Type="http://schemas.openxmlformats.org/officeDocument/2006/relationships/tags" Target="../tags/tag93.xml"/><Relationship Id="rId38" Type="http://schemas.openxmlformats.org/officeDocument/2006/relationships/tags" Target="../tags/tag98.xml"/><Relationship Id="rId46" Type="http://schemas.openxmlformats.org/officeDocument/2006/relationships/tags" Target="../tags/tag106.xml"/><Relationship Id="rId59" Type="http://schemas.openxmlformats.org/officeDocument/2006/relationships/image" Target="../media/image1.wmf"/><Relationship Id="rId67" Type="http://schemas.openxmlformats.org/officeDocument/2006/relationships/image" Target="../media/image2.wmf"/><Relationship Id="rId20" Type="http://schemas.openxmlformats.org/officeDocument/2006/relationships/tags" Target="../tags/tag80.xml"/><Relationship Id="rId41" Type="http://schemas.openxmlformats.org/officeDocument/2006/relationships/tags" Target="../tags/tag101.xml"/><Relationship Id="rId54" Type="http://schemas.openxmlformats.org/officeDocument/2006/relationships/tags" Target="../tags/tag114.xml"/><Relationship Id="rId62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13" Type="http://schemas.openxmlformats.org/officeDocument/2006/relationships/tags" Target="../tags/tag129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12" Type="http://schemas.openxmlformats.org/officeDocument/2006/relationships/tags" Target="../tags/tag128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tags" Target="../tags/tag127.xml"/><Relationship Id="rId5" Type="http://schemas.openxmlformats.org/officeDocument/2006/relationships/tags" Target="../tags/tag121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126.xml"/><Relationship Id="rId4" Type="http://schemas.openxmlformats.org/officeDocument/2006/relationships/tags" Target="../tags/tag120.xml"/><Relationship Id="rId9" Type="http://schemas.openxmlformats.org/officeDocument/2006/relationships/tags" Target="../tags/tag125.xml"/><Relationship Id="rId14" Type="http://schemas.openxmlformats.org/officeDocument/2006/relationships/tags" Target="../tags/tag13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image" Target="../media/image3.wmf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12" Type="http://schemas.openxmlformats.org/officeDocument/2006/relationships/oleObject" Target="../embeddings/oleObject16.bin"/><Relationship Id="rId2" Type="http://schemas.openxmlformats.org/officeDocument/2006/relationships/tags" Target="../tags/tag131.xml"/><Relationship Id="rId1" Type="http://schemas.openxmlformats.org/officeDocument/2006/relationships/vmlDrawing" Target="../drawings/vmlDrawing4.vml"/><Relationship Id="rId6" Type="http://schemas.openxmlformats.org/officeDocument/2006/relationships/tags" Target="../tags/tag135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34.xml"/><Relationship Id="rId10" Type="http://schemas.openxmlformats.org/officeDocument/2006/relationships/tags" Target="../tags/tag139.xml"/><Relationship Id="rId4" Type="http://schemas.openxmlformats.org/officeDocument/2006/relationships/tags" Target="../tags/tag133.xml"/><Relationship Id="rId9" Type="http://schemas.openxmlformats.org/officeDocument/2006/relationships/tags" Target="../tags/tag13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13" Type="http://schemas.openxmlformats.org/officeDocument/2006/relationships/tags" Target="../tags/tag149.xml"/><Relationship Id="rId18" Type="http://schemas.openxmlformats.org/officeDocument/2006/relationships/tags" Target="../tags/tag154.xml"/><Relationship Id="rId3" Type="http://schemas.openxmlformats.org/officeDocument/2006/relationships/tags" Target="../tags/tag141.xml"/><Relationship Id="rId21" Type="http://schemas.openxmlformats.org/officeDocument/2006/relationships/oleObject" Target="../embeddings/oleObject17.bin"/><Relationship Id="rId7" Type="http://schemas.openxmlformats.org/officeDocument/2006/relationships/tags" Target="../tags/tag145.xml"/><Relationship Id="rId12" Type="http://schemas.openxmlformats.org/officeDocument/2006/relationships/video" Target="../media/media1.mp4"/><Relationship Id="rId17" Type="http://schemas.openxmlformats.org/officeDocument/2006/relationships/tags" Target="../tags/tag153.xml"/><Relationship Id="rId2" Type="http://schemas.openxmlformats.org/officeDocument/2006/relationships/tags" Target="../tags/tag140.xml"/><Relationship Id="rId16" Type="http://schemas.openxmlformats.org/officeDocument/2006/relationships/tags" Target="../tags/tag152.xml"/><Relationship Id="rId20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tags" Target="../tags/tag144.xml"/><Relationship Id="rId11" Type="http://schemas.microsoft.com/office/2007/relationships/media" Target="../media/media1.mp4"/><Relationship Id="rId5" Type="http://schemas.openxmlformats.org/officeDocument/2006/relationships/tags" Target="../tags/tag143.xml"/><Relationship Id="rId15" Type="http://schemas.openxmlformats.org/officeDocument/2006/relationships/tags" Target="../tags/tag151.xml"/><Relationship Id="rId23" Type="http://schemas.openxmlformats.org/officeDocument/2006/relationships/image" Target="../media/image4.png"/><Relationship Id="rId10" Type="http://schemas.openxmlformats.org/officeDocument/2006/relationships/tags" Target="../tags/tag148.xml"/><Relationship Id="rId19" Type="http://schemas.openxmlformats.org/officeDocument/2006/relationships/tags" Target="../tags/tag155.xml"/><Relationship Id="rId4" Type="http://schemas.openxmlformats.org/officeDocument/2006/relationships/tags" Target="../tags/tag142.xml"/><Relationship Id="rId9" Type="http://schemas.openxmlformats.org/officeDocument/2006/relationships/tags" Target="../tags/tag147.xml"/><Relationship Id="rId14" Type="http://schemas.openxmlformats.org/officeDocument/2006/relationships/tags" Target="../tags/tag150.xml"/><Relationship Id="rId22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tags" Target="../tags/tag167.xml"/><Relationship Id="rId18" Type="http://schemas.openxmlformats.org/officeDocument/2006/relationships/tags" Target="../tags/tag172.xml"/><Relationship Id="rId26" Type="http://schemas.openxmlformats.org/officeDocument/2006/relationships/tags" Target="../tags/tag180.xml"/><Relationship Id="rId39" Type="http://schemas.openxmlformats.org/officeDocument/2006/relationships/tags" Target="../tags/tag193.xml"/><Relationship Id="rId3" Type="http://schemas.openxmlformats.org/officeDocument/2006/relationships/tags" Target="../tags/tag157.xml"/><Relationship Id="rId21" Type="http://schemas.openxmlformats.org/officeDocument/2006/relationships/tags" Target="../tags/tag175.xml"/><Relationship Id="rId34" Type="http://schemas.openxmlformats.org/officeDocument/2006/relationships/tags" Target="../tags/tag188.xml"/><Relationship Id="rId42" Type="http://schemas.openxmlformats.org/officeDocument/2006/relationships/image" Target="../media/image3.wmf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tags" Target="../tags/tag171.xml"/><Relationship Id="rId25" Type="http://schemas.openxmlformats.org/officeDocument/2006/relationships/tags" Target="../tags/tag179.xml"/><Relationship Id="rId33" Type="http://schemas.openxmlformats.org/officeDocument/2006/relationships/tags" Target="../tags/tag187.xml"/><Relationship Id="rId38" Type="http://schemas.openxmlformats.org/officeDocument/2006/relationships/tags" Target="../tags/tag192.xml"/><Relationship Id="rId2" Type="http://schemas.openxmlformats.org/officeDocument/2006/relationships/tags" Target="../tags/tag156.xml"/><Relationship Id="rId16" Type="http://schemas.openxmlformats.org/officeDocument/2006/relationships/tags" Target="../tags/tag170.xml"/><Relationship Id="rId20" Type="http://schemas.openxmlformats.org/officeDocument/2006/relationships/tags" Target="../tags/tag174.xml"/><Relationship Id="rId29" Type="http://schemas.openxmlformats.org/officeDocument/2006/relationships/tags" Target="../tags/tag183.xml"/><Relationship Id="rId41" Type="http://schemas.openxmlformats.org/officeDocument/2006/relationships/oleObject" Target="../embeddings/oleObject18.bin"/><Relationship Id="rId1" Type="http://schemas.openxmlformats.org/officeDocument/2006/relationships/vmlDrawing" Target="../drawings/vmlDrawing6.v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24" Type="http://schemas.openxmlformats.org/officeDocument/2006/relationships/tags" Target="../tags/tag178.xml"/><Relationship Id="rId32" Type="http://schemas.openxmlformats.org/officeDocument/2006/relationships/tags" Target="../tags/tag186.xml"/><Relationship Id="rId37" Type="http://schemas.openxmlformats.org/officeDocument/2006/relationships/tags" Target="../tags/tag191.xml"/><Relationship Id="rId40" Type="http://schemas.openxmlformats.org/officeDocument/2006/relationships/slideLayout" Target="../slideLayouts/slideLayout4.xml"/><Relationship Id="rId45" Type="http://schemas.openxmlformats.org/officeDocument/2006/relationships/image" Target="../media/image5.png"/><Relationship Id="rId5" Type="http://schemas.openxmlformats.org/officeDocument/2006/relationships/tags" Target="../tags/tag159.xml"/><Relationship Id="rId15" Type="http://schemas.openxmlformats.org/officeDocument/2006/relationships/tags" Target="../tags/tag169.xml"/><Relationship Id="rId23" Type="http://schemas.openxmlformats.org/officeDocument/2006/relationships/tags" Target="../tags/tag177.xml"/><Relationship Id="rId28" Type="http://schemas.openxmlformats.org/officeDocument/2006/relationships/tags" Target="../tags/tag182.xml"/><Relationship Id="rId36" Type="http://schemas.openxmlformats.org/officeDocument/2006/relationships/tags" Target="../tags/tag190.xml"/><Relationship Id="rId10" Type="http://schemas.openxmlformats.org/officeDocument/2006/relationships/tags" Target="../tags/tag164.xml"/><Relationship Id="rId19" Type="http://schemas.openxmlformats.org/officeDocument/2006/relationships/tags" Target="../tags/tag173.xml"/><Relationship Id="rId31" Type="http://schemas.openxmlformats.org/officeDocument/2006/relationships/tags" Target="../tags/tag185.xml"/><Relationship Id="rId44" Type="http://schemas.openxmlformats.org/officeDocument/2006/relationships/oleObject" Target="../embeddings/oleObject20.bin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Relationship Id="rId22" Type="http://schemas.openxmlformats.org/officeDocument/2006/relationships/tags" Target="../tags/tag176.xml"/><Relationship Id="rId27" Type="http://schemas.openxmlformats.org/officeDocument/2006/relationships/tags" Target="../tags/tag181.xml"/><Relationship Id="rId30" Type="http://schemas.openxmlformats.org/officeDocument/2006/relationships/tags" Target="../tags/tag184.xml"/><Relationship Id="rId35" Type="http://schemas.openxmlformats.org/officeDocument/2006/relationships/tags" Target="../tags/tag189.xml"/><Relationship Id="rId43" Type="http://schemas.openxmlformats.org/officeDocument/2006/relationships/oleObject" Target="../embeddings/oleObject1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13" Type="http://schemas.openxmlformats.org/officeDocument/2006/relationships/tags" Target="../tags/tag205.xml"/><Relationship Id="rId18" Type="http://schemas.openxmlformats.org/officeDocument/2006/relationships/tags" Target="../tags/tag210.xml"/><Relationship Id="rId26" Type="http://schemas.openxmlformats.org/officeDocument/2006/relationships/tags" Target="../tags/tag218.xml"/><Relationship Id="rId39" Type="http://schemas.openxmlformats.org/officeDocument/2006/relationships/image" Target="../media/image5.png"/><Relationship Id="rId3" Type="http://schemas.openxmlformats.org/officeDocument/2006/relationships/tags" Target="../tags/tag195.xml"/><Relationship Id="rId21" Type="http://schemas.openxmlformats.org/officeDocument/2006/relationships/tags" Target="../tags/tag213.xml"/><Relationship Id="rId34" Type="http://schemas.openxmlformats.org/officeDocument/2006/relationships/slideLayout" Target="../slideLayouts/slideLayout4.xml"/><Relationship Id="rId7" Type="http://schemas.openxmlformats.org/officeDocument/2006/relationships/tags" Target="../tags/tag199.xml"/><Relationship Id="rId12" Type="http://schemas.openxmlformats.org/officeDocument/2006/relationships/tags" Target="../tags/tag204.xml"/><Relationship Id="rId17" Type="http://schemas.openxmlformats.org/officeDocument/2006/relationships/tags" Target="../tags/tag209.xml"/><Relationship Id="rId25" Type="http://schemas.openxmlformats.org/officeDocument/2006/relationships/tags" Target="../tags/tag217.xml"/><Relationship Id="rId33" Type="http://schemas.openxmlformats.org/officeDocument/2006/relationships/tags" Target="../tags/tag225.xml"/><Relationship Id="rId38" Type="http://schemas.openxmlformats.org/officeDocument/2006/relationships/oleObject" Target="../embeddings/oleObject23.bin"/><Relationship Id="rId2" Type="http://schemas.openxmlformats.org/officeDocument/2006/relationships/tags" Target="../tags/tag194.xml"/><Relationship Id="rId16" Type="http://schemas.openxmlformats.org/officeDocument/2006/relationships/tags" Target="../tags/tag208.xml"/><Relationship Id="rId20" Type="http://schemas.openxmlformats.org/officeDocument/2006/relationships/tags" Target="../tags/tag212.xml"/><Relationship Id="rId29" Type="http://schemas.openxmlformats.org/officeDocument/2006/relationships/tags" Target="../tags/tag221.xml"/><Relationship Id="rId1" Type="http://schemas.openxmlformats.org/officeDocument/2006/relationships/vmlDrawing" Target="../drawings/vmlDrawing7.vml"/><Relationship Id="rId6" Type="http://schemas.openxmlformats.org/officeDocument/2006/relationships/tags" Target="../tags/tag198.xml"/><Relationship Id="rId11" Type="http://schemas.openxmlformats.org/officeDocument/2006/relationships/tags" Target="../tags/tag203.xml"/><Relationship Id="rId24" Type="http://schemas.openxmlformats.org/officeDocument/2006/relationships/tags" Target="../tags/tag216.xml"/><Relationship Id="rId32" Type="http://schemas.openxmlformats.org/officeDocument/2006/relationships/tags" Target="../tags/tag224.xml"/><Relationship Id="rId37" Type="http://schemas.openxmlformats.org/officeDocument/2006/relationships/oleObject" Target="../embeddings/oleObject22.bin"/><Relationship Id="rId5" Type="http://schemas.openxmlformats.org/officeDocument/2006/relationships/tags" Target="../tags/tag197.xml"/><Relationship Id="rId15" Type="http://schemas.openxmlformats.org/officeDocument/2006/relationships/tags" Target="../tags/tag207.xml"/><Relationship Id="rId23" Type="http://schemas.openxmlformats.org/officeDocument/2006/relationships/tags" Target="../tags/tag215.xml"/><Relationship Id="rId28" Type="http://schemas.openxmlformats.org/officeDocument/2006/relationships/tags" Target="../tags/tag220.xml"/><Relationship Id="rId36" Type="http://schemas.openxmlformats.org/officeDocument/2006/relationships/image" Target="../media/image3.wmf"/><Relationship Id="rId10" Type="http://schemas.openxmlformats.org/officeDocument/2006/relationships/tags" Target="../tags/tag202.xml"/><Relationship Id="rId19" Type="http://schemas.openxmlformats.org/officeDocument/2006/relationships/tags" Target="../tags/tag211.xml"/><Relationship Id="rId31" Type="http://schemas.openxmlformats.org/officeDocument/2006/relationships/tags" Target="../tags/tag223.xml"/><Relationship Id="rId4" Type="http://schemas.openxmlformats.org/officeDocument/2006/relationships/tags" Target="../tags/tag196.xml"/><Relationship Id="rId9" Type="http://schemas.openxmlformats.org/officeDocument/2006/relationships/tags" Target="../tags/tag201.xml"/><Relationship Id="rId14" Type="http://schemas.openxmlformats.org/officeDocument/2006/relationships/tags" Target="../tags/tag206.xml"/><Relationship Id="rId22" Type="http://schemas.openxmlformats.org/officeDocument/2006/relationships/tags" Target="../tags/tag214.xml"/><Relationship Id="rId27" Type="http://schemas.openxmlformats.org/officeDocument/2006/relationships/tags" Target="../tags/tag219.xml"/><Relationship Id="rId30" Type="http://schemas.openxmlformats.org/officeDocument/2006/relationships/tags" Target="../tags/tag222.xml"/><Relationship Id="rId35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13" Type="http://schemas.openxmlformats.org/officeDocument/2006/relationships/tags" Target="../tags/tag237.xml"/><Relationship Id="rId18" Type="http://schemas.openxmlformats.org/officeDocument/2006/relationships/tags" Target="../tags/tag242.xml"/><Relationship Id="rId26" Type="http://schemas.openxmlformats.org/officeDocument/2006/relationships/tags" Target="../tags/tag250.xml"/><Relationship Id="rId39" Type="http://schemas.openxmlformats.org/officeDocument/2006/relationships/tags" Target="../tags/tag263.xml"/><Relationship Id="rId3" Type="http://schemas.openxmlformats.org/officeDocument/2006/relationships/tags" Target="../tags/tag227.xml"/><Relationship Id="rId21" Type="http://schemas.openxmlformats.org/officeDocument/2006/relationships/tags" Target="../tags/tag245.xml"/><Relationship Id="rId34" Type="http://schemas.openxmlformats.org/officeDocument/2006/relationships/tags" Target="../tags/tag258.xml"/><Relationship Id="rId42" Type="http://schemas.openxmlformats.org/officeDocument/2006/relationships/image" Target="../media/image3.wmf"/><Relationship Id="rId47" Type="http://schemas.openxmlformats.org/officeDocument/2006/relationships/oleObject" Target="../embeddings/oleObject29.bin"/><Relationship Id="rId7" Type="http://schemas.openxmlformats.org/officeDocument/2006/relationships/tags" Target="../tags/tag231.xml"/><Relationship Id="rId12" Type="http://schemas.openxmlformats.org/officeDocument/2006/relationships/tags" Target="../tags/tag236.xml"/><Relationship Id="rId17" Type="http://schemas.openxmlformats.org/officeDocument/2006/relationships/tags" Target="../tags/tag241.xml"/><Relationship Id="rId25" Type="http://schemas.openxmlformats.org/officeDocument/2006/relationships/tags" Target="../tags/tag249.xml"/><Relationship Id="rId33" Type="http://schemas.openxmlformats.org/officeDocument/2006/relationships/tags" Target="../tags/tag257.xml"/><Relationship Id="rId38" Type="http://schemas.openxmlformats.org/officeDocument/2006/relationships/tags" Target="../tags/tag262.xml"/><Relationship Id="rId46" Type="http://schemas.openxmlformats.org/officeDocument/2006/relationships/oleObject" Target="../embeddings/oleObject28.bin"/><Relationship Id="rId2" Type="http://schemas.openxmlformats.org/officeDocument/2006/relationships/tags" Target="../tags/tag226.xml"/><Relationship Id="rId16" Type="http://schemas.openxmlformats.org/officeDocument/2006/relationships/tags" Target="../tags/tag240.xml"/><Relationship Id="rId20" Type="http://schemas.openxmlformats.org/officeDocument/2006/relationships/tags" Target="../tags/tag244.xml"/><Relationship Id="rId29" Type="http://schemas.openxmlformats.org/officeDocument/2006/relationships/tags" Target="../tags/tag253.xml"/><Relationship Id="rId41" Type="http://schemas.openxmlformats.org/officeDocument/2006/relationships/oleObject" Target="../embeddings/oleObject24.bin"/><Relationship Id="rId1" Type="http://schemas.openxmlformats.org/officeDocument/2006/relationships/vmlDrawing" Target="../drawings/vmlDrawing8.vml"/><Relationship Id="rId6" Type="http://schemas.openxmlformats.org/officeDocument/2006/relationships/tags" Target="../tags/tag230.xml"/><Relationship Id="rId11" Type="http://schemas.openxmlformats.org/officeDocument/2006/relationships/tags" Target="../tags/tag235.xml"/><Relationship Id="rId24" Type="http://schemas.openxmlformats.org/officeDocument/2006/relationships/tags" Target="../tags/tag248.xml"/><Relationship Id="rId32" Type="http://schemas.openxmlformats.org/officeDocument/2006/relationships/tags" Target="../tags/tag256.xml"/><Relationship Id="rId37" Type="http://schemas.openxmlformats.org/officeDocument/2006/relationships/tags" Target="../tags/tag261.xml"/><Relationship Id="rId40" Type="http://schemas.openxmlformats.org/officeDocument/2006/relationships/slideLayout" Target="../slideLayouts/slideLayout4.xml"/><Relationship Id="rId45" Type="http://schemas.openxmlformats.org/officeDocument/2006/relationships/oleObject" Target="../embeddings/oleObject27.bin"/><Relationship Id="rId5" Type="http://schemas.openxmlformats.org/officeDocument/2006/relationships/tags" Target="../tags/tag229.xml"/><Relationship Id="rId15" Type="http://schemas.openxmlformats.org/officeDocument/2006/relationships/tags" Target="../tags/tag239.xml"/><Relationship Id="rId23" Type="http://schemas.openxmlformats.org/officeDocument/2006/relationships/tags" Target="../tags/tag247.xml"/><Relationship Id="rId28" Type="http://schemas.openxmlformats.org/officeDocument/2006/relationships/tags" Target="../tags/tag252.xml"/><Relationship Id="rId36" Type="http://schemas.openxmlformats.org/officeDocument/2006/relationships/tags" Target="../tags/tag260.xml"/><Relationship Id="rId10" Type="http://schemas.openxmlformats.org/officeDocument/2006/relationships/tags" Target="../tags/tag234.xml"/><Relationship Id="rId19" Type="http://schemas.openxmlformats.org/officeDocument/2006/relationships/tags" Target="../tags/tag243.xml"/><Relationship Id="rId31" Type="http://schemas.openxmlformats.org/officeDocument/2006/relationships/tags" Target="../tags/tag255.xml"/><Relationship Id="rId44" Type="http://schemas.openxmlformats.org/officeDocument/2006/relationships/oleObject" Target="../embeddings/oleObject26.bin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4" Type="http://schemas.openxmlformats.org/officeDocument/2006/relationships/tags" Target="../tags/tag238.xml"/><Relationship Id="rId22" Type="http://schemas.openxmlformats.org/officeDocument/2006/relationships/tags" Target="../tags/tag246.xml"/><Relationship Id="rId27" Type="http://schemas.openxmlformats.org/officeDocument/2006/relationships/tags" Target="../tags/tag251.xml"/><Relationship Id="rId30" Type="http://schemas.openxmlformats.org/officeDocument/2006/relationships/tags" Target="../tags/tag254.xml"/><Relationship Id="rId35" Type="http://schemas.openxmlformats.org/officeDocument/2006/relationships/tags" Target="../tags/tag259.xml"/><Relationship Id="rId43" Type="http://schemas.openxmlformats.org/officeDocument/2006/relationships/oleObject" Target="../embeddings/oleObject2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slideLayout" Target="../slideLayouts/slideLayout4.xml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tags" Target="../tags/tag275.xml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5" Type="http://schemas.openxmlformats.org/officeDocument/2006/relationships/tags" Target="../tags/tag268.xml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2" Type="http://schemas.openxmlformats.org/officeDocument/2006/relationships/tags" Target="../tags/tag276.xml"/><Relationship Id="rId1" Type="http://schemas.openxmlformats.org/officeDocument/2006/relationships/vmlDrawing" Target="../drawings/vmlDrawing9.vml"/><Relationship Id="rId6" Type="http://schemas.openxmlformats.org/officeDocument/2006/relationships/tags" Target="../tags/tag280.xml"/><Relationship Id="rId11" Type="http://schemas.openxmlformats.org/officeDocument/2006/relationships/image" Target="../media/image3.wmf"/><Relationship Id="rId5" Type="http://schemas.openxmlformats.org/officeDocument/2006/relationships/tags" Target="../tags/tag279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278.xml"/><Relationship Id="rId9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tags" Target="../tags/tag293.xml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tags" Target="../tags/tag292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video" Target="../media/media2.mp4"/><Relationship Id="rId5" Type="http://schemas.openxmlformats.org/officeDocument/2006/relationships/tags" Target="../tags/tag287.xml"/><Relationship Id="rId15" Type="http://schemas.openxmlformats.org/officeDocument/2006/relationships/image" Target="../media/image6.png"/><Relationship Id="rId10" Type="http://schemas.microsoft.com/office/2007/relationships/media" Target="../media/media2.mp4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tags" Target="../tags/tag306.xml"/><Relationship Id="rId18" Type="http://schemas.openxmlformats.org/officeDocument/2006/relationships/tags" Target="../tags/tag311.xml"/><Relationship Id="rId3" Type="http://schemas.openxmlformats.org/officeDocument/2006/relationships/tags" Target="../tags/tag296.xml"/><Relationship Id="rId21" Type="http://schemas.openxmlformats.org/officeDocument/2006/relationships/slideLayout" Target="../slideLayouts/slideLayout4.xml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17" Type="http://schemas.openxmlformats.org/officeDocument/2006/relationships/tags" Target="../tags/tag310.xml"/><Relationship Id="rId2" Type="http://schemas.openxmlformats.org/officeDocument/2006/relationships/tags" Target="../tags/tag295.xml"/><Relationship Id="rId16" Type="http://schemas.openxmlformats.org/officeDocument/2006/relationships/tags" Target="../tags/tag309.xml"/><Relationship Id="rId20" Type="http://schemas.openxmlformats.org/officeDocument/2006/relationships/tags" Target="../tags/tag313.xml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5" Type="http://schemas.openxmlformats.org/officeDocument/2006/relationships/tags" Target="../tags/tag298.xml"/><Relationship Id="rId15" Type="http://schemas.openxmlformats.org/officeDocument/2006/relationships/tags" Target="../tags/tag308.xml"/><Relationship Id="rId10" Type="http://schemas.openxmlformats.org/officeDocument/2006/relationships/tags" Target="../tags/tag303.xml"/><Relationship Id="rId19" Type="http://schemas.openxmlformats.org/officeDocument/2006/relationships/tags" Target="../tags/tag312.xml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tags" Target="../tags/tag307.xml"/><Relationship Id="rId2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21.xml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318.xml"/><Relationship Id="rId10" Type="http://schemas.openxmlformats.org/officeDocument/2006/relationships/tags" Target="../tags/tag323.xml"/><Relationship Id="rId4" Type="http://schemas.openxmlformats.org/officeDocument/2006/relationships/tags" Target="../tags/tag317.xml"/><Relationship Id="rId9" Type="http://schemas.openxmlformats.org/officeDocument/2006/relationships/tags" Target="../tags/tag32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31.xml"/><Relationship Id="rId3" Type="http://schemas.openxmlformats.org/officeDocument/2006/relationships/tags" Target="../tags/tag326.xml"/><Relationship Id="rId7" Type="http://schemas.openxmlformats.org/officeDocument/2006/relationships/tags" Target="../tags/tag330.xml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tags" Target="../tags/tag329.xml"/><Relationship Id="rId5" Type="http://schemas.openxmlformats.org/officeDocument/2006/relationships/tags" Target="../tags/tag328.xml"/><Relationship Id="rId4" Type="http://schemas.openxmlformats.org/officeDocument/2006/relationships/tags" Target="../tags/tag327.xml"/><Relationship Id="rId9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334.xml"/><Relationship Id="rId7" Type="http://schemas.openxmlformats.org/officeDocument/2006/relationships/tags" Target="../tags/tag338.xml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6" Type="http://schemas.openxmlformats.org/officeDocument/2006/relationships/tags" Target="../tags/tag337.xml"/><Relationship Id="rId5" Type="http://schemas.openxmlformats.org/officeDocument/2006/relationships/tags" Target="../tags/tag336.xml"/><Relationship Id="rId4" Type="http://schemas.openxmlformats.org/officeDocument/2006/relationships/tags" Target="../tags/tag3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41.xml"/><Relationship Id="rId2" Type="http://schemas.openxmlformats.org/officeDocument/2006/relationships/tags" Target="../tags/tag340.xml"/><Relationship Id="rId1" Type="http://schemas.openxmlformats.org/officeDocument/2006/relationships/tags" Target="../tags/tag33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4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45.xml"/><Relationship Id="rId2" Type="http://schemas.openxmlformats.org/officeDocument/2006/relationships/tags" Target="../tags/tag344.xml"/><Relationship Id="rId1" Type="http://schemas.openxmlformats.org/officeDocument/2006/relationships/tags" Target="../tags/tag34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49.xml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50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362.xml"/><Relationship Id="rId18" Type="http://schemas.openxmlformats.org/officeDocument/2006/relationships/tags" Target="../tags/tag367.xml"/><Relationship Id="rId26" Type="http://schemas.openxmlformats.org/officeDocument/2006/relationships/tags" Target="../tags/tag375.xml"/><Relationship Id="rId39" Type="http://schemas.openxmlformats.org/officeDocument/2006/relationships/tags" Target="../tags/tag388.xml"/><Relationship Id="rId21" Type="http://schemas.openxmlformats.org/officeDocument/2006/relationships/tags" Target="../tags/tag370.xml"/><Relationship Id="rId34" Type="http://schemas.openxmlformats.org/officeDocument/2006/relationships/tags" Target="../tags/tag383.xml"/><Relationship Id="rId42" Type="http://schemas.openxmlformats.org/officeDocument/2006/relationships/tags" Target="../tags/tag391.xml"/><Relationship Id="rId47" Type="http://schemas.openxmlformats.org/officeDocument/2006/relationships/tags" Target="../tags/tag396.xml"/><Relationship Id="rId50" Type="http://schemas.openxmlformats.org/officeDocument/2006/relationships/tags" Target="../tags/tag399.xml"/><Relationship Id="rId55" Type="http://schemas.openxmlformats.org/officeDocument/2006/relationships/tags" Target="../tags/tag404.xml"/><Relationship Id="rId63" Type="http://schemas.openxmlformats.org/officeDocument/2006/relationships/tags" Target="../tags/tag412.xml"/><Relationship Id="rId68" Type="http://schemas.openxmlformats.org/officeDocument/2006/relationships/tags" Target="../tags/tag417.xml"/><Relationship Id="rId76" Type="http://schemas.openxmlformats.org/officeDocument/2006/relationships/oleObject" Target="../embeddings/oleObject34.bin"/><Relationship Id="rId84" Type="http://schemas.openxmlformats.org/officeDocument/2006/relationships/image" Target="../media/image11.wmf"/><Relationship Id="rId7" Type="http://schemas.openxmlformats.org/officeDocument/2006/relationships/tags" Target="../tags/tag356.xml"/><Relationship Id="rId71" Type="http://schemas.openxmlformats.org/officeDocument/2006/relationships/slideLayout" Target="../slideLayouts/slideLayout4.xml"/><Relationship Id="rId2" Type="http://schemas.openxmlformats.org/officeDocument/2006/relationships/tags" Target="../tags/tag351.xml"/><Relationship Id="rId16" Type="http://schemas.openxmlformats.org/officeDocument/2006/relationships/tags" Target="../tags/tag365.xml"/><Relationship Id="rId29" Type="http://schemas.openxmlformats.org/officeDocument/2006/relationships/tags" Target="../tags/tag378.xml"/><Relationship Id="rId11" Type="http://schemas.openxmlformats.org/officeDocument/2006/relationships/tags" Target="../tags/tag360.xml"/><Relationship Id="rId24" Type="http://schemas.openxmlformats.org/officeDocument/2006/relationships/tags" Target="../tags/tag373.xml"/><Relationship Id="rId32" Type="http://schemas.openxmlformats.org/officeDocument/2006/relationships/tags" Target="../tags/tag381.xml"/><Relationship Id="rId37" Type="http://schemas.openxmlformats.org/officeDocument/2006/relationships/tags" Target="../tags/tag386.xml"/><Relationship Id="rId40" Type="http://schemas.openxmlformats.org/officeDocument/2006/relationships/tags" Target="../tags/tag389.xml"/><Relationship Id="rId45" Type="http://schemas.openxmlformats.org/officeDocument/2006/relationships/tags" Target="../tags/tag394.xml"/><Relationship Id="rId53" Type="http://schemas.openxmlformats.org/officeDocument/2006/relationships/tags" Target="../tags/tag402.xml"/><Relationship Id="rId58" Type="http://schemas.openxmlformats.org/officeDocument/2006/relationships/tags" Target="../tags/tag407.xml"/><Relationship Id="rId66" Type="http://schemas.openxmlformats.org/officeDocument/2006/relationships/tags" Target="../tags/tag415.xml"/><Relationship Id="rId74" Type="http://schemas.openxmlformats.org/officeDocument/2006/relationships/oleObject" Target="../embeddings/oleObject32.bin"/><Relationship Id="rId79" Type="http://schemas.openxmlformats.org/officeDocument/2006/relationships/oleObject" Target="../embeddings/oleObject36.bin"/><Relationship Id="rId5" Type="http://schemas.openxmlformats.org/officeDocument/2006/relationships/tags" Target="../tags/tag354.xml"/><Relationship Id="rId61" Type="http://schemas.openxmlformats.org/officeDocument/2006/relationships/tags" Target="../tags/tag410.xml"/><Relationship Id="rId82" Type="http://schemas.openxmlformats.org/officeDocument/2006/relationships/image" Target="../media/image10.wmf"/><Relationship Id="rId10" Type="http://schemas.openxmlformats.org/officeDocument/2006/relationships/tags" Target="../tags/tag359.xml"/><Relationship Id="rId19" Type="http://schemas.openxmlformats.org/officeDocument/2006/relationships/tags" Target="../tags/tag368.xml"/><Relationship Id="rId31" Type="http://schemas.openxmlformats.org/officeDocument/2006/relationships/tags" Target="../tags/tag380.xml"/><Relationship Id="rId44" Type="http://schemas.openxmlformats.org/officeDocument/2006/relationships/tags" Target="../tags/tag393.xml"/><Relationship Id="rId52" Type="http://schemas.openxmlformats.org/officeDocument/2006/relationships/tags" Target="../tags/tag401.xml"/><Relationship Id="rId60" Type="http://schemas.openxmlformats.org/officeDocument/2006/relationships/tags" Target="../tags/tag409.xml"/><Relationship Id="rId65" Type="http://schemas.openxmlformats.org/officeDocument/2006/relationships/tags" Target="../tags/tag414.xml"/><Relationship Id="rId73" Type="http://schemas.openxmlformats.org/officeDocument/2006/relationships/image" Target="../media/image3.wmf"/><Relationship Id="rId78" Type="http://schemas.openxmlformats.org/officeDocument/2006/relationships/image" Target="../media/image8.wmf"/><Relationship Id="rId81" Type="http://schemas.openxmlformats.org/officeDocument/2006/relationships/oleObject" Target="../embeddings/oleObject37.bin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4" Type="http://schemas.openxmlformats.org/officeDocument/2006/relationships/tags" Target="../tags/tag363.xml"/><Relationship Id="rId22" Type="http://schemas.openxmlformats.org/officeDocument/2006/relationships/tags" Target="../tags/tag371.xml"/><Relationship Id="rId27" Type="http://schemas.openxmlformats.org/officeDocument/2006/relationships/tags" Target="../tags/tag376.xml"/><Relationship Id="rId30" Type="http://schemas.openxmlformats.org/officeDocument/2006/relationships/tags" Target="../tags/tag379.xml"/><Relationship Id="rId35" Type="http://schemas.openxmlformats.org/officeDocument/2006/relationships/tags" Target="../tags/tag384.xml"/><Relationship Id="rId43" Type="http://schemas.openxmlformats.org/officeDocument/2006/relationships/tags" Target="../tags/tag392.xml"/><Relationship Id="rId48" Type="http://schemas.openxmlformats.org/officeDocument/2006/relationships/tags" Target="../tags/tag397.xml"/><Relationship Id="rId56" Type="http://schemas.openxmlformats.org/officeDocument/2006/relationships/tags" Target="../tags/tag405.xml"/><Relationship Id="rId64" Type="http://schemas.openxmlformats.org/officeDocument/2006/relationships/tags" Target="../tags/tag413.xml"/><Relationship Id="rId69" Type="http://schemas.openxmlformats.org/officeDocument/2006/relationships/tags" Target="../tags/tag418.xml"/><Relationship Id="rId77" Type="http://schemas.openxmlformats.org/officeDocument/2006/relationships/oleObject" Target="../embeddings/oleObject35.bin"/><Relationship Id="rId8" Type="http://schemas.openxmlformats.org/officeDocument/2006/relationships/tags" Target="../tags/tag357.xml"/><Relationship Id="rId51" Type="http://schemas.openxmlformats.org/officeDocument/2006/relationships/tags" Target="../tags/tag400.xml"/><Relationship Id="rId72" Type="http://schemas.openxmlformats.org/officeDocument/2006/relationships/oleObject" Target="../embeddings/oleObject31.bin"/><Relationship Id="rId80" Type="http://schemas.openxmlformats.org/officeDocument/2006/relationships/image" Target="../media/image9.wmf"/><Relationship Id="rId3" Type="http://schemas.openxmlformats.org/officeDocument/2006/relationships/tags" Target="../tags/tag352.xml"/><Relationship Id="rId12" Type="http://schemas.openxmlformats.org/officeDocument/2006/relationships/tags" Target="../tags/tag361.xml"/><Relationship Id="rId17" Type="http://schemas.openxmlformats.org/officeDocument/2006/relationships/tags" Target="../tags/tag366.xml"/><Relationship Id="rId25" Type="http://schemas.openxmlformats.org/officeDocument/2006/relationships/tags" Target="../tags/tag374.xml"/><Relationship Id="rId33" Type="http://schemas.openxmlformats.org/officeDocument/2006/relationships/tags" Target="../tags/tag382.xml"/><Relationship Id="rId38" Type="http://schemas.openxmlformats.org/officeDocument/2006/relationships/tags" Target="../tags/tag387.xml"/><Relationship Id="rId46" Type="http://schemas.openxmlformats.org/officeDocument/2006/relationships/tags" Target="../tags/tag395.xml"/><Relationship Id="rId59" Type="http://schemas.openxmlformats.org/officeDocument/2006/relationships/tags" Target="../tags/tag408.xml"/><Relationship Id="rId67" Type="http://schemas.openxmlformats.org/officeDocument/2006/relationships/tags" Target="../tags/tag416.xml"/><Relationship Id="rId20" Type="http://schemas.openxmlformats.org/officeDocument/2006/relationships/tags" Target="../tags/tag369.xml"/><Relationship Id="rId41" Type="http://schemas.openxmlformats.org/officeDocument/2006/relationships/tags" Target="../tags/tag390.xml"/><Relationship Id="rId54" Type="http://schemas.openxmlformats.org/officeDocument/2006/relationships/tags" Target="../tags/tag403.xml"/><Relationship Id="rId62" Type="http://schemas.openxmlformats.org/officeDocument/2006/relationships/tags" Target="../tags/tag411.xml"/><Relationship Id="rId70" Type="http://schemas.openxmlformats.org/officeDocument/2006/relationships/tags" Target="../tags/tag419.xml"/><Relationship Id="rId75" Type="http://schemas.openxmlformats.org/officeDocument/2006/relationships/oleObject" Target="../embeddings/oleObject33.bin"/><Relationship Id="rId83" Type="http://schemas.openxmlformats.org/officeDocument/2006/relationships/oleObject" Target="../embeddings/oleObject38.bin"/><Relationship Id="rId1" Type="http://schemas.openxmlformats.org/officeDocument/2006/relationships/vmlDrawing" Target="../drawings/vmlDrawing10.vml"/><Relationship Id="rId6" Type="http://schemas.openxmlformats.org/officeDocument/2006/relationships/tags" Target="../tags/tag355.xml"/><Relationship Id="rId15" Type="http://schemas.openxmlformats.org/officeDocument/2006/relationships/tags" Target="../tags/tag364.xml"/><Relationship Id="rId23" Type="http://schemas.openxmlformats.org/officeDocument/2006/relationships/tags" Target="../tags/tag372.xml"/><Relationship Id="rId28" Type="http://schemas.openxmlformats.org/officeDocument/2006/relationships/tags" Target="../tags/tag377.xml"/><Relationship Id="rId36" Type="http://schemas.openxmlformats.org/officeDocument/2006/relationships/tags" Target="../tags/tag385.xml"/><Relationship Id="rId49" Type="http://schemas.openxmlformats.org/officeDocument/2006/relationships/tags" Target="../tags/tag398.xml"/><Relationship Id="rId57" Type="http://schemas.openxmlformats.org/officeDocument/2006/relationships/tags" Target="../tags/tag406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431.xml"/><Relationship Id="rId18" Type="http://schemas.openxmlformats.org/officeDocument/2006/relationships/tags" Target="../tags/tag436.xml"/><Relationship Id="rId26" Type="http://schemas.openxmlformats.org/officeDocument/2006/relationships/tags" Target="../tags/tag444.xml"/><Relationship Id="rId39" Type="http://schemas.openxmlformats.org/officeDocument/2006/relationships/tags" Target="../tags/tag457.xml"/><Relationship Id="rId21" Type="http://schemas.openxmlformats.org/officeDocument/2006/relationships/tags" Target="../tags/tag439.xml"/><Relationship Id="rId34" Type="http://schemas.openxmlformats.org/officeDocument/2006/relationships/tags" Target="../tags/tag452.xml"/><Relationship Id="rId42" Type="http://schemas.openxmlformats.org/officeDocument/2006/relationships/tags" Target="../tags/tag460.xml"/><Relationship Id="rId47" Type="http://schemas.openxmlformats.org/officeDocument/2006/relationships/tags" Target="../tags/tag465.xml"/><Relationship Id="rId50" Type="http://schemas.openxmlformats.org/officeDocument/2006/relationships/tags" Target="../tags/tag468.xml"/><Relationship Id="rId55" Type="http://schemas.openxmlformats.org/officeDocument/2006/relationships/tags" Target="../tags/tag473.xml"/><Relationship Id="rId63" Type="http://schemas.openxmlformats.org/officeDocument/2006/relationships/tags" Target="../tags/tag481.xml"/><Relationship Id="rId68" Type="http://schemas.openxmlformats.org/officeDocument/2006/relationships/tags" Target="../tags/tag486.xml"/><Relationship Id="rId76" Type="http://schemas.openxmlformats.org/officeDocument/2006/relationships/oleObject" Target="../embeddings/oleObject40.bin"/><Relationship Id="rId84" Type="http://schemas.openxmlformats.org/officeDocument/2006/relationships/image" Target="../media/image10.wmf"/><Relationship Id="rId89" Type="http://schemas.openxmlformats.org/officeDocument/2006/relationships/oleObject" Target="../embeddings/oleObject48.bin"/><Relationship Id="rId7" Type="http://schemas.openxmlformats.org/officeDocument/2006/relationships/tags" Target="../tags/tag425.xml"/><Relationship Id="rId71" Type="http://schemas.openxmlformats.org/officeDocument/2006/relationships/tags" Target="../tags/tag489.xml"/><Relationship Id="rId92" Type="http://schemas.openxmlformats.org/officeDocument/2006/relationships/image" Target="../media/image14.wmf"/><Relationship Id="rId2" Type="http://schemas.openxmlformats.org/officeDocument/2006/relationships/tags" Target="../tags/tag420.xml"/><Relationship Id="rId16" Type="http://schemas.openxmlformats.org/officeDocument/2006/relationships/tags" Target="../tags/tag434.xml"/><Relationship Id="rId29" Type="http://schemas.openxmlformats.org/officeDocument/2006/relationships/tags" Target="../tags/tag447.xml"/><Relationship Id="rId11" Type="http://schemas.openxmlformats.org/officeDocument/2006/relationships/tags" Target="../tags/tag429.xml"/><Relationship Id="rId24" Type="http://schemas.openxmlformats.org/officeDocument/2006/relationships/tags" Target="../tags/tag442.xml"/><Relationship Id="rId32" Type="http://schemas.openxmlformats.org/officeDocument/2006/relationships/tags" Target="../tags/tag450.xml"/><Relationship Id="rId37" Type="http://schemas.openxmlformats.org/officeDocument/2006/relationships/tags" Target="../tags/tag455.xml"/><Relationship Id="rId40" Type="http://schemas.openxmlformats.org/officeDocument/2006/relationships/tags" Target="../tags/tag458.xml"/><Relationship Id="rId45" Type="http://schemas.openxmlformats.org/officeDocument/2006/relationships/tags" Target="../tags/tag463.xml"/><Relationship Id="rId53" Type="http://schemas.openxmlformats.org/officeDocument/2006/relationships/tags" Target="../tags/tag471.xml"/><Relationship Id="rId58" Type="http://schemas.openxmlformats.org/officeDocument/2006/relationships/tags" Target="../tags/tag476.xml"/><Relationship Id="rId66" Type="http://schemas.openxmlformats.org/officeDocument/2006/relationships/tags" Target="../tags/tag484.xml"/><Relationship Id="rId74" Type="http://schemas.openxmlformats.org/officeDocument/2006/relationships/oleObject" Target="../embeddings/oleObject39.bin"/><Relationship Id="rId79" Type="http://schemas.openxmlformats.org/officeDocument/2006/relationships/oleObject" Target="../embeddings/oleObject43.bin"/><Relationship Id="rId87" Type="http://schemas.openxmlformats.org/officeDocument/2006/relationships/oleObject" Target="../embeddings/oleObject47.bin"/><Relationship Id="rId5" Type="http://schemas.openxmlformats.org/officeDocument/2006/relationships/tags" Target="../tags/tag423.xml"/><Relationship Id="rId61" Type="http://schemas.openxmlformats.org/officeDocument/2006/relationships/tags" Target="../tags/tag479.xml"/><Relationship Id="rId82" Type="http://schemas.openxmlformats.org/officeDocument/2006/relationships/image" Target="../media/image9.wmf"/><Relationship Id="rId90" Type="http://schemas.openxmlformats.org/officeDocument/2006/relationships/image" Target="../media/image13.wmf"/><Relationship Id="rId19" Type="http://schemas.openxmlformats.org/officeDocument/2006/relationships/tags" Target="../tags/tag437.xml"/><Relationship Id="rId14" Type="http://schemas.openxmlformats.org/officeDocument/2006/relationships/tags" Target="../tags/tag432.xml"/><Relationship Id="rId22" Type="http://schemas.openxmlformats.org/officeDocument/2006/relationships/tags" Target="../tags/tag440.xml"/><Relationship Id="rId27" Type="http://schemas.openxmlformats.org/officeDocument/2006/relationships/tags" Target="../tags/tag445.xml"/><Relationship Id="rId30" Type="http://schemas.openxmlformats.org/officeDocument/2006/relationships/tags" Target="../tags/tag448.xml"/><Relationship Id="rId35" Type="http://schemas.openxmlformats.org/officeDocument/2006/relationships/tags" Target="../tags/tag453.xml"/><Relationship Id="rId43" Type="http://schemas.openxmlformats.org/officeDocument/2006/relationships/tags" Target="../tags/tag461.xml"/><Relationship Id="rId48" Type="http://schemas.openxmlformats.org/officeDocument/2006/relationships/tags" Target="../tags/tag466.xml"/><Relationship Id="rId56" Type="http://schemas.openxmlformats.org/officeDocument/2006/relationships/tags" Target="../tags/tag474.xml"/><Relationship Id="rId64" Type="http://schemas.openxmlformats.org/officeDocument/2006/relationships/tags" Target="../tags/tag482.xml"/><Relationship Id="rId69" Type="http://schemas.openxmlformats.org/officeDocument/2006/relationships/tags" Target="../tags/tag487.xml"/><Relationship Id="rId77" Type="http://schemas.openxmlformats.org/officeDocument/2006/relationships/oleObject" Target="../embeddings/oleObject41.bin"/><Relationship Id="rId8" Type="http://schemas.openxmlformats.org/officeDocument/2006/relationships/tags" Target="../tags/tag426.xml"/><Relationship Id="rId51" Type="http://schemas.openxmlformats.org/officeDocument/2006/relationships/tags" Target="../tags/tag469.xml"/><Relationship Id="rId72" Type="http://schemas.openxmlformats.org/officeDocument/2006/relationships/tags" Target="../tags/tag490.xml"/><Relationship Id="rId80" Type="http://schemas.openxmlformats.org/officeDocument/2006/relationships/image" Target="../media/image8.wmf"/><Relationship Id="rId85" Type="http://schemas.openxmlformats.org/officeDocument/2006/relationships/oleObject" Target="../embeddings/oleObject46.bin"/><Relationship Id="rId93" Type="http://schemas.openxmlformats.org/officeDocument/2006/relationships/oleObject" Target="../embeddings/oleObject50.bin"/><Relationship Id="rId3" Type="http://schemas.openxmlformats.org/officeDocument/2006/relationships/tags" Target="../tags/tag421.xml"/><Relationship Id="rId12" Type="http://schemas.openxmlformats.org/officeDocument/2006/relationships/tags" Target="../tags/tag430.xml"/><Relationship Id="rId17" Type="http://schemas.openxmlformats.org/officeDocument/2006/relationships/tags" Target="../tags/tag435.xml"/><Relationship Id="rId25" Type="http://schemas.openxmlformats.org/officeDocument/2006/relationships/tags" Target="../tags/tag443.xml"/><Relationship Id="rId33" Type="http://schemas.openxmlformats.org/officeDocument/2006/relationships/tags" Target="../tags/tag451.xml"/><Relationship Id="rId38" Type="http://schemas.openxmlformats.org/officeDocument/2006/relationships/tags" Target="../tags/tag456.xml"/><Relationship Id="rId46" Type="http://schemas.openxmlformats.org/officeDocument/2006/relationships/tags" Target="../tags/tag464.xml"/><Relationship Id="rId59" Type="http://schemas.openxmlformats.org/officeDocument/2006/relationships/tags" Target="../tags/tag477.xml"/><Relationship Id="rId67" Type="http://schemas.openxmlformats.org/officeDocument/2006/relationships/tags" Target="../tags/tag485.xml"/><Relationship Id="rId20" Type="http://schemas.openxmlformats.org/officeDocument/2006/relationships/tags" Target="../tags/tag438.xml"/><Relationship Id="rId41" Type="http://schemas.openxmlformats.org/officeDocument/2006/relationships/tags" Target="../tags/tag459.xml"/><Relationship Id="rId54" Type="http://schemas.openxmlformats.org/officeDocument/2006/relationships/tags" Target="../tags/tag472.xml"/><Relationship Id="rId62" Type="http://schemas.openxmlformats.org/officeDocument/2006/relationships/tags" Target="../tags/tag480.xml"/><Relationship Id="rId70" Type="http://schemas.openxmlformats.org/officeDocument/2006/relationships/tags" Target="../tags/tag488.xml"/><Relationship Id="rId75" Type="http://schemas.openxmlformats.org/officeDocument/2006/relationships/image" Target="../media/image3.wmf"/><Relationship Id="rId83" Type="http://schemas.openxmlformats.org/officeDocument/2006/relationships/oleObject" Target="../embeddings/oleObject45.bin"/><Relationship Id="rId88" Type="http://schemas.openxmlformats.org/officeDocument/2006/relationships/image" Target="../media/image12.wmf"/><Relationship Id="rId91" Type="http://schemas.openxmlformats.org/officeDocument/2006/relationships/oleObject" Target="../embeddings/oleObject49.bin"/><Relationship Id="rId1" Type="http://schemas.openxmlformats.org/officeDocument/2006/relationships/vmlDrawing" Target="../drawings/vmlDrawing11.vml"/><Relationship Id="rId6" Type="http://schemas.openxmlformats.org/officeDocument/2006/relationships/tags" Target="../tags/tag424.xml"/><Relationship Id="rId15" Type="http://schemas.openxmlformats.org/officeDocument/2006/relationships/tags" Target="../tags/tag433.xml"/><Relationship Id="rId23" Type="http://schemas.openxmlformats.org/officeDocument/2006/relationships/tags" Target="../tags/tag441.xml"/><Relationship Id="rId28" Type="http://schemas.openxmlformats.org/officeDocument/2006/relationships/tags" Target="../tags/tag446.xml"/><Relationship Id="rId36" Type="http://schemas.openxmlformats.org/officeDocument/2006/relationships/tags" Target="../tags/tag454.xml"/><Relationship Id="rId49" Type="http://schemas.openxmlformats.org/officeDocument/2006/relationships/tags" Target="../tags/tag467.xml"/><Relationship Id="rId57" Type="http://schemas.openxmlformats.org/officeDocument/2006/relationships/tags" Target="../tags/tag475.xml"/><Relationship Id="rId10" Type="http://schemas.openxmlformats.org/officeDocument/2006/relationships/tags" Target="../tags/tag428.xml"/><Relationship Id="rId31" Type="http://schemas.openxmlformats.org/officeDocument/2006/relationships/tags" Target="../tags/tag449.xml"/><Relationship Id="rId44" Type="http://schemas.openxmlformats.org/officeDocument/2006/relationships/tags" Target="../tags/tag462.xml"/><Relationship Id="rId52" Type="http://schemas.openxmlformats.org/officeDocument/2006/relationships/tags" Target="../tags/tag470.xml"/><Relationship Id="rId60" Type="http://schemas.openxmlformats.org/officeDocument/2006/relationships/tags" Target="../tags/tag478.xml"/><Relationship Id="rId65" Type="http://schemas.openxmlformats.org/officeDocument/2006/relationships/tags" Target="../tags/tag483.xml"/><Relationship Id="rId73" Type="http://schemas.openxmlformats.org/officeDocument/2006/relationships/slideLayout" Target="../slideLayouts/slideLayout4.xml"/><Relationship Id="rId78" Type="http://schemas.openxmlformats.org/officeDocument/2006/relationships/oleObject" Target="../embeddings/oleObject42.bin"/><Relationship Id="rId81" Type="http://schemas.openxmlformats.org/officeDocument/2006/relationships/oleObject" Target="../embeddings/oleObject44.bin"/><Relationship Id="rId86" Type="http://schemas.openxmlformats.org/officeDocument/2006/relationships/image" Target="../media/image11.wmf"/><Relationship Id="rId94" Type="http://schemas.openxmlformats.org/officeDocument/2006/relationships/image" Target="../media/image15.wmf"/><Relationship Id="rId4" Type="http://schemas.openxmlformats.org/officeDocument/2006/relationships/tags" Target="../tags/tag422.xml"/><Relationship Id="rId9" Type="http://schemas.openxmlformats.org/officeDocument/2006/relationships/tags" Target="../tags/tag427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502.xml"/><Relationship Id="rId18" Type="http://schemas.openxmlformats.org/officeDocument/2006/relationships/tags" Target="../tags/tag507.xml"/><Relationship Id="rId26" Type="http://schemas.openxmlformats.org/officeDocument/2006/relationships/tags" Target="../tags/tag515.xml"/><Relationship Id="rId39" Type="http://schemas.openxmlformats.org/officeDocument/2006/relationships/tags" Target="../tags/tag528.xml"/><Relationship Id="rId21" Type="http://schemas.openxmlformats.org/officeDocument/2006/relationships/tags" Target="../tags/tag510.xml"/><Relationship Id="rId34" Type="http://schemas.openxmlformats.org/officeDocument/2006/relationships/tags" Target="../tags/tag523.xml"/><Relationship Id="rId42" Type="http://schemas.openxmlformats.org/officeDocument/2006/relationships/tags" Target="../tags/tag531.xml"/><Relationship Id="rId47" Type="http://schemas.openxmlformats.org/officeDocument/2006/relationships/tags" Target="../tags/tag536.xml"/><Relationship Id="rId50" Type="http://schemas.openxmlformats.org/officeDocument/2006/relationships/tags" Target="../tags/tag539.xml"/><Relationship Id="rId55" Type="http://schemas.openxmlformats.org/officeDocument/2006/relationships/tags" Target="../tags/tag544.xml"/><Relationship Id="rId63" Type="http://schemas.openxmlformats.org/officeDocument/2006/relationships/tags" Target="../tags/tag552.xml"/><Relationship Id="rId68" Type="http://schemas.openxmlformats.org/officeDocument/2006/relationships/oleObject" Target="../embeddings/oleObject52.bin"/><Relationship Id="rId76" Type="http://schemas.openxmlformats.org/officeDocument/2006/relationships/image" Target="../media/image18.wmf"/><Relationship Id="rId7" Type="http://schemas.openxmlformats.org/officeDocument/2006/relationships/tags" Target="../tags/tag496.xml"/><Relationship Id="rId71" Type="http://schemas.openxmlformats.org/officeDocument/2006/relationships/oleObject" Target="../embeddings/oleObject55.bin"/><Relationship Id="rId2" Type="http://schemas.openxmlformats.org/officeDocument/2006/relationships/tags" Target="../tags/tag491.xml"/><Relationship Id="rId16" Type="http://schemas.openxmlformats.org/officeDocument/2006/relationships/tags" Target="../tags/tag505.xml"/><Relationship Id="rId29" Type="http://schemas.openxmlformats.org/officeDocument/2006/relationships/tags" Target="../tags/tag518.xml"/><Relationship Id="rId11" Type="http://schemas.openxmlformats.org/officeDocument/2006/relationships/tags" Target="../tags/tag500.xml"/><Relationship Id="rId24" Type="http://schemas.openxmlformats.org/officeDocument/2006/relationships/tags" Target="../tags/tag513.xml"/><Relationship Id="rId32" Type="http://schemas.openxmlformats.org/officeDocument/2006/relationships/tags" Target="../tags/tag521.xml"/><Relationship Id="rId37" Type="http://schemas.openxmlformats.org/officeDocument/2006/relationships/tags" Target="../tags/tag526.xml"/><Relationship Id="rId40" Type="http://schemas.openxmlformats.org/officeDocument/2006/relationships/tags" Target="../tags/tag529.xml"/><Relationship Id="rId45" Type="http://schemas.openxmlformats.org/officeDocument/2006/relationships/tags" Target="../tags/tag534.xml"/><Relationship Id="rId53" Type="http://schemas.openxmlformats.org/officeDocument/2006/relationships/tags" Target="../tags/tag542.xml"/><Relationship Id="rId58" Type="http://schemas.openxmlformats.org/officeDocument/2006/relationships/tags" Target="../tags/tag547.xml"/><Relationship Id="rId66" Type="http://schemas.openxmlformats.org/officeDocument/2006/relationships/oleObject" Target="../embeddings/oleObject51.bin"/><Relationship Id="rId74" Type="http://schemas.openxmlformats.org/officeDocument/2006/relationships/image" Target="../media/image17.wmf"/><Relationship Id="rId5" Type="http://schemas.openxmlformats.org/officeDocument/2006/relationships/tags" Target="../tags/tag494.xml"/><Relationship Id="rId15" Type="http://schemas.openxmlformats.org/officeDocument/2006/relationships/tags" Target="../tags/tag504.xml"/><Relationship Id="rId23" Type="http://schemas.openxmlformats.org/officeDocument/2006/relationships/tags" Target="../tags/tag512.xml"/><Relationship Id="rId28" Type="http://schemas.openxmlformats.org/officeDocument/2006/relationships/tags" Target="../tags/tag517.xml"/><Relationship Id="rId36" Type="http://schemas.openxmlformats.org/officeDocument/2006/relationships/tags" Target="../tags/tag525.xml"/><Relationship Id="rId49" Type="http://schemas.openxmlformats.org/officeDocument/2006/relationships/tags" Target="../tags/tag538.xml"/><Relationship Id="rId57" Type="http://schemas.openxmlformats.org/officeDocument/2006/relationships/tags" Target="../tags/tag546.xml"/><Relationship Id="rId61" Type="http://schemas.openxmlformats.org/officeDocument/2006/relationships/tags" Target="../tags/tag550.xml"/><Relationship Id="rId10" Type="http://schemas.openxmlformats.org/officeDocument/2006/relationships/tags" Target="../tags/tag499.xml"/><Relationship Id="rId19" Type="http://schemas.openxmlformats.org/officeDocument/2006/relationships/tags" Target="../tags/tag508.xml"/><Relationship Id="rId31" Type="http://schemas.openxmlformats.org/officeDocument/2006/relationships/tags" Target="../tags/tag520.xml"/><Relationship Id="rId44" Type="http://schemas.openxmlformats.org/officeDocument/2006/relationships/tags" Target="../tags/tag533.xml"/><Relationship Id="rId52" Type="http://schemas.openxmlformats.org/officeDocument/2006/relationships/tags" Target="../tags/tag541.xml"/><Relationship Id="rId60" Type="http://schemas.openxmlformats.org/officeDocument/2006/relationships/tags" Target="../tags/tag549.xml"/><Relationship Id="rId65" Type="http://schemas.openxmlformats.org/officeDocument/2006/relationships/slideLayout" Target="../slideLayouts/slideLayout4.xml"/><Relationship Id="rId73" Type="http://schemas.openxmlformats.org/officeDocument/2006/relationships/oleObject" Target="../embeddings/oleObject56.bin"/><Relationship Id="rId78" Type="http://schemas.openxmlformats.org/officeDocument/2006/relationships/image" Target="../media/image19.wmf"/><Relationship Id="rId4" Type="http://schemas.openxmlformats.org/officeDocument/2006/relationships/tags" Target="../tags/tag493.xml"/><Relationship Id="rId9" Type="http://schemas.openxmlformats.org/officeDocument/2006/relationships/tags" Target="../tags/tag498.xml"/><Relationship Id="rId14" Type="http://schemas.openxmlformats.org/officeDocument/2006/relationships/tags" Target="../tags/tag503.xml"/><Relationship Id="rId22" Type="http://schemas.openxmlformats.org/officeDocument/2006/relationships/tags" Target="../tags/tag511.xml"/><Relationship Id="rId27" Type="http://schemas.openxmlformats.org/officeDocument/2006/relationships/tags" Target="../tags/tag516.xml"/><Relationship Id="rId30" Type="http://schemas.openxmlformats.org/officeDocument/2006/relationships/tags" Target="../tags/tag519.xml"/><Relationship Id="rId35" Type="http://schemas.openxmlformats.org/officeDocument/2006/relationships/tags" Target="../tags/tag524.xml"/><Relationship Id="rId43" Type="http://schemas.openxmlformats.org/officeDocument/2006/relationships/tags" Target="../tags/tag532.xml"/><Relationship Id="rId48" Type="http://schemas.openxmlformats.org/officeDocument/2006/relationships/tags" Target="../tags/tag537.xml"/><Relationship Id="rId56" Type="http://schemas.openxmlformats.org/officeDocument/2006/relationships/tags" Target="../tags/tag545.xml"/><Relationship Id="rId64" Type="http://schemas.openxmlformats.org/officeDocument/2006/relationships/tags" Target="../tags/tag553.xml"/><Relationship Id="rId69" Type="http://schemas.openxmlformats.org/officeDocument/2006/relationships/oleObject" Target="../embeddings/oleObject53.bin"/><Relationship Id="rId77" Type="http://schemas.openxmlformats.org/officeDocument/2006/relationships/oleObject" Target="../embeddings/oleObject58.bin"/><Relationship Id="rId8" Type="http://schemas.openxmlformats.org/officeDocument/2006/relationships/tags" Target="../tags/tag497.xml"/><Relationship Id="rId51" Type="http://schemas.openxmlformats.org/officeDocument/2006/relationships/tags" Target="../tags/tag540.xml"/><Relationship Id="rId72" Type="http://schemas.openxmlformats.org/officeDocument/2006/relationships/image" Target="../media/image16.wmf"/><Relationship Id="rId3" Type="http://schemas.openxmlformats.org/officeDocument/2006/relationships/tags" Target="../tags/tag492.xml"/><Relationship Id="rId12" Type="http://schemas.openxmlformats.org/officeDocument/2006/relationships/tags" Target="../tags/tag501.xml"/><Relationship Id="rId17" Type="http://schemas.openxmlformats.org/officeDocument/2006/relationships/tags" Target="../tags/tag506.xml"/><Relationship Id="rId25" Type="http://schemas.openxmlformats.org/officeDocument/2006/relationships/tags" Target="../tags/tag514.xml"/><Relationship Id="rId33" Type="http://schemas.openxmlformats.org/officeDocument/2006/relationships/tags" Target="../tags/tag522.xml"/><Relationship Id="rId38" Type="http://schemas.openxmlformats.org/officeDocument/2006/relationships/tags" Target="../tags/tag527.xml"/><Relationship Id="rId46" Type="http://schemas.openxmlformats.org/officeDocument/2006/relationships/tags" Target="../tags/tag535.xml"/><Relationship Id="rId59" Type="http://schemas.openxmlformats.org/officeDocument/2006/relationships/tags" Target="../tags/tag548.xml"/><Relationship Id="rId67" Type="http://schemas.openxmlformats.org/officeDocument/2006/relationships/image" Target="../media/image3.wmf"/><Relationship Id="rId20" Type="http://schemas.openxmlformats.org/officeDocument/2006/relationships/tags" Target="../tags/tag509.xml"/><Relationship Id="rId41" Type="http://schemas.openxmlformats.org/officeDocument/2006/relationships/tags" Target="../tags/tag530.xml"/><Relationship Id="rId54" Type="http://schemas.openxmlformats.org/officeDocument/2006/relationships/tags" Target="../tags/tag543.xml"/><Relationship Id="rId62" Type="http://schemas.openxmlformats.org/officeDocument/2006/relationships/tags" Target="../tags/tag551.xml"/><Relationship Id="rId70" Type="http://schemas.openxmlformats.org/officeDocument/2006/relationships/oleObject" Target="../embeddings/oleObject54.bin"/><Relationship Id="rId75" Type="http://schemas.openxmlformats.org/officeDocument/2006/relationships/oleObject" Target="../embeddings/oleObject57.bin"/><Relationship Id="rId1" Type="http://schemas.openxmlformats.org/officeDocument/2006/relationships/vmlDrawing" Target="../drawings/vmlDrawing12.vml"/><Relationship Id="rId6" Type="http://schemas.openxmlformats.org/officeDocument/2006/relationships/tags" Target="../tags/tag495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565.xml"/><Relationship Id="rId18" Type="http://schemas.openxmlformats.org/officeDocument/2006/relationships/tags" Target="../tags/tag570.xml"/><Relationship Id="rId26" Type="http://schemas.openxmlformats.org/officeDocument/2006/relationships/tags" Target="../tags/tag578.xml"/><Relationship Id="rId39" Type="http://schemas.openxmlformats.org/officeDocument/2006/relationships/tags" Target="../tags/tag591.xml"/><Relationship Id="rId21" Type="http://schemas.openxmlformats.org/officeDocument/2006/relationships/tags" Target="../tags/tag573.xml"/><Relationship Id="rId34" Type="http://schemas.openxmlformats.org/officeDocument/2006/relationships/tags" Target="../tags/tag586.xml"/><Relationship Id="rId42" Type="http://schemas.openxmlformats.org/officeDocument/2006/relationships/tags" Target="../tags/tag594.xml"/><Relationship Id="rId47" Type="http://schemas.openxmlformats.org/officeDocument/2006/relationships/tags" Target="../tags/tag599.xml"/><Relationship Id="rId50" Type="http://schemas.openxmlformats.org/officeDocument/2006/relationships/tags" Target="../tags/tag602.xml"/><Relationship Id="rId55" Type="http://schemas.openxmlformats.org/officeDocument/2006/relationships/tags" Target="../tags/tag607.xml"/><Relationship Id="rId63" Type="http://schemas.openxmlformats.org/officeDocument/2006/relationships/tags" Target="../tags/tag615.xml"/><Relationship Id="rId68" Type="http://schemas.openxmlformats.org/officeDocument/2006/relationships/tags" Target="../tags/tag620.xml"/><Relationship Id="rId76" Type="http://schemas.openxmlformats.org/officeDocument/2006/relationships/oleObject" Target="../embeddings/oleObject60.bin"/><Relationship Id="rId84" Type="http://schemas.openxmlformats.org/officeDocument/2006/relationships/image" Target="../media/image18.wmf"/><Relationship Id="rId89" Type="http://schemas.openxmlformats.org/officeDocument/2006/relationships/oleObject" Target="../embeddings/oleObject68.bin"/><Relationship Id="rId7" Type="http://schemas.openxmlformats.org/officeDocument/2006/relationships/tags" Target="../tags/tag559.xml"/><Relationship Id="rId71" Type="http://schemas.openxmlformats.org/officeDocument/2006/relationships/tags" Target="../tags/tag623.xml"/><Relationship Id="rId92" Type="http://schemas.openxmlformats.org/officeDocument/2006/relationships/image" Target="../media/image22.wmf"/><Relationship Id="rId2" Type="http://schemas.openxmlformats.org/officeDocument/2006/relationships/tags" Target="../tags/tag554.xml"/><Relationship Id="rId16" Type="http://schemas.openxmlformats.org/officeDocument/2006/relationships/tags" Target="../tags/tag568.xml"/><Relationship Id="rId29" Type="http://schemas.openxmlformats.org/officeDocument/2006/relationships/tags" Target="../tags/tag581.xml"/><Relationship Id="rId11" Type="http://schemas.openxmlformats.org/officeDocument/2006/relationships/tags" Target="../tags/tag563.xml"/><Relationship Id="rId24" Type="http://schemas.openxmlformats.org/officeDocument/2006/relationships/tags" Target="../tags/tag576.xml"/><Relationship Id="rId32" Type="http://schemas.openxmlformats.org/officeDocument/2006/relationships/tags" Target="../tags/tag584.xml"/><Relationship Id="rId37" Type="http://schemas.openxmlformats.org/officeDocument/2006/relationships/tags" Target="../tags/tag589.xml"/><Relationship Id="rId40" Type="http://schemas.openxmlformats.org/officeDocument/2006/relationships/tags" Target="../tags/tag592.xml"/><Relationship Id="rId45" Type="http://schemas.openxmlformats.org/officeDocument/2006/relationships/tags" Target="../tags/tag597.xml"/><Relationship Id="rId53" Type="http://schemas.openxmlformats.org/officeDocument/2006/relationships/tags" Target="../tags/tag605.xml"/><Relationship Id="rId58" Type="http://schemas.openxmlformats.org/officeDocument/2006/relationships/tags" Target="../tags/tag610.xml"/><Relationship Id="rId66" Type="http://schemas.openxmlformats.org/officeDocument/2006/relationships/tags" Target="../tags/tag618.xml"/><Relationship Id="rId74" Type="http://schemas.openxmlformats.org/officeDocument/2006/relationships/oleObject" Target="../embeddings/oleObject59.bin"/><Relationship Id="rId79" Type="http://schemas.openxmlformats.org/officeDocument/2006/relationships/oleObject" Target="../embeddings/oleObject63.bin"/><Relationship Id="rId87" Type="http://schemas.openxmlformats.org/officeDocument/2006/relationships/oleObject" Target="../embeddings/oleObject67.bin"/><Relationship Id="rId5" Type="http://schemas.openxmlformats.org/officeDocument/2006/relationships/tags" Target="../tags/tag557.xml"/><Relationship Id="rId61" Type="http://schemas.openxmlformats.org/officeDocument/2006/relationships/tags" Target="../tags/tag613.xml"/><Relationship Id="rId82" Type="http://schemas.openxmlformats.org/officeDocument/2006/relationships/image" Target="../media/image17.wmf"/><Relationship Id="rId90" Type="http://schemas.openxmlformats.org/officeDocument/2006/relationships/image" Target="../media/image21.wmf"/><Relationship Id="rId19" Type="http://schemas.openxmlformats.org/officeDocument/2006/relationships/tags" Target="../tags/tag571.xml"/><Relationship Id="rId14" Type="http://schemas.openxmlformats.org/officeDocument/2006/relationships/tags" Target="../tags/tag566.xml"/><Relationship Id="rId22" Type="http://schemas.openxmlformats.org/officeDocument/2006/relationships/tags" Target="../tags/tag574.xml"/><Relationship Id="rId27" Type="http://schemas.openxmlformats.org/officeDocument/2006/relationships/tags" Target="../tags/tag579.xml"/><Relationship Id="rId30" Type="http://schemas.openxmlformats.org/officeDocument/2006/relationships/tags" Target="../tags/tag582.xml"/><Relationship Id="rId35" Type="http://schemas.openxmlformats.org/officeDocument/2006/relationships/tags" Target="../tags/tag587.xml"/><Relationship Id="rId43" Type="http://schemas.openxmlformats.org/officeDocument/2006/relationships/tags" Target="../tags/tag595.xml"/><Relationship Id="rId48" Type="http://schemas.openxmlformats.org/officeDocument/2006/relationships/tags" Target="../tags/tag600.xml"/><Relationship Id="rId56" Type="http://schemas.openxmlformats.org/officeDocument/2006/relationships/tags" Target="../tags/tag608.xml"/><Relationship Id="rId64" Type="http://schemas.openxmlformats.org/officeDocument/2006/relationships/tags" Target="../tags/tag616.xml"/><Relationship Id="rId69" Type="http://schemas.openxmlformats.org/officeDocument/2006/relationships/tags" Target="../tags/tag621.xml"/><Relationship Id="rId77" Type="http://schemas.openxmlformats.org/officeDocument/2006/relationships/oleObject" Target="../embeddings/oleObject61.bin"/><Relationship Id="rId8" Type="http://schemas.openxmlformats.org/officeDocument/2006/relationships/tags" Target="../tags/tag560.xml"/><Relationship Id="rId51" Type="http://schemas.openxmlformats.org/officeDocument/2006/relationships/tags" Target="../tags/tag603.xml"/><Relationship Id="rId72" Type="http://schemas.openxmlformats.org/officeDocument/2006/relationships/tags" Target="../tags/tag624.xml"/><Relationship Id="rId80" Type="http://schemas.openxmlformats.org/officeDocument/2006/relationships/image" Target="../media/image16.wmf"/><Relationship Id="rId85" Type="http://schemas.openxmlformats.org/officeDocument/2006/relationships/oleObject" Target="../embeddings/oleObject66.bin"/><Relationship Id="rId93" Type="http://schemas.openxmlformats.org/officeDocument/2006/relationships/oleObject" Target="../embeddings/oleObject70.bin"/><Relationship Id="rId3" Type="http://schemas.openxmlformats.org/officeDocument/2006/relationships/tags" Target="../tags/tag555.xml"/><Relationship Id="rId12" Type="http://schemas.openxmlformats.org/officeDocument/2006/relationships/tags" Target="../tags/tag564.xml"/><Relationship Id="rId17" Type="http://schemas.openxmlformats.org/officeDocument/2006/relationships/tags" Target="../tags/tag569.xml"/><Relationship Id="rId25" Type="http://schemas.openxmlformats.org/officeDocument/2006/relationships/tags" Target="../tags/tag577.xml"/><Relationship Id="rId33" Type="http://schemas.openxmlformats.org/officeDocument/2006/relationships/tags" Target="../tags/tag585.xml"/><Relationship Id="rId38" Type="http://schemas.openxmlformats.org/officeDocument/2006/relationships/tags" Target="../tags/tag590.xml"/><Relationship Id="rId46" Type="http://schemas.openxmlformats.org/officeDocument/2006/relationships/tags" Target="../tags/tag598.xml"/><Relationship Id="rId59" Type="http://schemas.openxmlformats.org/officeDocument/2006/relationships/tags" Target="../tags/tag611.xml"/><Relationship Id="rId67" Type="http://schemas.openxmlformats.org/officeDocument/2006/relationships/tags" Target="../tags/tag619.xml"/><Relationship Id="rId20" Type="http://schemas.openxmlformats.org/officeDocument/2006/relationships/tags" Target="../tags/tag572.xml"/><Relationship Id="rId41" Type="http://schemas.openxmlformats.org/officeDocument/2006/relationships/tags" Target="../tags/tag593.xml"/><Relationship Id="rId54" Type="http://schemas.openxmlformats.org/officeDocument/2006/relationships/tags" Target="../tags/tag606.xml"/><Relationship Id="rId62" Type="http://schemas.openxmlformats.org/officeDocument/2006/relationships/tags" Target="../tags/tag614.xml"/><Relationship Id="rId70" Type="http://schemas.openxmlformats.org/officeDocument/2006/relationships/tags" Target="../tags/tag622.xml"/><Relationship Id="rId75" Type="http://schemas.openxmlformats.org/officeDocument/2006/relationships/image" Target="../media/image3.wmf"/><Relationship Id="rId83" Type="http://schemas.openxmlformats.org/officeDocument/2006/relationships/oleObject" Target="../embeddings/oleObject65.bin"/><Relationship Id="rId88" Type="http://schemas.openxmlformats.org/officeDocument/2006/relationships/image" Target="../media/image20.wmf"/><Relationship Id="rId91" Type="http://schemas.openxmlformats.org/officeDocument/2006/relationships/oleObject" Target="../embeddings/oleObject69.bin"/><Relationship Id="rId1" Type="http://schemas.openxmlformats.org/officeDocument/2006/relationships/vmlDrawing" Target="../drawings/vmlDrawing13.vml"/><Relationship Id="rId6" Type="http://schemas.openxmlformats.org/officeDocument/2006/relationships/tags" Target="../tags/tag558.xml"/><Relationship Id="rId15" Type="http://schemas.openxmlformats.org/officeDocument/2006/relationships/tags" Target="../tags/tag567.xml"/><Relationship Id="rId23" Type="http://schemas.openxmlformats.org/officeDocument/2006/relationships/tags" Target="../tags/tag575.xml"/><Relationship Id="rId28" Type="http://schemas.openxmlformats.org/officeDocument/2006/relationships/tags" Target="../tags/tag580.xml"/><Relationship Id="rId36" Type="http://schemas.openxmlformats.org/officeDocument/2006/relationships/tags" Target="../tags/tag588.xml"/><Relationship Id="rId49" Type="http://schemas.openxmlformats.org/officeDocument/2006/relationships/tags" Target="../tags/tag601.xml"/><Relationship Id="rId57" Type="http://schemas.openxmlformats.org/officeDocument/2006/relationships/tags" Target="../tags/tag609.xml"/><Relationship Id="rId10" Type="http://schemas.openxmlformats.org/officeDocument/2006/relationships/tags" Target="../tags/tag562.xml"/><Relationship Id="rId31" Type="http://schemas.openxmlformats.org/officeDocument/2006/relationships/tags" Target="../tags/tag583.xml"/><Relationship Id="rId44" Type="http://schemas.openxmlformats.org/officeDocument/2006/relationships/tags" Target="../tags/tag596.xml"/><Relationship Id="rId52" Type="http://schemas.openxmlformats.org/officeDocument/2006/relationships/tags" Target="../tags/tag604.xml"/><Relationship Id="rId60" Type="http://schemas.openxmlformats.org/officeDocument/2006/relationships/tags" Target="../tags/tag612.xml"/><Relationship Id="rId65" Type="http://schemas.openxmlformats.org/officeDocument/2006/relationships/tags" Target="../tags/tag617.xml"/><Relationship Id="rId73" Type="http://schemas.openxmlformats.org/officeDocument/2006/relationships/slideLayout" Target="../slideLayouts/slideLayout4.xml"/><Relationship Id="rId78" Type="http://schemas.openxmlformats.org/officeDocument/2006/relationships/oleObject" Target="../embeddings/oleObject62.bin"/><Relationship Id="rId81" Type="http://schemas.openxmlformats.org/officeDocument/2006/relationships/oleObject" Target="../embeddings/oleObject64.bin"/><Relationship Id="rId86" Type="http://schemas.openxmlformats.org/officeDocument/2006/relationships/image" Target="../media/image19.wmf"/><Relationship Id="rId94" Type="http://schemas.openxmlformats.org/officeDocument/2006/relationships/image" Target="../media/image23.wmf"/><Relationship Id="rId4" Type="http://schemas.openxmlformats.org/officeDocument/2006/relationships/tags" Target="../tags/tag556.xml"/><Relationship Id="rId9" Type="http://schemas.openxmlformats.org/officeDocument/2006/relationships/tags" Target="../tags/tag56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632.xml"/><Relationship Id="rId13" Type="http://schemas.openxmlformats.org/officeDocument/2006/relationships/tags" Target="../tags/tag637.xml"/><Relationship Id="rId18" Type="http://schemas.openxmlformats.org/officeDocument/2006/relationships/tags" Target="../tags/tag642.xml"/><Relationship Id="rId26" Type="http://schemas.openxmlformats.org/officeDocument/2006/relationships/tags" Target="../tags/tag650.xml"/><Relationship Id="rId3" Type="http://schemas.openxmlformats.org/officeDocument/2006/relationships/tags" Target="../tags/tag627.xml"/><Relationship Id="rId21" Type="http://schemas.openxmlformats.org/officeDocument/2006/relationships/tags" Target="../tags/tag645.xml"/><Relationship Id="rId7" Type="http://schemas.openxmlformats.org/officeDocument/2006/relationships/tags" Target="../tags/tag631.xml"/><Relationship Id="rId12" Type="http://schemas.openxmlformats.org/officeDocument/2006/relationships/tags" Target="../tags/tag636.xml"/><Relationship Id="rId17" Type="http://schemas.openxmlformats.org/officeDocument/2006/relationships/tags" Target="../tags/tag641.xml"/><Relationship Id="rId25" Type="http://schemas.openxmlformats.org/officeDocument/2006/relationships/tags" Target="../tags/tag649.xml"/><Relationship Id="rId2" Type="http://schemas.openxmlformats.org/officeDocument/2006/relationships/tags" Target="../tags/tag626.xml"/><Relationship Id="rId16" Type="http://schemas.openxmlformats.org/officeDocument/2006/relationships/tags" Target="../tags/tag640.xml"/><Relationship Id="rId20" Type="http://schemas.openxmlformats.org/officeDocument/2006/relationships/tags" Target="../tags/tag644.xml"/><Relationship Id="rId1" Type="http://schemas.openxmlformats.org/officeDocument/2006/relationships/tags" Target="../tags/tag625.xml"/><Relationship Id="rId6" Type="http://schemas.openxmlformats.org/officeDocument/2006/relationships/tags" Target="../tags/tag630.xml"/><Relationship Id="rId11" Type="http://schemas.openxmlformats.org/officeDocument/2006/relationships/tags" Target="../tags/tag635.xml"/><Relationship Id="rId24" Type="http://schemas.openxmlformats.org/officeDocument/2006/relationships/tags" Target="../tags/tag648.xml"/><Relationship Id="rId5" Type="http://schemas.openxmlformats.org/officeDocument/2006/relationships/tags" Target="../tags/tag629.xml"/><Relationship Id="rId15" Type="http://schemas.openxmlformats.org/officeDocument/2006/relationships/tags" Target="../tags/tag639.xml"/><Relationship Id="rId23" Type="http://schemas.openxmlformats.org/officeDocument/2006/relationships/tags" Target="../tags/tag647.xml"/><Relationship Id="rId28" Type="http://schemas.openxmlformats.org/officeDocument/2006/relationships/slideLayout" Target="../slideLayouts/slideLayout4.xml"/><Relationship Id="rId10" Type="http://schemas.openxmlformats.org/officeDocument/2006/relationships/tags" Target="../tags/tag634.xml"/><Relationship Id="rId19" Type="http://schemas.openxmlformats.org/officeDocument/2006/relationships/tags" Target="../tags/tag643.xml"/><Relationship Id="rId4" Type="http://schemas.openxmlformats.org/officeDocument/2006/relationships/tags" Target="../tags/tag628.xml"/><Relationship Id="rId9" Type="http://schemas.openxmlformats.org/officeDocument/2006/relationships/tags" Target="../tags/tag633.xml"/><Relationship Id="rId14" Type="http://schemas.openxmlformats.org/officeDocument/2006/relationships/tags" Target="../tags/tag638.xml"/><Relationship Id="rId22" Type="http://schemas.openxmlformats.org/officeDocument/2006/relationships/tags" Target="../tags/tag646.xml"/><Relationship Id="rId27" Type="http://schemas.openxmlformats.org/officeDocument/2006/relationships/tags" Target="../tags/tag6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333569" y="2310999"/>
            <a:ext cx="7117545" cy="1118535"/>
          </a:xfrm>
        </p:spPr>
        <p:txBody>
          <a:bodyPr/>
          <a:lstStyle/>
          <a:p>
            <a:r>
              <a:rPr lang="zh-CN" altLang="en-US" sz="5400">
                <a:solidFill>
                  <a:schemeClr val="accent1"/>
                </a:solidFill>
                <a:sym typeface="+mn-lt"/>
              </a:rPr>
              <a:t>金属的化学性质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3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3" name="任意多边形: 形状 8"/>
            <p:cNvSpPr/>
            <p:nvPr>
              <p:custDataLst>
                <p:tags r:id="rId2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等腰三角形 3"/>
            <p:cNvSpPr/>
            <p:nvPr>
              <p:custDataLst>
                <p:tags r:id="rId2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374650" y="182880"/>
            <a:ext cx="24549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/>
              <a:t>回顾旧知</a:t>
            </a: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861695" y="923290"/>
            <a:ext cx="85604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/>
              <a:t>回顾之前学习的一些有关金属的化学反应</a:t>
            </a:r>
          </a:p>
        </p:txBody>
      </p:sp>
      <p:grpSp>
        <p:nvGrpSpPr>
          <p:cNvPr id="15" name="组合 14"/>
          <p:cNvGrpSpPr/>
          <p:nvPr>
            <p:custDataLst>
              <p:tags r:id="rId6"/>
            </p:custDataLst>
          </p:nvPr>
        </p:nvGrpSpPr>
        <p:grpSpPr>
          <a:xfrm>
            <a:off x="374650" y="1734185"/>
            <a:ext cx="5345430" cy="767080"/>
            <a:chOff x="590" y="2731"/>
            <a:chExt cx="8418" cy="1208"/>
          </a:xfrm>
        </p:grpSpPr>
        <p:sp>
          <p:nvSpPr>
            <p:cNvPr id="7" name="文本框 6"/>
            <p:cNvSpPr txBox="1"/>
            <p:nvPr>
              <p:custDataLst>
                <p:tags r:id="rId24"/>
              </p:custDataLst>
            </p:nvPr>
          </p:nvSpPr>
          <p:spPr>
            <a:xfrm>
              <a:off x="590" y="2923"/>
              <a:ext cx="841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/>
                <a:t>2Mg  +  O</a:t>
              </a:r>
              <a:r>
                <a:rPr lang="en-US" altLang="zh-CN" sz="3600" baseline="-25000"/>
                <a:t>2</a:t>
              </a:r>
              <a:r>
                <a:rPr lang="en-US" altLang="zh-CN" sz="3600"/>
                <a:t>           2MgO                           </a:t>
              </a:r>
            </a:p>
          </p:txBody>
        </p:sp>
        <p:graphicFrame>
          <p:nvGraphicFramePr>
            <p:cNvPr id="9" name="对象 8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25"/>
              </p:custDataLst>
            </p:nvPr>
          </p:nvGraphicFramePr>
          <p:xfrm>
            <a:off x="4456" y="2731"/>
            <a:ext cx="1448" cy="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" r:id="rId29" imgW="342900" imgH="254000" progId="Equation.KSEE3">
                    <p:embed/>
                  </p:oleObj>
                </mc:Choice>
                <mc:Fallback>
                  <p:oleObj r:id="rId29" imgW="342900" imgH="2540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4456" y="2731"/>
                          <a:ext cx="1448" cy="9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组合 15"/>
          <p:cNvGrpSpPr/>
          <p:nvPr>
            <p:custDataLst>
              <p:tags r:id="rId7"/>
            </p:custDataLst>
          </p:nvPr>
        </p:nvGrpSpPr>
        <p:grpSpPr>
          <a:xfrm>
            <a:off x="374650" y="2749550"/>
            <a:ext cx="5345430" cy="807085"/>
            <a:chOff x="590" y="4330"/>
            <a:chExt cx="8418" cy="1271"/>
          </a:xfrm>
        </p:grpSpPr>
        <p:sp>
          <p:nvSpPr>
            <p:cNvPr id="10" name="文本框 9"/>
            <p:cNvSpPr txBox="1"/>
            <p:nvPr>
              <p:custDataLst>
                <p:tags r:id="rId22"/>
              </p:custDataLst>
            </p:nvPr>
          </p:nvSpPr>
          <p:spPr>
            <a:xfrm>
              <a:off x="590" y="4585"/>
              <a:ext cx="841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/>
                <a:t>3Fe  +  2O</a:t>
              </a:r>
              <a:r>
                <a:rPr lang="en-US" altLang="zh-CN" sz="3600" baseline="-25000"/>
                <a:t>2</a:t>
              </a:r>
              <a:r>
                <a:rPr lang="en-US" altLang="zh-CN" sz="3600"/>
                <a:t>           Fe</a:t>
              </a:r>
              <a:r>
                <a:rPr lang="en-US" altLang="zh-CN" sz="3600" baseline="-25000"/>
                <a:t>3</a:t>
              </a:r>
              <a:r>
                <a:rPr lang="en-US" altLang="zh-CN" sz="3600"/>
                <a:t>O</a:t>
              </a:r>
              <a:r>
                <a:rPr lang="en-US" altLang="zh-CN" sz="3600" baseline="-25000"/>
                <a:t>4</a:t>
              </a:r>
              <a:r>
                <a:rPr lang="en-US" altLang="zh-CN" sz="3600"/>
                <a:t>                          </a:t>
              </a:r>
            </a:p>
          </p:txBody>
        </p:sp>
        <p:graphicFrame>
          <p:nvGraphicFramePr>
            <p:cNvPr id="11" name="对象 10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23"/>
              </p:custDataLst>
            </p:nvPr>
          </p:nvGraphicFramePr>
          <p:xfrm>
            <a:off x="4854" y="4330"/>
            <a:ext cx="1448" cy="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7" r:id="rId31" imgW="342900" imgH="254000" progId="Equation.KSEE3">
                    <p:embed/>
                  </p:oleObj>
                </mc:Choice>
                <mc:Fallback>
                  <p:oleObj r:id="rId31" imgW="342900" imgH="2540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4854" y="4330"/>
                          <a:ext cx="1448" cy="9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374650" y="3834765"/>
            <a:ext cx="5345430" cy="761365"/>
            <a:chOff x="590" y="6039"/>
            <a:chExt cx="8418" cy="1199"/>
          </a:xfrm>
        </p:grpSpPr>
        <p:sp>
          <p:nvSpPr>
            <p:cNvPr id="12" name="文本框 11"/>
            <p:cNvSpPr txBox="1"/>
            <p:nvPr>
              <p:custDataLst>
                <p:tags r:id="rId20"/>
              </p:custDataLst>
            </p:nvPr>
          </p:nvSpPr>
          <p:spPr>
            <a:xfrm>
              <a:off x="590" y="6222"/>
              <a:ext cx="841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/>
                <a:t>4Al  +  3O</a:t>
              </a:r>
              <a:r>
                <a:rPr lang="en-US" altLang="zh-CN" sz="3600" baseline="-25000"/>
                <a:t>2</a:t>
              </a:r>
              <a:r>
                <a:rPr lang="en-US" altLang="zh-CN" sz="3600"/>
                <a:t>          2Al</a:t>
              </a:r>
              <a:r>
                <a:rPr lang="en-US" altLang="zh-CN" sz="3600" baseline="-25000"/>
                <a:t>2</a:t>
              </a:r>
              <a:r>
                <a:rPr lang="en-US" altLang="zh-CN" sz="3600"/>
                <a:t>O</a:t>
              </a:r>
              <a:r>
                <a:rPr lang="en-US" altLang="zh-CN" sz="3600" baseline="-25000"/>
                <a:t>3</a:t>
              </a:r>
              <a:r>
                <a:rPr lang="en-US" altLang="zh-CN" sz="3600"/>
                <a:t>                          </a:t>
              </a:r>
            </a:p>
          </p:txBody>
        </p:sp>
        <p:graphicFrame>
          <p:nvGraphicFramePr>
            <p:cNvPr id="13" name="对象 12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21"/>
              </p:custDataLst>
            </p:nvPr>
          </p:nvGraphicFramePr>
          <p:xfrm>
            <a:off x="4651" y="6039"/>
            <a:ext cx="1448" cy="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8" r:id="rId32" imgW="342900" imgH="254000" progId="Equation.KSEE3">
                    <p:embed/>
                  </p:oleObj>
                </mc:Choice>
                <mc:Fallback>
                  <p:oleObj r:id="rId32" imgW="342900" imgH="2540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4651" y="6039"/>
                          <a:ext cx="1448" cy="9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" name="组合 17"/>
          <p:cNvGrpSpPr/>
          <p:nvPr>
            <p:custDataLst>
              <p:tags r:id="rId9"/>
            </p:custDataLst>
          </p:nvPr>
        </p:nvGrpSpPr>
        <p:grpSpPr>
          <a:xfrm>
            <a:off x="293370" y="4711065"/>
            <a:ext cx="5345430" cy="879475"/>
            <a:chOff x="590" y="5853"/>
            <a:chExt cx="8418" cy="1385"/>
          </a:xfrm>
        </p:grpSpPr>
        <p:sp>
          <p:nvSpPr>
            <p:cNvPr id="19" name="文本框 18"/>
            <p:cNvSpPr txBox="1"/>
            <p:nvPr>
              <p:custDataLst>
                <p:tags r:id="rId18"/>
              </p:custDataLst>
            </p:nvPr>
          </p:nvSpPr>
          <p:spPr>
            <a:xfrm>
              <a:off x="590" y="6222"/>
              <a:ext cx="841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/>
                <a:t>2Cu  +   O</a:t>
              </a:r>
              <a:r>
                <a:rPr lang="en-US" altLang="zh-CN" sz="3600" baseline="-25000"/>
                <a:t>2</a:t>
              </a:r>
              <a:r>
                <a:rPr lang="en-US" altLang="zh-CN" sz="3600"/>
                <a:t>          2CuO                          </a:t>
              </a:r>
            </a:p>
          </p:txBody>
        </p:sp>
        <p:graphicFrame>
          <p:nvGraphicFramePr>
            <p:cNvPr id="20" name="对象 19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9"/>
              </p:custDataLst>
            </p:nvPr>
          </p:nvGraphicFramePr>
          <p:xfrm>
            <a:off x="4876" y="5853"/>
            <a:ext cx="1446" cy="1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9" r:id="rId33" imgW="152400" imgH="228600" progId="Equation.KSEE3">
                    <p:embed/>
                  </p:oleObj>
                </mc:Choice>
                <mc:Fallback>
                  <p:oleObj r:id="rId33" imgW="152400" imgH="228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4876" y="5853"/>
                          <a:ext cx="1446" cy="1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组合 21"/>
          <p:cNvGrpSpPr/>
          <p:nvPr>
            <p:custDataLst>
              <p:tags r:id="rId10"/>
            </p:custDataLst>
          </p:nvPr>
        </p:nvGrpSpPr>
        <p:grpSpPr>
          <a:xfrm>
            <a:off x="6189345" y="1913255"/>
            <a:ext cx="5934075" cy="645160"/>
            <a:chOff x="366" y="6220"/>
            <a:chExt cx="9345" cy="1016"/>
          </a:xfrm>
        </p:grpSpPr>
        <p:sp>
          <p:nvSpPr>
            <p:cNvPr id="23" name="文本框 22"/>
            <p:cNvSpPr txBox="1"/>
            <p:nvPr>
              <p:custDataLst>
                <p:tags r:id="rId16"/>
              </p:custDataLst>
            </p:nvPr>
          </p:nvSpPr>
          <p:spPr>
            <a:xfrm>
              <a:off x="366" y="6220"/>
              <a:ext cx="934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/>
                <a:t>Zn +  H</a:t>
              </a:r>
              <a:r>
                <a:rPr lang="en-US" altLang="zh-CN" sz="3200" baseline="-25000"/>
                <a:t>2</a:t>
              </a:r>
              <a:r>
                <a:rPr lang="en-US" altLang="zh-CN" sz="3200"/>
                <a:t>SO</a:t>
              </a:r>
              <a:r>
                <a:rPr lang="en-US" altLang="zh-CN" sz="3200" baseline="-25000"/>
                <a:t>4</a:t>
              </a:r>
              <a:r>
                <a:rPr lang="en-US" altLang="zh-CN" sz="3200"/>
                <a:t>          ZnSO</a:t>
              </a:r>
              <a:r>
                <a:rPr lang="en-US" altLang="zh-CN" sz="3200" baseline="-25000"/>
                <a:t>4</a:t>
              </a:r>
              <a:r>
                <a:rPr lang="en-US" altLang="zh-CN" sz="3200"/>
                <a:t>+H</a:t>
              </a:r>
              <a:r>
                <a:rPr lang="en-US" altLang="zh-CN" sz="3200" baseline="-25000"/>
                <a:t>2</a:t>
              </a:r>
              <a:r>
                <a:rPr lang="en-US" altLang="zh-CN" sz="3200"/>
                <a:t> </a:t>
              </a:r>
              <a:r>
                <a:rPr lang="en-US" altLang="zh-CN" sz="3600"/>
                <a:t>                         </a:t>
              </a:r>
            </a:p>
          </p:txBody>
        </p:sp>
        <p:graphicFrame>
          <p:nvGraphicFramePr>
            <p:cNvPr id="24" name="对象 23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7"/>
              </p:custDataLst>
            </p:nvPr>
          </p:nvGraphicFramePr>
          <p:xfrm>
            <a:off x="4096" y="6612"/>
            <a:ext cx="1405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" r:id="rId35" imgW="114300" imgH="266700" progId="Equation.KSEE3">
                    <p:embed/>
                  </p:oleObj>
                </mc:Choice>
                <mc:Fallback>
                  <p:oleObj r:id="rId35" imgW="114300" imgH="266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4096" y="6612"/>
                          <a:ext cx="1405" cy="2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文本框 25"/>
          <p:cNvSpPr txBox="1"/>
          <p:nvPr>
            <p:custDataLst>
              <p:tags r:id="rId11"/>
            </p:custDataLst>
          </p:nvPr>
        </p:nvSpPr>
        <p:spPr>
          <a:xfrm>
            <a:off x="11530330" y="1856105"/>
            <a:ext cx="661670" cy="59563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r>
              <a:rPr lang="zh-CN" altLang="en-US" sz="400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</a:p>
        </p:txBody>
      </p:sp>
      <p:grpSp>
        <p:nvGrpSpPr>
          <p:cNvPr id="27" name="组合 26"/>
          <p:cNvGrpSpPr/>
          <p:nvPr>
            <p:custDataLst>
              <p:tags r:id="rId12"/>
            </p:custDataLst>
          </p:nvPr>
        </p:nvGrpSpPr>
        <p:grpSpPr>
          <a:xfrm>
            <a:off x="6189345" y="3189605"/>
            <a:ext cx="5934075" cy="645160"/>
            <a:chOff x="366" y="6220"/>
            <a:chExt cx="9345" cy="1016"/>
          </a:xfrm>
        </p:grpSpPr>
        <p:sp>
          <p:nvSpPr>
            <p:cNvPr id="28" name="文本框 27"/>
            <p:cNvSpPr txBox="1"/>
            <p:nvPr>
              <p:custDataLst>
                <p:tags r:id="rId14"/>
              </p:custDataLst>
            </p:nvPr>
          </p:nvSpPr>
          <p:spPr>
            <a:xfrm>
              <a:off x="366" y="6220"/>
              <a:ext cx="934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/>
                <a:t>Fe +  CuSO</a:t>
              </a:r>
              <a:r>
                <a:rPr lang="en-US" altLang="zh-CN" sz="3200" baseline="-25000"/>
                <a:t>4</a:t>
              </a:r>
              <a:r>
                <a:rPr lang="en-US" altLang="zh-CN" sz="3200"/>
                <a:t>          FeSO</a:t>
              </a:r>
              <a:r>
                <a:rPr lang="en-US" altLang="zh-CN" sz="3200" baseline="-25000"/>
                <a:t>4</a:t>
              </a:r>
              <a:r>
                <a:rPr lang="en-US" altLang="zh-CN" sz="3200"/>
                <a:t>+Cu </a:t>
              </a:r>
              <a:r>
                <a:rPr lang="en-US" altLang="zh-CN" sz="3600"/>
                <a:t>                         </a:t>
              </a:r>
            </a:p>
          </p:txBody>
        </p:sp>
        <p:graphicFrame>
          <p:nvGraphicFramePr>
            <p:cNvPr id="29" name="对象 28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5"/>
              </p:custDataLst>
            </p:nvPr>
          </p:nvGraphicFramePr>
          <p:xfrm>
            <a:off x="4096" y="6612"/>
            <a:ext cx="1405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1" r:id="rId37" imgW="114300" imgH="266700" progId="Equation.KSEE3">
                    <p:embed/>
                  </p:oleObj>
                </mc:Choice>
                <mc:Fallback>
                  <p:oleObj r:id="rId37" imgW="114300" imgH="266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4096" y="6612"/>
                          <a:ext cx="1405" cy="2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" name="文本框 30"/>
          <p:cNvSpPr txBox="1"/>
          <p:nvPr>
            <p:custDataLst>
              <p:tags r:id="rId13"/>
            </p:custDataLst>
          </p:nvPr>
        </p:nvSpPr>
        <p:spPr>
          <a:xfrm>
            <a:off x="7600315" y="5471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5848733" y="2181976"/>
            <a:ext cx="655949" cy="11079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6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金属与氧气的反应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577367" y="1958149"/>
            <a:ext cx="1427629" cy="30670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1400" kern="2600" spc="2000">
                <a:solidFill>
                  <a:schemeClr val="tx1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ONE</a:t>
            </a: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3885565" y="3980815"/>
            <a:ext cx="5345430" cy="807085"/>
            <a:chOff x="590" y="4330"/>
            <a:chExt cx="8418" cy="1271"/>
          </a:xfrm>
        </p:grpSpPr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590" y="4585"/>
              <a:ext cx="841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/>
                <a:t>3Fe  +  2O</a:t>
              </a:r>
              <a:r>
                <a:rPr lang="en-US" altLang="zh-CN" sz="3600" baseline="-25000"/>
                <a:t>2</a:t>
              </a:r>
              <a:r>
                <a:rPr lang="en-US" altLang="zh-CN" sz="3600"/>
                <a:t>           Fe</a:t>
              </a:r>
              <a:r>
                <a:rPr lang="en-US" altLang="zh-CN" sz="3600" baseline="-25000"/>
                <a:t>3</a:t>
              </a:r>
              <a:r>
                <a:rPr lang="en-US" altLang="zh-CN" sz="3600"/>
                <a:t>O</a:t>
              </a:r>
              <a:r>
                <a:rPr lang="en-US" altLang="zh-CN" sz="3600" baseline="-25000"/>
                <a:t>4</a:t>
              </a:r>
              <a:r>
                <a:rPr lang="en-US" altLang="zh-CN" sz="3600"/>
                <a:t>                          </a:t>
              </a:r>
            </a:p>
          </p:txBody>
        </p:sp>
        <p:graphicFrame>
          <p:nvGraphicFramePr>
            <p:cNvPr id="11" name="对象 10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4854" y="4330"/>
            <a:ext cx="1448" cy="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r:id="rId10" imgW="342900" imgH="254000" progId="Equation.KSEE3">
                    <p:embed/>
                  </p:oleObj>
                </mc:Choice>
                <mc:Fallback>
                  <p:oleObj r:id="rId10" imgW="342900" imgH="2540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854" y="4330"/>
                          <a:ext cx="1448" cy="9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3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3" name="任意多边形: 形状 8"/>
            <p:cNvSpPr/>
            <p:nvPr>
              <p:custDataLst>
                <p:tags r:id="rId55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等腰三角形 3"/>
            <p:cNvSpPr/>
            <p:nvPr>
              <p:custDataLst>
                <p:tags r:id="rId56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任意多边形: 形状 33"/>
          <p:cNvSpPr/>
          <p:nvPr>
            <p:custDataLst>
              <p:tags r:id="rId5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6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367790" y="93345"/>
            <a:ext cx="3838575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金属与氧气的反应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2400" y="922020"/>
          <a:ext cx="11953240" cy="5840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165"/>
                <a:gridCol w="939165"/>
                <a:gridCol w="6863715"/>
                <a:gridCol w="3211195"/>
              </a:tblGrid>
              <a:tr h="9734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反应条件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金属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现象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化学反应方程式</a:t>
                      </a:r>
                    </a:p>
                  </a:txBody>
                  <a:tcPr anchor="ctr"/>
                </a:tc>
              </a:tr>
              <a:tr h="973455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镁</a:t>
                      </a:r>
                      <a:r>
                        <a:rPr lang="en-US" altLang="zh-CN" sz="2400"/>
                        <a:t>Mg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9734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铝</a:t>
                      </a:r>
                      <a:r>
                        <a:rPr lang="en-US" altLang="zh-CN" sz="2400"/>
                        <a:t>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973455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铁</a:t>
                      </a:r>
                      <a:r>
                        <a:rPr lang="en-US" altLang="zh-CN" sz="2400"/>
                        <a:t>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9734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铜</a:t>
                      </a:r>
                      <a:r>
                        <a:rPr lang="en-US" altLang="zh-CN" sz="2400"/>
                        <a:t>Cu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9734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52400" y="2113280"/>
            <a:ext cx="103187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ym typeface="+mn-ea"/>
              </a:rPr>
              <a:t>常温下就能反应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52400" y="4040505"/>
            <a:ext cx="88773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ym typeface="+mn-ea"/>
              </a:rPr>
              <a:t>点燃或加热时反应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238760" y="5658485"/>
            <a:ext cx="887730" cy="1009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>
                <a:sym typeface="+mn-ea"/>
              </a:rPr>
              <a:t>高温不反应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07870" y="2383790"/>
            <a:ext cx="7120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点燃时：在空气中点燃发出</a:t>
            </a:r>
            <a:r>
              <a:rPr lang="zh-CN" altLang="en-US">
                <a:solidFill>
                  <a:srgbClr val="FF0000"/>
                </a:solidFill>
              </a:rPr>
              <a:t>耀眼白光</a:t>
            </a:r>
            <a:r>
              <a:rPr lang="zh-CN" altLang="en-US"/>
              <a:t>，放出大量热，生成</a:t>
            </a:r>
            <a:r>
              <a:rPr lang="zh-CN" altLang="en-US">
                <a:solidFill>
                  <a:srgbClr val="FF0000"/>
                </a:solidFill>
              </a:rPr>
              <a:t>白色固体</a:t>
            </a:r>
          </a:p>
        </p:txBody>
      </p:sp>
      <p:grpSp>
        <p:nvGrpSpPr>
          <p:cNvPr id="15" name="组合 14"/>
          <p:cNvGrpSpPr/>
          <p:nvPr>
            <p:custDataLst>
              <p:tags r:id="rId13"/>
            </p:custDataLst>
          </p:nvPr>
        </p:nvGrpSpPr>
        <p:grpSpPr>
          <a:xfrm>
            <a:off x="8945880" y="2273532"/>
            <a:ext cx="2941423" cy="645215"/>
            <a:chOff x="590" y="3013"/>
            <a:chExt cx="6260" cy="2056"/>
          </a:xfrm>
        </p:grpSpPr>
        <p:sp>
          <p:nvSpPr>
            <p:cNvPr id="13" name="文本框 12"/>
            <p:cNvSpPr txBox="1"/>
            <p:nvPr>
              <p:custDataLst>
                <p:tags r:id="rId53"/>
              </p:custDataLst>
            </p:nvPr>
          </p:nvSpPr>
          <p:spPr>
            <a:xfrm>
              <a:off x="590" y="3013"/>
              <a:ext cx="6260" cy="2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/>
                <a:t>2Mg  +  O</a:t>
              </a:r>
              <a:r>
                <a:rPr lang="en-US" altLang="zh-CN" sz="2000" baseline="-25000"/>
                <a:t>2</a:t>
              </a:r>
              <a:r>
                <a:rPr lang="en-US" altLang="zh-CN" sz="2000"/>
                <a:t>           2MgO    </a:t>
              </a:r>
              <a:r>
                <a:rPr lang="en-US" altLang="zh-CN" sz="3600"/>
                <a:t>                       </a:t>
              </a:r>
            </a:p>
          </p:txBody>
        </p:sp>
        <p:graphicFrame>
          <p:nvGraphicFramePr>
            <p:cNvPr id="14" name="对象 13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54"/>
              </p:custDataLst>
            </p:nvPr>
          </p:nvGraphicFramePr>
          <p:xfrm>
            <a:off x="3506" y="3648"/>
            <a:ext cx="974" cy="9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r:id="rId58" imgW="342900" imgH="254000" progId="Equation.KSEE3">
                    <p:embed/>
                  </p:oleObj>
                </mc:Choice>
                <mc:Fallback>
                  <p:oleObj r:id="rId58" imgW="342900" imgH="2540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9"/>
                        <a:stretch>
                          <a:fillRect/>
                        </a:stretch>
                      </p:blipFill>
                      <p:spPr>
                        <a:xfrm>
                          <a:off x="3506" y="3648"/>
                          <a:ext cx="974" cy="9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2724150" y="964565"/>
            <a:ext cx="2482215" cy="829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镁可以用于</a:t>
            </a:r>
            <a:r>
              <a:rPr lang="zh-CN" altLang="en-US" sz="2400">
                <a:solidFill>
                  <a:srgbClr val="FF0000"/>
                </a:solidFill>
              </a:rPr>
              <a:t>制照明弹和烟花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2007870" y="1905000"/>
            <a:ext cx="51536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常温下：镁在空气中表面逐渐变暗</a:t>
            </a:r>
          </a:p>
        </p:txBody>
      </p:sp>
      <p:grpSp>
        <p:nvGrpSpPr>
          <p:cNvPr id="26" name="组合 25"/>
          <p:cNvGrpSpPr/>
          <p:nvPr>
            <p:custDataLst>
              <p:tags r:id="rId16"/>
            </p:custDataLst>
          </p:nvPr>
        </p:nvGrpSpPr>
        <p:grpSpPr>
          <a:xfrm>
            <a:off x="8945880" y="1789430"/>
            <a:ext cx="3784600" cy="645160"/>
            <a:chOff x="366" y="6160"/>
            <a:chExt cx="5960" cy="1016"/>
          </a:xfrm>
        </p:grpSpPr>
        <p:sp>
          <p:nvSpPr>
            <p:cNvPr id="27" name="文本框 26"/>
            <p:cNvSpPr txBox="1"/>
            <p:nvPr>
              <p:custDataLst>
                <p:tags r:id="rId51"/>
              </p:custDataLst>
            </p:nvPr>
          </p:nvSpPr>
          <p:spPr>
            <a:xfrm>
              <a:off x="366" y="6160"/>
              <a:ext cx="596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>
                  <a:sym typeface="+mn-ea"/>
                </a:rPr>
                <a:t>2Mg  +  O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           2MgO  </a:t>
              </a:r>
              <a:r>
                <a:rPr lang="en-US" altLang="zh-CN" sz="2400"/>
                <a:t> </a:t>
              </a:r>
              <a:r>
                <a:rPr lang="en-US" altLang="zh-CN" sz="3600"/>
                <a:t>                        </a:t>
              </a:r>
            </a:p>
          </p:txBody>
        </p:sp>
        <p:graphicFrame>
          <p:nvGraphicFramePr>
            <p:cNvPr id="28" name="对象 27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52"/>
              </p:custDataLst>
            </p:nvPr>
          </p:nvGraphicFramePr>
          <p:xfrm>
            <a:off x="2611" y="6681"/>
            <a:ext cx="805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r:id="rId60" imgW="114300" imgH="266700" progId="Equation.KSEE3">
                    <p:embed/>
                  </p:oleObj>
                </mc:Choice>
                <mc:Fallback>
                  <p:oleObj r:id="rId60" imgW="114300" imgH="266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1"/>
                        <a:stretch>
                          <a:fillRect/>
                        </a:stretch>
                      </p:blipFill>
                      <p:spPr>
                        <a:xfrm>
                          <a:off x="2611" y="6681"/>
                          <a:ext cx="805" cy="13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2007870" y="3469005"/>
            <a:ext cx="7120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点燃时：剧烈燃烧，</a:t>
            </a:r>
            <a:r>
              <a:rPr lang="zh-CN" altLang="en-US">
                <a:solidFill>
                  <a:srgbClr val="FF0000"/>
                </a:solidFill>
              </a:rPr>
              <a:t>发出白光</a:t>
            </a:r>
            <a:r>
              <a:rPr lang="zh-CN" altLang="en-US"/>
              <a:t>，放出大量热，生成</a:t>
            </a:r>
            <a:r>
              <a:rPr lang="zh-CN" altLang="en-US">
                <a:solidFill>
                  <a:srgbClr val="FF0000"/>
                </a:solidFill>
              </a:rPr>
              <a:t>白色固体</a:t>
            </a:r>
          </a:p>
        </p:txBody>
      </p:sp>
      <p:grpSp>
        <p:nvGrpSpPr>
          <p:cNvPr id="35" name="组合 34"/>
          <p:cNvGrpSpPr/>
          <p:nvPr>
            <p:custDataLst>
              <p:tags r:id="rId18"/>
            </p:custDataLst>
          </p:nvPr>
        </p:nvGrpSpPr>
        <p:grpSpPr>
          <a:xfrm>
            <a:off x="8945880" y="3268577"/>
            <a:ext cx="2941423" cy="645215"/>
            <a:chOff x="590" y="3013"/>
            <a:chExt cx="6260" cy="2056"/>
          </a:xfrm>
        </p:grpSpPr>
        <p:sp>
          <p:nvSpPr>
            <p:cNvPr id="36" name="文本框 35"/>
            <p:cNvSpPr txBox="1"/>
            <p:nvPr>
              <p:custDataLst>
                <p:tags r:id="rId49"/>
              </p:custDataLst>
            </p:nvPr>
          </p:nvSpPr>
          <p:spPr>
            <a:xfrm>
              <a:off x="590" y="3013"/>
              <a:ext cx="6260" cy="2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/>
                <a:t>4Al +  3O</a:t>
              </a:r>
              <a:r>
                <a:rPr lang="en-US" altLang="zh-CN" sz="2000" baseline="-25000"/>
                <a:t>2</a:t>
              </a:r>
              <a:r>
                <a:rPr lang="en-US" altLang="zh-CN" sz="2000"/>
                <a:t>           2Al</a:t>
              </a:r>
              <a:r>
                <a:rPr lang="en-US" altLang="zh-CN" sz="2000" baseline="-25000"/>
                <a:t>2</a:t>
              </a:r>
              <a:r>
                <a:rPr lang="en-US" altLang="zh-CN" sz="2000"/>
                <a:t>O</a:t>
              </a:r>
              <a:r>
                <a:rPr lang="en-US" altLang="zh-CN" sz="2000" baseline="-25000"/>
                <a:t>3</a:t>
              </a:r>
              <a:r>
                <a:rPr lang="en-US" altLang="zh-CN" sz="2000"/>
                <a:t>    </a:t>
              </a:r>
              <a:r>
                <a:rPr lang="en-US" altLang="zh-CN" sz="3600"/>
                <a:t>                       </a:t>
              </a:r>
            </a:p>
          </p:txBody>
        </p:sp>
        <p:graphicFrame>
          <p:nvGraphicFramePr>
            <p:cNvPr id="37" name="对象 36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50"/>
              </p:custDataLst>
            </p:nvPr>
          </p:nvGraphicFramePr>
          <p:xfrm>
            <a:off x="3506" y="3648"/>
            <a:ext cx="974" cy="9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r:id="rId62" imgW="342900" imgH="254000" progId="Equation.KSEE3">
                    <p:embed/>
                  </p:oleObj>
                </mc:Choice>
                <mc:Fallback>
                  <p:oleObj r:id="rId62" imgW="342900" imgH="2540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9"/>
                        <a:stretch>
                          <a:fillRect/>
                        </a:stretch>
                      </p:blipFill>
                      <p:spPr>
                        <a:xfrm>
                          <a:off x="3506" y="3648"/>
                          <a:ext cx="974" cy="9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" name="文本框 38"/>
          <p:cNvSpPr txBox="1"/>
          <p:nvPr>
            <p:custDataLst>
              <p:tags r:id="rId19"/>
            </p:custDataLst>
          </p:nvPr>
        </p:nvSpPr>
        <p:spPr>
          <a:xfrm>
            <a:off x="2078355" y="2926715"/>
            <a:ext cx="6868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常温下：铝在空气中表面会逐渐变暗，</a:t>
            </a:r>
            <a:r>
              <a:rPr lang="zh-CN" altLang="en-US">
                <a:solidFill>
                  <a:srgbClr val="FF0000"/>
                </a:solidFill>
              </a:rPr>
              <a:t>生成一层致密的氧化膜</a:t>
            </a:r>
          </a:p>
        </p:txBody>
      </p:sp>
      <p:grpSp>
        <p:nvGrpSpPr>
          <p:cNvPr id="40" name="组合 39"/>
          <p:cNvGrpSpPr/>
          <p:nvPr>
            <p:custDataLst>
              <p:tags r:id="rId20"/>
            </p:custDataLst>
          </p:nvPr>
        </p:nvGrpSpPr>
        <p:grpSpPr>
          <a:xfrm>
            <a:off x="8945880" y="2752090"/>
            <a:ext cx="3784600" cy="645160"/>
            <a:chOff x="366" y="6160"/>
            <a:chExt cx="5960" cy="1016"/>
          </a:xfrm>
        </p:grpSpPr>
        <p:sp>
          <p:nvSpPr>
            <p:cNvPr id="41" name="文本框 40"/>
            <p:cNvSpPr txBox="1"/>
            <p:nvPr>
              <p:custDataLst>
                <p:tags r:id="rId47"/>
              </p:custDataLst>
            </p:nvPr>
          </p:nvSpPr>
          <p:spPr>
            <a:xfrm>
              <a:off x="366" y="6160"/>
              <a:ext cx="596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>
                  <a:sym typeface="+mn-ea"/>
                </a:rPr>
                <a:t>4Al +  3O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           2Al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O</a:t>
              </a:r>
              <a:r>
                <a:rPr lang="en-US" altLang="zh-CN" sz="2000" baseline="-25000">
                  <a:sym typeface="+mn-ea"/>
                </a:rPr>
                <a:t>3</a:t>
              </a:r>
              <a:r>
                <a:rPr lang="en-US" altLang="zh-CN" sz="2000">
                  <a:sym typeface="+mn-ea"/>
                </a:rPr>
                <a:t> </a:t>
              </a:r>
              <a:r>
                <a:rPr lang="en-US" altLang="zh-CN" sz="3600"/>
                <a:t>                       </a:t>
              </a:r>
            </a:p>
          </p:txBody>
        </p:sp>
        <p:graphicFrame>
          <p:nvGraphicFramePr>
            <p:cNvPr id="42" name="对象 41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48"/>
              </p:custDataLst>
            </p:nvPr>
          </p:nvGraphicFramePr>
          <p:xfrm>
            <a:off x="2611" y="6681"/>
            <a:ext cx="805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r:id="rId63" imgW="114300" imgH="266700" progId="Equation.KSEE3">
                    <p:embed/>
                  </p:oleObj>
                </mc:Choice>
                <mc:Fallback>
                  <p:oleObj r:id="rId63" imgW="114300" imgH="266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1"/>
                        <a:stretch>
                          <a:fillRect/>
                        </a:stretch>
                      </p:blipFill>
                      <p:spPr>
                        <a:xfrm>
                          <a:off x="2611" y="6681"/>
                          <a:ext cx="805" cy="13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" name="文本框 43"/>
          <p:cNvSpPr txBox="1"/>
          <p:nvPr>
            <p:custDataLst>
              <p:tags r:id="rId21"/>
            </p:custDataLst>
          </p:nvPr>
        </p:nvSpPr>
        <p:spPr>
          <a:xfrm>
            <a:off x="6071235" y="94615"/>
            <a:ext cx="4582160" cy="1568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可以阻止铝进一步被氧化，因此铝具有</a:t>
            </a:r>
            <a:r>
              <a:rPr lang="zh-CN" altLang="en-US" sz="2400">
                <a:solidFill>
                  <a:srgbClr val="FF0000"/>
                </a:solidFill>
              </a:rPr>
              <a:t>很好抗腐蚀性能</a:t>
            </a:r>
            <a:r>
              <a:rPr lang="zh-CN" altLang="en-US" sz="2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。可以将铝粉制成</a:t>
            </a:r>
            <a:r>
              <a:rPr lang="en-US" altLang="zh-CN" sz="2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“</a:t>
            </a:r>
            <a:r>
              <a:rPr lang="zh-CN" altLang="en-US" sz="2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银粉漆</a:t>
            </a:r>
            <a:r>
              <a:rPr lang="en-US" altLang="zh-CN" sz="2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”</a:t>
            </a:r>
            <a:r>
              <a:rPr lang="zh-CN" altLang="en-US" sz="24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涂在暖气片等钢制品表面</a:t>
            </a:r>
            <a:r>
              <a:rPr lang="zh-CN" altLang="en-US" sz="2400">
                <a:solidFill>
                  <a:srgbClr val="FF0000"/>
                </a:solidFill>
              </a:rPr>
              <a:t>防锈</a:t>
            </a:r>
          </a:p>
        </p:txBody>
      </p:sp>
      <p:sp>
        <p:nvSpPr>
          <p:cNvPr id="45" name="文本框 44"/>
          <p:cNvSpPr txBox="1"/>
          <p:nvPr>
            <p:custDataLst>
              <p:tags r:id="rId22"/>
            </p:custDataLst>
          </p:nvPr>
        </p:nvSpPr>
        <p:spPr>
          <a:xfrm>
            <a:off x="1844675" y="4429760"/>
            <a:ext cx="73545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点燃时：在氧气中点燃剧烈燃烧，</a:t>
            </a:r>
            <a:r>
              <a:rPr lang="zh-CN" altLang="en-US">
                <a:solidFill>
                  <a:srgbClr val="FF0000"/>
                </a:solidFill>
              </a:rPr>
              <a:t>火星四射</a:t>
            </a:r>
            <a:r>
              <a:rPr lang="zh-CN" altLang="en-US"/>
              <a:t>，放出热量，生成</a:t>
            </a:r>
            <a:r>
              <a:rPr lang="zh-CN" altLang="en-US">
                <a:solidFill>
                  <a:srgbClr val="FF0000"/>
                </a:solidFill>
              </a:rPr>
              <a:t>黑色固体</a:t>
            </a:r>
          </a:p>
        </p:txBody>
      </p:sp>
      <p:grpSp>
        <p:nvGrpSpPr>
          <p:cNvPr id="46" name="组合 45"/>
          <p:cNvGrpSpPr/>
          <p:nvPr>
            <p:custDataLst>
              <p:tags r:id="rId23"/>
            </p:custDataLst>
          </p:nvPr>
        </p:nvGrpSpPr>
        <p:grpSpPr>
          <a:xfrm>
            <a:off x="9074150" y="4159482"/>
            <a:ext cx="2941423" cy="645215"/>
            <a:chOff x="590" y="3013"/>
            <a:chExt cx="6260" cy="2056"/>
          </a:xfrm>
        </p:grpSpPr>
        <p:sp>
          <p:nvSpPr>
            <p:cNvPr id="47" name="文本框 46"/>
            <p:cNvSpPr txBox="1"/>
            <p:nvPr>
              <p:custDataLst>
                <p:tags r:id="rId45"/>
              </p:custDataLst>
            </p:nvPr>
          </p:nvSpPr>
          <p:spPr>
            <a:xfrm>
              <a:off x="590" y="3013"/>
              <a:ext cx="6260" cy="2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/>
                <a:t>3Fe +  2O</a:t>
              </a:r>
              <a:r>
                <a:rPr lang="en-US" altLang="zh-CN" sz="2000" baseline="-25000"/>
                <a:t>2</a:t>
              </a:r>
              <a:r>
                <a:rPr lang="en-US" altLang="zh-CN" sz="2000"/>
                <a:t>           Fe3O</a:t>
              </a:r>
              <a:r>
                <a:rPr lang="en-US" altLang="zh-CN" sz="2000" baseline="-25000"/>
                <a:t>4 </a:t>
              </a:r>
              <a:r>
                <a:rPr lang="en-US" altLang="zh-CN" sz="2000"/>
                <a:t>   </a:t>
              </a:r>
              <a:r>
                <a:rPr lang="en-US" altLang="zh-CN" sz="3600"/>
                <a:t>                       </a:t>
              </a:r>
            </a:p>
          </p:txBody>
        </p:sp>
        <p:graphicFrame>
          <p:nvGraphicFramePr>
            <p:cNvPr id="48" name="对象 47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46"/>
              </p:custDataLst>
            </p:nvPr>
          </p:nvGraphicFramePr>
          <p:xfrm>
            <a:off x="3506" y="3648"/>
            <a:ext cx="974" cy="9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r:id="rId64" imgW="342900" imgH="254000" progId="Equation.KSEE3">
                    <p:embed/>
                  </p:oleObj>
                </mc:Choice>
                <mc:Fallback>
                  <p:oleObj r:id="rId64" imgW="342900" imgH="2540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9"/>
                        <a:stretch>
                          <a:fillRect/>
                        </a:stretch>
                      </p:blipFill>
                      <p:spPr>
                        <a:xfrm>
                          <a:off x="3506" y="3648"/>
                          <a:ext cx="974" cy="9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文本框 15"/>
          <p:cNvSpPr txBox="1"/>
          <p:nvPr>
            <p:custDataLst>
              <p:tags r:id="rId24"/>
            </p:custDataLst>
          </p:nvPr>
        </p:nvSpPr>
        <p:spPr>
          <a:xfrm>
            <a:off x="2007870" y="4011295"/>
            <a:ext cx="73545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常温下：在</a:t>
            </a:r>
            <a:r>
              <a:rPr lang="zh-CN" altLang="en-US">
                <a:solidFill>
                  <a:srgbClr val="FF0000"/>
                </a:solidFill>
              </a:rPr>
              <a:t>潮湿的空气</a:t>
            </a:r>
            <a:r>
              <a:rPr lang="zh-CN" altLang="en-US"/>
              <a:t>中易生锈，表面生成红色固体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18" name="组合 17"/>
          <p:cNvGrpSpPr/>
          <p:nvPr>
            <p:custDataLst>
              <p:tags r:id="rId25"/>
            </p:custDataLst>
          </p:nvPr>
        </p:nvGrpSpPr>
        <p:grpSpPr>
          <a:xfrm>
            <a:off x="7578090" y="3774440"/>
            <a:ext cx="4864735" cy="645160"/>
            <a:chOff x="-1335" y="6160"/>
            <a:chExt cx="7661" cy="1016"/>
          </a:xfrm>
        </p:grpSpPr>
        <p:sp>
          <p:nvSpPr>
            <p:cNvPr id="19" name="文本框 18"/>
            <p:cNvSpPr txBox="1"/>
            <p:nvPr>
              <p:custDataLst>
                <p:tags r:id="rId43"/>
              </p:custDataLst>
            </p:nvPr>
          </p:nvSpPr>
          <p:spPr>
            <a:xfrm>
              <a:off x="-1335" y="6160"/>
              <a:ext cx="766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>
                  <a:sym typeface="+mn-ea"/>
                </a:rPr>
                <a:t>4Fe+ 3O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 + 2xH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O         2Fe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O</a:t>
              </a:r>
              <a:r>
                <a:rPr lang="en-US" altLang="zh-CN" sz="2000" baseline="-25000">
                  <a:sym typeface="+mn-ea"/>
                </a:rPr>
                <a:t>3</a:t>
              </a:r>
              <a:r>
                <a:rPr lang="en-US" altLang="zh-CN" sz="2000">
                  <a:sym typeface="+mn-ea"/>
                </a:rPr>
                <a:t> ·xH2O</a:t>
              </a:r>
              <a:r>
                <a:rPr lang="en-US" altLang="zh-CN" sz="3600"/>
                <a:t>                       </a:t>
              </a:r>
            </a:p>
          </p:txBody>
        </p:sp>
        <p:graphicFrame>
          <p:nvGraphicFramePr>
            <p:cNvPr id="22" name="对象 21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44"/>
              </p:custDataLst>
            </p:nvPr>
          </p:nvGraphicFramePr>
          <p:xfrm>
            <a:off x="2310" y="6670"/>
            <a:ext cx="805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r:id="rId65" imgW="114300" imgH="266700" progId="Equation.KSEE3">
                    <p:embed/>
                  </p:oleObj>
                </mc:Choice>
                <mc:Fallback>
                  <p:oleObj r:id="rId65" imgW="114300" imgH="266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1"/>
                        <a:stretch>
                          <a:fillRect/>
                        </a:stretch>
                      </p:blipFill>
                      <p:spPr>
                        <a:xfrm>
                          <a:off x="2310" y="6670"/>
                          <a:ext cx="805" cy="13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1891030" y="5425440"/>
            <a:ext cx="73545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加热时：在空气中加热，表面会生成</a:t>
            </a:r>
            <a:r>
              <a:rPr lang="zh-CN" altLang="en-US">
                <a:solidFill>
                  <a:srgbClr val="FF0000"/>
                </a:solidFill>
              </a:rPr>
              <a:t>黑色物质</a:t>
            </a:r>
          </a:p>
        </p:txBody>
      </p:sp>
      <p:grpSp>
        <p:nvGrpSpPr>
          <p:cNvPr id="25" name="组合 24"/>
          <p:cNvGrpSpPr/>
          <p:nvPr>
            <p:custDataLst>
              <p:tags r:id="rId27"/>
            </p:custDataLst>
          </p:nvPr>
        </p:nvGrpSpPr>
        <p:grpSpPr>
          <a:xfrm>
            <a:off x="8867140" y="5200015"/>
            <a:ext cx="3098165" cy="583565"/>
            <a:chOff x="590" y="5931"/>
            <a:chExt cx="4879" cy="919"/>
          </a:xfrm>
        </p:grpSpPr>
        <p:sp>
          <p:nvSpPr>
            <p:cNvPr id="30" name="文本框 29"/>
            <p:cNvSpPr txBox="1"/>
            <p:nvPr>
              <p:custDataLst>
                <p:tags r:id="rId41"/>
              </p:custDataLst>
            </p:nvPr>
          </p:nvSpPr>
          <p:spPr>
            <a:xfrm>
              <a:off x="590" y="6222"/>
              <a:ext cx="487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/>
                <a:t>2Cu  +   O</a:t>
              </a:r>
              <a:r>
                <a:rPr lang="en-US" altLang="zh-CN" sz="2000" baseline="-25000"/>
                <a:t>2</a:t>
              </a:r>
              <a:r>
                <a:rPr lang="en-US" altLang="zh-CN" sz="2000"/>
                <a:t>          2CuO                          </a:t>
              </a:r>
            </a:p>
          </p:txBody>
        </p:sp>
        <p:graphicFrame>
          <p:nvGraphicFramePr>
            <p:cNvPr id="31" name="对象 30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42"/>
              </p:custDataLst>
            </p:nvPr>
          </p:nvGraphicFramePr>
          <p:xfrm>
            <a:off x="2887" y="5931"/>
            <a:ext cx="586" cy="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r:id="rId66" imgW="152400" imgH="228600" progId="Equation.KSEE3">
                    <p:embed/>
                  </p:oleObj>
                </mc:Choice>
                <mc:Fallback>
                  <p:oleObj r:id="rId66" imgW="152400" imgH="228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7"/>
                        <a:stretch>
                          <a:fillRect/>
                        </a:stretch>
                      </p:blipFill>
                      <p:spPr>
                        <a:xfrm>
                          <a:off x="2887" y="5931"/>
                          <a:ext cx="586" cy="8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2005330" y="4910455"/>
            <a:ext cx="73545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常温下：在潮湿的空气中表面会生成绿色的物质（铜绿）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50" name="组合 49"/>
          <p:cNvGrpSpPr/>
          <p:nvPr>
            <p:custDataLst>
              <p:tags r:id="rId29"/>
            </p:custDataLst>
          </p:nvPr>
        </p:nvGrpSpPr>
        <p:grpSpPr>
          <a:xfrm>
            <a:off x="7628255" y="4697095"/>
            <a:ext cx="4864735" cy="645160"/>
            <a:chOff x="-1335" y="6160"/>
            <a:chExt cx="7661" cy="1016"/>
          </a:xfrm>
        </p:grpSpPr>
        <p:sp>
          <p:nvSpPr>
            <p:cNvPr id="51" name="文本框 50"/>
            <p:cNvSpPr txBox="1"/>
            <p:nvPr>
              <p:custDataLst>
                <p:tags r:id="rId39"/>
              </p:custDataLst>
            </p:nvPr>
          </p:nvSpPr>
          <p:spPr>
            <a:xfrm>
              <a:off x="-1335" y="6160"/>
              <a:ext cx="766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>
                  <a:sym typeface="+mn-ea"/>
                </a:rPr>
                <a:t>2Cu+ O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+H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O+CO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         Cu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(OH)</a:t>
              </a:r>
              <a:r>
                <a:rPr lang="en-US" altLang="zh-CN" sz="2000" baseline="-25000">
                  <a:sym typeface="+mn-ea"/>
                </a:rPr>
                <a:t>2</a:t>
              </a:r>
              <a:r>
                <a:rPr lang="en-US" altLang="zh-CN" sz="2000">
                  <a:sym typeface="+mn-ea"/>
                </a:rPr>
                <a:t>CO</a:t>
              </a:r>
              <a:r>
                <a:rPr lang="en-US" altLang="zh-CN" sz="2000" baseline="-25000">
                  <a:sym typeface="+mn-ea"/>
                </a:rPr>
                <a:t>3</a:t>
              </a:r>
              <a:r>
                <a:rPr lang="en-US" altLang="zh-CN" sz="3600"/>
                <a:t>                      </a:t>
              </a:r>
            </a:p>
          </p:txBody>
        </p:sp>
        <p:graphicFrame>
          <p:nvGraphicFramePr>
            <p:cNvPr id="52" name="对象 51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40"/>
              </p:custDataLst>
            </p:nvPr>
          </p:nvGraphicFramePr>
          <p:xfrm>
            <a:off x="2310" y="6670"/>
            <a:ext cx="805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r:id="rId68" imgW="114300" imgH="266700" progId="Equation.KSEE3">
                    <p:embed/>
                  </p:oleObj>
                </mc:Choice>
                <mc:Fallback>
                  <p:oleObj r:id="rId68" imgW="114300" imgH="266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1"/>
                        <a:stretch>
                          <a:fillRect/>
                        </a:stretch>
                      </p:blipFill>
                      <p:spPr>
                        <a:xfrm>
                          <a:off x="2310" y="6670"/>
                          <a:ext cx="805" cy="13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" name="文本框 53"/>
          <p:cNvSpPr txBox="1"/>
          <p:nvPr>
            <p:custDataLst>
              <p:tags r:id="rId30"/>
            </p:custDataLst>
          </p:nvPr>
        </p:nvSpPr>
        <p:spPr>
          <a:xfrm>
            <a:off x="1844675" y="6202045"/>
            <a:ext cx="6862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2400">
                <a:sym typeface="+mn-ea"/>
              </a:rPr>
              <a:t>在空气中高温也不会变色（真金不怕火炼）</a:t>
            </a:r>
            <a:endParaRPr lang="zh-CN" altLang="en-US" sz="2400">
              <a:solidFill>
                <a:srgbClr val="FF0000"/>
              </a:solidFill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31"/>
            </p:custDataLst>
          </p:nvPr>
        </p:nvSpPr>
        <p:spPr>
          <a:xfrm>
            <a:off x="9128760" y="6143625"/>
            <a:ext cx="24955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2400">
                <a:sym typeface="+mn-ea"/>
              </a:rPr>
              <a:t>不反应</a:t>
            </a:r>
            <a:endParaRPr lang="zh-CN" altLang="en-US" sz="2400">
              <a:solidFill>
                <a:srgbClr val="FF0000"/>
              </a:solidFill>
              <a:sym typeface="+mn-ea"/>
            </a:endParaRPr>
          </a:p>
        </p:txBody>
      </p:sp>
      <p:sp>
        <p:nvSpPr>
          <p:cNvPr id="56" name="文本框 55"/>
          <p:cNvSpPr txBox="1"/>
          <p:nvPr>
            <p:custDataLst>
              <p:tags r:id="rId32"/>
            </p:custDataLst>
          </p:nvPr>
        </p:nvSpPr>
        <p:spPr>
          <a:xfrm>
            <a:off x="2156460" y="4560570"/>
            <a:ext cx="8708390" cy="2326005"/>
          </a:xfrm>
          <a:prstGeom prst="rect">
            <a:avLst/>
          </a:prstGeom>
          <a:gradFill>
            <a:gsLst>
              <a:gs pos="50000">
                <a:srgbClr val="F8E786"/>
              </a:gs>
              <a:gs pos="0">
                <a:srgbClr val="FAEFAE"/>
              </a:gs>
              <a:gs pos="100000">
                <a:srgbClr val="F5DE5D"/>
              </a:gs>
            </a:gsLst>
            <a:lin scaled="1"/>
          </a:gradFill>
        </p:spPr>
        <p:txBody>
          <a:bodyPr wrap="square" rtlCol="0">
            <a:noAutofit/>
          </a:bodyPr>
          <a:lstStyle/>
          <a:p>
            <a:r>
              <a:rPr lang="zh-CN" sz="2400">
                <a:solidFill>
                  <a:schemeClr val="tx1"/>
                </a:solidFill>
              </a:rPr>
              <a:t>结论：</a:t>
            </a:r>
          </a:p>
          <a:p>
            <a:r>
              <a:rPr lang="en-US" altLang="zh-CN" sz="2400">
                <a:solidFill>
                  <a:schemeClr val="tx1"/>
                </a:solidFill>
              </a:rPr>
              <a:t> </a:t>
            </a:r>
          </a:p>
          <a:p>
            <a:endParaRPr lang="en-US" altLang="zh-CN" sz="2400">
              <a:solidFill>
                <a:schemeClr val="tx1"/>
              </a:solidFill>
            </a:endParaRPr>
          </a:p>
          <a:p>
            <a:endParaRPr lang="en-US" altLang="zh-CN" sz="2400">
              <a:solidFill>
                <a:schemeClr val="tx1"/>
              </a:solidFill>
            </a:endParaRPr>
          </a:p>
          <a:p>
            <a:r>
              <a:rPr lang="en-US" altLang="zh-CN" sz="2400">
                <a:solidFill>
                  <a:srgbClr val="FF0000"/>
                </a:solidFill>
              </a:rPr>
              <a:t> 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57" name="文本框 56"/>
          <p:cNvSpPr txBox="1"/>
          <p:nvPr>
            <p:custDataLst>
              <p:tags r:id="rId33"/>
            </p:custDataLst>
          </p:nvPr>
        </p:nvSpPr>
        <p:spPr>
          <a:xfrm>
            <a:off x="2045335" y="1830070"/>
            <a:ext cx="9620885" cy="2694305"/>
          </a:xfrm>
          <a:prstGeom prst="rect">
            <a:avLst/>
          </a:prstGeom>
          <a:gradFill>
            <a:gsLst>
              <a:gs pos="50000">
                <a:srgbClr val="F8E786"/>
              </a:gs>
              <a:gs pos="0">
                <a:srgbClr val="FAEFAE"/>
              </a:gs>
              <a:gs pos="100000">
                <a:srgbClr val="F5DE5D"/>
              </a:gs>
            </a:gsLst>
            <a:lin scaled="1"/>
          </a:gradFill>
        </p:spPr>
        <p:txBody>
          <a:bodyPr wrap="square" rtlCol="0">
            <a:noAutofit/>
          </a:bodyPr>
          <a:lstStyle/>
          <a:p>
            <a:r>
              <a:rPr lang="zh-CN" sz="2400">
                <a:solidFill>
                  <a:schemeClr val="tx1"/>
                </a:solidFill>
              </a:rPr>
              <a:t>思考：</a:t>
            </a:r>
          </a:p>
          <a:p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sz="2400">
                <a:solidFill>
                  <a:schemeClr val="tx1"/>
                </a:solidFill>
              </a:rPr>
              <a:t>影响金属与氧气反应的难易程度</a:t>
            </a:r>
            <a:r>
              <a:rPr lang="en-US" altLang="zh-CN" sz="2400">
                <a:solidFill>
                  <a:schemeClr val="tx1"/>
                </a:solidFill>
              </a:rPr>
              <a:t>/</a:t>
            </a:r>
            <a:r>
              <a:rPr lang="zh-CN" altLang="en-US" sz="2400">
                <a:solidFill>
                  <a:schemeClr val="tx1"/>
                </a:solidFill>
              </a:rPr>
              <a:t>剧烈程度的因素：</a:t>
            </a:r>
          </a:p>
          <a:p>
            <a:endParaRPr lang="zh-CN" altLang="en-US" sz="2400">
              <a:solidFill>
                <a:schemeClr val="tx1"/>
              </a:solidFill>
            </a:endParaRPr>
          </a:p>
          <a:p>
            <a:endParaRPr lang="en-US" altLang="zh-CN" sz="2400">
              <a:sym typeface="+mn-ea"/>
            </a:endParaRPr>
          </a:p>
          <a:p>
            <a:endParaRPr lang="en-US" altLang="zh-CN" sz="2400">
              <a:sym typeface="+mn-ea"/>
            </a:endParaRPr>
          </a:p>
          <a:p>
            <a:endParaRPr lang="en-US" altLang="zh-CN" sz="2400">
              <a:sym typeface="+mn-ea"/>
            </a:endParaRPr>
          </a:p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8" name="文本框 57"/>
          <p:cNvSpPr txBox="1"/>
          <p:nvPr>
            <p:custDataLst>
              <p:tags r:id="rId34"/>
            </p:custDataLst>
          </p:nvPr>
        </p:nvSpPr>
        <p:spPr>
          <a:xfrm>
            <a:off x="2132330" y="2573020"/>
            <a:ext cx="90335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ym typeface="+mn-ea"/>
              </a:rPr>
              <a:t>1.</a:t>
            </a:r>
            <a:r>
              <a:rPr lang="zh-CN" altLang="en-US" sz="2400">
                <a:sym typeface="+mn-ea"/>
              </a:rPr>
              <a:t>氧气的浓度：氧气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浓度越大</a:t>
            </a:r>
            <a:r>
              <a:rPr lang="zh-CN" altLang="en-US" sz="2400">
                <a:sym typeface="+mn-ea"/>
              </a:rPr>
              <a:t>，反应越剧烈</a:t>
            </a:r>
          </a:p>
        </p:txBody>
      </p:sp>
      <p:sp>
        <p:nvSpPr>
          <p:cNvPr id="59" name="文本框 58"/>
          <p:cNvSpPr txBox="1"/>
          <p:nvPr>
            <p:custDataLst>
              <p:tags r:id="rId35"/>
            </p:custDataLst>
          </p:nvPr>
        </p:nvSpPr>
        <p:spPr>
          <a:xfrm>
            <a:off x="2118995" y="3091815"/>
            <a:ext cx="9464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ym typeface="+mn-ea"/>
              </a:rPr>
              <a:t>2.</a:t>
            </a:r>
            <a:r>
              <a:rPr lang="zh-CN" altLang="en-US" sz="2400">
                <a:sym typeface="+mn-ea"/>
              </a:rPr>
              <a:t>金属与氧气的接触面积：金属与氧气的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接触面积越大</a:t>
            </a:r>
            <a:r>
              <a:rPr lang="zh-CN" altLang="en-US" sz="2400">
                <a:sym typeface="+mn-ea"/>
              </a:rPr>
              <a:t>，反应越剧烈</a:t>
            </a:r>
          </a:p>
        </p:txBody>
      </p:sp>
      <p:sp>
        <p:nvSpPr>
          <p:cNvPr id="60" name="文本框 59"/>
          <p:cNvSpPr txBox="1"/>
          <p:nvPr>
            <p:custDataLst>
              <p:tags r:id="rId36"/>
            </p:custDataLst>
          </p:nvPr>
        </p:nvSpPr>
        <p:spPr>
          <a:xfrm>
            <a:off x="2132330" y="3659505"/>
            <a:ext cx="9533890" cy="865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>
                <a:sym typeface="+mn-ea"/>
              </a:rPr>
              <a:t>3.</a:t>
            </a:r>
            <a:r>
              <a:rPr lang="zh-CN" altLang="en-US" sz="2400">
                <a:sym typeface="+mn-ea"/>
              </a:rPr>
              <a:t>金属活泼性：金属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越活泼</a:t>
            </a:r>
            <a:r>
              <a:rPr lang="zh-CN" altLang="en-US" sz="2400">
                <a:sym typeface="+mn-ea"/>
              </a:rPr>
              <a:t>，越容易与氧气发生反应，反应越剧烈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（相同条件下，与氧气反应条件越简单，金属越活泼）</a:t>
            </a:r>
          </a:p>
        </p:txBody>
      </p:sp>
      <p:sp>
        <p:nvSpPr>
          <p:cNvPr id="61" name="文本框 60"/>
          <p:cNvSpPr txBox="1"/>
          <p:nvPr>
            <p:custDataLst>
              <p:tags r:id="rId37"/>
            </p:custDataLst>
          </p:nvPr>
        </p:nvSpPr>
        <p:spPr>
          <a:xfrm>
            <a:off x="2156460" y="4965700"/>
            <a:ext cx="84969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ym typeface="+mn-ea"/>
              </a:rPr>
              <a:t>1.</a:t>
            </a:r>
            <a:r>
              <a:rPr lang="zh-CN" altLang="en-US" sz="2400">
                <a:sym typeface="+mn-ea"/>
              </a:rPr>
              <a:t>大多数金属都能与氧气反应，但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反应的难易程度与剧烈程度不同</a:t>
            </a:r>
            <a:endParaRPr lang="zh-CN" altLang="en-US" sz="2400">
              <a:sym typeface="+mn-ea"/>
            </a:endParaRPr>
          </a:p>
        </p:txBody>
      </p:sp>
      <p:sp>
        <p:nvSpPr>
          <p:cNvPr id="62" name="文本框 61"/>
          <p:cNvSpPr txBox="1"/>
          <p:nvPr>
            <p:custDataLst>
              <p:tags r:id="rId38"/>
            </p:custDataLst>
          </p:nvPr>
        </p:nvSpPr>
        <p:spPr>
          <a:xfrm>
            <a:off x="2156460" y="5942330"/>
            <a:ext cx="84969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sym typeface="+mn-ea"/>
              </a:rPr>
              <a:t>2.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金属活泼性：镁、铝比较活泼，铁、铜次之、金最不活泼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en-US" altLang="zh-CN" sz="2400">
                <a:solidFill>
                  <a:srgbClr val="FF0000"/>
                </a:solidFill>
                <a:sym typeface="+mn-ea"/>
              </a:rPr>
              <a:t>                    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Mg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、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Al  &gt;  Fe &gt; Cu  &gt;  Au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）</a:t>
            </a:r>
            <a:endParaRPr lang="zh-CN" altLang="en-US" sz="24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0" grpId="0" animBg="1"/>
      <p:bldP spid="21" grpId="0"/>
      <p:bldP spid="34" grpId="0"/>
      <p:bldP spid="39" grpId="0"/>
      <p:bldP spid="44" grpId="0" animBg="1"/>
      <p:bldP spid="45" grpId="0"/>
      <p:bldP spid="16" grpId="0"/>
      <p:bldP spid="24" grpId="0"/>
      <p:bldP spid="33" grpId="0"/>
      <p:bldP spid="54" grpId="0"/>
      <p:bldP spid="55" grpId="0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3" name="任意多边形: 形状 8"/>
            <p:cNvSpPr/>
            <p:nvPr>
              <p:custDataLst>
                <p:tags r:id="rId1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等腰三角形 3"/>
            <p:cNvSpPr/>
            <p:nvPr>
              <p:custDataLst>
                <p:tags r:id="rId1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任意多边形: 形状 33"/>
          <p:cNvSpPr/>
          <p:nvPr>
            <p:custDataLst>
              <p:tags r:id="rId4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5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1367790" y="93345"/>
            <a:ext cx="3838575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金属与氧气的反应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245745" y="826770"/>
            <a:ext cx="105435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例题</a:t>
            </a:r>
            <a:r>
              <a:rPr lang="en-US" altLang="zh-CN" sz="2400"/>
              <a:t>1</a:t>
            </a:r>
            <a:r>
              <a:rPr lang="zh-CN" altLang="en-US" sz="2400"/>
              <a:t>：下列有关金属与氧气反应的说法正确的是（</a:t>
            </a:r>
            <a:r>
              <a:rPr lang="en-US" altLang="zh-CN" sz="2400"/>
              <a:t>      </a:t>
            </a:r>
            <a:r>
              <a:rPr lang="zh-CN" altLang="en-US" sz="2400"/>
              <a:t>）</a:t>
            </a: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371475" y="1474470"/>
            <a:ext cx="1054354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A.</a:t>
            </a:r>
            <a:r>
              <a:rPr lang="zh-CN" altLang="en-US" sz="2400"/>
              <a:t>铁丝在氧气中剧烈燃烧，火星四射，生成三氧化二铁</a:t>
            </a:r>
          </a:p>
          <a:p>
            <a:endParaRPr lang="zh-CN" altLang="en-US" sz="2400"/>
          </a:p>
          <a:p>
            <a:r>
              <a:rPr lang="en-US" altLang="zh-CN" sz="2400"/>
              <a:t>B.</a:t>
            </a:r>
            <a:r>
              <a:rPr lang="zh-CN" altLang="en-US" sz="2400"/>
              <a:t>金属与氧气的反应必须加热或点燃</a:t>
            </a:r>
          </a:p>
          <a:p>
            <a:endParaRPr lang="zh-CN" altLang="en-US" sz="2400"/>
          </a:p>
          <a:p>
            <a:r>
              <a:rPr lang="en-US" altLang="zh-CN" sz="2400"/>
              <a:t>C.</a:t>
            </a:r>
            <a:r>
              <a:rPr lang="zh-CN" altLang="en-US" sz="2400"/>
              <a:t>铝的抗腐蚀性好是因为铝的化学性质稳定</a:t>
            </a:r>
          </a:p>
          <a:p>
            <a:endParaRPr lang="zh-CN" altLang="en-US" sz="2400"/>
          </a:p>
          <a:p>
            <a:r>
              <a:rPr lang="en-US" altLang="zh-CN" sz="2400"/>
              <a:t>D.“</a:t>
            </a:r>
            <a:r>
              <a:rPr lang="zh-CN" altLang="en-US" sz="2400"/>
              <a:t>真金不怕火炼</a:t>
            </a:r>
            <a:r>
              <a:rPr lang="en-US" altLang="zh-CN" sz="2400"/>
              <a:t>”</a:t>
            </a:r>
            <a:r>
              <a:rPr lang="zh-CN" altLang="en-US" sz="2400"/>
              <a:t>说明即使在高温下金也不和氧气反应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7160895" y="795655"/>
            <a:ext cx="717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5816600" y="2026285"/>
            <a:ext cx="62401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大多数金属都能与氧气反应，反应条件可以是常温、加热、高温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7803515" y="2856230"/>
            <a:ext cx="41738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铝表面生成一层致密的氧化膜，阻止铝进一步被氧化，因此不能用钢丝球经常刷洗铝制品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8006715" y="1474470"/>
            <a:ext cx="19951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四氧化三铁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5848733" y="2181976"/>
            <a:ext cx="655949" cy="11079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6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金属与酸的反应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577367" y="1958149"/>
            <a:ext cx="1427629" cy="30670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1400" kern="2600" spc="2000">
                <a:solidFill>
                  <a:schemeClr val="tx1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two</a:t>
            </a: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3609975" y="3817620"/>
            <a:ext cx="5933440" cy="742315"/>
            <a:chOff x="5685" y="6012"/>
            <a:chExt cx="9344" cy="1169"/>
          </a:xfrm>
        </p:grpSpPr>
        <p:grpSp>
          <p:nvGrpSpPr>
            <p:cNvPr id="22" name="组合 21"/>
            <p:cNvGrpSpPr/>
            <p:nvPr>
              <p:custDataLst>
                <p:tags r:id="rId7"/>
              </p:custDataLst>
            </p:nvPr>
          </p:nvGrpSpPr>
          <p:grpSpPr>
            <a:xfrm>
              <a:off x="5685" y="6165"/>
              <a:ext cx="9345" cy="1016"/>
              <a:chOff x="366" y="6220"/>
              <a:chExt cx="9345" cy="1016"/>
            </a:xfrm>
          </p:grpSpPr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366" y="6220"/>
                <a:ext cx="9345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/>
                  <a:t>Zn +  H</a:t>
                </a:r>
                <a:r>
                  <a:rPr lang="en-US" altLang="zh-CN" sz="3200" baseline="-25000"/>
                  <a:t>2</a:t>
                </a:r>
                <a:r>
                  <a:rPr lang="en-US" altLang="zh-CN" sz="3200"/>
                  <a:t>SO</a:t>
                </a:r>
                <a:r>
                  <a:rPr lang="en-US" altLang="zh-CN" sz="3200" baseline="-25000"/>
                  <a:t>4</a:t>
                </a:r>
                <a:r>
                  <a:rPr lang="en-US" altLang="zh-CN" sz="3200"/>
                  <a:t>          ZnSO</a:t>
                </a:r>
                <a:r>
                  <a:rPr lang="en-US" altLang="zh-CN" sz="3200" baseline="-25000"/>
                  <a:t>4</a:t>
                </a:r>
                <a:r>
                  <a:rPr lang="en-US" altLang="zh-CN" sz="3200"/>
                  <a:t>+H</a:t>
                </a:r>
                <a:r>
                  <a:rPr lang="en-US" altLang="zh-CN" sz="3200" baseline="-25000"/>
                  <a:t>2</a:t>
                </a:r>
                <a:r>
                  <a:rPr lang="en-US" altLang="zh-CN" sz="3200"/>
                  <a:t> </a:t>
                </a:r>
                <a:r>
                  <a:rPr lang="en-US" altLang="zh-CN" sz="3600"/>
                  <a:t>                         </a:t>
                </a:r>
              </a:p>
            </p:txBody>
          </p:sp>
          <p:graphicFrame>
            <p:nvGraphicFramePr>
              <p:cNvPr id="24" name="对象 23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10"/>
                </p:custDataLst>
              </p:nvPr>
            </p:nvGraphicFramePr>
            <p:xfrm>
              <a:off x="4096" y="6612"/>
              <a:ext cx="1405" cy="2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98" r:id="rId12" imgW="114300" imgH="266700" progId="Equation.KSEE3">
                      <p:embed/>
                    </p:oleObj>
                  </mc:Choice>
                  <mc:Fallback>
                    <p:oleObj r:id="rId12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13"/>
                          <a:stretch>
                            <a:fillRect/>
                          </a:stretch>
                        </p:blipFill>
                        <p:spPr>
                          <a:xfrm>
                            <a:off x="4096" y="6612"/>
                            <a:ext cx="1405" cy="23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6" name="文本框 25"/>
            <p:cNvSpPr txBox="1"/>
            <p:nvPr>
              <p:custDataLst>
                <p:tags r:id="rId8"/>
              </p:custDataLst>
            </p:nvPr>
          </p:nvSpPr>
          <p:spPr>
            <a:xfrm>
              <a:off x="13964" y="6012"/>
              <a:ext cx="1042" cy="938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40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</p:spTree>
    <p:custDataLst>
      <p:tags r:id="rId2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3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3" name="任意多边形: 形状 8"/>
            <p:cNvSpPr/>
            <p:nvPr>
              <p:custDataLst>
                <p:tags r:id="rId18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等腰三角形 3"/>
            <p:cNvSpPr/>
            <p:nvPr>
              <p:custDataLst>
                <p:tags r:id="rId19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任意多边形: 形状 33"/>
          <p:cNvSpPr/>
          <p:nvPr>
            <p:custDataLst>
              <p:tags r:id="rId5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6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367790" y="93345"/>
            <a:ext cx="2840990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金属与酸的反应</a:t>
            </a:r>
          </a:p>
        </p:txBody>
      </p:sp>
      <p:grpSp>
        <p:nvGrpSpPr>
          <p:cNvPr id="22" name="组合 21"/>
          <p:cNvGrpSpPr/>
          <p:nvPr>
            <p:custDataLst>
              <p:tags r:id="rId8"/>
            </p:custDataLst>
          </p:nvPr>
        </p:nvGrpSpPr>
        <p:grpSpPr>
          <a:xfrm>
            <a:off x="502285" y="924560"/>
            <a:ext cx="5934075" cy="645160"/>
            <a:chOff x="366" y="6220"/>
            <a:chExt cx="9345" cy="1016"/>
          </a:xfrm>
        </p:grpSpPr>
        <p:sp>
          <p:nvSpPr>
            <p:cNvPr id="23" name="文本框 22"/>
            <p:cNvSpPr txBox="1"/>
            <p:nvPr>
              <p:custDataLst>
                <p:tags r:id="rId16"/>
              </p:custDataLst>
            </p:nvPr>
          </p:nvSpPr>
          <p:spPr>
            <a:xfrm>
              <a:off x="366" y="6220"/>
              <a:ext cx="934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/>
                <a:t>Zn +  H</a:t>
              </a:r>
              <a:r>
                <a:rPr lang="en-US" altLang="zh-CN" sz="3200" baseline="-25000"/>
                <a:t>2</a:t>
              </a:r>
              <a:r>
                <a:rPr lang="en-US" altLang="zh-CN" sz="3200"/>
                <a:t>SO</a:t>
              </a:r>
              <a:r>
                <a:rPr lang="en-US" altLang="zh-CN" sz="3200" baseline="-25000"/>
                <a:t>4</a:t>
              </a:r>
              <a:r>
                <a:rPr lang="en-US" altLang="zh-CN" sz="3200"/>
                <a:t>          ZnSO</a:t>
              </a:r>
              <a:r>
                <a:rPr lang="en-US" altLang="zh-CN" sz="3200" baseline="-25000"/>
                <a:t>4</a:t>
              </a:r>
              <a:r>
                <a:rPr lang="en-US" altLang="zh-CN" sz="3200"/>
                <a:t>+H</a:t>
              </a:r>
              <a:r>
                <a:rPr lang="en-US" altLang="zh-CN" sz="3200" baseline="-25000"/>
                <a:t>2</a:t>
              </a:r>
              <a:r>
                <a:rPr lang="en-US" altLang="zh-CN" sz="3200"/>
                <a:t> </a:t>
              </a:r>
              <a:r>
                <a:rPr lang="en-US" altLang="zh-CN" sz="3600"/>
                <a:t>                         </a:t>
              </a:r>
            </a:p>
          </p:txBody>
        </p:sp>
        <p:graphicFrame>
          <p:nvGraphicFramePr>
            <p:cNvPr id="24" name="对象 23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7"/>
              </p:custDataLst>
            </p:nvPr>
          </p:nvGraphicFramePr>
          <p:xfrm>
            <a:off x="4096" y="6612"/>
            <a:ext cx="1405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2" r:id="rId21" imgW="114300" imgH="266700" progId="Equation.KSEE3">
                    <p:embed/>
                  </p:oleObj>
                </mc:Choice>
                <mc:Fallback>
                  <p:oleObj r:id="rId21" imgW="114300" imgH="266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4096" y="6612"/>
                          <a:ext cx="1405" cy="2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6494145" y="986155"/>
            <a:ext cx="5020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实验室制氢气的反应原理</a:t>
            </a:r>
          </a:p>
        </p:txBody>
      </p:sp>
      <p:sp>
        <p:nvSpPr>
          <p:cNvPr id="26" name="文本框 25"/>
          <p:cNvSpPr txBox="1"/>
          <p:nvPr>
            <p:custDataLst>
              <p:tags r:id="rId10"/>
            </p:custDataLst>
          </p:nvPr>
        </p:nvSpPr>
        <p:spPr>
          <a:xfrm>
            <a:off x="5816600" y="807085"/>
            <a:ext cx="661670" cy="59563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r>
              <a:rPr lang="zh-CN" altLang="en-US" sz="400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</a:p>
        </p:txBody>
      </p:sp>
      <p:pic>
        <p:nvPicPr>
          <p:cNvPr id="16" name="金属与酸反应">
            <a:hlinkClick r:id="" action="ppaction://media"/>
          </p:cNvPr>
          <p:cNvPicPr/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503295" y="1803400"/>
            <a:ext cx="8324850" cy="473837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153670" y="1931035"/>
            <a:ext cx="3705860" cy="372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镁</a:t>
            </a:r>
          </a:p>
          <a:p>
            <a:endParaRPr lang="zh-CN" altLang="en-US" sz="3200"/>
          </a:p>
          <a:p>
            <a:r>
              <a:rPr lang="zh-CN" altLang="en-US" sz="3200"/>
              <a:t>锌</a:t>
            </a:r>
          </a:p>
          <a:p>
            <a:r>
              <a:rPr lang="en-US" altLang="zh-CN" sz="3200"/>
              <a:t>       </a:t>
            </a:r>
            <a:r>
              <a:rPr lang="en-US" altLang="zh-CN" sz="2800"/>
              <a:t>+</a:t>
            </a:r>
            <a:r>
              <a:rPr lang="zh-CN" altLang="en-US" sz="2800"/>
              <a:t>稀盐酸</a:t>
            </a:r>
            <a:r>
              <a:rPr lang="en-US" altLang="zh-CN" sz="4000">
                <a:solidFill>
                  <a:srgbClr val="FF0000"/>
                </a:solidFill>
              </a:rPr>
              <a:t>/</a:t>
            </a:r>
            <a:r>
              <a:rPr lang="zh-CN" altLang="en-US" sz="2800"/>
              <a:t>稀硫酸</a:t>
            </a:r>
          </a:p>
          <a:p>
            <a:r>
              <a:rPr lang="zh-CN" altLang="en-US" sz="3200"/>
              <a:t>铁</a:t>
            </a:r>
          </a:p>
          <a:p>
            <a:endParaRPr lang="zh-CN" altLang="en-US" sz="3200"/>
          </a:p>
          <a:p>
            <a:r>
              <a:rPr lang="zh-CN" altLang="en-US" sz="3200"/>
              <a:t>铜</a:t>
            </a:r>
            <a:r>
              <a:rPr lang="en-US" altLang="zh-CN" sz="3600"/>
              <a:t>                        </a:t>
            </a:r>
          </a:p>
        </p:txBody>
      </p:sp>
      <p:sp>
        <p:nvSpPr>
          <p:cNvPr id="5" name="文本框 4"/>
          <p:cNvSpPr txBox="1"/>
          <p:nvPr>
            <p:custDataLst>
              <p:tags r:id="rId14"/>
            </p:custDataLst>
          </p:nvPr>
        </p:nvSpPr>
        <p:spPr>
          <a:xfrm>
            <a:off x="4450080" y="230505"/>
            <a:ext cx="2413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</a:rPr>
              <a:t>H</a:t>
            </a:r>
            <a:r>
              <a:rPr lang="en-US" altLang="zh-CN" sz="2400" baseline="30000">
                <a:solidFill>
                  <a:srgbClr val="FF0000"/>
                </a:solidFill>
              </a:rPr>
              <a:t>+</a:t>
            </a:r>
            <a:r>
              <a:rPr lang="en-US" altLang="zh-CN" sz="2400">
                <a:solidFill>
                  <a:srgbClr val="FF0000"/>
                </a:solidFill>
              </a:rPr>
              <a:t>  +   </a:t>
            </a:r>
            <a:r>
              <a:rPr lang="zh-CN" altLang="en-US" sz="2400">
                <a:solidFill>
                  <a:srgbClr val="FF0000"/>
                </a:solidFill>
              </a:rPr>
              <a:t>酸根离子</a:t>
            </a: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6975475" y="230505"/>
            <a:ext cx="45389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HCl   H</a:t>
            </a:r>
            <a:r>
              <a:rPr lang="en-US" sz="2400" baseline="-25000">
                <a:solidFill>
                  <a:srgbClr val="FF0000"/>
                </a:solidFill>
              </a:rPr>
              <a:t>2</a:t>
            </a:r>
            <a:r>
              <a:rPr lang="en-US" sz="2400">
                <a:solidFill>
                  <a:srgbClr val="FF0000"/>
                </a:solidFill>
              </a:rPr>
              <a:t>SO</a:t>
            </a:r>
            <a:r>
              <a:rPr lang="en-US" sz="2400" baseline="-25000">
                <a:solidFill>
                  <a:srgbClr val="FF0000"/>
                </a:solidFill>
              </a:rPr>
              <a:t>4</a:t>
            </a:r>
            <a:r>
              <a:rPr lang="en-US" sz="2400">
                <a:solidFill>
                  <a:srgbClr val="FF0000"/>
                </a:solidFill>
              </a:rPr>
              <a:t>   H</a:t>
            </a:r>
            <a:r>
              <a:rPr lang="en-US" sz="2400" baseline="-25000">
                <a:solidFill>
                  <a:srgbClr val="FF0000"/>
                </a:solidFill>
              </a:rPr>
              <a:t>2</a:t>
            </a:r>
            <a:r>
              <a:rPr lang="en-US" sz="2400">
                <a:solidFill>
                  <a:srgbClr val="FF0000"/>
                </a:solidFill>
              </a:rPr>
              <a:t>CO</a:t>
            </a:r>
            <a:r>
              <a:rPr lang="en-US" sz="2400" baseline="-25000">
                <a:solidFill>
                  <a:srgbClr val="FF0000"/>
                </a:solidFill>
              </a:rPr>
              <a:t>3</a:t>
            </a:r>
            <a:r>
              <a:rPr lang="en-US" sz="2400">
                <a:solidFill>
                  <a:srgbClr val="FF0000"/>
                </a:solidFill>
              </a:rPr>
              <a:t>   HNO</a:t>
            </a:r>
            <a:r>
              <a:rPr lang="en-US" sz="2400" baseline="-25000">
                <a:solidFill>
                  <a:srgbClr val="FF0000"/>
                </a:solidFill>
              </a:rPr>
              <a:t>3</a:t>
            </a:r>
            <a:r>
              <a:rPr lang="zh-CN" altLang="en-US" sz="2400">
                <a:solidFill>
                  <a:srgbClr val="FF0000"/>
                </a:solidFill>
              </a:rPr>
              <a:t>等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>
                <p:cTn id="23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7150" y="993775"/>
          <a:ext cx="10304145" cy="3387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685"/>
                <a:gridCol w="5798185"/>
                <a:gridCol w="3597275"/>
              </a:tblGrid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金属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现象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化学反应方程式</a:t>
                      </a:r>
                    </a:p>
                  </a:txBody>
                  <a:tcPr anchor="ctr"/>
                </a:tc>
              </a:tr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任意多边形: 形状 33"/>
          <p:cNvSpPr/>
          <p:nvPr>
            <p:custDataLst>
              <p:tags r:id="rId5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6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367790" y="93345"/>
            <a:ext cx="7270115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金属与酸的反应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(</a:t>
            </a:r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盐酸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HCl</a:t>
            </a:r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、硫酸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H</a:t>
            </a:r>
            <a:r>
              <a:rPr lang="en-US" altLang="zh-CN" sz="2800" spc="150" baseline="-250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2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SO</a:t>
            </a:r>
            <a:r>
              <a:rPr lang="en-US" altLang="zh-CN" sz="2800" spc="150" baseline="-250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4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)</a:t>
            </a: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942975" y="1658620"/>
            <a:ext cx="5843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反应</a:t>
            </a:r>
            <a:r>
              <a:rPr lang="zh-CN" altLang="en-US">
                <a:solidFill>
                  <a:srgbClr val="FF0000"/>
                </a:solidFill>
              </a:rPr>
              <a:t>剧烈</a:t>
            </a:r>
            <a:r>
              <a:rPr lang="zh-CN" altLang="en-US"/>
              <a:t>，有</a:t>
            </a:r>
            <a:r>
              <a:rPr lang="zh-CN" altLang="en-US">
                <a:solidFill>
                  <a:srgbClr val="FF0000"/>
                </a:solidFill>
              </a:rPr>
              <a:t>大量气泡</a:t>
            </a:r>
            <a:r>
              <a:rPr lang="zh-CN" altLang="en-US"/>
              <a:t>产生，溶液</a:t>
            </a:r>
            <a:r>
              <a:rPr lang="zh-CN" altLang="en-US">
                <a:solidFill>
                  <a:srgbClr val="FF0000"/>
                </a:solidFill>
              </a:rPr>
              <a:t>仍为无色，</a:t>
            </a: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964565" y="1962785"/>
            <a:ext cx="4759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生成的气体能够燃烧，并产生淡蓝色火焰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964565" y="2399030"/>
            <a:ext cx="5843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反应</a:t>
            </a:r>
            <a:r>
              <a:rPr lang="zh-CN" altLang="en-US">
                <a:solidFill>
                  <a:srgbClr val="FF0000"/>
                </a:solidFill>
              </a:rPr>
              <a:t>较剧烈</a:t>
            </a:r>
            <a:r>
              <a:rPr lang="zh-CN" altLang="en-US"/>
              <a:t>，有</a:t>
            </a:r>
            <a:r>
              <a:rPr lang="zh-CN" altLang="en-US">
                <a:solidFill>
                  <a:srgbClr val="FF0000"/>
                </a:solidFill>
              </a:rPr>
              <a:t>较多气泡</a:t>
            </a:r>
            <a:r>
              <a:rPr lang="zh-CN" altLang="en-US"/>
              <a:t>产生，溶液</a:t>
            </a:r>
            <a:r>
              <a:rPr lang="zh-CN" altLang="en-US">
                <a:solidFill>
                  <a:srgbClr val="FF0000"/>
                </a:solidFill>
              </a:rPr>
              <a:t>仍为无色，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964565" y="2672715"/>
            <a:ext cx="4759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生成的气体能够燃烧，并产生淡蓝色火焰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964565" y="3041015"/>
            <a:ext cx="5843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反应</a:t>
            </a:r>
            <a:r>
              <a:rPr lang="zh-CN" altLang="en-US">
                <a:solidFill>
                  <a:srgbClr val="FF0000"/>
                </a:solidFill>
              </a:rPr>
              <a:t>缓慢</a:t>
            </a:r>
            <a:r>
              <a:rPr lang="zh-CN" altLang="en-US"/>
              <a:t>，有</a:t>
            </a:r>
            <a:r>
              <a:rPr lang="zh-CN" altLang="en-US">
                <a:solidFill>
                  <a:srgbClr val="FF0000"/>
                </a:solidFill>
              </a:rPr>
              <a:t>气泡</a:t>
            </a:r>
            <a:r>
              <a:rPr lang="zh-CN" altLang="en-US"/>
              <a:t>产生，溶液</a:t>
            </a:r>
            <a:r>
              <a:rPr lang="zh-CN" altLang="en-US">
                <a:solidFill>
                  <a:srgbClr val="FF0000"/>
                </a:solidFill>
              </a:rPr>
              <a:t>由无色逐渐变为浅绿色，</a:t>
            </a: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964565" y="3321685"/>
            <a:ext cx="4759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生成的气体能够燃烧，并产生淡蓝色火焰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2729230" y="3890010"/>
            <a:ext cx="1908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无明显现象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13" name="组合 12"/>
          <p:cNvGrpSpPr/>
          <p:nvPr>
            <p:custDataLst>
              <p:tags r:id="rId15"/>
            </p:custDataLst>
          </p:nvPr>
        </p:nvGrpSpPr>
        <p:grpSpPr>
          <a:xfrm>
            <a:off x="6760295" y="2363096"/>
            <a:ext cx="3601025" cy="645142"/>
            <a:chOff x="5274" y="8023"/>
            <a:chExt cx="8171" cy="4789"/>
          </a:xfrm>
        </p:grpSpPr>
        <p:grpSp>
          <p:nvGrpSpPr>
            <p:cNvPr id="14" name="组合 13"/>
            <p:cNvGrpSpPr/>
            <p:nvPr>
              <p:custDataLst>
                <p:tags r:id="rId36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5" name="文本框 14"/>
              <p:cNvSpPr txBox="1"/>
              <p:nvPr>
                <p:custDataLst>
                  <p:tags r:id="rId38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Zn +  2HCl          ZnCl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18" name="对象 17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39"/>
                </p:custDataLst>
              </p:nvPr>
            </p:nvGraphicFramePr>
            <p:xfrm>
              <a:off x="383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48" r:id="rId41" imgW="114300" imgH="266700" progId="Equation.KSEE3">
                      <p:embed/>
                    </p:oleObj>
                  </mc:Choice>
                  <mc:Fallback>
                    <p:oleObj r:id="rId41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383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0" name="文本框 19"/>
            <p:cNvSpPr txBox="1"/>
            <p:nvPr>
              <p:custDataLst>
                <p:tags r:id="rId37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21" name="组合 20"/>
          <p:cNvGrpSpPr/>
          <p:nvPr>
            <p:custDataLst>
              <p:tags r:id="rId16"/>
            </p:custDataLst>
          </p:nvPr>
        </p:nvGrpSpPr>
        <p:grpSpPr>
          <a:xfrm>
            <a:off x="6787600" y="1658881"/>
            <a:ext cx="3601025" cy="645142"/>
            <a:chOff x="5274" y="8023"/>
            <a:chExt cx="8171" cy="4789"/>
          </a:xfrm>
        </p:grpSpPr>
        <p:grpSp>
          <p:nvGrpSpPr>
            <p:cNvPr id="27" name="组合 26"/>
            <p:cNvGrpSpPr/>
            <p:nvPr>
              <p:custDataLst>
                <p:tags r:id="rId32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28" name="文本框 27"/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Mg +  2HCl          MgCl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29" name="对象 28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35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49" r:id="rId43" imgW="114300" imgH="266700" progId="Equation.KSEE3">
                      <p:embed/>
                    </p:oleObj>
                  </mc:Choice>
                  <mc:Fallback>
                    <p:oleObj r:id="rId43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" name="文本框 30"/>
            <p:cNvSpPr txBox="1"/>
            <p:nvPr>
              <p:custDataLst>
                <p:tags r:id="rId33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32" name="组合 31"/>
          <p:cNvGrpSpPr/>
          <p:nvPr>
            <p:custDataLst>
              <p:tags r:id="rId17"/>
            </p:custDataLst>
          </p:nvPr>
        </p:nvGrpSpPr>
        <p:grpSpPr>
          <a:xfrm>
            <a:off x="6787600" y="3045721"/>
            <a:ext cx="3601025" cy="645142"/>
            <a:chOff x="5274" y="8023"/>
            <a:chExt cx="8171" cy="4789"/>
          </a:xfrm>
        </p:grpSpPr>
        <p:grpSp>
          <p:nvGrpSpPr>
            <p:cNvPr id="33" name="组合 32"/>
            <p:cNvGrpSpPr/>
            <p:nvPr>
              <p:custDataLst>
                <p:tags r:id="rId28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34" name="文本框 33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Fe +  2HCl          FeCl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35" name="对象 34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31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50" r:id="rId44" imgW="114300" imgH="266700" progId="Equation.KSEE3">
                      <p:embed/>
                    </p:oleObj>
                  </mc:Choice>
                  <mc:Fallback>
                    <p:oleObj r:id="rId44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7" name="文本框 36"/>
            <p:cNvSpPr txBox="1"/>
            <p:nvPr>
              <p:custDataLst>
                <p:tags r:id="rId29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sp>
        <p:nvSpPr>
          <p:cNvPr id="40" name="文本框 39"/>
          <p:cNvSpPr txBox="1"/>
          <p:nvPr>
            <p:custDataLst>
              <p:tags r:id="rId18"/>
            </p:custDataLst>
          </p:nvPr>
        </p:nvSpPr>
        <p:spPr>
          <a:xfrm>
            <a:off x="7745730" y="3790950"/>
            <a:ext cx="1299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不反应</a:t>
            </a:r>
            <a:r>
              <a:rPr lang="en-US" altLang="zh-CN" sz="2400"/>
              <a:t>  </a:t>
            </a:r>
            <a:r>
              <a:rPr lang="en-US" altLang="zh-CN" sz="3600"/>
              <a:t>                      </a:t>
            </a:r>
          </a:p>
        </p:txBody>
      </p:sp>
      <p:grpSp>
        <p:nvGrpSpPr>
          <p:cNvPr id="46" name="组合 45"/>
          <p:cNvGrpSpPr/>
          <p:nvPr>
            <p:custDataLst>
              <p:tags r:id="rId19"/>
            </p:custDataLst>
          </p:nvPr>
        </p:nvGrpSpPr>
        <p:grpSpPr>
          <a:xfrm>
            <a:off x="5269865" y="4381500"/>
            <a:ext cx="6743700" cy="2434590"/>
            <a:chOff x="6799" y="6900"/>
            <a:chExt cx="12120" cy="3834"/>
          </a:xfrm>
        </p:grpSpPr>
        <p:pic>
          <p:nvPicPr>
            <p:cNvPr id="44" name="图片 43" descr="1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45"/>
            <a:stretch>
              <a:fillRect/>
            </a:stretch>
          </p:blipFill>
          <p:spPr>
            <a:xfrm>
              <a:off x="6799" y="6900"/>
              <a:ext cx="12120" cy="3834"/>
            </a:xfrm>
            <a:prstGeom prst="rect">
              <a:avLst/>
            </a:prstGeom>
          </p:spPr>
        </p:pic>
        <p:sp>
          <p:nvSpPr>
            <p:cNvPr id="45" name="文本框 44"/>
            <p:cNvSpPr txBox="1"/>
            <p:nvPr>
              <p:custDataLst>
                <p:tags r:id="rId27"/>
              </p:custDataLst>
            </p:nvPr>
          </p:nvSpPr>
          <p:spPr>
            <a:xfrm>
              <a:off x="6851" y="9856"/>
              <a:ext cx="11837" cy="7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rgbClr val="FF0000"/>
                  </a:solidFill>
                </a:rPr>
                <a:t>             </a:t>
              </a:r>
              <a:r>
                <a:rPr lang="zh-CN" altLang="en-US" sz="2400" b="1">
                  <a:solidFill>
                    <a:srgbClr val="FF0000"/>
                  </a:solidFill>
                </a:rPr>
                <a:t>镁</a:t>
              </a:r>
              <a:r>
                <a:rPr lang="en-US" altLang="zh-CN" sz="2400" b="1">
                  <a:solidFill>
                    <a:srgbClr val="FF0000"/>
                  </a:solidFill>
                </a:rPr>
                <a:t>              </a:t>
              </a:r>
              <a:r>
                <a:rPr lang="zh-CN" altLang="en-US" sz="2400" b="1">
                  <a:solidFill>
                    <a:srgbClr val="FF0000"/>
                  </a:solidFill>
                </a:rPr>
                <a:t>锌</a:t>
              </a:r>
              <a:r>
                <a:rPr lang="en-US" altLang="zh-CN" sz="2400" b="1">
                  <a:solidFill>
                    <a:srgbClr val="FF0000"/>
                  </a:solidFill>
                </a:rPr>
                <a:t>             </a:t>
              </a:r>
              <a:r>
                <a:rPr lang="zh-CN" altLang="en-US" sz="2400" b="1">
                  <a:solidFill>
                    <a:srgbClr val="FF0000"/>
                  </a:solidFill>
                </a:rPr>
                <a:t>铁</a:t>
              </a:r>
              <a:r>
                <a:rPr lang="en-US" altLang="zh-CN" sz="2400" b="1">
                  <a:solidFill>
                    <a:srgbClr val="FF0000"/>
                  </a:solidFill>
                </a:rPr>
                <a:t>             </a:t>
              </a:r>
              <a:r>
                <a:rPr lang="zh-CN" altLang="en-US" sz="2400" b="1">
                  <a:solidFill>
                    <a:srgbClr val="FF0000"/>
                  </a:solidFill>
                </a:rPr>
                <a:t>铜</a:t>
              </a:r>
            </a:p>
          </p:txBody>
        </p:sp>
      </p:grpSp>
      <p:sp>
        <p:nvSpPr>
          <p:cNvPr id="47" name="文本框 46"/>
          <p:cNvSpPr txBox="1"/>
          <p:nvPr>
            <p:custDataLst>
              <p:tags r:id="rId20"/>
            </p:custDataLst>
          </p:nvPr>
        </p:nvSpPr>
        <p:spPr>
          <a:xfrm>
            <a:off x="9525" y="4536440"/>
            <a:ext cx="51523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结论：</a:t>
            </a:r>
          </a:p>
          <a:p>
            <a:r>
              <a:rPr lang="en-US" altLang="zh-CN"/>
              <a:t>      1.</a:t>
            </a:r>
            <a:r>
              <a:rPr lang="zh-CN" altLang="en-US"/>
              <a:t>镁、锌、铁都能与盐酸和稀硫酸反应生成氢气，且</a:t>
            </a:r>
            <a:r>
              <a:rPr lang="zh-CN" altLang="en-US">
                <a:solidFill>
                  <a:srgbClr val="FF0000"/>
                </a:solidFill>
              </a:rPr>
              <a:t>反应速率：镁</a:t>
            </a:r>
            <a:r>
              <a:rPr lang="en-US" altLang="zh-CN">
                <a:solidFill>
                  <a:srgbClr val="FF0000"/>
                </a:solidFill>
              </a:rPr>
              <a:t> &gt; </a:t>
            </a:r>
            <a:r>
              <a:rPr lang="zh-CN" altLang="en-US">
                <a:solidFill>
                  <a:srgbClr val="FF0000"/>
                </a:solidFill>
              </a:rPr>
              <a:t>锌</a:t>
            </a:r>
            <a:r>
              <a:rPr lang="en-US" altLang="zh-CN">
                <a:solidFill>
                  <a:srgbClr val="FF0000"/>
                </a:solidFill>
              </a:rPr>
              <a:t> &gt; </a:t>
            </a:r>
            <a:r>
              <a:rPr lang="zh-CN" altLang="en-US">
                <a:solidFill>
                  <a:srgbClr val="FF0000"/>
                </a:solidFill>
              </a:rPr>
              <a:t>铁</a:t>
            </a:r>
            <a:r>
              <a:rPr lang="zh-CN" altLang="en-US"/>
              <a:t>。铜不与盐酸和稀硫酸反应</a:t>
            </a:r>
            <a:r>
              <a:rPr lang="en-US" altLang="zh-CN"/>
              <a:t> </a:t>
            </a:r>
          </a:p>
        </p:txBody>
      </p:sp>
      <p:sp>
        <p:nvSpPr>
          <p:cNvPr id="57" name="文本框 56"/>
          <p:cNvSpPr txBox="1"/>
          <p:nvPr>
            <p:custDataLst>
              <p:tags r:id="rId21"/>
            </p:custDataLst>
          </p:nvPr>
        </p:nvSpPr>
        <p:spPr>
          <a:xfrm>
            <a:off x="862965" y="1684655"/>
            <a:ext cx="11150600" cy="2343785"/>
          </a:xfrm>
          <a:prstGeom prst="rect">
            <a:avLst/>
          </a:prstGeom>
          <a:gradFill>
            <a:gsLst>
              <a:gs pos="50000">
                <a:srgbClr val="F8E786"/>
              </a:gs>
              <a:gs pos="0">
                <a:srgbClr val="FAEFAE"/>
              </a:gs>
              <a:gs pos="100000">
                <a:srgbClr val="F5DE5D"/>
              </a:gs>
            </a:gsLst>
            <a:lin scaled="1"/>
          </a:gradFill>
        </p:spPr>
        <p:txBody>
          <a:bodyPr wrap="square" rtlCol="0">
            <a:noAutofit/>
          </a:bodyPr>
          <a:lstStyle/>
          <a:p>
            <a:r>
              <a:rPr lang="zh-CN" sz="2400">
                <a:solidFill>
                  <a:schemeClr val="tx1"/>
                </a:solidFill>
              </a:rPr>
              <a:t>思考：</a:t>
            </a:r>
          </a:p>
          <a:p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sz="2400">
                <a:solidFill>
                  <a:schemeClr val="tx1"/>
                </a:solidFill>
              </a:rPr>
              <a:t>影响金属与酸反应的</a:t>
            </a:r>
            <a:r>
              <a:rPr lang="zh-CN" altLang="en-US" sz="2400">
                <a:solidFill>
                  <a:schemeClr val="tx1"/>
                </a:solidFill>
              </a:rPr>
              <a:t>剧烈程度的因素：</a:t>
            </a:r>
          </a:p>
          <a:p>
            <a:endParaRPr lang="zh-CN" altLang="en-US" sz="2400">
              <a:solidFill>
                <a:schemeClr val="tx1"/>
              </a:solidFill>
            </a:endParaRPr>
          </a:p>
          <a:p>
            <a:endParaRPr lang="en-US" altLang="zh-CN" sz="2400">
              <a:sym typeface="+mn-ea"/>
            </a:endParaRPr>
          </a:p>
          <a:p>
            <a:endParaRPr lang="en-US" altLang="zh-CN" sz="2400">
              <a:sym typeface="+mn-ea"/>
            </a:endParaRPr>
          </a:p>
          <a:p>
            <a:endParaRPr lang="en-US" altLang="zh-CN" sz="2400">
              <a:sym typeface="+mn-ea"/>
            </a:endParaRPr>
          </a:p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8" name="文本框 47"/>
          <p:cNvSpPr txBox="1"/>
          <p:nvPr>
            <p:custDataLst>
              <p:tags r:id="rId22"/>
            </p:custDataLst>
          </p:nvPr>
        </p:nvSpPr>
        <p:spPr>
          <a:xfrm>
            <a:off x="964565" y="2504440"/>
            <a:ext cx="932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1.</a:t>
            </a:r>
            <a:r>
              <a:rPr lang="zh-CN" altLang="en-US"/>
              <a:t>酸的种类和浓度：种类不同反应速率不同，</a:t>
            </a:r>
            <a:r>
              <a:rPr lang="zh-CN" altLang="en-US">
                <a:solidFill>
                  <a:srgbClr val="FF0000"/>
                </a:solidFill>
              </a:rPr>
              <a:t>浓度越大，反应速率越快</a:t>
            </a:r>
          </a:p>
        </p:txBody>
      </p:sp>
      <p:sp>
        <p:nvSpPr>
          <p:cNvPr id="49" name="文本框 48"/>
          <p:cNvSpPr txBox="1"/>
          <p:nvPr>
            <p:custDataLst>
              <p:tags r:id="rId23"/>
            </p:custDataLst>
          </p:nvPr>
        </p:nvSpPr>
        <p:spPr>
          <a:xfrm>
            <a:off x="942975" y="2896870"/>
            <a:ext cx="932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2.</a:t>
            </a:r>
            <a:r>
              <a:rPr lang="zh-CN" altLang="en-US"/>
              <a:t>金属与酸的接触面积：</a:t>
            </a:r>
            <a:r>
              <a:rPr lang="zh-CN" altLang="en-US">
                <a:solidFill>
                  <a:srgbClr val="FF0000"/>
                </a:solidFill>
              </a:rPr>
              <a:t>接触面积越大，反应速率越大</a:t>
            </a:r>
          </a:p>
        </p:txBody>
      </p:sp>
      <p:sp>
        <p:nvSpPr>
          <p:cNvPr id="50" name="文本框 49"/>
          <p:cNvSpPr txBox="1"/>
          <p:nvPr>
            <p:custDataLst>
              <p:tags r:id="rId24"/>
            </p:custDataLst>
          </p:nvPr>
        </p:nvSpPr>
        <p:spPr>
          <a:xfrm>
            <a:off x="948690" y="3350260"/>
            <a:ext cx="11064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3.</a:t>
            </a:r>
            <a:r>
              <a:rPr lang="zh-CN" altLang="en-US"/>
              <a:t>金属的活泼性：</a:t>
            </a:r>
            <a:r>
              <a:rPr lang="zh-CN" altLang="en-US">
                <a:solidFill>
                  <a:srgbClr val="FF0000"/>
                </a:solidFill>
              </a:rPr>
              <a:t>金属越活泼，反应速率越快（相同条件下，金属与酸反应速率越快，金属越活泼）</a:t>
            </a:r>
          </a:p>
        </p:txBody>
      </p:sp>
      <p:sp>
        <p:nvSpPr>
          <p:cNvPr id="51" name="文本框 50"/>
          <p:cNvSpPr txBox="1"/>
          <p:nvPr>
            <p:custDataLst>
              <p:tags r:id="rId25"/>
            </p:custDataLst>
          </p:nvPr>
        </p:nvSpPr>
        <p:spPr>
          <a:xfrm>
            <a:off x="371475" y="5995670"/>
            <a:ext cx="3804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2.</a:t>
            </a:r>
            <a:r>
              <a:rPr lang="en-US" altLang="zh-CN"/>
              <a:t> </a:t>
            </a:r>
            <a:r>
              <a:rPr lang="zh-CN" altLang="en-US"/>
              <a:t>金属活泼性：镁</a:t>
            </a:r>
            <a:r>
              <a:rPr lang="en-US" altLang="zh-CN"/>
              <a:t> &gt;  </a:t>
            </a:r>
            <a:r>
              <a:rPr lang="zh-CN" altLang="en-US"/>
              <a:t>锌</a:t>
            </a:r>
            <a:r>
              <a:rPr lang="en-US" altLang="zh-CN"/>
              <a:t> &gt; </a:t>
            </a:r>
            <a:r>
              <a:rPr lang="zh-CN" altLang="en-US"/>
              <a:t>铁</a:t>
            </a:r>
            <a:r>
              <a:rPr lang="en-US" altLang="zh-CN"/>
              <a:t> &gt; </a:t>
            </a:r>
            <a:r>
              <a:rPr lang="zh-CN" altLang="en-US"/>
              <a:t>铜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  <p:bldP spid="4" grpId="0"/>
      <p:bldP spid="5" grpId="0"/>
      <p:bldP spid="6" grpId="0"/>
      <p:bldP spid="7" grpId="0"/>
      <p:bldP spid="8" grpId="0"/>
      <p:bldP spid="40" grpId="0"/>
      <p:bldP spid="47" grpId="0"/>
      <p:bldP spid="57" grpId="0" animBg="1"/>
      <p:bldP spid="57" grpId="1" animBg="1"/>
      <p:bldP spid="48" grpId="0"/>
      <p:bldP spid="48" grpId="1"/>
      <p:bldP spid="49" grpId="0"/>
      <p:bldP spid="49" grpId="1"/>
      <p:bldP spid="50" grpId="0"/>
      <p:bldP spid="50" grpId="1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7150" y="993775"/>
          <a:ext cx="10304145" cy="3387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685"/>
                <a:gridCol w="5798185"/>
                <a:gridCol w="3597275"/>
              </a:tblGrid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金属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现象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化学反应方程式</a:t>
                      </a:r>
                    </a:p>
                  </a:txBody>
                  <a:tcPr anchor="ctr"/>
                </a:tc>
              </a:tr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</a:tr>
              <a:tr h="6775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任意多边形: 形状 33"/>
          <p:cNvSpPr/>
          <p:nvPr>
            <p:custDataLst>
              <p:tags r:id="rId5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6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367790" y="93345"/>
            <a:ext cx="7270115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金属与酸的反应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(</a:t>
            </a:r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盐酸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HCl</a:t>
            </a:r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、硫酸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H</a:t>
            </a:r>
            <a:r>
              <a:rPr lang="en-US" altLang="zh-CN" sz="2800" spc="150" baseline="-250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2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SO</a:t>
            </a:r>
            <a:r>
              <a:rPr lang="en-US" altLang="zh-CN" sz="2800" spc="150" baseline="-250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4</a:t>
            </a:r>
            <a:r>
              <a:rPr lang="en-US" altLang="zh-CN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)</a:t>
            </a: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942975" y="1658620"/>
            <a:ext cx="5843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反应</a:t>
            </a:r>
            <a:r>
              <a:rPr lang="zh-CN" altLang="en-US">
                <a:solidFill>
                  <a:srgbClr val="FF0000"/>
                </a:solidFill>
              </a:rPr>
              <a:t>剧烈</a:t>
            </a:r>
            <a:r>
              <a:rPr lang="zh-CN" altLang="en-US"/>
              <a:t>，有</a:t>
            </a:r>
            <a:r>
              <a:rPr lang="zh-CN" altLang="en-US">
                <a:solidFill>
                  <a:srgbClr val="FF0000"/>
                </a:solidFill>
              </a:rPr>
              <a:t>大量气泡</a:t>
            </a:r>
            <a:r>
              <a:rPr lang="zh-CN" altLang="en-US"/>
              <a:t>产生，溶液</a:t>
            </a:r>
            <a:r>
              <a:rPr lang="zh-CN" altLang="en-US">
                <a:solidFill>
                  <a:srgbClr val="FF0000"/>
                </a:solidFill>
              </a:rPr>
              <a:t>仍为无色，</a:t>
            </a: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964565" y="1962785"/>
            <a:ext cx="4759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生成的气体能够燃烧，并产生淡蓝色火焰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964565" y="2399030"/>
            <a:ext cx="5843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反应</a:t>
            </a:r>
            <a:r>
              <a:rPr lang="zh-CN" altLang="en-US">
                <a:solidFill>
                  <a:srgbClr val="FF0000"/>
                </a:solidFill>
              </a:rPr>
              <a:t>较剧烈</a:t>
            </a:r>
            <a:r>
              <a:rPr lang="zh-CN" altLang="en-US"/>
              <a:t>，有</a:t>
            </a:r>
            <a:r>
              <a:rPr lang="zh-CN" altLang="en-US">
                <a:solidFill>
                  <a:srgbClr val="FF0000"/>
                </a:solidFill>
              </a:rPr>
              <a:t>较多气泡</a:t>
            </a:r>
            <a:r>
              <a:rPr lang="zh-CN" altLang="en-US"/>
              <a:t>产生，溶液</a:t>
            </a:r>
            <a:r>
              <a:rPr lang="zh-CN" altLang="en-US">
                <a:solidFill>
                  <a:srgbClr val="FF0000"/>
                </a:solidFill>
              </a:rPr>
              <a:t>仍为无色，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964565" y="2672715"/>
            <a:ext cx="4759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生成的气体能够燃烧，并产生淡蓝色火焰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964565" y="3041015"/>
            <a:ext cx="5843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反应</a:t>
            </a:r>
            <a:r>
              <a:rPr lang="zh-CN" altLang="en-US">
                <a:solidFill>
                  <a:srgbClr val="FF0000"/>
                </a:solidFill>
              </a:rPr>
              <a:t>缓慢</a:t>
            </a:r>
            <a:r>
              <a:rPr lang="zh-CN" altLang="en-US"/>
              <a:t>，有</a:t>
            </a:r>
            <a:r>
              <a:rPr lang="zh-CN" altLang="en-US">
                <a:solidFill>
                  <a:srgbClr val="FF0000"/>
                </a:solidFill>
              </a:rPr>
              <a:t>气泡</a:t>
            </a:r>
            <a:r>
              <a:rPr lang="zh-CN" altLang="en-US"/>
              <a:t>产生，溶液</a:t>
            </a:r>
            <a:r>
              <a:rPr lang="zh-CN" altLang="en-US">
                <a:solidFill>
                  <a:srgbClr val="FF0000"/>
                </a:solidFill>
              </a:rPr>
              <a:t>由无色逐渐变为浅绿色，</a:t>
            </a: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964565" y="3321685"/>
            <a:ext cx="4759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生成的气体能够燃烧，并产生淡蓝色火焰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2729230" y="3890010"/>
            <a:ext cx="1908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无明显现象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13" name="组合 12"/>
          <p:cNvGrpSpPr/>
          <p:nvPr>
            <p:custDataLst>
              <p:tags r:id="rId15"/>
            </p:custDataLst>
          </p:nvPr>
        </p:nvGrpSpPr>
        <p:grpSpPr>
          <a:xfrm>
            <a:off x="6760295" y="2363096"/>
            <a:ext cx="3679471" cy="645142"/>
            <a:chOff x="5274" y="8023"/>
            <a:chExt cx="8349" cy="4789"/>
          </a:xfrm>
        </p:grpSpPr>
        <p:grpSp>
          <p:nvGrpSpPr>
            <p:cNvPr id="14" name="组合 13"/>
            <p:cNvGrpSpPr/>
            <p:nvPr>
              <p:custDataLst>
                <p:tags r:id="rId30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5" name="文本框 14"/>
              <p:cNvSpPr txBox="1"/>
              <p:nvPr>
                <p:custDataLst>
                  <p:tags r:id="rId32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Zn +  </a:t>
                </a:r>
                <a:r>
                  <a:rPr lang="en-US" altLang="zh-CN" sz="2000">
                    <a:sym typeface="+mn-ea"/>
                  </a:rPr>
                  <a:t> H</a:t>
                </a:r>
                <a:r>
                  <a:rPr lang="en-US" altLang="zh-CN" sz="2000" baseline="-25000">
                    <a:sym typeface="+mn-ea"/>
                  </a:rPr>
                  <a:t>2</a:t>
                </a:r>
                <a:r>
                  <a:rPr lang="en-US" altLang="zh-CN" sz="2000">
                    <a:sym typeface="+mn-ea"/>
                  </a:rPr>
                  <a:t>SO</a:t>
                </a:r>
                <a:r>
                  <a:rPr lang="en-US" altLang="zh-CN" sz="2000" baseline="-25000">
                    <a:sym typeface="+mn-ea"/>
                  </a:rPr>
                  <a:t>4</a:t>
                </a:r>
                <a:r>
                  <a:rPr lang="en-US" altLang="zh-CN" sz="2000"/>
                  <a:t>          Zn</a:t>
                </a:r>
                <a:r>
                  <a:rPr lang="en-US" altLang="zh-CN" sz="2000">
                    <a:sym typeface="+mn-ea"/>
                  </a:rPr>
                  <a:t>SO</a:t>
                </a:r>
                <a:r>
                  <a:rPr lang="en-US" altLang="zh-CN" sz="2000" baseline="-25000">
                    <a:sym typeface="+mn-ea"/>
                  </a:rPr>
                  <a:t>4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18" name="对象 17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33"/>
                </p:custDataLst>
              </p:nvPr>
            </p:nvGraphicFramePr>
            <p:xfrm>
              <a:off x="4399" y="784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2" r:id="rId35" imgW="114300" imgH="266700" progId="Equation.KSEE3">
                      <p:embed/>
                    </p:oleObj>
                  </mc:Choice>
                  <mc:Fallback>
                    <p:oleObj r:id="rId35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36"/>
                          <a:stretch>
                            <a:fillRect/>
                          </a:stretch>
                        </p:blipFill>
                        <p:spPr>
                          <a:xfrm>
                            <a:off x="4399" y="784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0" name="文本框 19"/>
            <p:cNvSpPr txBox="1"/>
            <p:nvPr>
              <p:custDataLst>
                <p:tags r:id="rId31"/>
              </p:custDataLst>
            </p:nvPr>
          </p:nvSpPr>
          <p:spPr>
            <a:xfrm>
              <a:off x="12903" y="8688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21" name="组合 20"/>
          <p:cNvGrpSpPr/>
          <p:nvPr>
            <p:custDataLst>
              <p:tags r:id="rId16"/>
            </p:custDataLst>
          </p:nvPr>
        </p:nvGrpSpPr>
        <p:grpSpPr>
          <a:xfrm>
            <a:off x="6616150" y="1658881"/>
            <a:ext cx="3824023" cy="645142"/>
            <a:chOff x="5274" y="8023"/>
            <a:chExt cx="8677" cy="4789"/>
          </a:xfrm>
        </p:grpSpPr>
        <p:grpSp>
          <p:nvGrpSpPr>
            <p:cNvPr id="27" name="组合 26"/>
            <p:cNvGrpSpPr/>
            <p:nvPr>
              <p:custDataLst>
                <p:tags r:id="rId26"/>
              </p:custDataLst>
            </p:nvPr>
          </p:nvGrpSpPr>
          <p:grpSpPr>
            <a:xfrm>
              <a:off x="5274" y="8023"/>
              <a:ext cx="8677" cy="4789"/>
              <a:chOff x="578" y="5541"/>
              <a:chExt cx="8677" cy="4789"/>
            </a:xfrm>
          </p:grpSpPr>
          <p:sp>
            <p:nvSpPr>
              <p:cNvPr id="28" name="文本框 27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578" y="5541"/>
                <a:ext cx="8677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Mg +  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SO</a:t>
                </a:r>
                <a:r>
                  <a:rPr lang="en-US" altLang="zh-CN" sz="2000" baseline="-25000"/>
                  <a:t>4</a:t>
                </a:r>
                <a:r>
                  <a:rPr lang="en-US" altLang="zh-CN" sz="2000"/>
                  <a:t>          MgSO</a:t>
                </a:r>
                <a:r>
                  <a:rPr lang="en-US" altLang="zh-CN" sz="2000" baseline="-25000"/>
                  <a:t>4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29" name="对象 28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29"/>
                </p:custDataLst>
              </p:nvPr>
            </p:nvGraphicFramePr>
            <p:xfrm>
              <a:off x="4802" y="7836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3" r:id="rId37" imgW="114300" imgH="266700" progId="Equation.KSEE3">
                      <p:embed/>
                    </p:oleObj>
                  </mc:Choice>
                  <mc:Fallback>
                    <p:oleObj r:id="rId37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36"/>
                          <a:stretch>
                            <a:fillRect/>
                          </a:stretch>
                        </p:blipFill>
                        <p:spPr>
                          <a:xfrm>
                            <a:off x="4802" y="7836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" name="文本框 30"/>
            <p:cNvSpPr txBox="1"/>
            <p:nvPr>
              <p:custDataLst>
                <p:tags r:id="rId27"/>
              </p:custDataLst>
            </p:nvPr>
          </p:nvSpPr>
          <p:spPr>
            <a:xfrm>
              <a:off x="13230" y="8684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32" name="组合 31"/>
          <p:cNvGrpSpPr/>
          <p:nvPr>
            <p:custDataLst>
              <p:tags r:id="rId17"/>
            </p:custDataLst>
          </p:nvPr>
        </p:nvGrpSpPr>
        <p:grpSpPr>
          <a:xfrm>
            <a:off x="6787600" y="3045721"/>
            <a:ext cx="3601025" cy="645142"/>
            <a:chOff x="5274" y="8023"/>
            <a:chExt cx="8171" cy="4789"/>
          </a:xfrm>
        </p:grpSpPr>
        <p:grpSp>
          <p:nvGrpSpPr>
            <p:cNvPr id="33" name="组合 32"/>
            <p:cNvGrpSpPr/>
            <p:nvPr>
              <p:custDataLst>
                <p:tags r:id="rId22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34" name="文本框 33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Fe +  </a:t>
                </a:r>
                <a:r>
                  <a:rPr lang="en-US" altLang="zh-CN" sz="2000">
                    <a:sym typeface="+mn-ea"/>
                  </a:rPr>
                  <a:t>H</a:t>
                </a:r>
                <a:r>
                  <a:rPr lang="en-US" altLang="zh-CN" sz="2000" baseline="-25000">
                    <a:sym typeface="+mn-ea"/>
                  </a:rPr>
                  <a:t>2</a:t>
                </a:r>
                <a:r>
                  <a:rPr lang="en-US" altLang="zh-CN" sz="2000">
                    <a:sym typeface="+mn-ea"/>
                  </a:rPr>
                  <a:t>SO</a:t>
                </a:r>
                <a:r>
                  <a:rPr lang="en-US" altLang="zh-CN" sz="2000" baseline="-25000">
                    <a:sym typeface="+mn-ea"/>
                  </a:rPr>
                  <a:t>4</a:t>
                </a:r>
                <a:r>
                  <a:rPr lang="en-US" altLang="zh-CN" sz="2000">
                    <a:sym typeface="+mn-ea"/>
                  </a:rPr>
                  <a:t> </a:t>
                </a:r>
                <a:r>
                  <a:rPr lang="en-US" altLang="zh-CN" sz="2000"/>
                  <a:t>      Fe</a:t>
                </a:r>
                <a:r>
                  <a:rPr lang="en-US" altLang="zh-CN" sz="2000">
                    <a:sym typeface="+mn-ea"/>
                  </a:rPr>
                  <a:t>SO</a:t>
                </a:r>
                <a:r>
                  <a:rPr lang="en-US" altLang="zh-CN" sz="2000" baseline="-25000">
                    <a:sym typeface="+mn-ea"/>
                  </a:rPr>
                  <a:t>4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35" name="对象 34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25"/>
                </p:custDataLst>
              </p:nvPr>
            </p:nvGraphicFramePr>
            <p:xfrm>
              <a:off x="407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4" r:id="rId38" imgW="114300" imgH="266700" progId="Equation.KSEE3">
                      <p:embed/>
                    </p:oleObj>
                  </mc:Choice>
                  <mc:Fallback>
                    <p:oleObj r:id="rId38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36"/>
                          <a:stretch>
                            <a:fillRect/>
                          </a:stretch>
                        </p:blipFill>
                        <p:spPr>
                          <a:xfrm>
                            <a:off x="407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7" name="文本框 36"/>
            <p:cNvSpPr txBox="1"/>
            <p:nvPr>
              <p:custDataLst>
                <p:tags r:id="rId23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sp>
        <p:nvSpPr>
          <p:cNvPr id="40" name="文本框 39"/>
          <p:cNvSpPr txBox="1"/>
          <p:nvPr>
            <p:custDataLst>
              <p:tags r:id="rId18"/>
            </p:custDataLst>
          </p:nvPr>
        </p:nvSpPr>
        <p:spPr>
          <a:xfrm>
            <a:off x="7745730" y="3790950"/>
            <a:ext cx="1299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不反应</a:t>
            </a:r>
            <a:r>
              <a:rPr lang="en-US" altLang="zh-CN" sz="2400"/>
              <a:t>  </a:t>
            </a:r>
            <a:r>
              <a:rPr lang="en-US" altLang="zh-CN" sz="3600"/>
              <a:t>                      </a:t>
            </a:r>
          </a:p>
        </p:txBody>
      </p:sp>
      <p:grpSp>
        <p:nvGrpSpPr>
          <p:cNvPr id="46" name="组合 45"/>
          <p:cNvGrpSpPr/>
          <p:nvPr>
            <p:custDataLst>
              <p:tags r:id="rId19"/>
            </p:custDataLst>
          </p:nvPr>
        </p:nvGrpSpPr>
        <p:grpSpPr>
          <a:xfrm>
            <a:off x="5269865" y="4381500"/>
            <a:ext cx="6743700" cy="2434590"/>
            <a:chOff x="6799" y="6900"/>
            <a:chExt cx="12120" cy="3834"/>
          </a:xfrm>
        </p:grpSpPr>
        <p:pic>
          <p:nvPicPr>
            <p:cNvPr id="44" name="图片 43" descr="1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9"/>
            <a:stretch>
              <a:fillRect/>
            </a:stretch>
          </p:blipFill>
          <p:spPr>
            <a:xfrm>
              <a:off x="6799" y="6900"/>
              <a:ext cx="12120" cy="3834"/>
            </a:xfrm>
            <a:prstGeom prst="rect">
              <a:avLst/>
            </a:prstGeom>
          </p:spPr>
        </p:pic>
        <p:sp>
          <p:nvSpPr>
            <p:cNvPr id="45" name="文本框 44"/>
            <p:cNvSpPr txBox="1"/>
            <p:nvPr>
              <p:custDataLst>
                <p:tags r:id="rId21"/>
              </p:custDataLst>
            </p:nvPr>
          </p:nvSpPr>
          <p:spPr>
            <a:xfrm>
              <a:off x="6851" y="9856"/>
              <a:ext cx="11837" cy="7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rgbClr val="FF0000"/>
                  </a:solidFill>
                </a:rPr>
                <a:t>             </a:t>
              </a:r>
              <a:r>
                <a:rPr lang="zh-CN" altLang="en-US" sz="2400" b="1">
                  <a:solidFill>
                    <a:srgbClr val="FF0000"/>
                  </a:solidFill>
                </a:rPr>
                <a:t>镁</a:t>
              </a:r>
              <a:r>
                <a:rPr lang="en-US" altLang="zh-CN" sz="2400" b="1">
                  <a:solidFill>
                    <a:srgbClr val="FF0000"/>
                  </a:solidFill>
                </a:rPr>
                <a:t>              </a:t>
              </a:r>
              <a:r>
                <a:rPr lang="zh-CN" altLang="en-US" sz="2400" b="1">
                  <a:solidFill>
                    <a:srgbClr val="FF0000"/>
                  </a:solidFill>
                </a:rPr>
                <a:t>锌</a:t>
              </a:r>
              <a:r>
                <a:rPr lang="en-US" altLang="zh-CN" sz="2400" b="1">
                  <a:solidFill>
                    <a:srgbClr val="FF0000"/>
                  </a:solidFill>
                </a:rPr>
                <a:t>             </a:t>
              </a:r>
              <a:r>
                <a:rPr lang="zh-CN" altLang="en-US" sz="2400" b="1">
                  <a:solidFill>
                    <a:srgbClr val="FF0000"/>
                  </a:solidFill>
                </a:rPr>
                <a:t>铁</a:t>
              </a:r>
              <a:r>
                <a:rPr lang="en-US" altLang="zh-CN" sz="2400" b="1">
                  <a:solidFill>
                    <a:srgbClr val="FF0000"/>
                  </a:solidFill>
                </a:rPr>
                <a:t>             </a:t>
              </a:r>
              <a:r>
                <a:rPr lang="zh-CN" altLang="en-US" sz="2400" b="1">
                  <a:solidFill>
                    <a:srgbClr val="FF0000"/>
                  </a:solidFill>
                </a:rPr>
                <a:t>铜</a:t>
              </a:r>
            </a:p>
          </p:txBody>
        </p:sp>
      </p:grp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>
            <p:custDataLst>
              <p:tags r:id="rId3"/>
            </p:custDataLst>
          </p:nvPr>
        </p:nvGrpSpPr>
        <p:grpSpPr>
          <a:xfrm>
            <a:off x="165185" y="3862966"/>
            <a:ext cx="3679471" cy="645142"/>
            <a:chOff x="5274" y="8023"/>
            <a:chExt cx="8349" cy="4789"/>
          </a:xfrm>
        </p:grpSpPr>
        <p:grpSp>
          <p:nvGrpSpPr>
            <p:cNvPr id="14" name="组合 13"/>
            <p:cNvGrpSpPr/>
            <p:nvPr>
              <p:custDataLst>
                <p:tags r:id="rId36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5" name="文本框 14"/>
              <p:cNvSpPr txBox="1"/>
              <p:nvPr>
                <p:custDataLst>
                  <p:tags r:id="rId38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Zn +  </a:t>
                </a:r>
                <a:r>
                  <a:rPr lang="en-US" altLang="zh-CN" sz="2000">
                    <a:sym typeface="+mn-ea"/>
                  </a:rPr>
                  <a:t> H</a:t>
                </a:r>
                <a:r>
                  <a:rPr lang="en-US" altLang="zh-CN" sz="2000" baseline="-25000">
                    <a:sym typeface="+mn-ea"/>
                  </a:rPr>
                  <a:t>2</a:t>
                </a:r>
                <a:r>
                  <a:rPr lang="en-US" altLang="zh-CN" sz="2000">
                    <a:sym typeface="+mn-ea"/>
                  </a:rPr>
                  <a:t>SO</a:t>
                </a:r>
                <a:r>
                  <a:rPr lang="en-US" altLang="zh-CN" sz="2000" baseline="-25000">
                    <a:sym typeface="+mn-ea"/>
                  </a:rPr>
                  <a:t>4</a:t>
                </a:r>
                <a:r>
                  <a:rPr lang="en-US" altLang="zh-CN" sz="2000"/>
                  <a:t>          Zn</a:t>
                </a:r>
                <a:r>
                  <a:rPr lang="en-US" altLang="zh-CN" sz="2000">
                    <a:sym typeface="+mn-ea"/>
                  </a:rPr>
                  <a:t>SO</a:t>
                </a:r>
                <a:r>
                  <a:rPr lang="en-US" altLang="zh-CN" sz="2000" baseline="-25000">
                    <a:sym typeface="+mn-ea"/>
                  </a:rPr>
                  <a:t>4</a:t>
                </a:r>
                <a:r>
                  <a:rPr lang="en-US" altLang="zh-CN" sz="2000"/>
                  <a:t>+ 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18" name="对象 17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39"/>
                </p:custDataLst>
              </p:nvPr>
            </p:nvGraphicFramePr>
            <p:xfrm>
              <a:off x="4399" y="784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199" r:id="rId41" imgW="114300" imgH="266700" progId="Equation.KSEE3">
                      <p:embed/>
                    </p:oleObj>
                  </mc:Choice>
                  <mc:Fallback>
                    <p:oleObj r:id="rId41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4399" y="784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0" name="文本框 19"/>
            <p:cNvSpPr txBox="1"/>
            <p:nvPr>
              <p:custDataLst>
                <p:tags r:id="rId37"/>
              </p:custDataLst>
            </p:nvPr>
          </p:nvSpPr>
          <p:spPr>
            <a:xfrm>
              <a:off x="12903" y="8688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21" name="组合 20"/>
          <p:cNvGrpSpPr/>
          <p:nvPr>
            <p:custDataLst>
              <p:tags r:id="rId4"/>
            </p:custDataLst>
          </p:nvPr>
        </p:nvGrpSpPr>
        <p:grpSpPr>
          <a:xfrm>
            <a:off x="125815" y="3158751"/>
            <a:ext cx="3824023" cy="645142"/>
            <a:chOff x="5274" y="8023"/>
            <a:chExt cx="8677" cy="4789"/>
          </a:xfrm>
        </p:grpSpPr>
        <p:grpSp>
          <p:nvGrpSpPr>
            <p:cNvPr id="27" name="组合 26"/>
            <p:cNvGrpSpPr/>
            <p:nvPr>
              <p:custDataLst>
                <p:tags r:id="rId32"/>
              </p:custDataLst>
            </p:nvPr>
          </p:nvGrpSpPr>
          <p:grpSpPr>
            <a:xfrm>
              <a:off x="5274" y="8023"/>
              <a:ext cx="8677" cy="4789"/>
              <a:chOff x="578" y="5541"/>
              <a:chExt cx="8677" cy="4789"/>
            </a:xfrm>
          </p:grpSpPr>
          <p:sp>
            <p:nvSpPr>
              <p:cNvPr id="28" name="文本框 27"/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578" y="5541"/>
                <a:ext cx="8677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Mg +  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SO</a:t>
                </a:r>
                <a:r>
                  <a:rPr lang="en-US" altLang="zh-CN" sz="2000" baseline="-25000"/>
                  <a:t>4</a:t>
                </a:r>
                <a:r>
                  <a:rPr lang="en-US" altLang="zh-CN" sz="2000"/>
                  <a:t>          MgSO</a:t>
                </a:r>
                <a:r>
                  <a:rPr lang="en-US" altLang="zh-CN" sz="2000" baseline="-25000"/>
                  <a:t>4</a:t>
                </a:r>
                <a:r>
                  <a:rPr lang="en-US" altLang="zh-CN" sz="2000"/>
                  <a:t>+  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29" name="对象 28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35"/>
                </p:custDataLst>
              </p:nvPr>
            </p:nvGraphicFramePr>
            <p:xfrm>
              <a:off x="4802" y="7836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0" r:id="rId43" imgW="114300" imgH="266700" progId="Equation.KSEE3">
                      <p:embed/>
                    </p:oleObj>
                  </mc:Choice>
                  <mc:Fallback>
                    <p:oleObj r:id="rId43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4802" y="7836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" name="文本框 30"/>
            <p:cNvSpPr txBox="1"/>
            <p:nvPr>
              <p:custDataLst>
                <p:tags r:id="rId33"/>
              </p:custDataLst>
            </p:nvPr>
          </p:nvSpPr>
          <p:spPr>
            <a:xfrm>
              <a:off x="13230" y="8684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32" name="组合 31"/>
          <p:cNvGrpSpPr/>
          <p:nvPr>
            <p:custDataLst>
              <p:tags r:id="rId5"/>
            </p:custDataLst>
          </p:nvPr>
        </p:nvGrpSpPr>
        <p:grpSpPr>
          <a:xfrm>
            <a:off x="192490" y="4545591"/>
            <a:ext cx="3601025" cy="673297"/>
            <a:chOff x="5274" y="8023"/>
            <a:chExt cx="8171" cy="4998"/>
          </a:xfrm>
        </p:grpSpPr>
        <p:grpSp>
          <p:nvGrpSpPr>
            <p:cNvPr id="33" name="组合 32"/>
            <p:cNvGrpSpPr/>
            <p:nvPr>
              <p:custDataLst>
                <p:tags r:id="rId28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34" name="文本框 33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Fe +  </a:t>
                </a:r>
                <a:r>
                  <a:rPr lang="en-US" altLang="zh-CN" sz="2000">
                    <a:sym typeface="+mn-ea"/>
                  </a:rPr>
                  <a:t>H</a:t>
                </a:r>
                <a:r>
                  <a:rPr lang="en-US" altLang="zh-CN" sz="2000" baseline="-25000">
                    <a:sym typeface="+mn-ea"/>
                  </a:rPr>
                  <a:t>2</a:t>
                </a:r>
                <a:r>
                  <a:rPr lang="en-US" altLang="zh-CN" sz="2000">
                    <a:sym typeface="+mn-ea"/>
                  </a:rPr>
                  <a:t>SO</a:t>
                </a:r>
                <a:r>
                  <a:rPr lang="en-US" altLang="zh-CN" sz="2000" baseline="-25000">
                    <a:sym typeface="+mn-ea"/>
                  </a:rPr>
                  <a:t>4</a:t>
                </a:r>
                <a:r>
                  <a:rPr lang="en-US" altLang="zh-CN" sz="2000">
                    <a:sym typeface="+mn-ea"/>
                  </a:rPr>
                  <a:t> </a:t>
                </a:r>
                <a:r>
                  <a:rPr lang="en-US" altLang="zh-CN" sz="2000"/>
                  <a:t>      Fe</a:t>
                </a:r>
                <a:r>
                  <a:rPr lang="en-US" altLang="zh-CN" sz="2000">
                    <a:sym typeface="+mn-ea"/>
                  </a:rPr>
                  <a:t>SO</a:t>
                </a:r>
                <a:r>
                  <a:rPr lang="en-US" altLang="zh-CN" sz="2000" baseline="-25000">
                    <a:sym typeface="+mn-ea"/>
                  </a:rPr>
                  <a:t>4</a:t>
                </a:r>
                <a:r>
                  <a:rPr lang="en-US" altLang="zh-CN" sz="2000"/>
                  <a:t>+ 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35" name="对象 34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31"/>
                </p:custDataLst>
              </p:nvPr>
            </p:nvGraphicFramePr>
            <p:xfrm>
              <a:off x="407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1" r:id="rId44" imgW="114300" imgH="266700" progId="Equation.KSEE3">
                      <p:embed/>
                    </p:oleObj>
                  </mc:Choice>
                  <mc:Fallback>
                    <p:oleObj r:id="rId44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407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7" name="文本框 36"/>
            <p:cNvSpPr txBox="1"/>
            <p:nvPr>
              <p:custDataLst>
                <p:tags r:id="rId29"/>
              </p:custDataLst>
            </p:nvPr>
          </p:nvSpPr>
          <p:spPr>
            <a:xfrm>
              <a:off x="12360" y="8995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" name="任意多边形: 形状 33"/>
          <p:cNvSpPr/>
          <p:nvPr>
            <p:custDataLst>
              <p:tags r:id="rId7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8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1367790" y="93345"/>
            <a:ext cx="1880870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置换反应</a:t>
            </a:r>
          </a:p>
        </p:txBody>
      </p:sp>
      <p:grpSp>
        <p:nvGrpSpPr>
          <p:cNvPr id="2" name="组合 1"/>
          <p:cNvGrpSpPr/>
          <p:nvPr>
            <p:custDataLst>
              <p:tags r:id="rId10"/>
            </p:custDataLst>
          </p:nvPr>
        </p:nvGrpSpPr>
        <p:grpSpPr>
          <a:xfrm>
            <a:off x="152485" y="1786516"/>
            <a:ext cx="3601025" cy="645142"/>
            <a:chOff x="5274" y="8023"/>
            <a:chExt cx="8171" cy="4789"/>
          </a:xfrm>
        </p:grpSpPr>
        <p:grpSp>
          <p:nvGrpSpPr>
            <p:cNvPr id="3" name="组合 2"/>
            <p:cNvGrpSpPr/>
            <p:nvPr>
              <p:custDataLst>
                <p:tags r:id="rId24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4" name="文本框 3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Zn +  2HCl          ZnCl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5" name="对象 4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27"/>
                </p:custDataLst>
              </p:nvPr>
            </p:nvGraphicFramePr>
            <p:xfrm>
              <a:off x="383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2" r:id="rId45" imgW="114300" imgH="266700" progId="Equation.KSEE3">
                      <p:embed/>
                    </p:oleObj>
                  </mc:Choice>
                  <mc:Fallback>
                    <p:oleObj r:id="rId45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383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" name="文本框 6"/>
            <p:cNvSpPr txBox="1"/>
            <p:nvPr>
              <p:custDataLst>
                <p:tags r:id="rId25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8" name="组合 7"/>
          <p:cNvGrpSpPr/>
          <p:nvPr>
            <p:custDataLst>
              <p:tags r:id="rId11"/>
            </p:custDataLst>
          </p:nvPr>
        </p:nvGrpSpPr>
        <p:grpSpPr>
          <a:xfrm>
            <a:off x="179790" y="1082301"/>
            <a:ext cx="3601025" cy="645142"/>
            <a:chOff x="5274" y="8023"/>
            <a:chExt cx="8171" cy="4789"/>
          </a:xfrm>
        </p:grpSpPr>
        <p:grpSp>
          <p:nvGrpSpPr>
            <p:cNvPr id="9" name="组合 8"/>
            <p:cNvGrpSpPr/>
            <p:nvPr>
              <p:custDataLst>
                <p:tags r:id="rId20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6" name="文本框 15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Mg +  2HCl          MgCl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22" name="对象 21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23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3" r:id="rId46" imgW="114300" imgH="266700" progId="Equation.KSEE3">
                      <p:embed/>
                    </p:oleObj>
                  </mc:Choice>
                  <mc:Fallback>
                    <p:oleObj r:id="rId46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" name="文本框 23"/>
            <p:cNvSpPr txBox="1"/>
            <p:nvPr>
              <p:custDataLst>
                <p:tags r:id="rId21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25" name="组合 24"/>
          <p:cNvGrpSpPr/>
          <p:nvPr>
            <p:custDataLst>
              <p:tags r:id="rId12"/>
            </p:custDataLst>
          </p:nvPr>
        </p:nvGrpSpPr>
        <p:grpSpPr>
          <a:xfrm>
            <a:off x="179790" y="2469141"/>
            <a:ext cx="3601025" cy="645142"/>
            <a:chOff x="5274" y="8023"/>
            <a:chExt cx="8171" cy="4789"/>
          </a:xfrm>
        </p:grpSpPr>
        <p:grpSp>
          <p:nvGrpSpPr>
            <p:cNvPr id="26" name="组合 25"/>
            <p:cNvGrpSpPr/>
            <p:nvPr>
              <p:custDataLst>
                <p:tags r:id="rId16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38" name="文本框 37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Fe +  2HCl          FeCl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39" name="对象 38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19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4" r:id="rId47" imgW="114300" imgH="266700" progId="Equation.KSEE3">
                      <p:embed/>
                    </p:oleObj>
                  </mc:Choice>
                  <mc:Fallback>
                    <p:oleObj r:id="rId47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" name="文本框 40"/>
            <p:cNvSpPr txBox="1"/>
            <p:nvPr>
              <p:custDataLst>
                <p:tags r:id="rId17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sp>
        <p:nvSpPr>
          <p:cNvPr id="42" name="文本框 41"/>
          <p:cNvSpPr txBox="1"/>
          <p:nvPr>
            <p:custDataLst>
              <p:tags r:id="rId13"/>
            </p:custDataLst>
          </p:nvPr>
        </p:nvSpPr>
        <p:spPr>
          <a:xfrm>
            <a:off x="5247005" y="1163320"/>
            <a:ext cx="60439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定义：由</a:t>
            </a:r>
            <a:r>
              <a:rPr lang="zh-CN" altLang="en-US" sz="2400">
                <a:solidFill>
                  <a:srgbClr val="FF0000"/>
                </a:solidFill>
              </a:rPr>
              <a:t>一种单质</a:t>
            </a:r>
            <a:r>
              <a:rPr lang="zh-CN" altLang="en-US" sz="2400"/>
              <a:t>与</a:t>
            </a:r>
            <a:r>
              <a:rPr lang="zh-CN" altLang="en-US" sz="2400">
                <a:solidFill>
                  <a:srgbClr val="FF0000"/>
                </a:solidFill>
              </a:rPr>
              <a:t>一种化合物</a:t>
            </a:r>
            <a:r>
              <a:rPr lang="zh-CN" altLang="en-US" sz="2400"/>
              <a:t>反应，生成</a:t>
            </a:r>
            <a:r>
              <a:rPr lang="zh-CN" altLang="en-US" sz="2400">
                <a:solidFill>
                  <a:srgbClr val="FF0000"/>
                </a:solidFill>
              </a:rPr>
              <a:t>另一种单质</a:t>
            </a:r>
            <a:r>
              <a:rPr lang="zh-CN" altLang="en-US" sz="2400"/>
              <a:t>和</a:t>
            </a:r>
            <a:r>
              <a:rPr lang="zh-CN" altLang="en-US" sz="2400">
                <a:solidFill>
                  <a:srgbClr val="FF0000"/>
                </a:solidFill>
              </a:rPr>
              <a:t>另一种化合物</a:t>
            </a:r>
            <a:r>
              <a:rPr lang="zh-CN" altLang="en-US" sz="2400">
                <a:solidFill>
                  <a:schemeClr val="tx1"/>
                </a:solidFill>
              </a:rPr>
              <a:t>的反应</a:t>
            </a:r>
          </a:p>
        </p:txBody>
      </p:sp>
      <p:sp>
        <p:nvSpPr>
          <p:cNvPr id="43" name="文本框 42"/>
          <p:cNvSpPr txBox="1"/>
          <p:nvPr>
            <p:custDataLst>
              <p:tags r:id="rId14"/>
            </p:custDataLst>
          </p:nvPr>
        </p:nvSpPr>
        <p:spPr>
          <a:xfrm>
            <a:off x="6443980" y="2426970"/>
            <a:ext cx="3061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/>
              <a:t>A  +BC  =  B  +  AC</a:t>
            </a:r>
            <a:endParaRPr lang="en-US" altLang="zh-CN" sz="2400">
              <a:solidFill>
                <a:schemeClr val="tx1"/>
              </a:solidFill>
            </a:endParaRPr>
          </a:p>
        </p:txBody>
      </p:sp>
      <p:sp>
        <p:nvSpPr>
          <p:cNvPr id="44" name="文本框 43"/>
          <p:cNvSpPr txBox="1"/>
          <p:nvPr>
            <p:custDataLst>
              <p:tags r:id="rId15"/>
            </p:custDataLst>
          </p:nvPr>
        </p:nvSpPr>
        <p:spPr>
          <a:xfrm>
            <a:off x="4345940" y="3346450"/>
            <a:ext cx="76600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注意：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      1.</a:t>
            </a:r>
            <a:r>
              <a:rPr lang="zh-CN" altLang="en-US" sz="2400">
                <a:solidFill>
                  <a:schemeClr val="tx1"/>
                </a:solidFill>
              </a:rPr>
              <a:t>有单质和化合物参加的反应</a:t>
            </a:r>
            <a:r>
              <a:rPr lang="zh-CN" altLang="en-US" sz="2400">
                <a:solidFill>
                  <a:srgbClr val="FF0000"/>
                </a:solidFill>
              </a:rPr>
              <a:t>不一定</a:t>
            </a:r>
            <a:r>
              <a:rPr lang="zh-CN" altLang="en-US" sz="2400">
                <a:solidFill>
                  <a:schemeClr val="tx1"/>
                </a:solidFill>
              </a:rPr>
              <a:t>是置换反应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      2.</a:t>
            </a:r>
            <a:r>
              <a:rPr lang="zh-CN" altLang="en-US" sz="2400">
                <a:solidFill>
                  <a:schemeClr val="tx1"/>
                </a:solidFill>
              </a:rPr>
              <a:t>由单质和化合物生成的也</a:t>
            </a:r>
            <a:r>
              <a:rPr lang="zh-CN" altLang="en-US" sz="2400">
                <a:solidFill>
                  <a:srgbClr val="FF0000"/>
                </a:solidFill>
              </a:rPr>
              <a:t>不一定</a:t>
            </a:r>
            <a:r>
              <a:rPr lang="zh-CN" altLang="en-US" sz="2400">
                <a:solidFill>
                  <a:schemeClr val="tx1"/>
                </a:solidFill>
              </a:rPr>
              <a:t>是置换反应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      3.</a:t>
            </a:r>
            <a:r>
              <a:rPr lang="zh-CN" altLang="en-US" sz="2400">
                <a:solidFill>
                  <a:schemeClr val="tx1"/>
                </a:solidFill>
              </a:rPr>
              <a:t>置换反应中</a:t>
            </a:r>
            <a:r>
              <a:rPr lang="zh-CN" altLang="en-US" sz="2400">
                <a:solidFill>
                  <a:srgbClr val="FF0000"/>
                </a:solidFill>
              </a:rPr>
              <a:t>一定有元素化合价的改变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任意多边形: 形状 33"/>
          <p:cNvSpPr/>
          <p:nvPr>
            <p:custDataLst>
              <p:tags r:id="rId3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4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1367790" y="93345"/>
            <a:ext cx="2947035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金属活动性顺序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589915" y="901065"/>
            <a:ext cx="105213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K    Ca   Na    Mg   Al    Zn   Fe   Sn    Pb    (H)    Cu    Hg    Ag   Pt    Au</a:t>
            </a:r>
          </a:p>
          <a:p>
            <a:r>
              <a:rPr lang="zh-CN" altLang="en-US" sz="2400"/>
              <a:t>钾</a:t>
            </a:r>
            <a:r>
              <a:rPr lang="en-US" altLang="zh-CN" sz="2400"/>
              <a:t>   </a:t>
            </a:r>
            <a:r>
              <a:rPr lang="zh-CN" altLang="en-US" sz="2400"/>
              <a:t>钙</a:t>
            </a:r>
            <a:r>
              <a:rPr lang="en-US" altLang="zh-CN" sz="2400"/>
              <a:t>    </a:t>
            </a:r>
            <a:r>
              <a:rPr lang="zh-CN" altLang="en-US" sz="2400"/>
              <a:t>钠</a:t>
            </a:r>
            <a:r>
              <a:rPr lang="en-US" altLang="zh-CN" sz="2400"/>
              <a:t>     </a:t>
            </a:r>
            <a:r>
              <a:rPr lang="zh-CN" altLang="en-US" sz="2400"/>
              <a:t>镁</a:t>
            </a:r>
            <a:r>
              <a:rPr lang="en-US" altLang="zh-CN" sz="2400"/>
              <a:t>    </a:t>
            </a:r>
            <a:r>
              <a:rPr lang="zh-CN" altLang="en-US" sz="2400"/>
              <a:t>铝</a:t>
            </a:r>
            <a:r>
              <a:rPr lang="en-US" altLang="zh-CN" sz="2400"/>
              <a:t>    </a:t>
            </a:r>
            <a:r>
              <a:rPr lang="zh-CN" altLang="en-US" sz="2400"/>
              <a:t>锌</a:t>
            </a:r>
            <a:r>
              <a:rPr lang="en-US" altLang="zh-CN" sz="2400"/>
              <a:t>    </a:t>
            </a:r>
            <a:r>
              <a:rPr lang="zh-CN" altLang="en-US" sz="2400"/>
              <a:t>铁</a:t>
            </a:r>
            <a:r>
              <a:rPr lang="en-US" altLang="zh-CN" sz="2400"/>
              <a:t>    </a:t>
            </a:r>
            <a:r>
              <a:rPr lang="zh-CN" altLang="en-US" sz="2400"/>
              <a:t>锡</a:t>
            </a:r>
            <a:r>
              <a:rPr lang="en-US" altLang="zh-CN" sz="2400"/>
              <a:t>    </a:t>
            </a:r>
            <a:r>
              <a:rPr lang="zh-CN" altLang="en-US" sz="2400"/>
              <a:t>铅</a:t>
            </a:r>
            <a:r>
              <a:rPr lang="en-US" altLang="zh-CN" sz="2400"/>
              <a:t>  </a:t>
            </a:r>
            <a:r>
              <a:rPr lang="zh-CN" altLang="en-US" sz="2400"/>
              <a:t>（</a:t>
            </a:r>
            <a:r>
              <a:rPr lang="en-US" altLang="zh-CN" sz="2400"/>
              <a:t>H</a:t>
            </a:r>
            <a:r>
              <a:rPr lang="zh-CN" altLang="en-US" sz="2400"/>
              <a:t>）</a:t>
            </a:r>
            <a:r>
              <a:rPr lang="en-US" altLang="zh-CN" sz="2400"/>
              <a:t>  </a:t>
            </a:r>
            <a:r>
              <a:rPr lang="zh-CN" altLang="en-US" sz="2400"/>
              <a:t>铜</a:t>
            </a:r>
            <a:r>
              <a:rPr lang="en-US" altLang="zh-CN" sz="2400"/>
              <a:t>    </a:t>
            </a:r>
            <a:r>
              <a:rPr lang="zh-CN" altLang="en-US" sz="2400"/>
              <a:t>汞</a:t>
            </a:r>
            <a:r>
              <a:rPr lang="en-US" altLang="zh-CN" sz="2400"/>
              <a:t>     </a:t>
            </a:r>
            <a:r>
              <a:rPr lang="zh-CN" altLang="en-US" sz="2400"/>
              <a:t>银</a:t>
            </a:r>
            <a:r>
              <a:rPr lang="en-US" altLang="zh-CN" sz="2400"/>
              <a:t>    </a:t>
            </a:r>
            <a:r>
              <a:rPr lang="zh-CN" altLang="en-US" sz="2400"/>
              <a:t>铂</a:t>
            </a:r>
            <a:r>
              <a:rPr lang="en-US" altLang="zh-CN" sz="2400"/>
              <a:t>    </a:t>
            </a:r>
            <a:r>
              <a:rPr lang="zh-CN" altLang="en-US" sz="2400"/>
              <a:t>金</a:t>
            </a:r>
          </a:p>
        </p:txBody>
      </p:sp>
      <p:cxnSp>
        <p:nvCxnSpPr>
          <p:cNvPr id="3" name="直接箭头连接符 2"/>
          <p:cNvCxnSpPr/>
          <p:nvPr>
            <p:custDataLst>
              <p:tags r:id="rId7"/>
            </p:custDataLst>
          </p:nvPr>
        </p:nvCxnSpPr>
        <p:spPr>
          <a:xfrm flipV="1">
            <a:off x="499745" y="1741805"/>
            <a:ext cx="9909810" cy="101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126490" y="1762125"/>
            <a:ext cx="8328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/>
              <a:t>金属活动性顺序由强到弱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499745" y="3843655"/>
            <a:ext cx="1131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金属</a:t>
            </a:r>
          </a:p>
        </p:txBody>
      </p:sp>
      <p:sp>
        <p:nvSpPr>
          <p:cNvPr id="6" name="左大括号 5"/>
          <p:cNvSpPr/>
          <p:nvPr>
            <p:custDataLst>
              <p:tags r:id="rId10"/>
            </p:custDataLst>
          </p:nvPr>
        </p:nvSpPr>
        <p:spPr>
          <a:xfrm>
            <a:off x="1721485" y="3103245"/>
            <a:ext cx="540385" cy="198183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2275840" y="2893060"/>
            <a:ext cx="9668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活泼金属（</a:t>
            </a:r>
            <a:r>
              <a:rPr lang="en-US" altLang="zh-CN" sz="2800"/>
              <a:t>H</a:t>
            </a:r>
            <a:r>
              <a:rPr lang="zh-CN" altLang="en-US" sz="2800"/>
              <a:t>前金属）：</a:t>
            </a:r>
            <a:r>
              <a:rPr lang="zh-CN" altLang="en-US" sz="2400"/>
              <a:t>能与盐酸</a:t>
            </a:r>
            <a:r>
              <a:rPr lang="en-US" altLang="zh-CN" sz="2400"/>
              <a:t>/</a:t>
            </a:r>
            <a:r>
              <a:rPr lang="zh-CN" altLang="en-US" sz="2400"/>
              <a:t>稀硫酸发生置换反应，生成</a:t>
            </a:r>
            <a:r>
              <a:rPr lang="en-US" altLang="zh-CN" sz="2400"/>
              <a:t>H</a:t>
            </a:r>
            <a:r>
              <a:rPr lang="en-US" altLang="zh-CN" sz="2400" baseline="-25000"/>
              <a:t>2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2261870" y="4794885"/>
            <a:ext cx="10121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不活泼金属（</a:t>
            </a:r>
            <a:r>
              <a:rPr lang="en-US" altLang="zh-CN" sz="2800"/>
              <a:t>H</a:t>
            </a:r>
            <a:r>
              <a:rPr lang="zh-CN" altLang="en-US" sz="2800"/>
              <a:t>后金属）</a:t>
            </a:r>
            <a:r>
              <a:rPr lang="zh-CN" altLang="en-US" sz="2800">
                <a:sym typeface="+mn-ea"/>
              </a:rPr>
              <a:t>：</a:t>
            </a:r>
            <a:r>
              <a:rPr lang="zh-CN" altLang="en-US" sz="2400">
                <a:sym typeface="+mn-ea"/>
              </a:rPr>
              <a:t>不能与盐酸</a:t>
            </a:r>
            <a:r>
              <a:rPr lang="en-US" altLang="zh-CN" sz="2400">
                <a:sym typeface="+mn-ea"/>
              </a:rPr>
              <a:t>/</a:t>
            </a:r>
            <a:r>
              <a:rPr lang="zh-CN" altLang="en-US" sz="2400">
                <a:sym typeface="+mn-ea"/>
              </a:rPr>
              <a:t>稀硫酸发生置换反应，生成</a:t>
            </a:r>
            <a:r>
              <a:rPr lang="en-US" altLang="zh-CN" sz="2400">
                <a:sym typeface="+mn-ea"/>
              </a:rPr>
              <a:t>H</a:t>
            </a:r>
            <a:r>
              <a:rPr lang="en-US" altLang="zh-CN" sz="2400" baseline="-25000">
                <a:sym typeface="+mn-ea"/>
              </a:rPr>
              <a:t>2</a:t>
            </a:r>
            <a:endParaRPr lang="en-US" altLang="zh-CN" sz="240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5848733" y="2181976"/>
            <a:ext cx="655949" cy="11079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6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金属与盐溶液的反应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200015" y="1958340"/>
            <a:ext cx="1791335" cy="306705"/>
          </a:xfrm>
          <a:prstGeom prst="rect">
            <a:avLst/>
          </a:prstGeom>
          <a:noFill/>
        </p:spPr>
        <p:txBody>
          <a:bodyPr wrap="square" rtlCol="0">
            <a:normAutofit fontScale="87500" lnSpcReduction="20000"/>
          </a:bodyPr>
          <a:lstStyle/>
          <a:p>
            <a:pPr algn="ctr"/>
            <a:r>
              <a:rPr lang="en-US" altLang="zh-CN" sz="1400" kern="2600" spc="2000">
                <a:solidFill>
                  <a:schemeClr val="tx1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three</a:t>
            </a:r>
          </a:p>
        </p:txBody>
      </p:sp>
      <p:grpSp>
        <p:nvGrpSpPr>
          <p:cNvPr id="27" name="组合 26"/>
          <p:cNvGrpSpPr/>
          <p:nvPr>
            <p:custDataLst>
              <p:tags r:id="rId6"/>
            </p:custDataLst>
          </p:nvPr>
        </p:nvGrpSpPr>
        <p:grpSpPr>
          <a:xfrm>
            <a:off x="3500755" y="4024630"/>
            <a:ext cx="5934075" cy="645160"/>
            <a:chOff x="366" y="6220"/>
            <a:chExt cx="9345" cy="1016"/>
          </a:xfrm>
        </p:grpSpPr>
        <p:sp>
          <p:nvSpPr>
            <p:cNvPr id="28" name="文本框 27"/>
            <p:cNvSpPr txBox="1"/>
            <p:nvPr>
              <p:custDataLst>
                <p:tags r:id="rId7"/>
              </p:custDataLst>
            </p:nvPr>
          </p:nvSpPr>
          <p:spPr>
            <a:xfrm>
              <a:off x="366" y="6220"/>
              <a:ext cx="934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/>
                <a:t>Fe +  CuSO</a:t>
              </a:r>
              <a:r>
                <a:rPr lang="en-US" altLang="zh-CN" sz="3200" baseline="-25000"/>
                <a:t>4</a:t>
              </a:r>
              <a:r>
                <a:rPr lang="en-US" altLang="zh-CN" sz="3200"/>
                <a:t>          FeSO</a:t>
              </a:r>
              <a:r>
                <a:rPr lang="en-US" altLang="zh-CN" sz="3200" baseline="-25000"/>
                <a:t>4</a:t>
              </a:r>
              <a:r>
                <a:rPr lang="en-US" altLang="zh-CN" sz="3200"/>
                <a:t>+Cu </a:t>
              </a:r>
              <a:r>
                <a:rPr lang="en-US" altLang="zh-CN" sz="3600"/>
                <a:t>                         </a:t>
              </a:r>
            </a:p>
          </p:txBody>
        </p:sp>
        <p:graphicFrame>
          <p:nvGraphicFramePr>
            <p:cNvPr id="29" name="对象 28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4096" y="6612"/>
            <a:ext cx="1405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8" r:id="rId10" imgW="114300" imgH="266700" progId="Equation.KSEE3">
                    <p:embed/>
                  </p:oleObj>
                </mc:Choice>
                <mc:Fallback>
                  <p:oleObj r:id="rId10" imgW="114300" imgH="266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096" y="6612"/>
                          <a:ext cx="1405" cy="2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2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2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3" name="任意多边形: 形状 8"/>
            <p:cNvSpPr/>
            <p:nvPr>
              <p:custDataLst>
                <p:tags r:id="rId12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1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等腰三角形 3"/>
            <p:cNvSpPr/>
            <p:nvPr>
              <p:custDataLst>
                <p:tags r:id="rId13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任意多边形: 形状 33"/>
          <p:cNvSpPr/>
          <p:nvPr>
            <p:custDataLst>
              <p:tags r:id="rId4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5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1367790" y="93345"/>
            <a:ext cx="3838575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金属与盐溶液的反应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63500" y="859155"/>
            <a:ext cx="8145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探究铝和硫酸铜、铜和硝酸银、铜和硫酸铝的反应</a:t>
            </a: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59055" y="1495425"/>
            <a:ext cx="100730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探究实验：在下列金属化合物溶液中分别插入打磨光亮的金属丝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8402320" y="690880"/>
            <a:ext cx="35325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</a:rPr>
              <a:t>目的是除去金属表面的氧化膜或其他杂质</a:t>
            </a:r>
          </a:p>
        </p:txBody>
      </p:sp>
      <p:pic>
        <p:nvPicPr>
          <p:cNvPr id="8" name="金属与盐溶液的反应">
            <a:hlinkClick r:id="" action="ppaction://media"/>
          </p:cNvPr>
          <p:cNvPicPr/>
          <p:nvPr>
            <a:vide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766060" y="1955800"/>
            <a:ext cx="6979285" cy="4813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任意多边形: 形状 33"/>
          <p:cNvSpPr/>
          <p:nvPr>
            <p:custDataLst>
              <p:tags r:id="rId3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2" name="等腰三角形 11"/>
          <p:cNvSpPr/>
          <p:nvPr>
            <p:custDataLst>
              <p:tags r:id="rId4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1367790" y="93345"/>
            <a:ext cx="3838575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金属与盐溶液的反应</a:t>
            </a: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63500" y="859155"/>
            <a:ext cx="8145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探究铝和硫酸铜、铜和硝酸银、铜和硫酸铝的反应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59055" y="1495425"/>
            <a:ext cx="100730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探究实验：在下列金属化合物溶液中分别插入打磨光亮的金属丝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8402320" y="690880"/>
            <a:ext cx="35325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</a:rPr>
              <a:t>目的是除去金属表面的氧化膜或其他杂质</a:t>
            </a:r>
          </a:p>
        </p:txBody>
      </p:sp>
      <p:pic>
        <p:nvPicPr>
          <p:cNvPr id="2" name="图片 1" descr="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319010" y="2811780"/>
            <a:ext cx="4744720" cy="3274695"/>
          </a:xfrm>
          <a:prstGeom prst="rect">
            <a:avLst/>
          </a:prstGeom>
        </p:spPr>
      </p:pic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0" y="1932940"/>
          <a:ext cx="731901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180"/>
                <a:gridCol w="2182495"/>
                <a:gridCol w="2247583"/>
                <a:gridCol w="1829752"/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实验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铝</a:t>
                      </a:r>
                      <a:r>
                        <a:rPr lang="en-US" altLang="zh-CN" sz="2000"/>
                        <a:t>+</a:t>
                      </a:r>
                      <a:r>
                        <a:rPr lang="zh-CN" altLang="en-US" sz="2000"/>
                        <a:t>硫酸铜溶液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铜</a:t>
                      </a:r>
                      <a:r>
                        <a:rPr lang="en-US" altLang="zh-CN" sz="2000"/>
                        <a:t>+</a:t>
                      </a:r>
                      <a:r>
                        <a:rPr lang="zh-CN" altLang="en-US" sz="2000"/>
                        <a:t>硝酸银溶液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铜</a:t>
                      </a:r>
                      <a:r>
                        <a:rPr lang="en-US" altLang="zh-CN" sz="2000"/>
                        <a:t>+</a:t>
                      </a:r>
                      <a:r>
                        <a:rPr lang="zh-CN" altLang="en-US" sz="2000"/>
                        <a:t>硫酸铝溶液</a:t>
                      </a: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现象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  <a:p>
                      <a:pPr algn="ctr">
                        <a:buNone/>
                      </a:pPr>
                      <a:endParaRPr lang="zh-CN" altLang="en-US" sz="2000"/>
                    </a:p>
                    <a:p>
                      <a:pPr algn="ctr">
                        <a:buNone/>
                      </a:pPr>
                      <a:endParaRPr lang="zh-CN" altLang="en-US" sz="2000"/>
                    </a:p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化学反应方程式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金属活泼性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结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/>
                        <a:t>论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020445" y="2624455"/>
            <a:ext cx="200215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铝丝表面</a:t>
            </a:r>
            <a:r>
              <a:rPr lang="zh-CN" altLang="en-US" sz="2000">
                <a:solidFill>
                  <a:srgbClr val="FF0000"/>
                </a:solidFill>
              </a:rPr>
              <a:t>有红色物质</a:t>
            </a:r>
            <a:r>
              <a:rPr lang="zh-CN" altLang="en-US" sz="2000"/>
              <a:t>生成，溶液逐渐由</a:t>
            </a:r>
            <a:r>
              <a:rPr lang="zh-CN" altLang="en-US" sz="2000">
                <a:solidFill>
                  <a:srgbClr val="FF0000"/>
                </a:solidFill>
              </a:rPr>
              <a:t>蓝色变为无色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3321050" y="2647950"/>
            <a:ext cx="23450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铜丝表面</a:t>
            </a:r>
            <a:r>
              <a:rPr lang="zh-CN" altLang="en-US" sz="2000">
                <a:solidFill>
                  <a:srgbClr val="FF0000"/>
                </a:solidFill>
              </a:rPr>
              <a:t>有银白色物质</a:t>
            </a:r>
            <a:r>
              <a:rPr lang="zh-CN" altLang="en-US" sz="2000"/>
              <a:t>生成，溶液逐渐由</a:t>
            </a:r>
            <a:r>
              <a:rPr lang="zh-CN" altLang="en-US" sz="2000">
                <a:solidFill>
                  <a:srgbClr val="FF0000"/>
                </a:solidFill>
              </a:rPr>
              <a:t>无色变为蓝色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5547360" y="3109595"/>
            <a:ext cx="2002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无明显现象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710565" y="3927475"/>
            <a:ext cx="42176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2Al+3CuSO</a:t>
            </a:r>
            <a:r>
              <a:rPr lang="en-US" altLang="zh-CN" sz="2000" baseline="-25000"/>
              <a:t>4</a:t>
            </a:r>
            <a:r>
              <a:rPr lang="en-US" altLang="zh-CN" sz="2000"/>
              <a:t> = Al</a:t>
            </a:r>
            <a:r>
              <a:rPr lang="en-US" altLang="zh-CN" sz="2000" baseline="-25000"/>
              <a:t>2</a:t>
            </a:r>
            <a:r>
              <a:rPr lang="en-US" altLang="zh-CN" sz="2000"/>
              <a:t>(SO</a:t>
            </a:r>
            <a:r>
              <a:rPr lang="en-US" altLang="zh-CN" sz="2000" baseline="-25000"/>
              <a:t>4</a:t>
            </a:r>
            <a:r>
              <a:rPr lang="en-US" altLang="zh-CN" sz="2000"/>
              <a:t>)</a:t>
            </a:r>
            <a:r>
              <a:rPr lang="en-US" altLang="zh-CN" sz="2000" baseline="-25000"/>
              <a:t>3</a:t>
            </a:r>
            <a:r>
              <a:rPr lang="en-US" altLang="zh-CN" sz="2000"/>
              <a:t>+Cu </a:t>
            </a:r>
            <a:r>
              <a:rPr lang="en-US" altLang="zh-CN"/>
              <a:t>         </a:t>
            </a:r>
            <a:r>
              <a:rPr lang="en-US" altLang="zh-CN" sz="3600"/>
              <a:t>                </a:t>
            </a: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2625090" y="4379595"/>
            <a:ext cx="32867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Cu+2AgNO</a:t>
            </a:r>
            <a:r>
              <a:rPr lang="en-US" altLang="zh-CN" baseline="-25000"/>
              <a:t>3</a:t>
            </a:r>
            <a:r>
              <a:rPr lang="en-US" altLang="zh-CN"/>
              <a:t> = Cu(NO</a:t>
            </a:r>
            <a:r>
              <a:rPr lang="en-US" altLang="zh-CN" baseline="-25000"/>
              <a:t>3</a:t>
            </a:r>
            <a:r>
              <a:rPr lang="en-US" altLang="zh-CN">
                <a:sym typeface="+mn-ea"/>
              </a:rPr>
              <a:t>)</a:t>
            </a:r>
            <a:r>
              <a:rPr lang="en-US" altLang="zh-CN" baseline="-25000"/>
              <a:t>2</a:t>
            </a:r>
            <a:r>
              <a:rPr lang="en-US" altLang="zh-CN"/>
              <a:t>+2Ag         </a:t>
            </a:r>
            <a:r>
              <a:rPr lang="en-US" altLang="zh-CN" sz="3600"/>
              <a:t>                </a:t>
            </a: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67790" y="5006975"/>
            <a:ext cx="1370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铝</a:t>
            </a:r>
            <a:r>
              <a:rPr lang="en-US" altLang="zh-CN" sz="2000"/>
              <a:t>  &gt; </a:t>
            </a:r>
            <a:r>
              <a:rPr lang="zh-CN" altLang="en-US" sz="2000"/>
              <a:t>铜</a:t>
            </a:r>
            <a:r>
              <a:rPr lang="en-US" altLang="zh-CN"/>
              <a:t>       </a:t>
            </a:r>
            <a:r>
              <a:rPr lang="en-US" altLang="zh-CN" sz="3600"/>
              <a:t>                </a:t>
            </a: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3583305" y="4964430"/>
            <a:ext cx="1370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铜</a:t>
            </a:r>
            <a:r>
              <a:rPr lang="en-US" altLang="zh-CN" sz="2000"/>
              <a:t>  &gt; </a:t>
            </a:r>
            <a:r>
              <a:rPr lang="zh-CN" altLang="en-US" sz="2000"/>
              <a:t>银</a:t>
            </a:r>
            <a:r>
              <a:rPr lang="en-US" altLang="zh-CN"/>
              <a:t>       </a:t>
            </a:r>
            <a:r>
              <a:rPr lang="en-US" altLang="zh-CN" sz="3600"/>
              <a:t>                </a:t>
            </a: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666105" y="5053965"/>
            <a:ext cx="1370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铜</a:t>
            </a:r>
            <a:r>
              <a:rPr lang="en-US" altLang="zh-CN" sz="2000"/>
              <a:t> </a:t>
            </a:r>
            <a:r>
              <a:rPr lang="en-US" sz="2000"/>
              <a:t>&lt; </a:t>
            </a:r>
            <a:r>
              <a:rPr lang="zh-CN" altLang="en-US" sz="2000"/>
              <a:t>铝</a:t>
            </a:r>
            <a:r>
              <a:rPr lang="en-US" altLang="zh-CN"/>
              <a:t>       </a:t>
            </a:r>
            <a:r>
              <a:rPr lang="en-US" altLang="zh-CN" sz="3600"/>
              <a:t>                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5525770" y="4340225"/>
            <a:ext cx="2002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ym typeface="+mn-ea"/>
              </a:rPr>
              <a:t>不反应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922020" y="5570855"/>
            <a:ext cx="63049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rgbClr val="FF0000"/>
                </a:solidFill>
              </a:rPr>
              <a:t>活动性强</a:t>
            </a:r>
            <a:r>
              <a:rPr lang="zh-CN" sz="2000"/>
              <a:t>的金属能够把</a:t>
            </a:r>
            <a:r>
              <a:rPr lang="zh-CN" sz="2000">
                <a:solidFill>
                  <a:srgbClr val="FF0000"/>
                </a:solidFill>
              </a:rPr>
              <a:t>活动性弱</a:t>
            </a:r>
            <a:r>
              <a:rPr lang="zh-CN" sz="2000"/>
              <a:t>的金属从其</a:t>
            </a:r>
            <a:r>
              <a:rPr lang="zh-CN" sz="2000">
                <a:solidFill>
                  <a:srgbClr val="FF0000"/>
                </a:solidFill>
              </a:rPr>
              <a:t>化合物</a:t>
            </a:r>
            <a:r>
              <a:rPr lang="zh-CN" sz="2000"/>
              <a:t>的</a:t>
            </a:r>
            <a:r>
              <a:rPr lang="zh-CN" sz="2000">
                <a:solidFill>
                  <a:srgbClr val="FF0000"/>
                </a:solidFill>
              </a:rPr>
              <a:t>溶液</a:t>
            </a:r>
            <a:r>
              <a:rPr lang="zh-CN" sz="2000"/>
              <a:t>中置换出来             </a:t>
            </a:r>
            <a:r>
              <a:rPr lang="en-US" altLang="zh-CN" sz="3600"/>
              <a:t>       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28" grpId="0"/>
      <p:bldP spid="13" grpId="0"/>
      <p:bldP spid="14" grpId="0"/>
      <p:bldP spid="15" grpId="0"/>
      <p:bldP spid="16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89915" y="901065"/>
            <a:ext cx="105213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K    Ca   Na    Mg   Al    Zn   Fe   Sn    Pb    (H)    Cu    Hg    Ag   Pt    Au</a:t>
            </a:r>
          </a:p>
          <a:p>
            <a:r>
              <a:rPr lang="zh-CN" altLang="en-US" sz="2400"/>
              <a:t>钾</a:t>
            </a:r>
            <a:r>
              <a:rPr lang="en-US" altLang="zh-CN" sz="2400"/>
              <a:t>   </a:t>
            </a:r>
            <a:r>
              <a:rPr lang="zh-CN" altLang="en-US" sz="2400"/>
              <a:t>钙</a:t>
            </a:r>
            <a:r>
              <a:rPr lang="en-US" altLang="zh-CN" sz="2400"/>
              <a:t>    </a:t>
            </a:r>
            <a:r>
              <a:rPr lang="zh-CN" altLang="en-US" sz="2400"/>
              <a:t>钠</a:t>
            </a:r>
            <a:r>
              <a:rPr lang="en-US" altLang="zh-CN" sz="2400"/>
              <a:t>     </a:t>
            </a:r>
            <a:r>
              <a:rPr lang="zh-CN" altLang="en-US" sz="2400"/>
              <a:t>镁</a:t>
            </a:r>
            <a:r>
              <a:rPr lang="en-US" altLang="zh-CN" sz="2400"/>
              <a:t>    </a:t>
            </a:r>
            <a:r>
              <a:rPr lang="zh-CN" altLang="en-US" sz="2400"/>
              <a:t>铝</a:t>
            </a:r>
            <a:r>
              <a:rPr lang="en-US" altLang="zh-CN" sz="2400"/>
              <a:t>    </a:t>
            </a:r>
            <a:r>
              <a:rPr lang="zh-CN" altLang="en-US" sz="2400"/>
              <a:t>锌</a:t>
            </a:r>
            <a:r>
              <a:rPr lang="en-US" altLang="zh-CN" sz="2400"/>
              <a:t>    </a:t>
            </a:r>
            <a:r>
              <a:rPr lang="zh-CN" altLang="en-US" sz="2400"/>
              <a:t>铁</a:t>
            </a:r>
            <a:r>
              <a:rPr lang="en-US" altLang="zh-CN" sz="2400"/>
              <a:t>    </a:t>
            </a:r>
            <a:r>
              <a:rPr lang="zh-CN" altLang="en-US" sz="2400"/>
              <a:t>锡</a:t>
            </a:r>
            <a:r>
              <a:rPr lang="en-US" altLang="zh-CN" sz="2400"/>
              <a:t>    </a:t>
            </a:r>
            <a:r>
              <a:rPr lang="zh-CN" altLang="en-US" sz="2400"/>
              <a:t>铅</a:t>
            </a:r>
            <a:r>
              <a:rPr lang="en-US" altLang="zh-CN" sz="2400"/>
              <a:t>  </a:t>
            </a:r>
            <a:r>
              <a:rPr lang="zh-CN" altLang="en-US" sz="2400"/>
              <a:t>（</a:t>
            </a:r>
            <a:r>
              <a:rPr lang="en-US" altLang="zh-CN" sz="2400"/>
              <a:t>H</a:t>
            </a:r>
            <a:r>
              <a:rPr lang="zh-CN" altLang="en-US" sz="2400"/>
              <a:t>）</a:t>
            </a:r>
            <a:r>
              <a:rPr lang="en-US" altLang="zh-CN" sz="2400"/>
              <a:t>  </a:t>
            </a:r>
            <a:r>
              <a:rPr lang="zh-CN" altLang="en-US" sz="2400"/>
              <a:t>铜</a:t>
            </a:r>
            <a:r>
              <a:rPr lang="en-US" altLang="zh-CN" sz="2400"/>
              <a:t>    </a:t>
            </a:r>
            <a:r>
              <a:rPr lang="zh-CN" altLang="en-US" sz="2400"/>
              <a:t>汞</a:t>
            </a:r>
            <a:r>
              <a:rPr lang="en-US" altLang="zh-CN" sz="2400"/>
              <a:t>     </a:t>
            </a:r>
            <a:r>
              <a:rPr lang="zh-CN" altLang="en-US" sz="2400"/>
              <a:t>银</a:t>
            </a:r>
            <a:r>
              <a:rPr lang="en-US" altLang="zh-CN" sz="2400"/>
              <a:t>    </a:t>
            </a:r>
            <a:r>
              <a:rPr lang="zh-CN" altLang="en-US" sz="2400"/>
              <a:t>铂</a:t>
            </a:r>
            <a:r>
              <a:rPr lang="en-US" altLang="zh-CN" sz="2400"/>
              <a:t>    </a:t>
            </a:r>
            <a:r>
              <a:rPr lang="zh-CN" altLang="en-US" sz="2400"/>
              <a:t>金</a:t>
            </a:r>
          </a:p>
        </p:txBody>
      </p:sp>
      <p:cxnSp>
        <p:nvCxnSpPr>
          <p:cNvPr id="3" name="直接箭头连接符 2"/>
          <p:cNvCxnSpPr/>
          <p:nvPr>
            <p:custDataLst>
              <p:tags r:id="rId3"/>
            </p:custDataLst>
          </p:nvPr>
        </p:nvCxnSpPr>
        <p:spPr>
          <a:xfrm flipV="1">
            <a:off x="499745" y="1741805"/>
            <a:ext cx="9909810" cy="101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126490" y="1762125"/>
            <a:ext cx="8328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/>
              <a:t>金属活动性顺序由强到弱</a:t>
            </a: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98805" y="63500"/>
            <a:ext cx="527685" cy="8312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800">
                <a:solidFill>
                  <a:schemeClr val="dk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任意多边形: 形状 33"/>
          <p:cNvSpPr/>
          <p:nvPr>
            <p:custDataLst>
              <p:tags r:id="rId6"/>
            </p:custDataLst>
          </p:nvPr>
        </p:nvSpPr>
        <p:spPr>
          <a:xfrm rot="697528">
            <a:off x="91440" y="269875"/>
            <a:ext cx="247650" cy="347980"/>
          </a:xfrm>
          <a:custGeom>
            <a:avLst/>
            <a:gdLst>
              <a:gd name="connsiteX0" fmla="*/ 1399913 w 1399913"/>
              <a:gd name="connsiteY0" fmla="*/ 0 h 1966165"/>
              <a:gd name="connsiteX1" fmla="*/ 1399913 w 1399913"/>
              <a:gd name="connsiteY1" fmla="*/ 1678156 h 1966165"/>
              <a:gd name="connsiteX2" fmla="*/ 0 w 1399913"/>
              <a:gd name="connsiteY2" fmla="*/ 1966165 h 196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913" h="1966164">
                <a:moveTo>
                  <a:pt x="1399913" y="0"/>
                </a:moveTo>
                <a:lnTo>
                  <a:pt x="1399913" y="1678156"/>
                </a:lnTo>
                <a:lnTo>
                  <a:pt x="0" y="1966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4" name="等腰三角形 13"/>
          <p:cNvSpPr/>
          <p:nvPr>
            <p:custDataLst>
              <p:tags r:id="rId7"/>
            </p:custDataLst>
          </p:nvPr>
        </p:nvSpPr>
        <p:spPr>
          <a:xfrm>
            <a:off x="153670" y="297180"/>
            <a:ext cx="217805" cy="2921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1367790" y="93345"/>
            <a:ext cx="3838575" cy="8312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800" spc="15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lt"/>
              </a:rPr>
              <a:t>金属与盐溶液的反应</a:t>
            </a: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153670" y="2222500"/>
            <a:ext cx="11592560" cy="717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>
                <a:solidFill>
                  <a:srgbClr val="FF0000"/>
                </a:solidFill>
              </a:rPr>
              <a:t>活动性强</a:t>
            </a:r>
            <a:r>
              <a:rPr lang="zh-CN" sz="2800"/>
              <a:t>的金属能够把</a:t>
            </a:r>
            <a:r>
              <a:rPr lang="zh-CN" sz="2800">
                <a:solidFill>
                  <a:srgbClr val="FF0000"/>
                </a:solidFill>
              </a:rPr>
              <a:t>活动性弱</a:t>
            </a:r>
            <a:r>
              <a:rPr lang="zh-CN" sz="2800"/>
              <a:t>的金属从其</a:t>
            </a:r>
            <a:r>
              <a:rPr lang="zh-CN" sz="2800">
                <a:solidFill>
                  <a:srgbClr val="FF0000"/>
                </a:solidFill>
              </a:rPr>
              <a:t>化合物</a:t>
            </a:r>
            <a:r>
              <a:rPr lang="zh-CN" sz="2800"/>
              <a:t>的</a:t>
            </a:r>
            <a:r>
              <a:rPr lang="zh-CN" sz="2800">
                <a:solidFill>
                  <a:srgbClr val="FF0000"/>
                </a:solidFill>
              </a:rPr>
              <a:t>溶液</a:t>
            </a:r>
            <a:r>
              <a:rPr lang="zh-CN" sz="2800"/>
              <a:t>中置换出来</a:t>
            </a:r>
            <a:r>
              <a:rPr lang="zh-CN" sz="2000"/>
              <a:t>             </a:t>
            </a:r>
            <a:r>
              <a:rPr lang="en-US" altLang="zh-CN" sz="3600"/>
              <a:t>        </a:t>
            </a:r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245110" y="2888615"/>
            <a:ext cx="1169797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注意：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        1.</a:t>
            </a:r>
            <a:r>
              <a:rPr lang="zh-CN" altLang="en-US" sz="2400"/>
              <a:t>金属与金属化合物的反应，金属化合物必须溶于水，否则不反应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 </a:t>
            </a:r>
            <a:r>
              <a:rPr lang="en-US" altLang="zh-CN" sz="2400"/>
              <a:t>            </a:t>
            </a:r>
            <a:r>
              <a:rPr lang="zh-CN" altLang="en-US" sz="2400"/>
              <a:t>（例：</a:t>
            </a:r>
            <a:r>
              <a:rPr lang="en-US" altLang="zh-CN" sz="2400"/>
              <a:t>AgCl</a:t>
            </a:r>
            <a:r>
              <a:rPr lang="zh-CN" altLang="en-US" sz="2400"/>
              <a:t>不溶于水）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        2.</a:t>
            </a:r>
            <a:r>
              <a:rPr lang="zh-CN" altLang="en-US" sz="2400"/>
              <a:t>发生置换反应的金属化合物溶液中，除铁的化合物溶液呈</a:t>
            </a:r>
            <a:r>
              <a:rPr lang="zh-CN" altLang="en-US" sz="2400">
                <a:solidFill>
                  <a:srgbClr val="FF0000"/>
                </a:solidFill>
              </a:rPr>
              <a:t>浅绿色</a:t>
            </a:r>
            <a:r>
              <a:rPr lang="zh-CN" altLang="en-US" sz="2400"/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 </a:t>
            </a:r>
            <a:r>
              <a:rPr lang="en-US" altLang="zh-CN" sz="2400"/>
              <a:t>             </a:t>
            </a:r>
            <a:r>
              <a:rPr lang="zh-CN" altLang="en-US" sz="2400"/>
              <a:t>铜的化合物溶液呈</a:t>
            </a:r>
            <a:r>
              <a:rPr lang="zh-CN" altLang="en-US" sz="2400">
                <a:solidFill>
                  <a:srgbClr val="FF0000"/>
                </a:solidFill>
              </a:rPr>
              <a:t>蓝色</a:t>
            </a:r>
            <a:r>
              <a:rPr lang="zh-CN" altLang="en-US" sz="2400"/>
              <a:t>外，其余大多为</a:t>
            </a:r>
            <a:r>
              <a:rPr lang="zh-CN" altLang="en-US" sz="2400">
                <a:solidFill>
                  <a:srgbClr val="FF0000"/>
                </a:solidFill>
              </a:rPr>
              <a:t>无色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FF0000"/>
                </a:solidFill>
              </a:rPr>
              <a:t>        3.</a:t>
            </a:r>
            <a:r>
              <a:rPr lang="zh-CN" altLang="en-US" sz="2400">
                <a:solidFill>
                  <a:srgbClr val="FF0000"/>
                </a:solidFill>
              </a:rPr>
              <a:t>金属</a:t>
            </a:r>
            <a:r>
              <a:rPr lang="en-US" altLang="zh-CN" sz="2400">
                <a:solidFill>
                  <a:srgbClr val="FF0000"/>
                </a:solidFill>
              </a:rPr>
              <a:t>K</a:t>
            </a:r>
            <a:r>
              <a:rPr lang="zh-CN" altLang="en-US" sz="2400">
                <a:solidFill>
                  <a:srgbClr val="FF0000"/>
                </a:solidFill>
              </a:rPr>
              <a:t>、</a:t>
            </a:r>
            <a:r>
              <a:rPr lang="en-US" altLang="zh-CN" sz="2400">
                <a:solidFill>
                  <a:srgbClr val="FF0000"/>
                </a:solidFill>
              </a:rPr>
              <a:t>Ca</a:t>
            </a:r>
            <a:r>
              <a:rPr lang="zh-CN" altLang="en-US" sz="2400">
                <a:solidFill>
                  <a:srgbClr val="FF0000"/>
                </a:solidFill>
              </a:rPr>
              <a:t>、</a:t>
            </a:r>
            <a:r>
              <a:rPr lang="en-US" altLang="zh-CN" sz="2400">
                <a:solidFill>
                  <a:srgbClr val="FF0000"/>
                </a:solidFill>
              </a:rPr>
              <a:t>Na</a:t>
            </a:r>
            <a:r>
              <a:rPr lang="zh-CN" altLang="en-US" sz="2400">
                <a:solidFill>
                  <a:srgbClr val="FF0000"/>
                </a:solidFill>
              </a:rPr>
              <a:t>因为太活泼，很容易与水反应，故不能置换出溶液中的金属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69875" y="2557145"/>
            <a:ext cx="9333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通过金属化学性质的学习，怎样验证金属活泼性？</a:t>
            </a: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94665" y="3482340"/>
            <a:ext cx="6636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1.</a:t>
            </a:r>
            <a:r>
              <a:rPr lang="zh-CN" altLang="en-US" sz="2800"/>
              <a:t>与氧气反应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94665" y="4407535"/>
            <a:ext cx="6636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2.</a:t>
            </a:r>
            <a:r>
              <a:rPr lang="zh-CN" altLang="en-US" sz="2800"/>
              <a:t>与酸反应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94665" y="5520690"/>
            <a:ext cx="3853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3.</a:t>
            </a:r>
            <a:r>
              <a:rPr lang="zh-CN" altLang="en-US" sz="2800"/>
              <a:t>与金属盐溶液的反应</a:t>
            </a: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589915" y="901065"/>
            <a:ext cx="105213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K    Ca   Na    Mg   Al    Zn   Fe   Sn    Pb    (H)    Cu    Hg    Ag   Pt    Au</a:t>
            </a:r>
          </a:p>
          <a:p>
            <a:r>
              <a:rPr lang="zh-CN" altLang="en-US" sz="2400"/>
              <a:t>钾</a:t>
            </a:r>
            <a:r>
              <a:rPr lang="en-US" altLang="zh-CN" sz="2400"/>
              <a:t>   </a:t>
            </a:r>
            <a:r>
              <a:rPr lang="zh-CN" altLang="en-US" sz="2400"/>
              <a:t>钙</a:t>
            </a:r>
            <a:r>
              <a:rPr lang="en-US" altLang="zh-CN" sz="2400"/>
              <a:t>    </a:t>
            </a:r>
            <a:r>
              <a:rPr lang="zh-CN" altLang="en-US" sz="2400"/>
              <a:t>钠</a:t>
            </a:r>
            <a:r>
              <a:rPr lang="en-US" altLang="zh-CN" sz="2400"/>
              <a:t>     </a:t>
            </a:r>
            <a:r>
              <a:rPr lang="zh-CN" altLang="en-US" sz="2400"/>
              <a:t>镁</a:t>
            </a:r>
            <a:r>
              <a:rPr lang="en-US" altLang="zh-CN" sz="2400"/>
              <a:t>    </a:t>
            </a:r>
            <a:r>
              <a:rPr lang="zh-CN" altLang="en-US" sz="2400"/>
              <a:t>铝</a:t>
            </a:r>
            <a:r>
              <a:rPr lang="en-US" altLang="zh-CN" sz="2400"/>
              <a:t>    </a:t>
            </a:r>
            <a:r>
              <a:rPr lang="zh-CN" altLang="en-US" sz="2400"/>
              <a:t>锌</a:t>
            </a:r>
            <a:r>
              <a:rPr lang="en-US" altLang="zh-CN" sz="2400"/>
              <a:t>    </a:t>
            </a:r>
            <a:r>
              <a:rPr lang="zh-CN" altLang="en-US" sz="2400"/>
              <a:t>铁</a:t>
            </a:r>
            <a:r>
              <a:rPr lang="en-US" altLang="zh-CN" sz="2400"/>
              <a:t>    </a:t>
            </a:r>
            <a:r>
              <a:rPr lang="zh-CN" altLang="en-US" sz="2400"/>
              <a:t>锡</a:t>
            </a:r>
            <a:r>
              <a:rPr lang="en-US" altLang="zh-CN" sz="2400"/>
              <a:t>    </a:t>
            </a:r>
            <a:r>
              <a:rPr lang="zh-CN" altLang="en-US" sz="2400"/>
              <a:t>铅</a:t>
            </a:r>
            <a:r>
              <a:rPr lang="en-US" altLang="zh-CN" sz="2400"/>
              <a:t>  </a:t>
            </a:r>
            <a:r>
              <a:rPr lang="zh-CN" altLang="en-US" sz="2400"/>
              <a:t>（</a:t>
            </a:r>
            <a:r>
              <a:rPr lang="en-US" altLang="zh-CN" sz="2400"/>
              <a:t>H</a:t>
            </a:r>
            <a:r>
              <a:rPr lang="zh-CN" altLang="en-US" sz="2400"/>
              <a:t>）</a:t>
            </a:r>
            <a:r>
              <a:rPr lang="en-US" altLang="zh-CN" sz="2400"/>
              <a:t>  </a:t>
            </a:r>
            <a:r>
              <a:rPr lang="zh-CN" altLang="en-US" sz="2400"/>
              <a:t>铜</a:t>
            </a:r>
            <a:r>
              <a:rPr lang="en-US" altLang="zh-CN" sz="2400"/>
              <a:t>    </a:t>
            </a:r>
            <a:r>
              <a:rPr lang="zh-CN" altLang="en-US" sz="2400"/>
              <a:t>汞</a:t>
            </a:r>
            <a:r>
              <a:rPr lang="en-US" altLang="zh-CN" sz="2400"/>
              <a:t>     </a:t>
            </a:r>
            <a:r>
              <a:rPr lang="zh-CN" altLang="en-US" sz="2400"/>
              <a:t>银</a:t>
            </a:r>
            <a:r>
              <a:rPr lang="en-US" altLang="zh-CN" sz="2400"/>
              <a:t>    </a:t>
            </a:r>
            <a:r>
              <a:rPr lang="zh-CN" altLang="en-US" sz="2400"/>
              <a:t>铂</a:t>
            </a:r>
            <a:r>
              <a:rPr lang="en-US" altLang="zh-CN" sz="2400"/>
              <a:t>    </a:t>
            </a:r>
            <a:r>
              <a:rPr lang="zh-CN" altLang="en-US" sz="2400"/>
              <a:t>金</a:t>
            </a:r>
          </a:p>
        </p:txBody>
      </p:sp>
      <p:cxnSp>
        <p:nvCxnSpPr>
          <p:cNvPr id="7" name="直接箭头连接符 6"/>
          <p:cNvCxnSpPr/>
          <p:nvPr>
            <p:custDataLst>
              <p:tags r:id="rId7"/>
            </p:custDataLst>
          </p:nvPr>
        </p:nvCxnSpPr>
        <p:spPr>
          <a:xfrm flipV="1">
            <a:off x="499745" y="1741805"/>
            <a:ext cx="9909810" cy="101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126490" y="1762125"/>
            <a:ext cx="8328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/>
              <a:t>金属活动性顺序由强到弱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89915" y="901065"/>
            <a:ext cx="105213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K    Ca   Na    Mg   Al    Zn   Fe   Sn    Pb    (H)    Cu    Hg    Ag   Pt    Au</a:t>
            </a:r>
          </a:p>
          <a:p>
            <a:r>
              <a:rPr lang="zh-CN" altLang="en-US" sz="2400"/>
              <a:t>钾</a:t>
            </a:r>
            <a:r>
              <a:rPr lang="en-US" altLang="zh-CN" sz="2400"/>
              <a:t>   </a:t>
            </a:r>
            <a:r>
              <a:rPr lang="zh-CN" altLang="en-US" sz="2400"/>
              <a:t>钙</a:t>
            </a:r>
            <a:r>
              <a:rPr lang="en-US" altLang="zh-CN" sz="2400"/>
              <a:t>    </a:t>
            </a:r>
            <a:r>
              <a:rPr lang="zh-CN" altLang="en-US" sz="2400"/>
              <a:t>钠</a:t>
            </a:r>
            <a:r>
              <a:rPr lang="en-US" altLang="zh-CN" sz="2400"/>
              <a:t>     </a:t>
            </a:r>
            <a:r>
              <a:rPr lang="zh-CN" altLang="en-US" sz="2400"/>
              <a:t>镁</a:t>
            </a:r>
            <a:r>
              <a:rPr lang="en-US" altLang="zh-CN" sz="2400"/>
              <a:t>    </a:t>
            </a:r>
            <a:r>
              <a:rPr lang="zh-CN" altLang="en-US" sz="2400"/>
              <a:t>铝</a:t>
            </a:r>
            <a:r>
              <a:rPr lang="en-US" altLang="zh-CN" sz="2400"/>
              <a:t>    </a:t>
            </a:r>
            <a:r>
              <a:rPr lang="zh-CN" altLang="en-US" sz="2400"/>
              <a:t>锌</a:t>
            </a:r>
            <a:r>
              <a:rPr lang="en-US" altLang="zh-CN" sz="2400"/>
              <a:t>    </a:t>
            </a:r>
            <a:r>
              <a:rPr lang="zh-CN" altLang="en-US" sz="2400"/>
              <a:t>铁</a:t>
            </a:r>
            <a:r>
              <a:rPr lang="en-US" altLang="zh-CN" sz="2400"/>
              <a:t>    </a:t>
            </a:r>
            <a:r>
              <a:rPr lang="zh-CN" altLang="en-US" sz="2400"/>
              <a:t>锡</a:t>
            </a:r>
            <a:r>
              <a:rPr lang="en-US" altLang="zh-CN" sz="2400"/>
              <a:t>    </a:t>
            </a:r>
            <a:r>
              <a:rPr lang="zh-CN" altLang="en-US" sz="2400"/>
              <a:t>铅</a:t>
            </a:r>
            <a:r>
              <a:rPr lang="en-US" altLang="zh-CN" sz="2400"/>
              <a:t>  </a:t>
            </a:r>
            <a:r>
              <a:rPr lang="zh-CN" altLang="en-US" sz="2400"/>
              <a:t>（</a:t>
            </a:r>
            <a:r>
              <a:rPr lang="en-US" altLang="zh-CN" sz="2400"/>
              <a:t>H</a:t>
            </a:r>
            <a:r>
              <a:rPr lang="zh-CN" altLang="en-US" sz="2400"/>
              <a:t>）</a:t>
            </a:r>
            <a:r>
              <a:rPr lang="en-US" altLang="zh-CN" sz="2400"/>
              <a:t>  </a:t>
            </a:r>
            <a:r>
              <a:rPr lang="zh-CN" altLang="en-US" sz="2400"/>
              <a:t>铜</a:t>
            </a:r>
            <a:r>
              <a:rPr lang="en-US" altLang="zh-CN" sz="2400"/>
              <a:t>    </a:t>
            </a:r>
            <a:r>
              <a:rPr lang="zh-CN" altLang="en-US" sz="2400"/>
              <a:t>汞</a:t>
            </a:r>
            <a:r>
              <a:rPr lang="en-US" altLang="zh-CN" sz="2400"/>
              <a:t>     </a:t>
            </a:r>
            <a:r>
              <a:rPr lang="zh-CN" altLang="en-US" sz="2400"/>
              <a:t>银</a:t>
            </a:r>
            <a:r>
              <a:rPr lang="en-US" altLang="zh-CN" sz="2400"/>
              <a:t>    </a:t>
            </a:r>
            <a:r>
              <a:rPr lang="zh-CN" altLang="en-US" sz="2400"/>
              <a:t>铂</a:t>
            </a:r>
            <a:r>
              <a:rPr lang="en-US" altLang="zh-CN" sz="2400"/>
              <a:t>    </a:t>
            </a:r>
            <a:r>
              <a:rPr lang="zh-CN" altLang="en-US" sz="2400"/>
              <a:t>金</a:t>
            </a:r>
          </a:p>
        </p:txBody>
      </p:sp>
      <p:cxnSp>
        <p:nvCxnSpPr>
          <p:cNvPr id="3" name="直接箭头连接符 2"/>
          <p:cNvCxnSpPr/>
          <p:nvPr>
            <p:custDataLst>
              <p:tags r:id="rId3"/>
            </p:custDataLst>
          </p:nvPr>
        </p:nvCxnSpPr>
        <p:spPr>
          <a:xfrm flipV="1">
            <a:off x="499745" y="1741805"/>
            <a:ext cx="9909810" cy="101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126490" y="1762125"/>
            <a:ext cx="8328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/>
              <a:t>金属活动性顺序由强到弱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387350" y="263525"/>
            <a:ext cx="44748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金属活动性顺序的应用</a:t>
            </a: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06680" y="2379345"/>
            <a:ext cx="11550015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1.</a:t>
            </a:r>
            <a:r>
              <a:rPr lang="zh-CN" altLang="en-US" sz="2800"/>
              <a:t>比较金属活动性强弱：</a:t>
            </a:r>
            <a:r>
              <a:rPr lang="zh-CN" altLang="en-US" sz="2800">
                <a:solidFill>
                  <a:srgbClr val="FF0000"/>
                </a:solidFill>
              </a:rPr>
              <a:t>金属位置越靠前，金属活动性越强</a:t>
            </a:r>
          </a:p>
          <a:p>
            <a:pPr>
              <a:lnSpc>
                <a:spcPct val="150000"/>
              </a:lnSpc>
            </a:pPr>
            <a:r>
              <a:rPr lang="en-US" altLang="zh-CN" sz="2800"/>
              <a:t>2.</a:t>
            </a:r>
            <a:r>
              <a:rPr lang="zh-CN" altLang="en-US" sz="2800"/>
              <a:t>判断金属能否置换出盐酸、稀硫酸中的氢：</a:t>
            </a:r>
            <a:r>
              <a:rPr lang="zh-CN" altLang="en-US" sz="2800">
                <a:solidFill>
                  <a:srgbClr val="FF0000"/>
                </a:solidFill>
              </a:rPr>
              <a:t>位于氢前面的金属能置换出盐酸、稀硫酸中的氢</a:t>
            </a:r>
          </a:p>
          <a:p>
            <a:pPr>
              <a:lnSpc>
                <a:spcPct val="150000"/>
              </a:lnSpc>
            </a:pPr>
            <a:r>
              <a:rPr lang="en-US" altLang="zh-CN" sz="2800"/>
              <a:t>3.</a:t>
            </a:r>
            <a:r>
              <a:rPr lang="zh-CN" altLang="en-US" sz="2800"/>
              <a:t>判断金属能否与金属化合物溶液发生置换反应：</a:t>
            </a:r>
            <a:r>
              <a:rPr lang="zh-CN" altLang="en-US" sz="2800">
                <a:solidFill>
                  <a:srgbClr val="FF0000"/>
                </a:solidFill>
              </a:rPr>
              <a:t>位于前面的金属能够把位于后面的金属从它们化合物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的</a:t>
            </a:r>
            <a:r>
              <a:rPr lang="zh-CN" altLang="en-US" sz="2800">
                <a:solidFill>
                  <a:srgbClr val="FF0000"/>
                </a:solidFill>
              </a:rPr>
              <a:t>溶液里置换出来（以强换弱）</a:t>
            </a: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4862195" y="263525"/>
            <a:ext cx="6647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指金属原子在溶液中失去电子的能力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13360" y="281305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练习：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88290" y="1137920"/>
            <a:ext cx="9568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1.</a:t>
            </a:r>
            <a:r>
              <a:rPr lang="zh-CN" altLang="en-US" sz="2800"/>
              <a:t>判断下列化学方程式书写是否正确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000885" y="1781810"/>
            <a:ext cx="650811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/>
              <a:t>(1) Cu + AgNO</a:t>
            </a:r>
            <a:r>
              <a:rPr lang="en-US" sz="2800" baseline="-25000"/>
              <a:t>3</a:t>
            </a:r>
            <a:r>
              <a:rPr lang="en-US" sz="2800"/>
              <a:t> = Ag + CuNO</a:t>
            </a:r>
            <a:r>
              <a:rPr lang="en-US" sz="2800" baseline="-25000"/>
              <a:t>3</a:t>
            </a:r>
            <a:endParaRPr lang="en-US" sz="2800"/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sz="2800"/>
              <a:t>(2)  Al  + CuSO</a:t>
            </a:r>
            <a:r>
              <a:rPr lang="en-US" sz="2800" baseline="-25000"/>
              <a:t>4</a:t>
            </a:r>
            <a:r>
              <a:rPr lang="en-US" sz="2800"/>
              <a:t> = Cu + AlSO</a:t>
            </a:r>
            <a:r>
              <a:rPr lang="en-US" sz="2800" baseline="-25000"/>
              <a:t>4</a:t>
            </a:r>
            <a:endParaRPr lang="en-US" sz="2800"/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sz="2800"/>
              <a:t>(3) 2Fe + 6HCl = 2FeCl</a:t>
            </a:r>
            <a:r>
              <a:rPr lang="en-US" sz="2800" baseline="-25000"/>
              <a:t>3</a:t>
            </a:r>
            <a:r>
              <a:rPr lang="en-US" sz="2800"/>
              <a:t>  + 3H</a:t>
            </a:r>
            <a:r>
              <a:rPr lang="en-US" sz="2800" baseline="-25000"/>
              <a:t>2</a:t>
            </a:r>
            <a:r>
              <a:rPr lang="en-US" sz="2800"/>
              <a:t> ↑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sz="2800"/>
              <a:t>(4) Cu  +  H</a:t>
            </a:r>
            <a:r>
              <a:rPr lang="en-US" sz="2800" baseline="-25000"/>
              <a:t>2</a:t>
            </a:r>
            <a:r>
              <a:rPr lang="en-US" sz="2800"/>
              <a:t>SO</a:t>
            </a:r>
            <a:r>
              <a:rPr lang="en-US" sz="2800" baseline="-25000"/>
              <a:t>4</a:t>
            </a:r>
            <a:r>
              <a:rPr lang="en-US" sz="2800"/>
              <a:t> = CuSO</a:t>
            </a:r>
            <a:r>
              <a:rPr lang="en-US" sz="2800" baseline="-25000"/>
              <a:t>4</a:t>
            </a:r>
            <a:r>
              <a:rPr lang="en-US" sz="2800"/>
              <a:t>  +  H</a:t>
            </a:r>
            <a:r>
              <a:rPr lang="en-US" sz="2800" baseline="-25000"/>
              <a:t>2</a:t>
            </a:r>
            <a:r>
              <a:rPr lang="en-US" sz="2800">
                <a:sym typeface="+mn-ea"/>
              </a:rPr>
              <a:t>↑</a:t>
            </a:r>
            <a:endParaRPr lang="en-US" sz="2800"/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sz="2800"/>
              <a:t>(5) Cu  +  FeSO</a:t>
            </a:r>
            <a:r>
              <a:rPr lang="en-US" sz="2800" baseline="-25000"/>
              <a:t>4</a:t>
            </a:r>
            <a:r>
              <a:rPr lang="en-US" sz="2800"/>
              <a:t>  =  </a:t>
            </a:r>
            <a:r>
              <a:rPr lang="en-US" sz="2800">
                <a:sym typeface="+mn-ea"/>
              </a:rPr>
              <a:t>CuSO</a:t>
            </a:r>
            <a:r>
              <a:rPr lang="en-US" sz="2800" baseline="-25000">
                <a:sym typeface="+mn-ea"/>
              </a:rPr>
              <a:t>4</a:t>
            </a:r>
            <a:r>
              <a:rPr lang="en-US" sz="2800"/>
              <a:t> + </a:t>
            </a:r>
            <a:r>
              <a:rPr lang="en-US" sz="2800">
                <a:sym typeface="+mn-ea"/>
              </a:rPr>
              <a:t>Fe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sz="2800"/>
              <a:t>(6) </a:t>
            </a:r>
            <a:r>
              <a:rPr lang="en-US" sz="2800">
                <a:sym typeface="+mn-ea"/>
              </a:rPr>
              <a:t>Cu + AgCl = Ag + CuCl</a:t>
            </a:r>
            <a:r>
              <a:rPr lang="en-US" sz="2800" baseline="-25000">
                <a:sym typeface="+mn-ea"/>
              </a:rPr>
              <a:t>2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13360" y="281305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练习：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88290" y="1137920"/>
            <a:ext cx="9568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2.</a:t>
            </a:r>
            <a:r>
              <a:rPr lang="zh-CN" altLang="en-US" sz="2800"/>
              <a:t>判断下列说法是否正确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06400" y="1953895"/>
            <a:ext cx="11645265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(1)</a:t>
            </a:r>
            <a:r>
              <a:rPr lang="en-US" sz="2800"/>
              <a:t> </a:t>
            </a:r>
            <a:r>
              <a:rPr lang="zh-CN" altLang="en-US" sz="2400"/>
              <a:t>在金属活动性顺序中，排在氢前面的金属能够置换出盐酸和稀硫酸中的氢气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(2) 活泼金属与稀硫酸反应放出氢气，故反应后溶液的质量会减小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400"/>
              <a:t>(3) 置换反应一定生成单质和化合物，则有单质和化合物生成的反应一定是置换反应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400"/>
              <a:t>(4) 在金属活动顺序中，只有排在氢前面的金属能把排在后面的金属从它化合物中置换出来</a:t>
            </a:r>
            <a:endParaRPr lang="zh-CN" altLang="en-US" sz="2400"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13360" y="281305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课后作业：</a:t>
            </a: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44830" y="913130"/>
            <a:ext cx="7459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针对于</a:t>
            </a:r>
            <a:r>
              <a:rPr lang="en-US" altLang="zh-CN" sz="2800"/>
              <a:t>Mg   Al   Zn   Fe</a:t>
            </a:r>
            <a:r>
              <a:rPr lang="zh-CN" altLang="en-US" sz="2800"/>
              <a:t>分别与</a:t>
            </a:r>
            <a:r>
              <a:rPr lang="en-US" altLang="zh-CN" sz="2800"/>
              <a:t>HCl</a:t>
            </a:r>
            <a:r>
              <a:rPr lang="zh-CN" altLang="en-US" sz="2800"/>
              <a:t>反应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49225" y="1544955"/>
            <a:ext cx="121710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/>
              <a:t>1.</a:t>
            </a:r>
            <a:r>
              <a:rPr lang="zh-CN" altLang="en-US" sz="2400">
                <a:solidFill>
                  <a:srgbClr val="FF0000"/>
                </a:solidFill>
              </a:rPr>
              <a:t>等质量</a:t>
            </a:r>
            <a:r>
              <a:rPr lang="en-US" altLang="zh-CN" sz="2400">
                <a:solidFill>
                  <a:srgbClr val="FF0000"/>
                </a:solidFill>
              </a:rPr>
              <a:t>a g</a:t>
            </a:r>
            <a:r>
              <a:rPr lang="zh-CN" altLang="en-US" sz="2400"/>
              <a:t>的</a:t>
            </a:r>
            <a:r>
              <a:rPr lang="zh-CN" altLang="en-US" sz="2400">
                <a:sym typeface="+mn-ea"/>
              </a:rPr>
              <a:t>上述四种</a:t>
            </a:r>
            <a:r>
              <a:rPr lang="zh-CN" altLang="en-US" sz="2400"/>
              <a:t>金属分别与过量的盐酸反应，分别产生氢气质量比较：</a:t>
            </a:r>
            <a:r>
              <a:rPr lang="zh-CN" altLang="en-US" sz="2400" u="sng"/>
              <a:t> </a:t>
            </a:r>
            <a:r>
              <a:rPr lang="en-US" altLang="zh-CN" sz="2400" u="sng"/>
              <a:t>                </a:t>
            </a:r>
            <a:r>
              <a:rPr lang="zh-CN" altLang="en-US" sz="2400" u="sng"/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2.</a:t>
            </a:r>
            <a:r>
              <a:rPr lang="zh-CN" altLang="en-US" sz="2400">
                <a:solidFill>
                  <a:srgbClr val="FF0000"/>
                </a:solidFill>
              </a:rPr>
              <a:t>等质量</a:t>
            </a:r>
            <a:r>
              <a:rPr lang="zh-CN" altLang="en-US" sz="2400"/>
              <a:t>的盐酸</a:t>
            </a:r>
            <a:r>
              <a:rPr lang="en-US" altLang="zh-CN" sz="2400"/>
              <a:t>(</a:t>
            </a:r>
            <a:r>
              <a:rPr lang="zh-CN" altLang="en-US" sz="2400"/>
              <a:t>含氯化氢</a:t>
            </a:r>
            <a:r>
              <a:rPr lang="en-US" altLang="zh-CN" sz="2400"/>
              <a:t>a g)</a:t>
            </a:r>
            <a:r>
              <a:rPr lang="zh-CN" altLang="en-US" sz="2400"/>
              <a:t>分别与过量的上述四种金属反应，分别产生氢气的质量比较：</a:t>
            </a:r>
            <a:r>
              <a:rPr lang="zh-CN" altLang="en-US" sz="2400" u="sng"/>
              <a:t> </a:t>
            </a:r>
            <a:r>
              <a:rPr lang="en-US" altLang="zh-CN" sz="2400" u="sng"/>
              <a:t>             </a:t>
            </a:r>
            <a:r>
              <a:rPr lang="zh-CN" altLang="en-US" sz="2400" u="sng"/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3.</a:t>
            </a:r>
            <a:r>
              <a:rPr lang="zh-CN" altLang="en-US" sz="2400"/>
              <a:t>产生</a:t>
            </a:r>
            <a:r>
              <a:rPr lang="zh-CN" altLang="en-US" sz="2400">
                <a:solidFill>
                  <a:srgbClr val="FF0000"/>
                </a:solidFill>
              </a:rPr>
              <a:t>等量的氢气</a:t>
            </a:r>
            <a:r>
              <a:rPr lang="en-US" altLang="zh-CN" sz="2400">
                <a:solidFill>
                  <a:srgbClr val="FF0000"/>
                </a:solidFill>
              </a:rPr>
              <a:t>a g</a:t>
            </a:r>
            <a:r>
              <a:rPr lang="zh-CN" altLang="en-US" sz="2400"/>
              <a:t>，消耗上述四种金属的质量比较</a:t>
            </a:r>
            <a:r>
              <a:rPr lang="zh-CN" altLang="en-US" sz="2400" u="sng"/>
              <a:t> </a:t>
            </a:r>
            <a:r>
              <a:rPr lang="en-US" altLang="zh-CN" sz="2400" u="sng"/>
              <a:t>                      </a:t>
            </a:r>
            <a:r>
              <a:rPr lang="zh-CN" altLang="en-US" sz="2400" u="sng"/>
              <a:t>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78105" y="1280795"/>
            <a:ext cx="120351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sym typeface="+mn-ea"/>
              </a:rPr>
              <a:t>1.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等质量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a g</a:t>
            </a:r>
            <a:r>
              <a:rPr lang="zh-CN" altLang="en-US" sz="2400">
                <a:sym typeface="+mn-ea"/>
              </a:rPr>
              <a:t>的上述四种金属分别与过量的盐酸反应，分别产生氢气质量比较：</a:t>
            </a:r>
            <a:r>
              <a:rPr lang="zh-CN" altLang="en-US" sz="2400" u="sng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            </a:t>
            </a:r>
            <a:r>
              <a:rPr lang="zh-CN" altLang="en-US" sz="2400" u="sng">
                <a:sym typeface="+mn-ea"/>
              </a:rPr>
              <a:t>。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13360" y="281305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课后作业：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555625" y="803275"/>
            <a:ext cx="7459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针对于</a:t>
            </a:r>
            <a:r>
              <a:rPr lang="en-US" altLang="zh-CN" sz="2800"/>
              <a:t>Mg   Al   Zn   Fe</a:t>
            </a:r>
            <a:r>
              <a:rPr lang="zh-CN" altLang="en-US" sz="2800"/>
              <a:t>分别与</a:t>
            </a:r>
            <a:r>
              <a:rPr lang="en-US" altLang="zh-CN" sz="2800"/>
              <a:t>HCl</a:t>
            </a:r>
            <a:r>
              <a:rPr lang="zh-CN" altLang="en-US" sz="2800"/>
              <a:t>反应</a:t>
            </a:r>
          </a:p>
        </p:txBody>
      </p:sp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>
            <a:off x="4812115" y="3974091"/>
            <a:ext cx="3601025" cy="645142"/>
            <a:chOff x="5274" y="8023"/>
            <a:chExt cx="8171" cy="4789"/>
          </a:xfrm>
        </p:grpSpPr>
        <p:grpSp>
          <p:nvGrpSpPr>
            <p:cNvPr id="6" name="组合 5"/>
            <p:cNvGrpSpPr/>
            <p:nvPr>
              <p:custDataLst>
                <p:tags r:id="rId67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7" name="文本框 6"/>
              <p:cNvSpPr txBox="1"/>
              <p:nvPr>
                <p:custDataLst>
                  <p:tags r:id="rId69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Zn +  2HCl          ZnCl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8" name="对象 7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70"/>
                </p:custDataLst>
              </p:nvPr>
            </p:nvGraphicFramePr>
            <p:xfrm>
              <a:off x="383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49" r:id="rId72" imgW="114300" imgH="266700" progId="Equation.KSEE3">
                      <p:embed/>
                    </p:oleObj>
                  </mc:Choice>
                  <mc:Fallback>
                    <p:oleObj r:id="rId72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3"/>
                          <a:stretch>
                            <a:fillRect/>
                          </a:stretch>
                        </p:blipFill>
                        <p:spPr>
                          <a:xfrm>
                            <a:off x="383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" name="文本框 9"/>
            <p:cNvSpPr txBox="1"/>
            <p:nvPr>
              <p:custDataLst>
                <p:tags r:id="rId68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4598755" y="1912881"/>
            <a:ext cx="3601025" cy="645142"/>
            <a:chOff x="5274" y="8023"/>
            <a:chExt cx="8171" cy="4789"/>
          </a:xfrm>
        </p:grpSpPr>
        <p:grpSp>
          <p:nvGrpSpPr>
            <p:cNvPr id="12" name="组合 11"/>
            <p:cNvGrpSpPr/>
            <p:nvPr>
              <p:custDataLst>
                <p:tags r:id="rId63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6" name="文本框 15"/>
              <p:cNvSpPr txBox="1"/>
              <p:nvPr>
                <p:custDataLst>
                  <p:tags r:id="rId65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Mg +  2HCl          MgCl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22" name="对象 21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6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0" r:id="rId74" imgW="114300" imgH="266700" progId="Equation.KSEE3">
                      <p:embed/>
                    </p:oleObj>
                  </mc:Choice>
                  <mc:Fallback>
                    <p:oleObj r:id="rId74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3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" name="文本框 23"/>
            <p:cNvSpPr txBox="1"/>
            <p:nvPr>
              <p:custDataLst>
                <p:tags r:id="rId64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25" name="组合 24"/>
          <p:cNvGrpSpPr/>
          <p:nvPr>
            <p:custDataLst>
              <p:tags r:id="rId8"/>
            </p:custDataLst>
          </p:nvPr>
        </p:nvGrpSpPr>
        <p:grpSpPr>
          <a:xfrm>
            <a:off x="54695" y="3996316"/>
            <a:ext cx="3601025" cy="645142"/>
            <a:chOff x="5274" y="8023"/>
            <a:chExt cx="8171" cy="4789"/>
          </a:xfrm>
        </p:grpSpPr>
        <p:grpSp>
          <p:nvGrpSpPr>
            <p:cNvPr id="26" name="组合 25"/>
            <p:cNvGrpSpPr/>
            <p:nvPr>
              <p:custDataLst>
                <p:tags r:id="rId59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38" name="文本框 37"/>
              <p:cNvSpPr txBox="1"/>
              <p:nvPr>
                <p:custDataLst>
                  <p:tags r:id="rId61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Fe +  2HCl          FeCl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39" name="对象 38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2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1" r:id="rId75" imgW="114300" imgH="266700" progId="Equation.KSEE3">
                      <p:embed/>
                    </p:oleObj>
                  </mc:Choice>
                  <mc:Fallback>
                    <p:oleObj r:id="rId75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3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" name="文本框 40"/>
            <p:cNvSpPr txBox="1"/>
            <p:nvPr>
              <p:custDataLst>
                <p:tags r:id="rId60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13" name="组合 12"/>
          <p:cNvGrpSpPr/>
          <p:nvPr>
            <p:custDataLst>
              <p:tags r:id="rId9"/>
            </p:custDataLst>
          </p:nvPr>
        </p:nvGrpSpPr>
        <p:grpSpPr>
          <a:xfrm>
            <a:off x="156295" y="1878591"/>
            <a:ext cx="3690489" cy="645142"/>
            <a:chOff x="5274" y="8023"/>
            <a:chExt cx="8374" cy="4789"/>
          </a:xfrm>
        </p:grpSpPr>
        <p:grpSp>
          <p:nvGrpSpPr>
            <p:cNvPr id="14" name="组合 13"/>
            <p:cNvGrpSpPr/>
            <p:nvPr>
              <p:custDataLst>
                <p:tags r:id="rId55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5" name="文本框 14"/>
              <p:cNvSpPr txBox="1"/>
              <p:nvPr>
                <p:custDataLst>
                  <p:tags r:id="rId57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2Al+  6HCl           2AlCl</a:t>
                </a:r>
                <a:r>
                  <a:rPr lang="en-US" altLang="zh-CN" sz="2000" baseline="-25000"/>
                  <a:t>3</a:t>
                </a:r>
                <a:r>
                  <a:rPr lang="en-US" altLang="zh-CN" sz="2000"/>
                  <a:t>+3H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17" name="对象 16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58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2" r:id="rId76" imgW="114300" imgH="266700" progId="Equation.KSEE3">
                      <p:embed/>
                    </p:oleObj>
                  </mc:Choice>
                  <mc:Fallback>
                    <p:oleObj r:id="rId76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3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" name="文本框 18"/>
            <p:cNvSpPr txBox="1"/>
            <p:nvPr>
              <p:custDataLst>
                <p:tags r:id="rId56"/>
              </p:custDataLst>
            </p:nvPr>
          </p:nvSpPr>
          <p:spPr>
            <a:xfrm>
              <a:off x="12928" y="8438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156210" y="316357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3102610" y="255460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6</a:t>
            </a:r>
          </a:p>
        </p:txBody>
      </p:sp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2220595" y="3010535"/>
          <a:ext cx="193167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r:id="rId77" imgW="952500" imgH="393700" progId="Equation.KSEE3">
                  <p:embed/>
                </p:oleObj>
              </mc:Choice>
              <mc:Fallback>
                <p:oleObj r:id="rId77" imgW="952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2220595" y="3010535"/>
                        <a:ext cx="193167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4612640" y="261747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24</a:t>
            </a:r>
          </a:p>
        </p:txBody>
      </p:sp>
      <p:sp>
        <p:nvSpPr>
          <p:cNvPr id="31" name="文本框 30"/>
          <p:cNvSpPr txBox="1"/>
          <p:nvPr>
            <p:custDataLst>
              <p:tags r:id="rId14"/>
            </p:custDataLst>
          </p:nvPr>
        </p:nvSpPr>
        <p:spPr>
          <a:xfrm>
            <a:off x="4585970" y="322770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7417435" y="259334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826568" y="3032125"/>
          <a:ext cx="195770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r:id="rId79" imgW="965200" imgH="393700" progId="Equation.KSEE3">
                  <p:embed/>
                </p:oleObj>
              </mc:Choice>
              <mc:Fallback>
                <p:oleObj r:id="rId79" imgW="965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6826568" y="3032125"/>
                        <a:ext cx="1957705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-22860" y="466534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56</a:t>
            </a:r>
          </a:p>
        </p:txBody>
      </p:sp>
      <p:sp>
        <p:nvSpPr>
          <p:cNvPr id="35" name="文本框 34"/>
          <p:cNvSpPr txBox="1"/>
          <p:nvPr>
            <p:custDataLst>
              <p:tags r:id="rId18"/>
            </p:custDataLst>
          </p:nvPr>
        </p:nvSpPr>
        <p:spPr>
          <a:xfrm>
            <a:off x="-49530" y="527558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781935" y="464121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2191068" y="5080000"/>
          <a:ext cx="195770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r:id="rId81" imgW="965200" imgH="393700" progId="Equation.KSEE3">
                  <p:embed/>
                </p:oleObj>
              </mc:Choice>
              <mc:Fallback>
                <p:oleObj r:id="rId81" imgW="965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2191068" y="5080000"/>
                        <a:ext cx="1957705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4726940" y="466217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65</a:t>
            </a:r>
          </a:p>
        </p:txBody>
      </p:sp>
      <p:sp>
        <p:nvSpPr>
          <p:cNvPr id="44" name="文本框 43"/>
          <p:cNvSpPr txBox="1"/>
          <p:nvPr>
            <p:custDataLst>
              <p:tags r:id="rId22"/>
            </p:custDataLst>
          </p:nvPr>
        </p:nvSpPr>
        <p:spPr>
          <a:xfrm>
            <a:off x="4700270" y="527240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45" name="文本框 44"/>
          <p:cNvSpPr txBox="1"/>
          <p:nvPr>
            <p:custDataLst>
              <p:tags r:id="rId23"/>
            </p:custDataLst>
          </p:nvPr>
        </p:nvSpPr>
        <p:spPr>
          <a:xfrm>
            <a:off x="7531735" y="463804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6876415" y="5076825"/>
          <a:ext cx="20866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r:id="rId83" imgW="1028700" imgH="393700" progId="Equation.KSEE3">
                  <p:embed/>
                </p:oleObj>
              </mc:Choice>
              <mc:Fallback>
                <p:oleObj r:id="rId83" imgW="102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4"/>
                      <a:stretch>
                        <a:fillRect/>
                      </a:stretch>
                    </p:blipFill>
                    <p:spPr>
                      <a:xfrm>
                        <a:off x="6876415" y="5076825"/>
                        <a:ext cx="20866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文本框 47"/>
          <p:cNvSpPr txBox="1"/>
          <p:nvPr>
            <p:custDataLst>
              <p:tags r:id="rId25"/>
            </p:custDataLst>
          </p:nvPr>
        </p:nvSpPr>
        <p:spPr>
          <a:xfrm>
            <a:off x="667385" y="6202680"/>
            <a:ext cx="73475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ym typeface="+mn-ea"/>
              </a:rPr>
              <a:t>故：分别产生氢气质量比较：</a:t>
            </a:r>
            <a:r>
              <a:rPr lang="en-US" altLang="zh-CN" sz="2400" u="sng">
                <a:sym typeface="+mn-ea"/>
              </a:rPr>
              <a:t>Al &gt; Mg &gt; Fe &gt; Zn</a:t>
            </a:r>
          </a:p>
        </p:txBody>
      </p:sp>
      <p:cxnSp>
        <p:nvCxnSpPr>
          <p:cNvPr id="49" name="直接连接符 48"/>
          <p:cNvCxnSpPr/>
          <p:nvPr>
            <p:custDataLst>
              <p:tags r:id="rId26"/>
            </p:custDataLst>
          </p:nvPr>
        </p:nvCxnSpPr>
        <p:spPr>
          <a:xfrm flipH="1">
            <a:off x="4276090" y="1878330"/>
            <a:ext cx="21590" cy="41960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>
            <p:custDataLst>
              <p:tags r:id="rId27"/>
            </p:custDataLst>
          </p:nvPr>
        </p:nvGrpSpPr>
        <p:grpSpPr>
          <a:xfrm>
            <a:off x="8919210" y="1964690"/>
            <a:ext cx="3276600" cy="3307715"/>
            <a:chOff x="14046" y="3094"/>
            <a:chExt cx="5160" cy="5209"/>
          </a:xfrm>
        </p:grpSpPr>
        <p:cxnSp>
          <p:nvCxnSpPr>
            <p:cNvPr id="50" name="直接箭头连接符 49"/>
            <p:cNvCxnSpPr/>
            <p:nvPr>
              <p:custDataLst>
                <p:tags r:id="rId50"/>
              </p:custDataLst>
            </p:nvPr>
          </p:nvCxnSpPr>
          <p:spPr>
            <a:xfrm flipV="1">
              <a:off x="14823" y="7532"/>
              <a:ext cx="4163" cy="1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/>
            <p:nvPr>
              <p:custDataLst>
                <p:tags r:id="rId51"/>
              </p:custDataLst>
            </p:nvPr>
          </p:nvCxnSpPr>
          <p:spPr>
            <a:xfrm flipH="1" flipV="1">
              <a:off x="14772" y="3334"/>
              <a:ext cx="51" cy="423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>
              <p:custDataLst>
                <p:tags r:id="rId52"/>
              </p:custDataLst>
            </p:nvPr>
          </p:nvSpPr>
          <p:spPr>
            <a:xfrm>
              <a:off x="14518" y="7723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0</a:t>
              </a:r>
            </a:p>
          </p:txBody>
        </p:sp>
        <p:sp>
          <p:nvSpPr>
            <p:cNvPr id="53" name="文本框 52"/>
            <p:cNvSpPr txBox="1"/>
            <p:nvPr>
              <p:custDataLst>
                <p:tags r:id="rId53"/>
              </p:custDataLst>
            </p:nvPr>
          </p:nvSpPr>
          <p:spPr>
            <a:xfrm>
              <a:off x="14046" y="3094"/>
              <a:ext cx="861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产生</a:t>
              </a:r>
              <a:r>
                <a:rPr lang="en-US" altLang="zh-CN"/>
                <a:t>H</a:t>
              </a:r>
              <a:r>
                <a:rPr lang="en-US" altLang="zh-CN" baseline="-25000"/>
                <a:t>2</a:t>
              </a:r>
              <a:r>
                <a:rPr lang="zh-CN" altLang="en-US"/>
                <a:t>的质量</a:t>
              </a:r>
            </a:p>
          </p:txBody>
        </p:sp>
        <p:sp>
          <p:nvSpPr>
            <p:cNvPr id="55" name="文本框 54"/>
            <p:cNvSpPr txBox="1"/>
            <p:nvPr>
              <p:custDataLst>
                <p:tags r:id="rId54"/>
              </p:custDataLst>
            </p:nvPr>
          </p:nvSpPr>
          <p:spPr>
            <a:xfrm>
              <a:off x="18345" y="7723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t/s</a:t>
              </a:r>
            </a:p>
          </p:txBody>
        </p:sp>
      </p:grpSp>
      <p:grpSp>
        <p:nvGrpSpPr>
          <p:cNvPr id="60" name="组合 59"/>
          <p:cNvGrpSpPr/>
          <p:nvPr>
            <p:custDataLst>
              <p:tags r:id="rId28"/>
            </p:custDataLst>
          </p:nvPr>
        </p:nvGrpSpPr>
        <p:grpSpPr>
          <a:xfrm>
            <a:off x="9434195" y="2859405"/>
            <a:ext cx="2571750" cy="1934210"/>
            <a:chOff x="14857" y="4503"/>
            <a:chExt cx="4050" cy="3046"/>
          </a:xfrm>
        </p:grpSpPr>
        <p:grpSp>
          <p:nvGrpSpPr>
            <p:cNvPr id="58" name="组合 57"/>
            <p:cNvGrpSpPr/>
            <p:nvPr>
              <p:custDataLst>
                <p:tags r:id="rId46"/>
              </p:custDataLst>
            </p:nvPr>
          </p:nvGrpSpPr>
          <p:grpSpPr>
            <a:xfrm>
              <a:off x="14857" y="5054"/>
              <a:ext cx="3237" cy="2495"/>
              <a:chOff x="14857" y="5054"/>
              <a:chExt cx="3237" cy="2495"/>
            </a:xfrm>
          </p:grpSpPr>
          <p:cxnSp>
            <p:nvCxnSpPr>
              <p:cNvPr id="56" name="直接连接符 55"/>
              <p:cNvCxnSpPr/>
              <p:nvPr>
                <p:custDataLst>
                  <p:tags r:id="rId48"/>
                </p:custDataLst>
              </p:nvPr>
            </p:nvCxnSpPr>
            <p:spPr>
              <a:xfrm flipV="1">
                <a:off x="14857" y="5054"/>
                <a:ext cx="1163" cy="249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>
                <p:custDataLst>
                  <p:tags r:id="rId49"/>
                </p:custDataLst>
              </p:nvPr>
            </p:nvCxnSpPr>
            <p:spPr>
              <a:xfrm>
                <a:off x="16020" y="5054"/>
                <a:ext cx="207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文本框 58"/>
            <p:cNvSpPr txBox="1"/>
            <p:nvPr>
              <p:custDataLst>
                <p:tags r:id="rId47"/>
              </p:custDataLst>
            </p:nvPr>
          </p:nvSpPr>
          <p:spPr>
            <a:xfrm>
              <a:off x="18046" y="4503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5C8FC7"/>
                  </a:solidFill>
                </a:rPr>
                <a:t>Al</a:t>
              </a:r>
            </a:p>
          </p:txBody>
        </p:sp>
      </p:grpSp>
      <p:grpSp>
        <p:nvGrpSpPr>
          <p:cNvPr id="65" name="组合 64"/>
          <p:cNvGrpSpPr/>
          <p:nvPr>
            <p:custDataLst>
              <p:tags r:id="rId29"/>
            </p:custDataLst>
          </p:nvPr>
        </p:nvGrpSpPr>
        <p:grpSpPr>
          <a:xfrm>
            <a:off x="9423400" y="3275965"/>
            <a:ext cx="2397125" cy="1496060"/>
            <a:chOff x="14840" y="5159"/>
            <a:chExt cx="3775" cy="2356"/>
          </a:xfrm>
        </p:grpSpPr>
        <p:sp>
          <p:nvSpPr>
            <p:cNvPr id="20" name="文本框 19"/>
            <p:cNvSpPr txBox="1"/>
            <p:nvPr>
              <p:custDataLst>
                <p:tags r:id="rId42"/>
              </p:custDataLst>
            </p:nvPr>
          </p:nvSpPr>
          <p:spPr>
            <a:xfrm>
              <a:off x="17755" y="5159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7030A0"/>
                  </a:solidFill>
                </a:rPr>
                <a:t>Mg</a:t>
              </a:r>
            </a:p>
          </p:txBody>
        </p:sp>
        <p:grpSp>
          <p:nvGrpSpPr>
            <p:cNvPr id="63" name="组合 62"/>
            <p:cNvGrpSpPr/>
            <p:nvPr>
              <p:custDataLst>
                <p:tags r:id="rId43"/>
              </p:custDataLst>
            </p:nvPr>
          </p:nvGrpSpPr>
          <p:grpSpPr>
            <a:xfrm>
              <a:off x="14840" y="5627"/>
              <a:ext cx="3758" cy="1888"/>
              <a:chOff x="14840" y="5627"/>
              <a:chExt cx="3758" cy="1888"/>
            </a:xfrm>
          </p:grpSpPr>
          <p:cxnSp>
            <p:nvCxnSpPr>
              <p:cNvPr id="61" name="直接连接符 60"/>
              <p:cNvCxnSpPr/>
              <p:nvPr>
                <p:custDataLst>
                  <p:tags r:id="rId44"/>
                </p:custDataLst>
              </p:nvPr>
            </p:nvCxnSpPr>
            <p:spPr>
              <a:xfrm flipV="1">
                <a:off x="14840" y="5627"/>
                <a:ext cx="573" cy="1888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>
                <p:custDataLst>
                  <p:tags r:id="rId45"/>
                </p:custDataLst>
              </p:nvPr>
            </p:nvCxnSpPr>
            <p:spPr>
              <a:xfrm flipV="1">
                <a:off x="15430" y="5627"/>
                <a:ext cx="3169" cy="17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文本框 63"/>
          <p:cNvSpPr txBox="1"/>
          <p:nvPr>
            <p:custDataLst>
              <p:tags r:id="rId30"/>
            </p:custDataLst>
          </p:nvPr>
        </p:nvSpPr>
        <p:spPr>
          <a:xfrm>
            <a:off x="120650" y="247713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/>
                </a:solidFill>
              </a:rPr>
              <a:t>54</a:t>
            </a:r>
          </a:p>
        </p:txBody>
      </p:sp>
      <p:grpSp>
        <p:nvGrpSpPr>
          <p:cNvPr id="70" name="组合 69"/>
          <p:cNvGrpSpPr/>
          <p:nvPr>
            <p:custDataLst>
              <p:tags r:id="rId31"/>
            </p:custDataLst>
          </p:nvPr>
        </p:nvGrpSpPr>
        <p:grpSpPr>
          <a:xfrm>
            <a:off x="9444355" y="3585845"/>
            <a:ext cx="2668905" cy="1207770"/>
            <a:chOff x="14873" y="5647"/>
            <a:chExt cx="4203" cy="1902"/>
          </a:xfrm>
        </p:grpSpPr>
        <p:grpSp>
          <p:nvGrpSpPr>
            <p:cNvPr id="68" name="组合 67"/>
            <p:cNvGrpSpPr/>
            <p:nvPr>
              <p:custDataLst>
                <p:tags r:id="rId38"/>
              </p:custDataLst>
            </p:nvPr>
          </p:nvGrpSpPr>
          <p:grpSpPr>
            <a:xfrm>
              <a:off x="14873" y="6099"/>
              <a:ext cx="3870" cy="1450"/>
              <a:chOff x="14873" y="6115"/>
              <a:chExt cx="3870" cy="1450"/>
            </a:xfrm>
          </p:grpSpPr>
          <p:cxnSp>
            <p:nvCxnSpPr>
              <p:cNvPr id="66" name="直接连接符 65"/>
              <p:cNvCxnSpPr/>
              <p:nvPr>
                <p:custDataLst>
                  <p:tags r:id="rId40"/>
                </p:custDataLst>
              </p:nvPr>
            </p:nvCxnSpPr>
            <p:spPr>
              <a:xfrm flipV="1">
                <a:off x="14873" y="6115"/>
                <a:ext cx="3153" cy="1450"/>
              </a:xfrm>
              <a:prstGeom prst="line">
                <a:avLst/>
              </a:prstGeom>
              <a:ln w="28575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>
                <p:custDataLst>
                  <p:tags r:id="rId41"/>
                </p:custDataLst>
              </p:nvPr>
            </p:nvCxnSpPr>
            <p:spPr>
              <a:xfrm>
                <a:off x="17909" y="6126"/>
                <a:ext cx="834" cy="2"/>
              </a:xfrm>
              <a:prstGeom prst="line">
                <a:avLst/>
              </a:prstGeom>
              <a:ln w="28575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文本框 68"/>
            <p:cNvSpPr txBox="1"/>
            <p:nvPr>
              <p:custDataLst>
                <p:tags r:id="rId39"/>
              </p:custDataLst>
            </p:nvPr>
          </p:nvSpPr>
          <p:spPr>
            <a:xfrm>
              <a:off x="18215" y="5647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gradFill>
                    <a:gsLst>
                      <a:gs pos="0">
                        <a:srgbClr val="FE4444"/>
                      </a:gs>
                      <a:gs pos="100000">
                        <a:srgbClr val="832B2B"/>
                      </a:gs>
                    </a:gsLst>
                    <a:lin scaled="0"/>
                  </a:gradFill>
                </a:rPr>
                <a:t>Fe</a:t>
              </a:r>
            </a:p>
          </p:txBody>
        </p:sp>
      </p:grpSp>
      <p:grpSp>
        <p:nvGrpSpPr>
          <p:cNvPr id="78" name="组合 77"/>
          <p:cNvGrpSpPr/>
          <p:nvPr>
            <p:custDataLst>
              <p:tags r:id="rId32"/>
            </p:custDataLst>
          </p:nvPr>
        </p:nvGrpSpPr>
        <p:grpSpPr>
          <a:xfrm>
            <a:off x="9424035" y="3990340"/>
            <a:ext cx="2688590" cy="792480"/>
            <a:chOff x="14841" y="6284"/>
            <a:chExt cx="4234" cy="1248"/>
          </a:xfrm>
        </p:grpSpPr>
        <p:grpSp>
          <p:nvGrpSpPr>
            <p:cNvPr id="76" name="组合 75"/>
            <p:cNvGrpSpPr/>
            <p:nvPr>
              <p:custDataLst>
                <p:tags r:id="rId34"/>
              </p:custDataLst>
            </p:nvPr>
          </p:nvGrpSpPr>
          <p:grpSpPr>
            <a:xfrm>
              <a:off x="14841" y="6284"/>
              <a:ext cx="4145" cy="1248"/>
              <a:chOff x="14841" y="6284"/>
              <a:chExt cx="4145" cy="1248"/>
            </a:xfrm>
          </p:grpSpPr>
          <p:cxnSp>
            <p:nvCxnSpPr>
              <p:cNvPr id="74" name="直接连接符 73"/>
              <p:cNvCxnSpPr/>
              <p:nvPr>
                <p:custDataLst>
                  <p:tags r:id="rId36"/>
                </p:custDataLst>
              </p:nvPr>
            </p:nvCxnSpPr>
            <p:spPr>
              <a:xfrm flipV="1">
                <a:off x="14841" y="6284"/>
                <a:ext cx="1804" cy="124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>
                <p:custDataLst>
                  <p:tags r:id="rId37"/>
                </p:custDataLst>
              </p:nvPr>
            </p:nvCxnSpPr>
            <p:spPr>
              <a:xfrm>
                <a:off x="16589" y="6306"/>
                <a:ext cx="2397" cy="9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文本框 76"/>
            <p:cNvSpPr txBox="1"/>
            <p:nvPr>
              <p:custDataLst>
                <p:tags r:id="rId35"/>
              </p:custDataLst>
            </p:nvPr>
          </p:nvSpPr>
          <p:spPr>
            <a:xfrm>
              <a:off x="18215" y="6315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Zn</a:t>
              </a:r>
            </a:p>
          </p:txBody>
        </p:sp>
      </p:grpSp>
      <p:sp>
        <p:nvSpPr>
          <p:cNvPr id="79" name="文本框 78"/>
          <p:cNvSpPr txBox="1"/>
          <p:nvPr>
            <p:custDataLst>
              <p:tags r:id="rId33"/>
            </p:custDataLst>
          </p:nvPr>
        </p:nvSpPr>
        <p:spPr>
          <a:xfrm>
            <a:off x="213360" y="2005965"/>
            <a:ext cx="8841740" cy="4623435"/>
          </a:xfrm>
          <a:prstGeom prst="rect">
            <a:avLst/>
          </a:prstGeom>
          <a:gradFill>
            <a:gsLst>
              <a:gs pos="50000">
                <a:srgbClr val="EDDADE"/>
              </a:gs>
              <a:gs pos="0">
                <a:srgbClr val="F3E6E9"/>
              </a:gs>
              <a:gs pos="100000">
                <a:srgbClr val="E6CDD3"/>
              </a:gs>
            </a:gsLst>
            <a:lin scaled="1"/>
          </a:gradFill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/>
              <a:t>1.</a:t>
            </a:r>
            <a:r>
              <a:rPr lang="zh-CN" altLang="en-US" sz="2400"/>
              <a:t>坐标：横坐标时间</a:t>
            </a:r>
            <a:r>
              <a:rPr lang="zh-CN" altLang="en-US" sz="2400">
                <a:sym typeface="+mn-ea"/>
              </a:rPr>
              <a:t>（反应速率越快，用时越少）</a:t>
            </a:r>
            <a:endParaRPr lang="en-US" altLang="zh-CN" sz="2400"/>
          </a:p>
          <a:p>
            <a:pPr>
              <a:lnSpc>
                <a:spcPct val="150000"/>
              </a:lnSpc>
            </a:pPr>
            <a:r>
              <a:rPr lang="en-US" altLang="zh-CN" sz="2400"/>
              <a:t>              </a:t>
            </a:r>
            <a:r>
              <a:rPr lang="zh-CN" altLang="en-US" sz="2400"/>
              <a:t>纵坐标产生氢气的质量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2.</a:t>
            </a:r>
            <a:r>
              <a:rPr lang="zh-CN" altLang="en-US" sz="2400"/>
              <a:t>起点（反应前氢气质量为</a:t>
            </a:r>
            <a:r>
              <a:rPr lang="en-US" altLang="zh-CN" sz="2400"/>
              <a:t>0</a:t>
            </a:r>
            <a:r>
              <a:rPr lang="zh-CN" altLang="en-US" sz="2400"/>
              <a:t>）、转折点（金属反应完了，反应停止）、终点（氢气的质量不变）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3.</a:t>
            </a:r>
            <a:r>
              <a:rPr lang="zh-CN" altLang="en-US" sz="2400"/>
              <a:t>倾斜度（反应速率</a:t>
            </a:r>
            <a:r>
              <a:rPr lang="en-US" altLang="zh-CN" sz="2400"/>
              <a:t>Mg &gt; Al &gt; Zn &gt; Fe</a:t>
            </a:r>
            <a:r>
              <a:rPr lang="zh-CN" altLang="en-US" sz="2400"/>
              <a:t>，</a:t>
            </a:r>
            <a:r>
              <a:rPr lang="zh-CN" altLang="en-US" sz="2400">
                <a:solidFill>
                  <a:srgbClr val="FF0000"/>
                </a:solidFill>
              </a:rPr>
              <a:t>金属活泼性越强，反应速率越快，倾斜度越大</a:t>
            </a:r>
            <a:r>
              <a:rPr lang="zh-CN" altLang="en-US" sz="2400"/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4.</a:t>
            </a:r>
            <a:r>
              <a:rPr lang="zh-CN" altLang="en-US" sz="2400"/>
              <a:t>高度（酸过量的情况下，产生氢气的质量</a:t>
            </a:r>
            <a:r>
              <a:rPr lang="en-US" altLang="zh-CN" sz="2400"/>
              <a:t>Al &gt; Mg &gt; Fe &gt; Zn</a:t>
            </a:r>
            <a:r>
              <a:rPr lang="zh-CN" altLang="en-US" sz="2400"/>
              <a:t>，</a:t>
            </a:r>
            <a:r>
              <a:rPr lang="zh-CN" altLang="en-US" sz="2400" b="1">
                <a:solidFill>
                  <a:srgbClr val="FF0000"/>
                </a:solidFill>
              </a:rPr>
              <a:t>对于二价金属</a:t>
            </a:r>
            <a:r>
              <a:rPr lang="zh-CN" altLang="en-US" sz="2400">
                <a:solidFill>
                  <a:srgbClr val="FF0000"/>
                </a:solidFill>
              </a:rPr>
              <a:t>，相对原子质量越小，产生氢气的质量越大</a:t>
            </a:r>
            <a:r>
              <a:rPr lang="zh-CN" altLang="en-US" sz="2400"/>
              <a:t>）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  <p:bldP spid="30" grpId="0"/>
      <p:bldP spid="31" grpId="0"/>
      <p:bldP spid="32" grpId="0"/>
      <p:bldP spid="34" grpId="0"/>
      <p:bldP spid="35" grpId="0"/>
      <p:bldP spid="36" grpId="0"/>
      <p:bldP spid="43" grpId="0"/>
      <p:bldP spid="44" grpId="0"/>
      <p:bldP spid="45" grpId="0"/>
      <p:bldP spid="48" grpId="0"/>
      <p:bldP spid="64" grpId="0"/>
      <p:bldP spid="79" grpId="0" animBg="1"/>
      <p:bldP spid="79" grpId="1" animBg="1"/>
      <p:bldP spid="79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78105" y="1280795"/>
            <a:ext cx="120351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sym typeface="+mn-ea"/>
              </a:rPr>
              <a:t>2.</a:t>
            </a:r>
            <a:r>
              <a:rPr lang="zh-CN" altLang="en-US" sz="2400">
                <a:sym typeface="+mn-ea"/>
              </a:rPr>
              <a:t>分别向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等质量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a g</a:t>
            </a:r>
            <a:r>
              <a:rPr lang="zh-CN" altLang="en-US" sz="2400">
                <a:sym typeface="+mn-ea"/>
              </a:rPr>
              <a:t>的上述四种金属中逐渐滴加盐酸，比较消耗盐酸的质量：</a:t>
            </a:r>
            <a:r>
              <a:rPr lang="zh-CN" altLang="en-US" sz="2400" u="sng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            </a:t>
            </a:r>
            <a:r>
              <a:rPr lang="zh-CN" altLang="en-US" sz="2400" u="sng">
                <a:sym typeface="+mn-ea"/>
              </a:rPr>
              <a:t>。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13360" y="281305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课后作业：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555625" y="803275"/>
            <a:ext cx="7459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针对于</a:t>
            </a:r>
            <a:r>
              <a:rPr lang="en-US" altLang="zh-CN" sz="2800"/>
              <a:t>Mg   Al   Zn   Fe</a:t>
            </a:r>
            <a:r>
              <a:rPr lang="zh-CN" altLang="en-US" sz="2800"/>
              <a:t>分别与</a:t>
            </a:r>
            <a:r>
              <a:rPr lang="en-US" altLang="zh-CN" sz="2800"/>
              <a:t>HCl</a:t>
            </a:r>
            <a:r>
              <a:rPr lang="zh-CN" altLang="en-US" sz="2800"/>
              <a:t>反应</a:t>
            </a:r>
          </a:p>
        </p:txBody>
      </p:sp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>
            <a:off x="4812115" y="3974091"/>
            <a:ext cx="3601025" cy="645142"/>
            <a:chOff x="5274" y="8023"/>
            <a:chExt cx="8171" cy="4789"/>
          </a:xfrm>
        </p:grpSpPr>
        <p:grpSp>
          <p:nvGrpSpPr>
            <p:cNvPr id="6" name="组合 5"/>
            <p:cNvGrpSpPr/>
            <p:nvPr>
              <p:custDataLst>
                <p:tags r:id="rId69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7" name="文本框 6"/>
              <p:cNvSpPr txBox="1"/>
              <p:nvPr>
                <p:custDataLst>
                  <p:tags r:id="rId71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Zn +  2HCl          ZnCl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8" name="对象 7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72"/>
                </p:custDataLst>
              </p:nvPr>
            </p:nvGraphicFramePr>
            <p:xfrm>
              <a:off x="383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277" r:id="rId74" imgW="114300" imgH="266700" progId="Equation.KSEE3">
                      <p:embed/>
                    </p:oleObj>
                  </mc:Choice>
                  <mc:Fallback>
                    <p:oleObj r:id="rId74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5"/>
                          <a:stretch>
                            <a:fillRect/>
                          </a:stretch>
                        </p:blipFill>
                        <p:spPr>
                          <a:xfrm>
                            <a:off x="383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" name="文本框 9"/>
            <p:cNvSpPr txBox="1"/>
            <p:nvPr>
              <p:custDataLst>
                <p:tags r:id="rId70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4598755" y="1912881"/>
            <a:ext cx="3601025" cy="645142"/>
            <a:chOff x="5274" y="8023"/>
            <a:chExt cx="8171" cy="4789"/>
          </a:xfrm>
        </p:grpSpPr>
        <p:grpSp>
          <p:nvGrpSpPr>
            <p:cNvPr id="12" name="组合 11"/>
            <p:cNvGrpSpPr/>
            <p:nvPr>
              <p:custDataLst>
                <p:tags r:id="rId65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6" name="文本框 15"/>
              <p:cNvSpPr txBox="1"/>
              <p:nvPr>
                <p:custDataLst>
                  <p:tags r:id="rId67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Mg +  2HCl          MgCl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22" name="对象 21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8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278" r:id="rId76" imgW="114300" imgH="266700" progId="Equation.KSEE3">
                      <p:embed/>
                    </p:oleObj>
                  </mc:Choice>
                  <mc:Fallback>
                    <p:oleObj r:id="rId76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5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" name="文本框 23"/>
            <p:cNvSpPr txBox="1"/>
            <p:nvPr>
              <p:custDataLst>
                <p:tags r:id="rId66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25" name="组合 24"/>
          <p:cNvGrpSpPr/>
          <p:nvPr>
            <p:custDataLst>
              <p:tags r:id="rId8"/>
            </p:custDataLst>
          </p:nvPr>
        </p:nvGrpSpPr>
        <p:grpSpPr>
          <a:xfrm>
            <a:off x="54695" y="3996316"/>
            <a:ext cx="3601025" cy="645142"/>
            <a:chOff x="5274" y="8023"/>
            <a:chExt cx="8171" cy="4789"/>
          </a:xfrm>
        </p:grpSpPr>
        <p:grpSp>
          <p:nvGrpSpPr>
            <p:cNvPr id="26" name="组合 25"/>
            <p:cNvGrpSpPr/>
            <p:nvPr>
              <p:custDataLst>
                <p:tags r:id="rId61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38" name="文本框 37"/>
              <p:cNvSpPr txBox="1"/>
              <p:nvPr>
                <p:custDataLst>
                  <p:tags r:id="rId63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Fe +  2HCl          FeCl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39" name="对象 38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4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279" r:id="rId77" imgW="114300" imgH="266700" progId="Equation.KSEE3">
                      <p:embed/>
                    </p:oleObj>
                  </mc:Choice>
                  <mc:Fallback>
                    <p:oleObj r:id="rId77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5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" name="文本框 40"/>
            <p:cNvSpPr txBox="1"/>
            <p:nvPr>
              <p:custDataLst>
                <p:tags r:id="rId62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13" name="组合 12"/>
          <p:cNvGrpSpPr/>
          <p:nvPr>
            <p:custDataLst>
              <p:tags r:id="rId9"/>
            </p:custDataLst>
          </p:nvPr>
        </p:nvGrpSpPr>
        <p:grpSpPr>
          <a:xfrm>
            <a:off x="156295" y="1878591"/>
            <a:ext cx="3690489" cy="645142"/>
            <a:chOff x="5274" y="8023"/>
            <a:chExt cx="8374" cy="4789"/>
          </a:xfrm>
        </p:grpSpPr>
        <p:grpSp>
          <p:nvGrpSpPr>
            <p:cNvPr id="14" name="组合 13"/>
            <p:cNvGrpSpPr/>
            <p:nvPr>
              <p:custDataLst>
                <p:tags r:id="rId57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5" name="文本框 14"/>
              <p:cNvSpPr txBox="1"/>
              <p:nvPr>
                <p:custDataLst>
                  <p:tags r:id="rId59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2Al+  6HCl           2AlCl</a:t>
                </a:r>
                <a:r>
                  <a:rPr lang="en-US" altLang="zh-CN" sz="2000" baseline="-25000"/>
                  <a:t>3</a:t>
                </a:r>
                <a:r>
                  <a:rPr lang="en-US" altLang="zh-CN" sz="2000"/>
                  <a:t>+3H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17" name="对象 16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0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280" r:id="rId78" imgW="114300" imgH="266700" progId="Equation.KSEE3">
                      <p:embed/>
                    </p:oleObj>
                  </mc:Choice>
                  <mc:Fallback>
                    <p:oleObj r:id="rId78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5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" name="文本框 18"/>
            <p:cNvSpPr txBox="1"/>
            <p:nvPr>
              <p:custDataLst>
                <p:tags r:id="rId58"/>
              </p:custDataLst>
            </p:nvPr>
          </p:nvSpPr>
          <p:spPr>
            <a:xfrm>
              <a:off x="12928" y="8438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156210" y="316357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3102610" y="255460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6</a:t>
            </a:r>
          </a:p>
        </p:txBody>
      </p:sp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2220595" y="3010535"/>
          <a:ext cx="193167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r:id="rId79" imgW="952500" imgH="393700" progId="Equation.KSEE3">
                  <p:embed/>
                </p:oleObj>
              </mc:Choice>
              <mc:Fallback>
                <p:oleObj r:id="rId79" imgW="952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2220595" y="3010535"/>
                        <a:ext cx="193167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4612640" y="261747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24</a:t>
            </a:r>
          </a:p>
        </p:txBody>
      </p:sp>
      <p:sp>
        <p:nvSpPr>
          <p:cNvPr id="31" name="文本框 30"/>
          <p:cNvSpPr txBox="1"/>
          <p:nvPr>
            <p:custDataLst>
              <p:tags r:id="rId14"/>
            </p:custDataLst>
          </p:nvPr>
        </p:nvSpPr>
        <p:spPr>
          <a:xfrm>
            <a:off x="4585970" y="322770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7417435" y="259334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826568" y="3032125"/>
          <a:ext cx="195770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r:id="rId81" imgW="965200" imgH="393700" progId="Equation.KSEE3">
                  <p:embed/>
                </p:oleObj>
              </mc:Choice>
              <mc:Fallback>
                <p:oleObj r:id="rId81" imgW="965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6826568" y="3032125"/>
                        <a:ext cx="1957705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-22860" y="466534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56</a:t>
            </a:r>
          </a:p>
        </p:txBody>
      </p:sp>
      <p:sp>
        <p:nvSpPr>
          <p:cNvPr id="35" name="文本框 34"/>
          <p:cNvSpPr txBox="1"/>
          <p:nvPr>
            <p:custDataLst>
              <p:tags r:id="rId18"/>
            </p:custDataLst>
          </p:nvPr>
        </p:nvSpPr>
        <p:spPr>
          <a:xfrm>
            <a:off x="-49530" y="527558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781935" y="464121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2191068" y="5080000"/>
          <a:ext cx="195770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r:id="rId83" imgW="965200" imgH="393700" progId="Equation.KSEE3">
                  <p:embed/>
                </p:oleObj>
              </mc:Choice>
              <mc:Fallback>
                <p:oleObj r:id="rId83" imgW="965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4"/>
                      <a:stretch>
                        <a:fillRect/>
                      </a:stretch>
                    </p:blipFill>
                    <p:spPr>
                      <a:xfrm>
                        <a:off x="2191068" y="5080000"/>
                        <a:ext cx="1957705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4726940" y="466217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65</a:t>
            </a:r>
          </a:p>
        </p:txBody>
      </p:sp>
      <p:sp>
        <p:nvSpPr>
          <p:cNvPr id="44" name="文本框 43"/>
          <p:cNvSpPr txBox="1"/>
          <p:nvPr>
            <p:custDataLst>
              <p:tags r:id="rId22"/>
            </p:custDataLst>
          </p:nvPr>
        </p:nvSpPr>
        <p:spPr>
          <a:xfrm>
            <a:off x="4700270" y="527240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45" name="文本框 44"/>
          <p:cNvSpPr txBox="1"/>
          <p:nvPr>
            <p:custDataLst>
              <p:tags r:id="rId23"/>
            </p:custDataLst>
          </p:nvPr>
        </p:nvSpPr>
        <p:spPr>
          <a:xfrm>
            <a:off x="7531735" y="463804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6876415" y="5076825"/>
          <a:ext cx="20866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r:id="rId85" imgW="1028700" imgH="393700" progId="Equation.KSEE3">
                  <p:embed/>
                </p:oleObj>
              </mc:Choice>
              <mc:Fallback>
                <p:oleObj r:id="rId85" imgW="102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6"/>
                      <a:stretch>
                        <a:fillRect/>
                      </a:stretch>
                    </p:blipFill>
                    <p:spPr>
                      <a:xfrm>
                        <a:off x="6876415" y="5076825"/>
                        <a:ext cx="20866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文本框 47"/>
          <p:cNvSpPr txBox="1"/>
          <p:nvPr>
            <p:custDataLst>
              <p:tags r:id="rId25"/>
            </p:custDataLst>
          </p:nvPr>
        </p:nvSpPr>
        <p:spPr>
          <a:xfrm>
            <a:off x="667385" y="6202680"/>
            <a:ext cx="73475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ym typeface="+mn-ea"/>
              </a:rPr>
              <a:t>故：消耗盐酸的质量：</a:t>
            </a:r>
            <a:r>
              <a:rPr lang="en-US" altLang="zh-CN" sz="2400" u="sng">
                <a:sym typeface="+mn-ea"/>
              </a:rPr>
              <a:t>Al &gt; Mg &gt; Fe &gt; Zn</a:t>
            </a:r>
          </a:p>
        </p:txBody>
      </p:sp>
      <p:cxnSp>
        <p:nvCxnSpPr>
          <p:cNvPr id="49" name="直接连接符 48"/>
          <p:cNvCxnSpPr/>
          <p:nvPr>
            <p:custDataLst>
              <p:tags r:id="rId26"/>
            </p:custDataLst>
          </p:nvPr>
        </p:nvCxnSpPr>
        <p:spPr>
          <a:xfrm flipH="1">
            <a:off x="4276090" y="1878330"/>
            <a:ext cx="21590" cy="41960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>
            <p:custDataLst>
              <p:tags r:id="rId27"/>
            </p:custDataLst>
          </p:nvPr>
        </p:nvGrpSpPr>
        <p:grpSpPr>
          <a:xfrm>
            <a:off x="8919210" y="1964690"/>
            <a:ext cx="3276600" cy="3307715"/>
            <a:chOff x="14046" y="3094"/>
            <a:chExt cx="5160" cy="5209"/>
          </a:xfrm>
        </p:grpSpPr>
        <p:cxnSp>
          <p:nvCxnSpPr>
            <p:cNvPr id="50" name="直接箭头连接符 49"/>
            <p:cNvCxnSpPr/>
            <p:nvPr>
              <p:custDataLst>
                <p:tags r:id="rId52"/>
              </p:custDataLst>
            </p:nvPr>
          </p:nvCxnSpPr>
          <p:spPr>
            <a:xfrm flipV="1">
              <a:off x="14823" y="7532"/>
              <a:ext cx="4163" cy="1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/>
            <p:nvPr>
              <p:custDataLst>
                <p:tags r:id="rId53"/>
              </p:custDataLst>
            </p:nvPr>
          </p:nvCxnSpPr>
          <p:spPr>
            <a:xfrm flipH="1" flipV="1">
              <a:off x="14772" y="3334"/>
              <a:ext cx="51" cy="423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>
              <p:custDataLst>
                <p:tags r:id="rId54"/>
              </p:custDataLst>
            </p:nvPr>
          </p:nvSpPr>
          <p:spPr>
            <a:xfrm>
              <a:off x="14518" y="7723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0</a:t>
              </a:r>
            </a:p>
          </p:txBody>
        </p:sp>
        <p:sp>
          <p:nvSpPr>
            <p:cNvPr id="53" name="文本框 52"/>
            <p:cNvSpPr txBox="1"/>
            <p:nvPr>
              <p:custDataLst>
                <p:tags r:id="rId55"/>
              </p:custDataLst>
            </p:nvPr>
          </p:nvSpPr>
          <p:spPr>
            <a:xfrm>
              <a:off x="14046" y="3094"/>
              <a:ext cx="861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产生</a:t>
              </a:r>
              <a:r>
                <a:rPr lang="en-US" altLang="zh-CN"/>
                <a:t>H</a:t>
              </a:r>
              <a:r>
                <a:rPr lang="en-US" altLang="zh-CN" baseline="-25000"/>
                <a:t>2</a:t>
              </a:r>
              <a:r>
                <a:rPr lang="zh-CN" altLang="en-US"/>
                <a:t>的质量</a:t>
              </a:r>
            </a:p>
          </p:txBody>
        </p:sp>
        <p:sp>
          <p:nvSpPr>
            <p:cNvPr id="55" name="文本框 54"/>
            <p:cNvSpPr txBox="1"/>
            <p:nvPr>
              <p:custDataLst>
                <p:tags r:id="rId56"/>
              </p:custDataLst>
            </p:nvPr>
          </p:nvSpPr>
          <p:spPr>
            <a:xfrm>
              <a:off x="16438" y="7723"/>
              <a:ext cx="27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稀盐酸的质量</a:t>
              </a:r>
            </a:p>
          </p:txBody>
        </p:sp>
      </p:grpSp>
      <p:grpSp>
        <p:nvGrpSpPr>
          <p:cNvPr id="60" name="组合 59"/>
          <p:cNvGrpSpPr/>
          <p:nvPr>
            <p:custDataLst>
              <p:tags r:id="rId28"/>
            </p:custDataLst>
          </p:nvPr>
        </p:nvGrpSpPr>
        <p:grpSpPr>
          <a:xfrm>
            <a:off x="9434195" y="2859405"/>
            <a:ext cx="2571750" cy="1934210"/>
            <a:chOff x="14857" y="4503"/>
            <a:chExt cx="4050" cy="3046"/>
          </a:xfrm>
        </p:grpSpPr>
        <p:grpSp>
          <p:nvGrpSpPr>
            <p:cNvPr id="58" name="组合 57"/>
            <p:cNvGrpSpPr/>
            <p:nvPr>
              <p:custDataLst>
                <p:tags r:id="rId48"/>
              </p:custDataLst>
            </p:nvPr>
          </p:nvGrpSpPr>
          <p:grpSpPr>
            <a:xfrm>
              <a:off x="14857" y="5054"/>
              <a:ext cx="3237" cy="2495"/>
              <a:chOff x="14857" y="5054"/>
              <a:chExt cx="3237" cy="2495"/>
            </a:xfrm>
          </p:grpSpPr>
          <p:cxnSp>
            <p:nvCxnSpPr>
              <p:cNvPr id="56" name="直接连接符 55"/>
              <p:cNvCxnSpPr/>
              <p:nvPr>
                <p:custDataLst>
                  <p:tags r:id="rId50"/>
                </p:custDataLst>
              </p:nvPr>
            </p:nvCxnSpPr>
            <p:spPr>
              <a:xfrm flipV="1">
                <a:off x="14857" y="5054"/>
                <a:ext cx="1163" cy="249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>
                <p:custDataLst>
                  <p:tags r:id="rId51"/>
                </p:custDataLst>
              </p:nvPr>
            </p:nvCxnSpPr>
            <p:spPr>
              <a:xfrm>
                <a:off x="16020" y="5054"/>
                <a:ext cx="207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文本框 58"/>
            <p:cNvSpPr txBox="1"/>
            <p:nvPr>
              <p:custDataLst>
                <p:tags r:id="rId49"/>
              </p:custDataLst>
            </p:nvPr>
          </p:nvSpPr>
          <p:spPr>
            <a:xfrm>
              <a:off x="18046" y="4503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5C8FC7"/>
                  </a:solidFill>
                </a:rPr>
                <a:t>Al</a:t>
              </a:r>
            </a:p>
          </p:txBody>
        </p:sp>
      </p:grpSp>
      <p:grpSp>
        <p:nvGrpSpPr>
          <p:cNvPr id="65" name="组合 64"/>
          <p:cNvGrpSpPr/>
          <p:nvPr>
            <p:custDataLst>
              <p:tags r:id="rId29"/>
            </p:custDataLst>
          </p:nvPr>
        </p:nvGrpSpPr>
        <p:grpSpPr>
          <a:xfrm>
            <a:off x="10018395" y="3275965"/>
            <a:ext cx="1802765" cy="368300"/>
            <a:chOff x="15777" y="5159"/>
            <a:chExt cx="2839" cy="580"/>
          </a:xfrm>
        </p:grpSpPr>
        <p:sp>
          <p:nvSpPr>
            <p:cNvPr id="28" name="文本框 27"/>
            <p:cNvSpPr txBox="1"/>
            <p:nvPr>
              <p:custDataLst>
                <p:tags r:id="rId46"/>
              </p:custDataLst>
            </p:nvPr>
          </p:nvSpPr>
          <p:spPr>
            <a:xfrm>
              <a:off x="17755" y="5159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7030A0"/>
                  </a:solidFill>
                </a:rPr>
                <a:t>Mg</a:t>
              </a:r>
            </a:p>
          </p:txBody>
        </p:sp>
        <p:cxnSp>
          <p:nvCxnSpPr>
            <p:cNvPr id="62" name="直接连接符 61"/>
            <p:cNvCxnSpPr/>
            <p:nvPr>
              <p:custDataLst>
                <p:tags r:id="rId47"/>
              </p:custDataLst>
            </p:nvPr>
          </p:nvCxnSpPr>
          <p:spPr>
            <a:xfrm flipV="1">
              <a:off x="15777" y="5627"/>
              <a:ext cx="2822" cy="17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文本框 63"/>
          <p:cNvSpPr txBox="1"/>
          <p:nvPr>
            <p:custDataLst>
              <p:tags r:id="rId30"/>
            </p:custDataLst>
          </p:nvPr>
        </p:nvSpPr>
        <p:spPr>
          <a:xfrm>
            <a:off x="120650" y="247713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/>
                </a:solidFill>
              </a:rPr>
              <a:t>54</a:t>
            </a:r>
          </a:p>
        </p:txBody>
      </p:sp>
      <p:grpSp>
        <p:nvGrpSpPr>
          <p:cNvPr id="70" name="组合 69"/>
          <p:cNvGrpSpPr/>
          <p:nvPr>
            <p:custDataLst>
              <p:tags r:id="rId31"/>
            </p:custDataLst>
          </p:nvPr>
        </p:nvGrpSpPr>
        <p:grpSpPr>
          <a:xfrm>
            <a:off x="9858375" y="3585845"/>
            <a:ext cx="2254885" cy="368300"/>
            <a:chOff x="15525" y="5647"/>
            <a:chExt cx="3551" cy="580"/>
          </a:xfrm>
        </p:grpSpPr>
        <p:cxnSp>
          <p:nvCxnSpPr>
            <p:cNvPr id="67" name="直接连接符 66"/>
            <p:cNvCxnSpPr/>
            <p:nvPr>
              <p:custDataLst>
                <p:tags r:id="rId44"/>
              </p:custDataLst>
            </p:nvPr>
          </p:nvCxnSpPr>
          <p:spPr>
            <a:xfrm>
              <a:off x="15525" y="6082"/>
              <a:ext cx="3218" cy="30"/>
            </a:xfrm>
            <a:prstGeom prst="line">
              <a:avLst/>
            </a:prstGeom>
            <a:ln w="28575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文本框 68"/>
            <p:cNvSpPr txBox="1"/>
            <p:nvPr>
              <p:custDataLst>
                <p:tags r:id="rId45"/>
              </p:custDataLst>
            </p:nvPr>
          </p:nvSpPr>
          <p:spPr>
            <a:xfrm>
              <a:off x="18215" y="5647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gradFill>
                    <a:gsLst>
                      <a:gs pos="0">
                        <a:srgbClr val="FE4444"/>
                      </a:gs>
                      <a:gs pos="100000">
                        <a:srgbClr val="832B2B"/>
                      </a:gs>
                    </a:gsLst>
                    <a:lin scaled="0"/>
                  </a:gradFill>
                </a:rPr>
                <a:t>Fe</a:t>
              </a:r>
            </a:p>
          </p:txBody>
        </p:sp>
      </p:grpSp>
      <p:grpSp>
        <p:nvGrpSpPr>
          <p:cNvPr id="78" name="组合 77"/>
          <p:cNvGrpSpPr/>
          <p:nvPr>
            <p:custDataLst>
              <p:tags r:id="rId32"/>
            </p:custDataLst>
          </p:nvPr>
        </p:nvGrpSpPr>
        <p:grpSpPr>
          <a:xfrm>
            <a:off x="9729470" y="4010025"/>
            <a:ext cx="2383790" cy="368300"/>
            <a:chOff x="15322" y="6315"/>
            <a:chExt cx="3754" cy="580"/>
          </a:xfrm>
        </p:grpSpPr>
        <p:cxnSp>
          <p:nvCxnSpPr>
            <p:cNvPr id="75" name="直接连接符 74"/>
            <p:cNvCxnSpPr/>
            <p:nvPr>
              <p:custDataLst>
                <p:tags r:id="rId42"/>
              </p:custDataLst>
            </p:nvPr>
          </p:nvCxnSpPr>
          <p:spPr>
            <a:xfrm flipV="1">
              <a:off x="15322" y="6539"/>
              <a:ext cx="3664" cy="1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本框 76"/>
            <p:cNvSpPr txBox="1"/>
            <p:nvPr>
              <p:custDataLst>
                <p:tags r:id="rId43"/>
              </p:custDataLst>
            </p:nvPr>
          </p:nvSpPr>
          <p:spPr>
            <a:xfrm>
              <a:off x="18215" y="6315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Zn</a:t>
              </a:r>
            </a:p>
          </p:txBody>
        </p:sp>
      </p:grpSp>
      <p:sp>
        <p:nvSpPr>
          <p:cNvPr id="71" name="文本框 70"/>
          <p:cNvSpPr txBox="1"/>
          <p:nvPr>
            <p:custDataLst>
              <p:tags r:id="rId33"/>
            </p:custDataLst>
          </p:nvPr>
        </p:nvSpPr>
        <p:spPr>
          <a:xfrm>
            <a:off x="890905" y="2523490"/>
            <a:ext cx="7512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219</a:t>
            </a:r>
          </a:p>
        </p:txBody>
      </p:sp>
      <p:graphicFrame>
        <p:nvGraphicFramePr>
          <p:cNvPr id="73" name="对象 7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4"/>
            </p:custDataLst>
          </p:nvPr>
        </p:nvGraphicFramePr>
        <p:xfrm>
          <a:off x="721360" y="3163570"/>
          <a:ext cx="121475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r:id="rId87" imgW="787400" imgH="393700" progId="Equation.KSEE3">
                  <p:embed/>
                </p:oleObj>
              </mc:Choice>
              <mc:Fallback>
                <p:oleObj r:id="rId87" imgW="787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8"/>
                      <a:stretch>
                        <a:fillRect/>
                      </a:stretch>
                    </p:blipFill>
                    <p:spPr>
                      <a:xfrm>
                        <a:off x="721360" y="3163570"/>
                        <a:ext cx="1214755" cy="56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文本框 79"/>
          <p:cNvSpPr txBox="1"/>
          <p:nvPr>
            <p:custDataLst>
              <p:tags r:id="rId35"/>
            </p:custDataLst>
          </p:nvPr>
        </p:nvSpPr>
        <p:spPr>
          <a:xfrm>
            <a:off x="5429250" y="2554605"/>
            <a:ext cx="7512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73</a:t>
            </a:r>
          </a:p>
        </p:txBody>
      </p:sp>
      <p:graphicFrame>
        <p:nvGraphicFramePr>
          <p:cNvPr id="81" name="对象 8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5415280" y="3146425"/>
          <a:ext cx="66929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r:id="rId89" imgW="292100" imgH="393700" progId="Equation.KSEE3">
                  <p:embed/>
                </p:oleObj>
              </mc:Choice>
              <mc:Fallback>
                <p:oleObj r:id="rId89" imgW="292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0"/>
                      <a:stretch>
                        <a:fillRect/>
                      </a:stretch>
                    </p:blipFill>
                    <p:spPr>
                      <a:xfrm>
                        <a:off x="5415280" y="3146425"/>
                        <a:ext cx="669290" cy="56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文本框 81"/>
          <p:cNvSpPr txBox="1"/>
          <p:nvPr>
            <p:custDataLst>
              <p:tags r:id="rId37"/>
            </p:custDataLst>
          </p:nvPr>
        </p:nvSpPr>
        <p:spPr>
          <a:xfrm>
            <a:off x="721360" y="4638040"/>
            <a:ext cx="7512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73</a:t>
            </a:r>
          </a:p>
        </p:txBody>
      </p:sp>
      <p:sp>
        <p:nvSpPr>
          <p:cNvPr id="83" name="文本框 82"/>
          <p:cNvSpPr txBox="1"/>
          <p:nvPr>
            <p:custDataLst>
              <p:tags r:id="rId38"/>
            </p:custDataLst>
          </p:nvPr>
        </p:nvSpPr>
        <p:spPr>
          <a:xfrm>
            <a:off x="5497830" y="4641215"/>
            <a:ext cx="7512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73</a:t>
            </a:r>
          </a:p>
        </p:txBody>
      </p:sp>
      <p:graphicFrame>
        <p:nvGraphicFramePr>
          <p:cNvPr id="84" name="对象 8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9"/>
            </p:custDataLst>
          </p:nvPr>
        </p:nvGraphicFramePr>
        <p:xfrm>
          <a:off x="667385" y="5217795"/>
          <a:ext cx="66929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r:id="rId91" imgW="292100" imgH="393700" progId="Equation.KSEE3">
                  <p:embed/>
                </p:oleObj>
              </mc:Choice>
              <mc:Fallback>
                <p:oleObj r:id="rId91" imgW="292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2"/>
                      <a:stretch>
                        <a:fillRect/>
                      </a:stretch>
                    </p:blipFill>
                    <p:spPr>
                      <a:xfrm>
                        <a:off x="667385" y="5217795"/>
                        <a:ext cx="669290" cy="56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对象 8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0"/>
            </p:custDataLst>
          </p:nvPr>
        </p:nvGraphicFramePr>
        <p:xfrm>
          <a:off x="5497830" y="5272405"/>
          <a:ext cx="66929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8" r:id="rId93" imgW="292100" imgH="393700" progId="Equation.KSEE3">
                  <p:embed/>
                </p:oleObj>
              </mc:Choice>
              <mc:Fallback>
                <p:oleObj r:id="rId93" imgW="292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4"/>
                      <a:stretch>
                        <a:fillRect/>
                      </a:stretch>
                    </p:blipFill>
                    <p:spPr>
                      <a:xfrm>
                        <a:off x="5497830" y="5272405"/>
                        <a:ext cx="669290" cy="56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文本框 87"/>
          <p:cNvSpPr txBox="1"/>
          <p:nvPr>
            <p:custDataLst>
              <p:tags r:id="rId41"/>
            </p:custDataLst>
          </p:nvPr>
        </p:nvSpPr>
        <p:spPr>
          <a:xfrm>
            <a:off x="13970" y="1937385"/>
            <a:ext cx="8905240" cy="4523105"/>
          </a:xfrm>
          <a:prstGeom prst="rect">
            <a:avLst/>
          </a:prstGeom>
          <a:gradFill>
            <a:gsLst>
              <a:gs pos="50000">
                <a:srgbClr val="EDDADE"/>
              </a:gs>
              <a:gs pos="0">
                <a:srgbClr val="F3E6E9"/>
              </a:gs>
              <a:gs pos="100000">
                <a:srgbClr val="E6CDD3"/>
              </a:gs>
            </a:gsLst>
            <a:lin scaled="1"/>
          </a:gra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/>
              <a:t>1.</a:t>
            </a:r>
            <a:r>
              <a:rPr lang="zh-CN" altLang="en-US" sz="2400"/>
              <a:t>坐标：横坐标</a:t>
            </a:r>
            <a:r>
              <a:rPr lang="zh-CN" altLang="en-US" sz="2400">
                <a:sym typeface="+mn-ea"/>
              </a:rPr>
              <a:t>稀盐酸的质量（消耗酸的质量：</a:t>
            </a:r>
            <a:r>
              <a:rPr lang="en-US" altLang="zh-CN" sz="2400">
                <a:sym typeface="+mn-ea"/>
              </a:rPr>
              <a:t>Al &gt; Mg &gt; Fe &gt; Zn</a:t>
            </a:r>
            <a:r>
              <a:rPr lang="zh-CN" altLang="en-US" sz="2400">
                <a:sym typeface="+mn-ea"/>
              </a:rPr>
              <a:t>，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对于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二价金属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，相对原子质量越小，消耗酸的质量越多</a:t>
            </a:r>
            <a:r>
              <a:rPr lang="zh-CN" altLang="en-US" sz="2400">
                <a:sym typeface="+mn-ea"/>
              </a:rPr>
              <a:t>）</a:t>
            </a:r>
            <a:endParaRPr lang="en-US" altLang="zh-CN" sz="2400"/>
          </a:p>
          <a:p>
            <a:pPr>
              <a:lnSpc>
                <a:spcPct val="150000"/>
              </a:lnSpc>
            </a:pPr>
            <a:r>
              <a:rPr lang="en-US" altLang="zh-CN" sz="2400"/>
              <a:t>              </a:t>
            </a:r>
            <a:r>
              <a:rPr lang="zh-CN" altLang="en-US" sz="2400"/>
              <a:t>纵坐标产生氢气的质量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2.</a:t>
            </a:r>
            <a:r>
              <a:rPr lang="zh-CN" altLang="en-US" sz="2400"/>
              <a:t>起点（反应前氢气质量为</a:t>
            </a:r>
            <a:r>
              <a:rPr lang="en-US" altLang="zh-CN" sz="2400"/>
              <a:t>0</a:t>
            </a:r>
            <a:r>
              <a:rPr lang="zh-CN" altLang="en-US" sz="2400"/>
              <a:t>）、转折点（金属反应完了，反应停止）、终点（氢气的质量不变）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3.</a:t>
            </a:r>
            <a:r>
              <a:rPr lang="zh-CN" altLang="en-US" sz="2400"/>
              <a:t>倾斜度</a:t>
            </a:r>
            <a:r>
              <a:rPr lang="zh-CN" altLang="en-US" sz="2400">
                <a:solidFill>
                  <a:srgbClr val="FF0000"/>
                </a:solidFill>
              </a:rPr>
              <a:t>（</a:t>
            </a:r>
            <a:r>
              <a:rPr lang="zh-CN" sz="2400">
                <a:solidFill>
                  <a:srgbClr val="FF0000"/>
                </a:solidFill>
              </a:rPr>
              <a:t>不能表示反应速率</a:t>
            </a:r>
            <a:r>
              <a:rPr lang="zh-CN" altLang="en-US" sz="2400">
                <a:solidFill>
                  <a:srgbClr val="FF0000"/>
                </a:solidFill>
              </a:rPr>
              <a:t>）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4.</a:t>
            </a:r>
            <a:r>
              <a:rPr lang="zh-CN" altLang="en-US" sz="2400"/>
              <a:t>高度（酸过量的情况下，产生氢气的质量</a:t>
            </a:r>
            <a:r>
              <a:rPr lang="en-US" altLang="zh-CN" sz="2400"/>
              <a:t>Al &gt; Mg &gt; Fe &gt; Zn</a:t>
            </a:r>
            <a:r>
              <a:rPr lang="zh-CN" altLang="en-US" sz="2400"/>
              <a:t>，</a:t>
            </a:r>
            <a:r>
              <a:rPr lang="zh-CN" altLang="en-US" sz="2400" b="1">
                <a:solidFill>
                  <a:srgbClr val="FF0000"/>
                </a:solidFill>
              </a:rPr>
              <a:t>对于二价金属</a:t>
            </a:r>
            <a:r>
              <a:rPr lang="zh-CN" altLang="en-US" sz="2400">
                <a:solidFill>
                  <a:srgbClr val="FF0000"/>
                </a:solidFill>
              </a:rPr>
              <a:t>，相对原子质量越小，产生氢气的质量越大</a:t>
            </a:r>
            <a:r>
              <a:rPr lang="zh-CN" altLang="en-US" sz="2400"/>
              <a:t>）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71" grpId="0"/>
      <p:bldP spid="80" grpId="0"/>
      <p:bldP spid="82" grpId="0"/>
      <p:bldP spid="83" grpId="0"/>
      <p:bldP spid="8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56210" y="713740"/>
            <a:ext cx="121177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>
                <a:sym typeface="+mn-ea"/>
              </a:rPr>
              <a:t>3.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等质量</a:t>
            </a:r>
            <a:r>
              <a:rPr lang="zh-CN" altLang="en-US" sz="2400">
                <a:sym typeface="+mn-ea"/>
              </a:rPr>
              <a:t>的盐酸</a:t>
            </a:r>
            <a:r>
              <a:rPr lang="en-US" altLang="zh-CN" sz="2400">
                <a:sym typeface="+mn-ea"/>
              </a:rPr>
              <a:t>(</a:t>
            </a:r>
            <a:r>
              <a:rPr lang="zh-CN" altLang="en-US" sz="2400">
                <a:sym typeface="+mn-ea"/>
              </a:rPr>
              <a:t>含氯化氢</a:t>
            </a:r>
            <a:r>
              <a:rPr lang="en-US" altLang="zh-CN" sz="2400">
                <a:sym typeface="+mn-ea"/>
              </a:rPr>
              <a:t>a g)</a:t>
            </a:r>
            <a:r>
              <a:rPr lang="zh-CN" altLang="en-US" sz="2400">
                <a:sym typeface="+mn-ea"/>
              </a:rPr>
              <a:t>分别与过量的上述四种金属反应，分别产生氢气的质量比较：</a:t>
            </a:r>
            <a:r>
              <a:rPr lang="zh-CN" altLang="en-US" sz="2400" u="sng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          </a:t>
            </a:r>
            <a:r>
              <a:rPr lang="zh-CN" altLang="en-US" sz="2400" u="sng">
                <a:sym typeface="+mn-ea"/>
              </a:rPr>
              <a:t>。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13360" y="281305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课后作业：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2366010" y="281305"/>
            <a:ext cx="7459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针对于</a:t>
            </a:r>
            <a:r>
              <a:rPr lang="en-US" altLang="zh-CN" sz="2800"/>
              <a:t>Mg   Al   Zn   Fe</a:t>
            </a:r>
            <a:r>
              <a:rPr lang="zh-CN" altLang="en-US" sz="2800"/>
              <a:t>分别与</a:t>
            </a:r>
            <a:r>
              <a:rPr lang="en-US" altLang="zh-CN" sz="2800"/>
              <a:t>HCl</a:t>
            </a:r>
            <a:r>
              <a:rPr lang="zh-CN" altLang="en-US" sz="2800"/>
              <a:t>反应</a:t>
            </a:r>
          </a:p>
        </p:txBody>
      </p:sp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>
            <a:off x="4812115" y="3974091"/>
            <a:ext cx="3601025" cy="645142"/>
            <a:chOff x="5274" y="8023"/>
            <a:chExt cx="8171" cy="4789"/>
          </a:xfrm>
        </p:grpSpPr>
        <p:grpSp>
          <p:nvGrpSpPr>
            <p:cNvPr id="6" name="组合 5"/>
            <p:cNvGrpSpPr/>
            <p:nvPr>
              <p:custDataLst>
                <p:tags r:id="rId61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7" name="文本框 6"/>
              <p:cNvSpPr txBox="1"/>
              <p:nvPr>
                <p:custDataLst>
                  <p:tags r:id="rId63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Zn +  2HCl          ZnCl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8" name="对象 7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4"/>
                </p:custDataLst>
              </p:nvPr>
            </p:nvGraphicFramePr>
            <p:xfrm>
              <a:off x="383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7" r:id="rId66" imgW="114300" imgH="266700" progId="Equation.KSEE3">
                      <p:embed/>
                    </p:oleObj>
                  </mc:Choice>
                  <mc:Fallback>
                    <p:oleObj r:id="rId66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67"/>
                          <a:stretch>
                            <a:fillRect/>
                          </a:stretch>
                        </p:blipFill>
                        <p:spPr>
                          <a:xfrm>
                            <a:off x="383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" name="文本框 9"/>
            <p:cNvSpPr txBox="1"/>
            <p:nvPr>
              <p:custDataLst>
                <p:tags r:id="rId62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4598755" y="1912881"/>
            <a:ext cx="3601025" cy="645142"/>
            <a:chOff x="5274" y="8023"/>
            <a:chExt cx="8171" cy="4789"/>
          </a:xfrm>
        </p:grpSpPr>
        <p:grpSp>
          <p:nvGrpSpPr>
            <p:cNvPr id="12" name="组合 11"/>
            <p:cNvGrpSpPr/>
            <p:nvPr>
              <p:custDataLst>
                <p:tags r:id="rId57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6" name="文本框 15"/>
              <p:cNvSpPr txBox="1"/>
              <p:nvPr>
                <p:custDataLst>
                  <p:tags r:id="rId59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Mg +  2HCl          MgCl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22" name="对象 21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0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8" r:id="rId68" imgW="114300" imgH="266700" progId="Equation.KSEE3">
                      <p:embed/>
                    </p:oleObj>
                  </mc:Choice>
                  <mc:Fallback>
                    <p:oleObj r:id="rId68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67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" name="文本框 23"/>
            <p:cNvSpPr txBox="1"/>
            <p:nvPr>
              <p:custDataLst>
                <p:tags r:id="rId58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25" name="组合 24"/>
          <p:cNvGrpSpPr/>
          <p:nvPr>
            <p:custDataLst>
              <p:tags r:id="rId8"/>
            </p:custDataLst>
          </p:nvPr>
        </p:nvGrpSpPr>
        <p:grpSpPr>
          <a:xfrm>
            <a:off x="54695" y="3996316"/>
            <a:ext cx="3601025" cy="645142"/>
            <a:chOff x="5274" y="8023"/>
            <a:chExt cx="8171" cy="4789"/>
          </a:xfrm>
        </p:grpSpPr>
        <p:grpSp>
          <p:nvGrpSpPr>
            <p:cNvPr id="26" name="组合 25"/>
            <p:cNvGrpSpPr/>
            <p:nvPr>
              <p:custDataLst>
                <p:tags r:id="rId53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38" name="文本框 37"/>
              <p:cNvSpPr txBox="1"/>
              <p:nvPr>
                <p:custDataLst>
                  <p:tags r:id="rId55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Fe +  2HCl          FeCl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39" name="对象 38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56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9" r:id="rId69" imgW="114300" imgH="266700" progId="Equation.KSEE3">
                      <p:embed/>
                    </p:oleObj>
                  </mc:Choice>
                  <mc:Fallback>
                    <p:oleObj r:id="rId69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67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" name="文本框 40"/>
            <p:cNvSpPr txBox="1"/>
            <p:nvPr>
              <p:custDataLst>
                <p:tags r:id="rId54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13" name="组合 12"/>
          <p:cNvGrpSpPr/>
          <p:nvPr>
            <p:custDataLst>
              <p:tags r:id="rId9"/>
            </p:custDataLst>
          </p:nvPr>
        </p:nvGrpSpPr>
        <p:grpSpPr>
          <a:xfrm>
            <a:off x="156295" y="1878591"/>
            <a:ext cx="3690489" cy="645142"/>
            <a:chOff x="5274" y="8023"/>
            <a:chExt cx="8374" cy="4789"/>
          </a:xfrm>
        </p:grpSpPr>
        <p:grpSp>
          <p:nvGrpSpPr>
            <p:cNvPr id="14" name="组合 13"/>
            <p:cNvGrpSpPr/>
            <p:nvPr>
              <p:custDataLst>
                <p:tags r:id="rId49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5" name="文本框 14"/>
              <p:cNvSpPr txBox="1"/>
              <p:nvPr>
                <p:custDataLst>
                  <p:tags r:id="rId51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2Al+  6HCl           2AlCl</a:t>
                </a:r>
                <a:r>
                  <a:rPr lang="en-US" altLang="zh-CN" sz="2000" baseline="-25000"/>
                  <a:t>3</a:t>
                </a:r>
                <a:r>
                  <a:rPr lang="en-US" altLang="zh-CN" sz="2000"/>
                  <a:t>+3H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17" name="对象 16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52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300" r:id="rId70" imgW="114300" imgH="266700" progId="Equation.KSEE3">
                      <p:embed/>
                    </p:oleObj>
                  </mc:Choice>
                  <mc:Fallback>
                    <p:oleObj r:id="rId70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67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" name="文本框 18"/>
            <p:cNvSpPr txBox="1"/>
            <p:nvPr>
              <p:custDataLst>
                <p:tags r:id="rId50"/>
              </p:custDataLst>
            </p:nvPr>
          </p:nvSpPr>
          <p:spPr>
            <a:xfrm>
              <a:off x="12928" y="8438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841375" y="320484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3102610" y="255460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6</a:t>
            </a:r>
          </a:p>
        </p:txBody>
      </p:sp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2155825" y="3010535"/>
          <a:ext cx="20612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r:id="rId71" imgW="1016000" imgH="393700" progId="Equation.KSEE3">
                  <p:embed/>
                </p:oleObj>
              </mc:Choice>
              <mc:Fallback>
                <p:oleObj r:id="rId71" imgW="1016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2155825" y="3010535"/>
                        <a:ext cx="20612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5457825" y="264223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73</a:t>
            </a:r>
          </a:p>
        </p:txBody>
      </p:sp>
      <p:sp>
        <p:nvSpPr>
          <p:cNvPr id="31" name="文本框 30"/>
          <p:cNvSpPr txBox="1"/>
          <p:nvPr>
            <p:custDataLst>
              <p:tags r:id="rId14"/>
            </p:custDataLst>
          </p:nvPr>
        </p:nvSpPr>
        <p:spPr>
          <a:xfrm>
            <a:off x="5457825" y="327596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7417435" y="259334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762116" y="3032125"/>
          <a:ext cx="20866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r:id="rId73" imgW="1028700" imgH="393700" progId="Equation.KSEE3">
                  <p:embed/>
                </p:oleObj>
              </mc:Choice>
              <mc:Fallback>
                <p:oleObj r:id="rId73" imgW="102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6762116" y="3032125"/>
                        <a:ext cx="20866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841375" y="470852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73</a:t>
            </a:r>
          </a:p>
        </p:txBody>
      </p:sp>
      <p:sp>
        <p:nvSpPr>
          <p:cNvPr id="35" name="文本框 34"/>
          <p:cNvSpPr txBox="1"/>
          <p:nvPr>
            <p:custDataLst>
              <p:tags r:id="rId18"/>
            </p:custDataLst>
          </p:nvPr>
        </p:nvSpPr>
        <p:spPr>
          <a:xfrm>
            <a:off x="814705" y="531876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781935" y="464121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2126616" y="5080000"/>
          <a:ext cx="20866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r:id="rId75" imgW="1028700" imgH="393700" progId="Equation.KSEE3">
                  <p:embed/>
                </p:oleObj>
              </mc:Choice>
              <mc:Fallback>
                <p:oleObj r:id="rId75" imgW="102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6"/>
                      <a:stretch>
                        <a:fillRect/>
                      </a:stretch>
                    </p:blipFill>
                    <p:spPr>
                      <a:xfrm>
                        <a:off x="2126616" y="5080000"/>
                        <a:ext cx="20866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5537835" y="470852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73</a:t>
            </a:r>
          </a:p>
        </p:txBody>
      </p:sp>
      <p:sp>
        <p:nvSpPr>
          <p:cNvPr id="44" name="文本框 43"/>
          <p:cNvSpPr txBox="1"/>
          <p:nvPr>
            <p:custDataLst>
              <p:tags r:id="rId22"/>
            </p:custDataLst>
          </p:nvPr>
        </p:nvSpPr>
        <p:spPr>
          <a:xfrm>
            <a:off x="5511165" y="531876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45" name="文本框 44"/>
          <p:cNvSpPr txBox="1"/>
          <p:nvPr>
            <p:custDataLst>
              <p:tags r:id="rId23"/>
            </p:custDataLst>
          </p:nvPr>
        </p:nvSpPr>
        <p:spPr>
          <a:xfrm>
            <a:off x="7531735" y="463804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6876415" y="5076825"/>
          <a:ext cx="20866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r:id="rId77" imgW="1028700" imgH="393700" progId="Equation.KSEE3">
                  <p:embed/>
                </p:oleObj>
              </mc:Choice>
              <mc:Fallback>
                <p:oleObj r:id="rId77" imgW="102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6876415" y="5076825"/>
                        <a:ext cx="20866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文本框 47"/>
          <p:cNvSpPr txBox="1"/>
          <p:nvPr>
            <p:custDataLst>
              <p:tags r:id="rId25"/>
            </p:custDataLst>
          </p:nvPr>
        </p:nvSpPr>
        <p:spPr>
          <a:xfrm>
            <a:off x="113665" y="6191885"/>
            <a:ext cx="112350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ym typeface="+mn-ea"/>
              </a:rPr>
              <a:t>故：</a:t>
            </a:r>
            <a:r>
              <a:rPr lang="zh-CN" sz="2400">
                <a:solidFill>
                  <a:srgbClr val="FF0000"/>
                </a:solidFill>
                <a:sym typeface="+mn-ea"/>
              </a:rPr>
              <a:t>足量金属</a:t>
            </a:r>
            <a:r>
              <a:rPr lang="zh-CN" sz="2400">
                <a:sym typeface="+mn-ea"/>
              </a:rPr>
              <a:t>加入</a:t>
            </a:r>
            <a:r>
              <a:rPr lang="zh-CN" sz="2400">
                <a:solidFill>
                  <a:srgbClr val="FF0000"/>
                </a:solidFill>
                <a:sym typeface="+mn-ea"/>
              </a:rPr>
              <a:t>等量的酸</a:t>
            </a:r>
            <a:r>
              <a:rPr lang="zh-CN" sz="2400">
                <a:sym typeface="+mn-ea"/>
              </a:rPr>
              <a:t>中，产生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H</a:t>
            </a:r>
            <a:r>
              <a:rPr lang="en-US" altLang="zh-CN" sz="2400" baseline="-250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的质量相等（酸中的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H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全部给了）</a:t>
            </a:r>
            <a:endParaRPr lang="zh-CN" altLang="en-US" sz="2400" u="sng">
              <a:solidFill>
                <a:srgbClr val="FF0000"/>
              </a:solidFill>
              <a:sym typeface="+mn-ea"/>
            </a:endParaRPr>
          </a:p>
        </p:txBody>
      </p:sp>
      <p:cxnSp>
        <p:nvCxnSpPr>
          <p:cNvPr id="49" name="直接连接符 48"/>
          <p:cNvCxnSpPr/>
          <p:nvPr>
            <p:custDataLst>
              <p:tags r:id="rId26"/>
            </p:custDataLst>
          </p:nvPr>
        </p:nvCxnSpPr>
        <p:spPr>
          <a:xfrm flipH="1">
            <a:off x="4276090" y="1878330"/>
            <a:ext cx="21590" cy="41960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>
            <p:custDataLst>
              <p:tags r:id="rId27"/>
            </p:custDataLst>
          </p:nvPr>
        </p:nvGrpSpPr>
        <p:grpSpPr>
          <a:xfrm>
            <a:off x="8919210" y="1964690"/>
            <a:ext cx="3276600" cy="3307715"/>
            <a:chOff x="14046" y="3094"/>
            <a:chExt cx="5160" cy="5209"/>
          </a:xfrm>
        </p:grpSpPr>
        <p:cxnSp>
          <p:nvCxnSpPr>
            <p:cNvPr id="50" name="直接箭头连接符 49"/>
            <p:cNvCxnSpPr/>
            <p:nvPr>
              <p:custDataLst>
                <p:tags r:id="rId44"/>
              </p:custDataLst>
            </p:nvPr>
          </p:nvCxnSpPr>
          <p:spPr>
            <a:xfrm flipV="1">
              <a:off x="14823" y="7532"/>
              <a:ext cx="4163" cy="1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/>
            <p:nvPr>
              <p:custDataLst>
                <p:tags r:id="rId45"/>
              </p:custDataLst>
            </p:nvPr>
          </p:nvCxnSpPr>
          <p:spPr>
            <a:xfrm flipH="1" flipV="1">
              <a:off x="14772" y="3334"/>
              <a:ext cx="51" cy="423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>
              <p:custDataLst>
                <p:tags r:id="rId46"/>
              </p:custDataLst>
            </p:nvPr>
          </p:nvSpPr>
          <p:spPr>
            <a:xfrm>
              <a:off x="14518" y="7723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0</a:t>
              </a:r>
            </a:p>
          </p:txBody>
        </p:sp>
        <p:sp>
          <p:nvSpPr>
            <p:cNvPr id="53" name="文本框 52"/>
            <p:cNvSpPr txBox="1"/>
            <p:nvPr>
              <p:custDataLst>
                <p:tags r:id="rId47"/>
              </p:custDataLst>
            </p:nvPr>
          </p:nvSpPr>
          <p:spPr>
            <a:xfrm>
              <a:off x="14046" y="3094"/>
              <a:ext cx="861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产生</a:t>
              </a:r>
              <a:r>
                <a:rPr lang="en-US" altLang="zh-CN"/>
                <a:t>H</a:t>
              </a:r>
              <a:r>
                <a:rPr lang="en-US" altLang="zh-CN" baseline="-25000"/>
                <a:t>2</a:t>
              </a:r>
              <a:r>
                <a:rPr lang="zh-CN" altLang="en-US"/>
                <a:t>的质量</a:t>
              </a:r>
            </a:p>
          </p:txBody>
        </p:sp>
        <p:sp>
          <p:nvSpPr>
            <p:cNvPr id="55" name="文本框 54"/>
            <p:cNvSpPr txBox="1"/>
            <p:nvPr>
              <p:custDataLst>
                <p:tags r:id="rId48"/>
              </p:custDataLst>
            </p:nvPr>
          </p:nvSpPr>
          <p:spPr>
            <a:xfrm>
              <a:off x="18345" y="7723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t/s</a:t>
              </a:r>
            </a:p>
          </p:txBody>
        </p:sp>
      </p:grpSp>
      <p:grpSp>
        <p:nvGrpSpPr>
          <p:cNvPr id="60" name="组合 59"/>
          <p:cNvGrpSpPr/>
          <p:nvPr>
            <p:custDataLst>
              <p:tags r:id="rId28"/>
            </p:custDataLst>
          </p:nvPr>
        </p:nvGrpSpPr>
        <p:grpSpPr>
          <a:xfrm>
            <a:off x="9434195" y="3604895"/>
            <a:ext cx="782320" cy="1188720"/>
            <a:chOff x="14857" y="5677"/>
            <a:chExt cx="1232" cy="1872"/>
          </a:xfrm>
        </p:grpSpPr>
        <p:cxnSp>
          <p:nvCxnSpPr>
            <p:cNvPr id="56" name="直接连接符 55"/>
            <p:cNvCxnSpPr/>
            <p:nvPr>
              <p:custDataLst>
                <p:tags r:id="rId42"/>
              </p:custDataLst>
            </p:nvPr>
          </p:nvCxnSpPr>
          <p:spPr>
            <a:xfrm flipV="1">
              <a:off x="14857" y="5677"/>
              <a:ext cx="1184" cy="18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>
              <p:custDataLst>
                <p:tags r:id="rId43"/>
              </p:custDataLst>
            </p:nvPr>
          </p:nvSpPr>
          <p:spPr>
            <a:xfrm>
              <a:off x="15228" y="5835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5C8FC7"/>
                  </a:solidFill>
                </a:rPr>
                <a:t>Al</a:t>
              </a:r>
            </a:p>
          </p:txBody>
        </p:sp>
      </p:grpSp>
      <p:grpSp>
        <p:nvGrpSpPr>
          <p:cNvPr id="65" name="组合 64"/>
          <p:cNvGrpSpPr/>
          <p:nvPr>
            <p:custDataLst>
              <p:tags r:id="rId29"/>
            </p:custDataLst>
          </p:nvPr>
        </p:nvGrpSpPr>
        <p:grpSpPr>
          <a:xfrm>
            <a:off x="9123045" y="3573145"/>
            <a:ext cx="2686685" cy="1198880"/>
            <a:chOff x="14367" y="5627"/>
            <a:chExt cx="4231" cy="1888"/>
          </a:xfrm>
        </p:grpSpPr>
        <p:sp>
          <p:nvSpPr>
            <p:cNvPr id="28" name="文本框 27"/>
            <p:cNvSpPr txBox="1"/>
            <p:nvPr>
              <p:custDataLst>
                <p:tags r:id="rId38"/>
              </p:custDataLst>
            </p:nvPr>
          </p:nvSpPr>
          <p:spPr>
            <a:xfrm>
              <a:off x="14367" y="5735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7030A0"/>
                  </a:solidFill>
                </a:rPr>
                <a:t>Mg</a:t>
              </a:r>
            </a:p>
          </p:txBody>
        </p:sp>
        <p:grpSp>
          <p:nvGrpSpPr>
            <p:cNvPr id="63" name="组合 62"/>
            <p:cNvGrpSpPr/>
            <p:nvPr>
              <p:custDataLst>
                <p:tags r:id="rId39"/>
              </p:custDataLst>
            </p:nvPr>
          </p:nvGrpSpPr>
          <p:grpSpPr>
            <a:xfrm>
              <a:off x="14840" y="5627"/>
              <a:ext cx="3758" cy="1888"/>
              <a:chOff x="14840" y="5627"/>
              <a:chExt cx="3758" cy="1888"/>
            </a:xfrm>
          </p:grpSpPr>
          <p:cxnSp>
            <p:nvCxnSpPr>
              <p:cNvPr id="61" name="直接连接符 60"/>
              <p:cNvCxnSpPr/>
              <p:nvPr>
                <p:custDataLst>
                  <p:tags r:id="rId40"/>
                </p:custDataLst>
              </p:nvPr>
            </p:nvCxnSpPr>
            <p:spPr>
              <a:xfrm flipV="1">
                <a:off x="14840" y="5627"/>
                <a:ext cx="573" cy="1888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>
                <p:custDataLst>
                  <p:tags r:id="rId41"/>
                </p:custDataLst>
              </p:nvPr>
            </p:nvCxnSpPr>
            <p:spPr>
              <a:xfrm flipV="1">
                <a:off x="15430" y="5627"/>
                <a:ext cx="3169" cy="17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文本框 63"/>
          <p:cNvSpPr txBox="1"/>
          <p:nvPr>
            <p:custDataLst>
              <p:tags r:id="rId30"/>
            </p:custDataLst>
          </p:nvPr>
        </p:nvSpPr>
        <p:spPr>
          <a:xfrm>
            <a:off x="841375" y="2523490"/>
            <a:ext cx="61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/>
                </a:solidFill>
              </a:rPr>
              <a:t>219</a:t>
            </a:r>
          </a:p>
        </p:txBody>
      </p:sp>
      <p:grpSp>
        <p:nvGrpSpPr>
          <p:cNvPr id="70" name="组合 69"/>
          <p:cNvGrpSpPr/>
          <p:nvPr>
            <p:custDataLst>
              <p:tags r:id="rId31"/>
            </p:custDataLst>
          </p:nvPr>
        </p:nvGrpSpPr>
        <p:grpSpPr>
          <a:xfrm>
            <a:off x="9444355" y="3583940"/>
            <a:ext cx="2668905" cy="1209675"/>
            <a:chOff x="14873" y="5644"/>
            <a:chExt cx="4203" cy="1905"/>
          </a:xfrm>
        </p:grpSpPr>
        <p:cxnSp>
          <p:nvCxnSpPr>
            <p:cNvPr id="66" name="直接连接符 65"/>
            <p:cNvCxnSpPr/>
            <p:nvPr>
              <p:custDataLst>
                <p:tags r:id="rId36"/>
              </p:custDataLst>
            </p:nvPr>
          </p:nvCxnSpPr>
          <p:spPr>
            <a:xfrm flipV="1">
              <a:off x="14873" y="5644"/>
              <a:ext cx="3460" cy="1905"/>
            </a:xfrm>
            <a:prstGeom prst="line">
              <a:avLst/>
            </a:prstGeom>
            <a:ln w="28575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文本框 68"/>
            <p:cNvSpPr txBox="1"/>
            <p:nvPr>
              <p:custDataLst>
                <p:tags r:id="rId37"/>
              </p:custDataLst>
            </p:nvPr>
          </p:nvSpPr>
          <p:spPr>
            <a:xfrm>
              <a:off x="18215" y="5647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gradFill>
                    <a:gsLst>
                      <a:gs pos="0">
                        <a:srgbClr val="FE4444"/>
                      </a:gs>
                      <a:gs pos="100000">
                        <a:srgbClr val="832B2B"/>
                      </a:gs>
                    </a:gsLst>
                    <a:lin scaled="0"/>
                  </a:gradFill>
                </a:rPr>
                <a:t>Fe</a:t>
              </a:r>
            </a:p>
          </p:txBody>
        </p:sp>
      </p:grpSp>
      <p:grpSp>
        <p:nvGrpSpPr>
          <p:cNvPr id="78" name="组合 77"/>
          <p:cNvGrpSpPr/>
          <p:nvPr>
            <p:custDataLst>
              <p:tags r:id="rId32"/>
            </p:custDataLst>
          </p:nvPr>
        </p:nvGrpSpPr>
        <p:grpSpPr>
          <a:xfrm>
            <a:off x="9424035" y="3594735"/>
            <a:ext cx="1639570" cy="1188085"/>
            <a:chOff x="14841" y="5661"/>
            <a:chExt cx="2582" cy="1871"/>
          </a:xfrm>
        </p:grpSpPr>
        <p:cxnSp>
          <p:nvCxnSpPr>
            <p:cNvPr id="74" name="直接连接符 73"/>
            <p:cNvCxnSpPr/>
            <p:nvPr>
              <p:custDataLst>
                <p:tags r:id="rId34"/>
              </p:custDataLst>
            </p:nvPr>
          </p:nvCxnSpPr>
          <p:spPr>
            <a:xfrm flipV="1">
              <a:off x="14841" y="5661"/>
              <a:ext cx="2582" cy="187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本框 76"/>
            <p:cNvSpPr txBox="1"/>
            <p:nvPr>
              <p:custDataLst>
                <p:tags r:id="rId35"/>
              </p:custDataLst>
            </p:nvPr>
          </p:nvSpPr>
          <p:spPr>
            <a:xfrm>
              <a:off x="16243" y="5661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Zn</a:t>
              </a:r>
            </a:p>
          </p:txBody>
        </p:sp>
      </p:grpSp>
      <p:sp>
        <p:nvSpPr>
          <p:cNvPr id="72" name="文本框 71"/>
          <p:cNvSpPr txBox="1"/>
          <p:nvPr>
            <p:custDataLst>
              <p:tags r:id="rId33"/>
            </p:custDataLst>
          </p:nvPr>
        </p:nvSpPr>
        <p:spPr>
          <a:xfrm>
            <a:off x="20320" y="1878330"/>
            <a:ext cx="8963025" cy="4048760"/>
          </a:xfrm>
          <a:prstGeom prst="rect">
            <a:avLst/>
          </a:prstGeom>
          <a:gradFill>
            <a:gsLst>
              <a:gs pos="50000">
                <a:srgbClr val="EDDADE"/>
              </a:gs>
              <a:gs pos="0">
                <a:srgbClr val="F3E6E9"/>
              </a:gs>
              <a:gs pos="100000">
                <a:srgbClr val="E6CDD3"/>
              </a:gs>
            </a:gsLst>
            <a:lin scaled="1"/>
          </a:gradFill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/>
              <a:t>1.</a:t>
            </a:r>
            <a:r>
              <a:rPr lang="zh-CN" altLang="en-US" sz="2400"/>
              <a:t>坐标：横坐标时间</a:t>
            </a:r>
            <a:r>
              <a:rPr lang="zh-CN" altLang="en-US" sz="2400">
                <a:sym typeface="+mn-ea"/>
              </a:rPr>
              <a:t>（反应速率越快，用时越少）</a:t>
            </a:r>
            <a:endParaRPr lang="en-US" altLang="zh-CN" sz="2400"/>
          </a:p>
          <a:p>
            <a:pPr>
              <a:lnSpc>
                <a:spcPct val="150000"/>
              </a:lnSpc>
            </a:pPr>
            <a:r>
              <a:rPr lang="en-US" altLang="zh-CN" sz="2400"/>
              <a:t>              </a:t>
            </a:r>
            <a:r>
              <a:rPr lang="zh-CN" altLang="en-US" sz="2400"/>
              <a:t>纵坐标产生氢气的质量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2.</a:t>
            </a:r>
            <a:r>
              <a:rPr lang="zh-CN" altLang="en-US" sz="2400"/>
              <a:t>起点（反应前氢气质量为</a:t>
            </a:r>
            <a:r>
              <a:rPr lang="en-US" altLang="zh-CN" sz="2400"/>
              <a:t>0</a:t>
            </a:r>
            <a:r>
              <a:rPr lang="zh-CN" altLang="en-US" sz="2400"/>
              <a:t>）、转折点（金属反应完了，反应停止）、终点（氢气的质量不变）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3.</a:t>
            </a:r>
            <a:r>
              <a:rPr lang="zh-CN" altLang="en-US" sz="2400"/>
              <a:t>倾斜度（反应速率</a:t>
            </a:r>
            <a:r>
              <a:rPr lang="en-US" altLang="zh-CN" sz="2400"/>
              <a:t>Mg &gt; Al &gt; Zn &gt; Fe</a:t>
            </a:r>
            <a:r>
              <a:rPr lang="zh-CN" altLang="en-US" sz="2400"/>
              <a:t>，</a:t>
            </a:r>
            <a:r>
              <a:rPr lang="zh-CN" altLang="en-US" sz="2400">
                <a:solidFill>
                  <a:srgbClr val="FF0000"/>
                </a:solidFill>
              </a:rPr>
              <a:t>金属活泼性越强，反应速率越快，倾斜度越大</a:t>
            </a:r>
            <a:r>
              <a:rPr lang="zh-CN" altLang="en-US" sz="2400"/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4.</a:t>
            </a:r>
            <a:r>
              <a:rPr lang="zh-CN" altLang="en-US" sz="2400"/>
              <a:t>高度（由于酸的质量相等，金属过量，故产生氢气的质量</a:t>
            </a:r>
            <a:r>
              <a:rPr lang="zh-CN" sz="2400"/>
              <a:t>相等</a:t>
            </a:r>
            <a:r>
              <a:rPr lang="zh-CN" altLang="en-US" sz="2400"/>
              <a:t>）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  <p:bldP spid="30" grpId="0"/>
      <p:bldP spid="31" grpId="0"/>
      <p:bldP spid="32" grpId="0"/>
      <p:bldP spid="34" grpId="0"/>
      <p:bldP spid="35" grpId="0"/>
      <p:bldP spid="36" grpId="0"/>
      <p:bldP spid="43" grpId="0"/>
      <p:bldP spid="44" grpId="0"/>
      <p:bldP spid="45" grpId="0"/>
      <p:bldP spid="48" grpId="0"/>
      <p:bldP spid="64" grpId="0"/>
      <p:bldP spid="7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60655" y="723900"/>
            <a:ext cx="1203515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>
                <a:sym typeface="+mn-ea"/>
              </a:rPr>
              <a:t>4.</a:t>
            </a:r>
            <a:r>
              <a:rPr lang="zh-CN" altLang="en-US" sz="2400">
                <a:sym typeface="+mn-ea"/>
              </a:rPr>
              <a:t>分别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等质量</a:t>
            </a:r>
            <a:r>
              <a:rPr lang="zh-CN" altLang="en-US" sz="2400">
                <a:sym typeface="+mn-ea"/>
              </a:rPr>
              <a:t>的盐酸</a:t>
            </a:r>
            <a:r>
              <a:rPr lang="en-US" altLang="zh-CN" sz="2400">
                <a:sym typeface="+mn-ea"/>
              </a:rPr>
              <a:t>(</a:t>
            </a:r>
            <a:r>
              <a:rPr lang="zh-CN" altLang="en-US" sz="2400">
                <a:sym typeface="+mn-ea"/>
              </a:rPr>
              <a:t>含氯化氢</a:t>
            </a:r>
            <a:r>
              <a:rPr lang="en-US" altLang="zh-CN" sz="2400">
                <a:sym typeface="+mn-ea"/>
              </a:rPr>
              <a:t>a g)</a:t>
            </a:r>
            <a:r>
              <a:rPr lang="zh-CN" altLang="en-US" sz="2400">
                <a:sym typeface="+mn-ea"/>
              </a:rPr>
              <a:t>中逐渐加入上述四种金属反应，比较消耗金属的质量：</a:t>
            </a:r>
            <a:r>
              <a:rPr lang="zh-CN" altLang="en-US" sz="2400" u="sng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          </a:t>
            </a:r>
            <a:r>
              <a:rPr lang="zh-CN" altLang="en-US" sz="2400" u="sng">
                <a:sym typeface="+mn-ea"/>
              </a:rPr>
              <a:t>。</a:t>
            </a:r>
          </a:p>
          <a:p>
            <a:pPr>
              <a:lnSpc>
                <a:spcPct val="150000"/>
              </a:lnSpc>
            </a:pPr>
            <a:endParaRPr lang="zh-CN" altLang="en-US" sz="2400" u="sng"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13360" y="281305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课后作业：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2143125" y="281305"/>
            <a:ext cx="7459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针对于</a:t>
            </a:r>
            <a:r>
              <a:rPr lang="en-US" altLang="zh-CN" sz="2800"/>
              <a:t>Mg   Al   Zn   Fe</a:t>
            </a:r>
            <a:r>
              <a:rPr lang="zh-CN" altLang="en-US" sz="2800"/>
              <a:t>分别与</a:t>
            </a:r>
            <a:r>
              <a:rPr lang="en-US" altLang="zh-CN" sz="2800"/>
              <a:t>HCl</a:t>
            </a:r>
            <a:r>
              <a:rPr lang="zh-CN" altLang="en-US" sz="2800"/>
              <a:t>反应</a:t>
            </a:r>
          </a:p>
        </p:txBody>
      </p:sp>
      <p:sp>
        <p:nvSpPr>
          <p:cNvPr id="48" name="文本框 47"/>
          <p:cNvSpPr txBox="1"/>
          <p:nvPr>
            <p:custDataLst>
              <p:tags r:id="rId6"/>
            </p:custDataLst>
          </p:nvPr>
        </p:nvSpPr>
        <p:spPr>
          <a:xfrm>
            <a:off x="667385" y="6202680"/>
            <a:ext cx="73475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ym typeface="+mn-ea"/>
              </a:rPr>
              <a:t>故：消耗金属的质量：</a:t>
            </a:r>
            <a:r>
              <a:rPr lang="en-US" altLang="zh-CN" sz="2400" u="sng">
                <a:sym typeface="+mn-ea"/>
              </a:rPr>
              <a:t>Al &lt;Mg &lt; Fe &lt; Zn</a:t>
            </a:r>
          </a:p>
        </p:txBody>
      </p:sp>
      <p:grpSp>
        <p:nvGrpSpPr>
          <p:cNvPr id="66" name="组合 65"/>
          <p:cNvGrpSpPr/>
          <p:nvPr>
            <p:custDataLst>
              <p:tags r:id="rId7"/>
            </p:custDataLst>
          </p:nvPr>
        </p:nvGrpSpPr>
        <p:grpSpPr>
          <a:xfrm>
            <a:off x="4812115" y="3974091"/>
            <a:ext cx="3601025" cy="645142"/>
            <a:chOff x="5274" y="8023"/>
            <a:chExt cx="8171" cy="4789"/>
          </a:xfrm>
        </p:grpSpPr>
        <p:grpSp>
          <p:nvGrpSpPr>
            <p:cNvPr id="68" name="组合 67"/>
            <p:cNvGrpSpPr/>
            <p:nvPr>
              <p:custDataLst>
                <p:tags r:id="rId69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72" name="文本框 71"/>
              <p:cNvSpPr txBox="1"/>
              <p:nvPr>
                <p:custDataLst>
                  <p:tags r:id="rId71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Zn +  2HCl          ZnCl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74" name="对象 73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72"/>
                </p:custDataLst>
              </p:nvPr>
            </p:nvGraphicFramePr>
            <p:xfrm>
              <a:off x="383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25" r:id="rId74" imgW="114300" imgH="266700" progId="Equation.KSEE3">
                      <p:embed/>
                    </p:oleObj>
                  </mc:Choice>
                  <mc:Fallback>
                    <p:oleObj r:id="rId74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5"/>
                          <a:stretch>
                            <a:fillRect/>
                          </a:stretch>
                        </p:blipFill>
                        <p:spPr>
                          <a:xfrm>
                            <a:off x="383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9" name="文本框 78"/>
            <p:cNvSpPr txBox="1"/>
            <p:nvPr>
              <p:custDataLst>
                <p:tags r:id="rId70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89" name="组合 88"/>
          <p:cNvGrpSpPr/>
          <p:nvPr>
            <p:custDataLst>
              <p:tags r:id="rId8"/>
            </p:custDataLst>
          </p:nvPr>
        </p:nvGrpSpPr>
        <p:grpSpPr>
          <a:xfrm>
            <a:off x="4598755" y="1912881"/>
            <a:ext cx="3601025" cy="645142"/>
            <a:chOff x="5274" y="8023"/>
            <a:chExt cx="8171" cy="4789"/>
          </a:xfrm>
        </p:grpSpPr>
        <p:grpSp>
          <p:nvGrpSpPr>
            <p:cNvPr id="90" name="组合 89"/>
            <p:cNvGrpSpPr/>
            <p:nvPr>
              <p:custDataLst>
                <p:tags r:id="rId65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91" name="文本框 90"/>
              <p:cNvSpPr txBox="1"/>
              <p:nvPr>
                <p:custDataLst>
                  <p:tags r:id="rId67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Mg +  2HCl          MgCl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92" name="对象 91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8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26" r:id="rId76" imgW="114300" imgH="266700" progId="Equation.KSEE3">
                      <p:embed/>
                    </p:oleObj>
                  </mc:Choice>
                  <mc:Fallback>
                    <p:oleObj r:id="rId76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5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94" name="文本框 93"/>
            <p:cNvSpPr txBox="1"/>
            <p:nvPr>
              <p:custDataLst>
                <p:tags r:id="rId66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95" name="组合 94"/>
          <p:cNvGrpSpPr/>
          <p:nvPr>
            <p:custDataLst>
              <p:tags r:id="rId9"/>
            </p:custDataLst>
          </p:nvPr>
        </p:nvGrpSpPr>
        <p:grpSpPr>
          <a:xfrm>
            <a:off x="54695" y="3996316"/>
            <a:ext cx="3601025" cy="645142"/>
            <a:chOff x="5274" y="8023"/>
            <a:chExt cx="8171" cy="4789"/>
          </a:xfrm>
        </p:grpSpPr>
        <p:grpSp>
          <p:nvGrpSpPr>
            <p:cNvPr id="96" name="组合 95"/>
            <p:cNvGrpSpPr/>
            <p:nvPr>
              <p:custDataLst>
                <p:tags r:id="rId61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97" name="文本框 96"/>
              <p:cNvSpPr txBox="1"/>
              <p:nvPr>
                <p:custDataLst>
                  <p:tags r:id="rId63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Fe +  2HCl          FeCl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+H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98" name="对象 97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4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27" r:id="rId77" imgW="114300" imgH="266700" progId="Equation.KSEE3">
                      <p:embed/>
                    </p:oleObj>
                  </mc:Choice>
                  <mc:Fallback>
                    <p:oleObj r:id="rId77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5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0" name="文本框 99"/>
            <p:cNvSpPr txBox="1"/>
            <p:nvPr>
              <p:custDataLst>
                <p:tags r:id="rId62"/>
              </p:custDataLst>
            </p:nvPr>
          </p:nvSpPr>
          <p:spPr>
            <a:xfrm>
              <a:off x="12190" y="8759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grpSp>
        <p:nvGrpSpPr>
          <p:cNvPr id="101" name="组合 100"/>
          <p:cNvGrpSpPr/>
          <p:nvPr>
            <p:custDataLst>
              <p:tags r:id="rId10"/>
            </p:custDataLst>
          </p:nvPr>
        </p:nvGrpSpPr>
        <p:grpSpPr>
          <a:xfrm>
            <a:off x="156295" y="1878591"/>
            <a:ext cx="3690489" cy="645142"/>
            <a:chOff x="5274" y="8023"/>
            <a:chExt cx="8374" cy="4789"/>
          </a:xfrm>
        </p:grpSpPr>
        <p:grpSp>
          <p:nvGrpSpPr>
            <p:cNvPr id="102" name="组合 101"/>
            <p:cNvGrpSpPr/>
            <p:nvPr>
              <p:custDataLst>
                <p:tags r:id="rId57"/>
              </p:custDataLst>
            </p:nvPr>
          </p:nvGrpSpPr>
          <p:grpSpPr>
            <a:xfrm>
              <a:off x="5274" y="8023"/>
              <a:ext cx="8171" cy="4789"/>
              <a:chOff x="578" y="5541"/>
              <a:chExt cx="8171" cy="4789"/>
            </a:xfrm>
          </p:grpSpPr>
          <p:sp>
            <p:nvSpPr>
              <p:cNvPr id="103" name="文本框 102"/>
              <p:cNvSpPr txBox="1"/>
              <p:nvPr>
                <p:custDataLst>
                  <p:tags r:id="rId59"/>
                </p:custDataLst>
              </p:nvPr>
            </p:nvSpPr>
            <p:spPr>
              <a:xfrm>
                <a:off x="578" y="5541"/>
                <a:ext cx="8171" cy="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/>
                  <a:t>2Al+  6HCl           2AlCl</a:t>
                </a:r>
                <a:r>
                  <a:rPr lang="en-US" altLang="zh-CN" sz="2000" baseline="-25000"/>
                  <a:t>3</a:t>
                </a:r>
                <a:r>
                  <a:rPr lang="en-US" altLang="zh-CN" sz="2000"/>
                  <a:t>+3H</a:t>
                </a:r>
                <a:r>
                  <a:rPr lang="en-US" altLang="zh-CN" sz="2000" baseline="-25000"/>
                  <a:t>2</a:t>
                </a:r>
                <a:r>
                  <a:rPr lang="en-US" altLang="zh-CN" sz="2000"/>
                  <a:t> </a:t>
                </a:r>
                <a:r>
                  <a:rPr lang="en-US" altLang="zh-CN" sz="2400"/>
                  <a:t>   </a:t>
                </a:r>
                <a:r>
                  <a:rPr lang="en-US" altLang="zh-CN" sz="3600"/>
                  <a:t>                      </a:t>
                </a:r>
              </a:p>
            </p:txBody>
          </p:sp>
          <p:graphicFrame>
            <p:nvGraphicFramePr>
              <p:cNvPr id="104" name="对象 103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60"/>
                </p:custDataLst>
              </p:nvPr>
            </p:nvGraphicFramePr>
            <p:xfrm>
              <a:off x="3949" y="8171"/>
              <a:ext cx="898" cy="9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28" r:id="rId78" imgW="114300" imgH="266700" progId="Equation.KSEE3">
                      <p:embed/>
                    </p:oleObj>
                  </mc:Choice>
                  <mc:Fallback>
                    <p:oleObj r:id="rId78" imgW="114300" imgH="2667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75"/>
                          <a:stretch>
                            <a:fillRect/>
                          </a:stretch>
                        </p:blipFill>
                        <p:spPr>
                          <a:xfrm>
                            <a:off x="3949" y="8171"/>
                            <a:ext cx="898" cy="91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6" name="文本框 105"/>
            <p:cNvSpPr txBox="1"/>
            <p:nvPr>
              <p:custDataLst>
                <p:tags r:id="rId58"/>
              </p:custDataLst>
            </p:nvPr>
          </p:nvSpPr>
          <p:spPr>
            <a:xfrm>
              <a:off x="12928" y="8438"/>
              <a:ext cx="720" cy="40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zh-CN" altLang="en-US" sz="3200">
                  <a:latin typeface="Arial" panose="020B0604020202020204" pitchFamily="34" charset="0"/>
                  <a:cs typeface="Arial" panose="020B0604020202020204" pitchFamily="34" charset="0"/>
                </a:rPr>
                <a:t>↑</a:t>
              </a:r>
            </a:p>
          </p:txBody>
        </p:sp>
      </p:grpSp>
      <p:sp>
        <p:nvSpPr>
          <p:cNvPr id="107" name="文本框 106"/>
          <p:cNvSpPr txBox="1"/>
          <p:nvPr>
            <p:custDataLst>
              <p:tags r:id="rId11"/>
            </p:custDataLst>
          </p:nvPr>
        </p:nvSpPr>
        <p:spPr>
          <a:xfrm>
            <a:off x="967740" y="324993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108" name="文本框 107"/>
          <p:cNvSpPr txBox="1"/>
          <p:nvPr>
            <p:custDataLst>
              <p:tags r:id="rId12"/>
            </p:custDataLst>
          </p:nvPr>
        </p:nvSpPr>
        <p:spPr>
          <a:xfrm>
            <a:off x="3102610" y="255460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6</a:t>
            </a:r>
          </a:p>
        </p:txBody>
      </p:sp>
      <p:graphicFrame>
        <p:nvGraphicFramePr>
          <p:cNvPr id="109" name="对象 10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2155825" y="3010535"/>
          <a:ext cx="20612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r:id="rId79" imgW="1016000" imgH="393700" progId="Equation.KSEE3">
                  <p:embed/>
                </p:oleObj>
              </mc:Choice>
              <mc:Fallback>
                <p:oleObj r:id="rId79" imgW="1016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2155825" y="3010535"/>
                        <a:ext cx="20612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文本框 110"/>
          <p:cNvSpPr txBox="1"/>
          <p:nvPr>
            <p:custDataLst>
              <p:tags r:id="rId14"/>
            </p:custDataLst>
          </p:nvPr>
        </p:nvSpPr>
        <p:spPr>
          <a:xfrm>
            <a:off x="5457825" y="264223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73</a:t>
            </a:r>
          </a:p>
        </p:txBody>
      </p:sp>
      <p:sp>
        <p:nvSpPr>
          <p:cNvPr id="112" name="文本框 111"/>
          <p:cNvSpPr txBox="1"/>
          <p:nvPr>
            <p:custDataLst>
              <p:tags r:id="rId15"/>
            </p:custDataLst>
          </p:nvPr>
        </p:nvSpPr>
        <p:spPr>
          <a:xfrm>
            <a:off x="5457825" y="327596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113" name="文本框 112"/>
          <p:cNvSpPr txBox="1"/>
          <p:nvPr>
            <p:custDataLst>
              <p:tags r:id="rId16"/>
            </p:custDataLst>
          </p:nvPr>
        </p:nvSpPr>
        <p:spPr>
          <a:xfrm>
            <a:off x="7417435" y="259334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114" name="对象 1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6762116" y="3032125"/>
          <a:ext cx="20866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r:id="rId81" imgW="1028700" imgH="393700" progId="Equation.KSEE3">
                  <p:embed/>
                </p:oleObj>
              </mc:Choice>
              <mc:Fallback>
                <p:oleObj r:id="rId81" imgW="102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6762116" y="3032125"/>
                        <a:ext cx="20866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" name="文本框 115"/>
          <p:cNvSpPr txBox="1"/>
          <p:nvPr>
            <p:custDataLst>
              <p:tags r:id="rId18"/>
            </p:custDataLst>
          </p:nvPr>
        </p:nvSpPr>
        <p:spPr>
          <a:xfrm>
            <a:off x="841375" y="470852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73</a:t>
            </a:r>
          </a:p>
        </p:txBody>
      </p:sp>
      <p:sp>
        <p:nvSpPr>
          <p:cNvPr id="117" name="文本框 116"/>
          <p:cNvSpPr txBox="1"/>
          <p:nvPr>
            <p:custDataLst>
              <p:tags r:id="rId19"/>
            </p:custDataLst>
          </p:nvPr>
        </p:nvSpPr>
        <p:spPr>
          <a:xfrm>
            <a:off x="814705" y="531876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118" name="文本框 117"/>
          <p:cNvSpPr txBox="1"/>
          <p:nvPr>
            <p:custDataLst>
              <p:tags r:id="rId20"/>
            </p:custDataLst>
          </p:nvPr>
        </p:nvSpPr>
        <p:spPr>
          <a:xfrm>
            <a:off x="2781935" y="464121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119" name="对象 1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126616" y="5080000"/>
          <a:ext cx="20866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r:id="rId83" imgW="1028700" imgH="393700" progId="Equation.KSEE3">
                  <p:embed/>
                </p:oleObj>
              </mc:Choice>
              <mc:Fallback>
                <p:oleObj r:id="rId83" imgW="102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4"/>
                      <a:stretch>
                        <a:fillRect/>
                      </a:stretch>
                    </p:blipFill>
                    <p:spPr>
                      <a:xfrm>
                        <a:off x="2126616" y="5080000"/>
                        <a:ext cx="20866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" name="文本框 120"/>
          <p:cNvSpPr txBox="1"/>
          <p:nvPr>
            <p:custDataLst>
              <p:tags r:id="rId22"/>
            </p:custDataLst>
          </p:nvPr>
        </p:nvSpPr>
        <p:spPr>
          <a:xfrm>
            <a:off x="5537835" y="4708525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73</a:t>
            </a:r>
          </a:p>
        </p:txBody>
      </p:sp>
      <p:sp>
        <p:nvSpPr>
          <p:cNvPr id="122" name="文本框 121"/>
          <p:cNvSpPr txBox="1"/>
          <p:nvPr>
            <p:custDataLst>
              <p:tags r:id="rId23"/>
            </p:custDataLst>
          </p:nvPr>
        </p:nvSpPr>
        <p:spPr>
          <a:xfrm>
            <a:off x="5511165" y="531876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 g</a:t>
            </a:r>
          </a:p>
        </p:txBody>
      </p:sp>
      <p:sp>
        <p:nvSpPr>
          <p:cNvPr id="123" name="文本框 122"/>
          <p:cNvSpPr txBox="1"/>
          <p:nvPr>
            <p:custDataLst>
              <p:tags r:id="rId24"/>
            </p:custDataLst>
          </p:nvPr>
        </p:nvSpPr>
        <p:spPr>
          <a:xfrm>
            <a:off x="7531735" y="4638040"/>
            <a:ext cx="546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</a:p>
        </p:txBody>
      </p:sp>
      <p:graphicFrame>
        <p:nvGraphicFramePr>
          <p:cNvPr id="124" name="对象 1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6876415" y="5076825"/>
          <a:ext cx="208661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r:id="rId85" imgW="1028700" imgH="393700" progId="Equation.KSEE3">
                  <p:embed/>
                </p:oleObj>
              </mc:Choice>
              <mc:Fallback>
                <p:oleObj r:id="rId85" imgW="102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6"/>
                      <a:stretch>
                        <a:fillRect/>
                      </a:stretch>
                    </p:blipFill>
                    <p:spPr>
                      <a:xfrm>
                        <a:off x="6876415" y="5076825"/>
                        <a:ext cx="208661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6" name="组合 125"/>
          <p:cNvGrpSpPr/>
          <p:nvPr>
            <p:custDataLst>
              <p:tags r:id="rId26"/>
            </p:custDataLst>
          </p:nvPr>
        </p:nvGrpSpPr>
        <p:grpSpPr>
          <a:xfrm>
            <a:off x="9071610" y="1964690"/>
            <a:ext cx="3276600" cy="3307715"/>
            <a:chOff x="14046" y="3094"/>
            <a:chExt cx="5160" cy="5209"/>
          </a:xfrm>
        </p:grpSpPr>
        <p:cxnSp>
          <p:nvCxnSpPr>
            <p:cNvPr id="127" name="直接箭头连接符 126"/>
            <p:cNvCxnSpPr/>
            <p:nvPr>
              <p:custDataLst>
                <p:tags r:id="rId52"/>
              </p:custDataLst>
            </p:nvPr>
          </p:nvCxnSpPr>
          <p:spPr>
            <a:xfrm flipV="1">
              <a:off x="14823" y="7532"/>
              <a:ext cx="4163" cy="1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箭头连接符 127"/>
            <p:cNvCxnSpPr/>
            <p:nvPr>
              <p:custDataLst>
                <p:tags r:id="rId53"/>
              </p:custDataLst>
            </p:nvPr>
          </p:nvCxnSpPr>
          <p:spPr>
            <a:xfrm flipH="1" flipV="1">
              <a:off x="14772" y="3334"/>
              <a:ext cx="51" cy="423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文本框 128"/>
            <p:cNvSpPr txBox="1"/>
            <p:nvPr>
              <p:custDataLst>
                <p:tags r:id="rId54"/>
              </p:custDataLst>
            </p:nvPr>
          </p:nvSpPr>
          <p:spPr>
            <a:xfrm>
              <a:off x="14518" y="7723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0</a:t>
              </a:r>
            </a:p>
          </p:txBody>
        </p:sp>
        <p:sp>
          <p:nvSpPr>
            <p:cNvPr id="130" name="文本框 129"/>
            <p:cNvSpPr txBox="1"/>
            <p:nvPr>
              <p:custDataLst>
                <p:tags r:id="rId55"/>
              </p:custDataLst>
            </p:nvPr>
          </p:nvSpPr>
          <p:spPr>
            <a:xfrm>
              <a:off x="14046" y="3094"/>
              <a:ext cx="861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产生</a:t>
              </a:r>
              <a:r>
                <a:rPr lang="en-US" altLang="zh-CN"/>
                <a:t>H</a:t>
              </a:r>
              <a:r>
                <a:rPr lang="en-US" altLang="zh-CN" baseline="-25000"/>
                <a:t>2</a:t>
              </a:r>
              <a:r>
                <a:rPr lang="zh-CN" altLang="en-US"/>
                <a:t>的质量</a:t>
              </a:r>
            </a:p>
          </p:txBody>
        </p:sp>
        <p:sp>
          <p:nvSpPr>
            <p:cNvPr id="131" name="文本框 130"/>
            <p:cNvSpPr txBox="1"/>
            <p:nvPr>
              <p:custDataLst>
                <p:tags r:id="rId56"/>
              </p:custDataLst>
            </p:nvPr>
          </p:nvSpPr>
          <p:spPr>
            <a:xfrm>
              <a:off x="16745" y="7723"/>
              <a:ext cx="24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金属的质量</a:t>
              </a:r>
              <a:r>
                <a:rPr lang="en-US" altLang="zh-CN"/>
                <a:t>/g</a:t>
              </a:r>
            </a:p>
          </p:txBody>
        </p:sp>
      </p:grpSp>
      <p:grpSp>
        <p:nvGrpSpPr>
          <p:cNvPr id="132" name="组合 131"/>
          <p:cNvGrpSpPr/>
          <p:nvPr>
            <p:custDataLst>
              <p:tags r:id="rId27"/>
            </p:custDataLst>
          </p:nvPr>
        </p:nvGrpSpPr>
        <p:grpSpPr>
          <a:xfrm>
            <a:off x="9586595" y="3271520"/>
            <a:ext cx="1036320" cy="1522095"/>
            <a:chOff x="14857" y="5152"/>
            <a:chExt cx="1632" cy="2397"/>
          </a:xfrm>
        </p:grpSpPr>
        <p:cxnSp>
          <p:nvCxnSpPr>
            <p:cNvPr id="133" name="直接连接符 132"/>
            <p:cNvCxnSpPr/>
            <p:nvPr>
              <p:custDataLst>
                <p:tags r:id="rId50"/>
              </p:custDataLst>
            </p:nvPr>
          </p:nvCxnSpPr>
          <p:spPr>
            <a:xfrm flipV="1">
              <a:off x="14857" y="5677"/>
              <a:ext cx="1184" cy="18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文本框 133"/>
            <p:cNvSpPr txBox="1"/>
            <p:nvPr>
              <p:custDataLst>
                <p:tags r:id="rId51"/>
              </p:custDataLst>
            </p:nvPr>
          </p:nvSpPr>
          <p:spPr>
            <a:xfrm>
              <a:off x="15628" y="5152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5C8FC7"/>
                  </a:solidFill>
                </a:rPr>
                <a:t>Mg</a:t>
              </a:r>
            </a:p>
          </p:txBody>
        </p:sp>
      </p:grpSp>
      <p:grpSp>
        <p:nvGrpSpPr>
          <p:cNvPr id="135" name="组合 134"/>
          <p:cNvGrpSpPr/>
          <p:nvPr>
            <p:custDataLst>
              <p:tags r:id="rId28"/>
            </p:custDataLst>
          </p:nvPr>
        </p:nvGrpSpPr>
        <p:grpSpPr>
          <a:xfrm>
            <a:off x="9529445" y="3359785"/>
            <a:ext cx="2432685" cy="1412240"/>
            <a:chOff x="14767" y="5291"/>
            <a:chExt cx="3831" cy="2224"/>
          </a:xfrm>
        </p:grpSpPr>
        <p:sp>
          <p:nvSpPr>
            <p:cNvPr id="136" name="文本框 135"/>
            <p:cNvSpPr txBox="1"/>
            <p:nvPr>
              <p:custDataLst>
                <p:tags r:id="rId46"/>
              </p:custDataLst>
            </p:nvPr>
          </p:nvSpPr>
          <p:spPr>
            <a:xfrm>
              <a:off x="14767" y="5291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7030A0"/>
                  </a:solidFill>
                </a:rPr>
                <a:t>Al</a:t>
              </a:r>
            </a:p>
          </p:txBody>
        </p:sp>
        <p:grpSp>
          <p:nvGrpSpPr>
            <p:cNvPr id="137" name="组合 136"/>
            <p:cNvGrpSpPr/>
            <p:nvPr>
              <p:custDataLst>
                <p:tags r:id="rId47"/>
              </p:custDataLst>
            </p:nvPr>
          </p:nvGrpSpPr>
          <p:grpSpPr>
            <a:xfrm>
              <a:off x="14840" y="5627"/>
              <a:ext cx="3758" cy="1888"/>
              <a:chOff x="14840" y="5627"/>
              <a:chExt cx="3758" cy="1888"/>
            </a:xfrm>
          </p:grpSpPr>
          <p:cxnSp>
            <p:nvCxnSpPr>
              <p:cNvPr id="138" name="直接连接符 137"/>
              <p:cNvCxnSpPr/>
              <p:nvPr>
                <p:custDataLst>
                  <p:tags r:id="rId48"/>
                </p:custDataLst>
              </p:nvPr>
            </p:nvCxnSpPr>
            <p:spPr>
              <a:xfrm flipV="1">
                <a:off x="14840" y="5627"/>
                <a:ext cx="573" cy="1888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>
                <p:custDataLst>
                  <p:tags r:id="rId49"/>
                </p:custDataLst>
              </p:nvPr>
            </p:nvCxnSpPr>
            <p:spPr>
              <a:xfrm flipV="1">
                <a:off x="15430" y="5627"/>
                <a:ext cx="3169" cy="17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0" name="文本框 139"/>
          <p:cNvSpPr txBox="1"/>
          <p:nvPr>
            <p:custDataLst>
              <p:tags r:id="rId29"/>
            </p:custDataLst>
          </p:nvPr>
        </p:nvSpPr>
        <p:spPr>
          <a:xfrm>
            <a:off x="841375" y="2523490"/>
            <a:ext cx="61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/>
                </a:solidFill>
              </a:rPr>
              <a:t>219</a:t>
            </a:r>
          </a:p>
        </p:txBody>
      </p:sp>
      <p:grpSp>
        <p:nvGrpSpPr>
          <p:cNvPr id="141" name="组合 140"/>
          <p:cNvGrpSpPr/>
          <p:nvPr>
            <p:custDataLst>
              <p:tags r:id="rId30"/>
            </p:custDataLst>
          </p:nvPr>
        </p:nvGrpSpPr>
        <p:grpSpPr>
          <a:xfrm>
            <a:off x="9596755" y="3263265"/>
            <a:ext cx="2743835" cy="1530350"/>
            <a:chOff x="14873" y="5139"/>
            <a:chExt cx="4321" cy="2410"/>
          </a:xfrm>
        </p:grpSpPr>
        <p:cxnSp>
          <p:nvCxnSpPr>
            <p:cNvPr id="142" name="直接连接符 141"/>
            <p:cNvCxnSpPr/>
            <p:nvPr>
              <p:custDataLst>
                <p:tags r:id="rId44"/>
              </p:custDataLst>
            </p:nvPr>
          </p:nvCxnSpPr>
          <p:spPr>
            <a:xfrm flipV="1">
              <a:off x="14873" y="5644"/>
              <a:ext cx="3460" cy="1905"/>
            </a:xfrm>
            <a:prstGeom prst="line">
              <a:avLst/>
            </a:prstGeom>
            <a:ln w="28575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文本框 142"/>
            <p:cNvSpPr txBox="1"/>
            <p:nvPr>
              <p:custDataLst>
                <p:tags r:id="rId45"/>
              </p:custDataLst>
            </p:nvPr>
          </p:nvSpPr>
          <p:spPr>
            <a:xfrm>
              <a:off x="18333" y="5139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gradFill>
                    <a:gsLst>
                      <a:gs pos="0">
                        <a:srgbClr val="FE4444"/>
                      </a:gs>
                      <a:gs pos="100000">
                        <a:srgbClr val="832B2B"/>
                      </a:gs>
                    </a:gsLst>
                    <a:lin scaled="0"/>
                  </a:gradFill>
                </a:rPr>
                <a:t>Zn</a:t>
              </a:r>
            </a:p>
          </p:txBody>
        </p:sp>
      </p:grpSp>
      <p:grpSp>
        <p:nvGrpSpPr>
          <p:cNvPr id="144" name="组合 143"/>
          <p:cNvGrpSpPr/>
          <p:nvPr>
            <p:custDataLst>
              <p:tags r:id="rId31"/>
            </p:custDataLst>
          </p:nvPr>
        </p:nvGrpSpPr>
        <p:grpSpPr>
          <a:xfrm>
            <a:off x="9576435" y="3271520"/>
            <a:ext cx="1755775" cy="1511300"/>
            <a:chOff x="14841" y="5152"/>
            <a:chExt cx="2765" cy="2380"/>
          </a:xfrm>
        </p:grpSpPr>
        <p:cxnSp>
          <p:nvCxnSpPr>
            <p:cNvPr id="145" name="直接连接符 144"/>
            <p:cNvCxnSpPr/>
            <p:nvPr>
              <p:custDataLst>
                <p:tags r:id="rId42"/>
              </p:custDataLst>
            </p:nvPr>
          </p:nvCxnSpPr>
          <p:spPr>
            <a:xfrm flipV="1">
              <a:off x="14841" y="5661"/>
              <a:ext cx="2582" cy="187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文本框 145"/>
            <p:cNvSpPr txBox="1"/>
            <p:nvPr>
              <p:custDataLst>
                <p:tags r:id="rId43"/>
              </p:custDataLst>
            </p:nvPr>
          </p:nvSpPr>
          <p:spPr>
            <a:xfrm>
              <a:off x="16745" y="5152"/>
              <a:ext cx="86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Fe</a:t>
              </a:r>
            </a:p>
          </p:txBody>
        </p:sp>
      </p:grpSp>
      <p:cxnSp>
        <p:nvCxnSpPr>
          <p:cNvPr id="147" name="直接连接符 146"/>
          <p:cNvCxnSpPr/>
          <p:nvPr>
            <p:custDataLst>
              <p:tags r:id="rId32"/>
            </p:custDataLst>
          </p:nvPr>
        </p:nvCxnSpPr>
        <p:spPr>
          <a:xfrm flipH="1">
            <a:off x="4276090" y="1878330"/>
            <a:ext cx="21590" cy="41960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文本框 147"/>
          <p:cNvSpPr txBox="1"/>
          <p:nvPr>
            <p:custDataLst>
              <p:tags r:id="rId33"/>
            </p:custDataLst>
          </p:nvPr>
        </p:nvSpPr>
        <p:spPr>
          <a:xfrm>
            <a:off x="54610" y="2523490"/>
            <a:ext cx="61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54</a:t>
            </a:r>
          </a:p>
        </p:txBody>
      </p:sp>
      <p:graphicFrame>
        <p:nvGraphicFramePr>
          <p:cNvPr id="150" name="对象 14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4"/>
            </p:custDataLst>
          </p:nvPr>
        </p:nvGraphicFramePr>
        <p:xfrm>
          <a:off x="0" y="3148965"/>
          <a:ext cx="967740" cy="556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r:id="rId87" imgW="698500" imgH="393700" progId="Equation.KSEE3">
                  <p:embed/>
                </p:oleObj>
              </mc:Choice>
              <mc:Fallback>
                <p:oleObj r:id="rId87" imgW="698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8"/>
                      <a:stretch>
                        <a:fillRect/>
                      </a:stretch>
                    </p:blipFill>
                    <p:spPr>
                      <a:xfrm>
                        <a:off x="0" y="3148965"/>
                        <a:ext cx="967740" cy="556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" name="文本框 150"/>
          <p:cNvSpPr txBox="1"/>
          <p:nvPr>
            <p:custDataLst>
              <p:tags r:id="rId35"/>
            </p:custDataLst>
          </p:nvPr>
        </p:nvSpPr>
        <p:spPr>
          <a:xfrm>
            <a:off x="4475480" y="2593340"/>
            <a:ext cx="61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24</a:t>
            </a:r>
          </a:p>
        </p:txBody>
      </p:sp>
      <p:graphicFrame>
        <p:nvGraphicFramePr>
          <p:cNvPr id="152" name="对象 15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4476115" y="3161665"/>
          <a:ext cx="618490" cy="689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r:id="rId89" imgW="304800" imgH="393700" progId="Equation.KSEE3">
                  <p:embed/>
                </p:oleObj>
              </mc:Choice>
              <mc:Fallback>
                <p:oleObj r:id="rId89" imgW="304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0"/>
                      <a:stretch>
                        <a:fillRect/>
                      </a:stretch>
                    </p:blipFill>
                    <p:spPr>
                      <a:xfrm>
                        <a:off x="4476115" y="3161665"/>
                        <a:ext cx="618490" cy="689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" name="文本框 152"/>
          <p:cNvSpPr txBox="1"/>
          <p:nvPr>
            <p:custDataLst>
              <p:tags r:id="rId37"/>
            </p:custDataLst>
          </p:nvPr>
        </p:nvSpPr>
        <p:spPr>
          <a:xfrm>
            <a:off x="0" y="4603750"/>
            <a:ext cx="61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56</a:t>
            </a:r>
          </a:p>
        </p:txBody>
      </p:sp>
      <p:graphicFrame>
        <p:nvGraphicFramePr>
          <p:cNvPr id="154" name="对象 15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8"/>
            </p:custDataLst>
          </p:nvPr>
        </p:nvGraphicFramePr>
        <p:xfrm>
          <a:off x="635" y="5172075"/>
          <a:ext cx="618490" cy="689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r:id="rId91" imgW="304800" imgH="393700" progId="Equation.KSEE3">
                  <p:embed/>
                </p:oleObj>
              </mc:Choice>
              <mc:Fallback>
                <p:oleObj r:id="rId91" imgW="304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2"/>
                      <a:stretch>
                        <a:fillRect/>
                      </a:stretch>
                    </p:blipFill>
                    <p:spPr>
                      <a:xfrm>
                        <a:off x="635" y="5172075"/>
                        <a:ext cx="618490" cy="689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" name="文本框 155"/>
          <p:cNvSpPr txBox="1"/>
          <p:nvPr>
            <p:custDataLst>
              <p:tags r:id="rId39"/>
            </p:custDataLst>
          </p:nvPr>
        </p:nvSpPr>
        <p:spPr>
          <a:xfrm>
            <a:off x="4667250" y="4618990"/>
            <a:ext cx="61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65</a:t>
            </a:r>
          </a:p>
        </p:txBody>
      </p:sp>
      <p:graphicFrame>
        <p:nvGraphicFramePr>
          <p:cNvPr id="157" name="对象 15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0"/>
            </p:custDataLst>
          </p:nvPr>
        </p:nvGraphicFramePr>
        <p:xfrm>
          <a:off x="4667885" y="5187315"/>
          <a:ext cx="618490" cy="689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r:id="rId93" imgW="304800" imgH="393700" progId="Equation.KSEE3">
                  <p:embed/>
                </p:oleObj>
              </mc:Choice>
              <mc:Fallback>
                <p:oleObj r:id="rId93" imgW="304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4"/>
                      <a:stretch>
                        <a:fillRect/>
                      </a:stretch>
                    </p:blipFill>
                    <p:spPr>
                      <a:xfrm>
                        <a:off x="4667885" y="5187315"/>
                        <a:ext cx="618490" cy="689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" name="文本框 158"/>
          <p:cNvSpPr txBox="1"/>
          <p:nvPr>
            <p:custDataLst>
              <p:tags r:id="rId41"/>
            </p:custDataLst>
          </p:nvPr>
        </p:nvSpPr>
        <p:spPr>
          <a:xfrm>
            <a:off x="91440" y="2117090"/>
            <a:ext cx="8963025" cy="3969385"/>
          </a:xfrm>
          <a:prstGeom prst="rect">
            <a:avLst/>
          </a:prstGeom>
          <a:gradFill>
            <a:gsLst>
              <a:gs pos="50000">
                <a:srgbClr val="EDDADE"/>
              </a:gs>
              <a:gs pos="0">
                <a:srgbClr val="F3E6E9"/>
              </a:gs>
              <a:gs pos="100000">
                <a:srgbClr val="E6CDD3"/>
              </a:gs>
            </a:gsLst>
            <a:lin scaled="1"/>
          </a:gra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/>
              <a:t>1.</a:t>
            </a:r>
            <a:r>
              <a:rPr lang="zh-CN" altLang="en-US" sz="2400"/>
              <a:t>坐标：横坐标</a:t>
            </a:r>
            <a:r>
              <a:rPr lang="zh-CN" altLang="en-US" sz="2400">
                <a:sym typeface="+mn-ea"/>
              </a:rPr>
              <a:t>金属的质量（消耗金属质量：</a:t>
            </a:r>
            <a:r>
              <a:rPr lang="en-US" altLang="zh-CN" sz="2400">
                <a:sym typeface="+mn-ea"/>
              </a:rPr>
              <a:t>Al &lt; Mg &lt; Fe &lt; Zn</a:t>
            </a:r>
            <a:r>
              <a:rPr lang="zh-CN" altLang="en-US" sz="2400">
                <a:sym typeface="+mn-ea"/>
              </a:rPr>
              <a:t>，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对于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二价金属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，相对原子质量越小，消耗金属的质量越少</a:t>
            </a:r>
            <a:r>
              <a:rPr lang="zh-CN" altLang="en-US" sz="2400">
                <a:sym typeface="+mn-ea"/>
              </a:rPr>
              <a:t>）</a:t>
            </a:r>
            <a:endParaRPr lang="en-US" altLang="zh-CN" sz="2400"/>
          </a:p>
          <a:p>
            <a:pPr>
              <a:lnSpc>
                <a:spcPct val="150000"/>
              </a:lnSpc>
            </a:pPr>
            <a:r>
              <a:rPr lang="en-US" altLang="zh-CN" sz="2400"/>
              <a:t>              </a:t>
            </a:r>
            <a:r>
              <a:rPr lang="zh-CN" altLang="en-US" sz="2400"/>
              <a:t>纵坐标产生氢气的质量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2.</a:t>
            </a:r>
            <a:r>
              <a:rPr lang="zh-CN" altLang="en-US" sz="2400"/>
              <a:t>起点（反应前氢气质量为</a:t>
            </a:r>
            <a:r>
              <a:rPr lang="en-US" altLang="zh-CN" sz="2400"/>
              <a:t>0</a:t>
            </a:r>
            <a:r>
              <a:rPr lang="zh-CN" altLang="en-US" sz="2400"/>
              <a:t>）、转折点（金属反应完了，反应停止）、终点（氢气的质量不变）</a:t>
            </a:r>
          </a:p>
          <a:p>
            <a:pPr>
              <a:lnSpc>
                <a:spcPct val="150000"/>
              </a:lnSpc>
            </a:pPr>
            <a:r>
              <a:rPr lang="en-US" altLang="zh-CN" sz="2400"/>
              <a:t>3.</a:t>
            </a:r>
            <a:r>
              <a:rPr lang="zh-CN" altLang="en-US" sz="2400"/>
              <a:t>倾斜度</a:t>
            </a:r>
            <a:r>
              <a:rPr lang="zh-CN" altLang="en-US" sz="2400">
                <a:solidFill>
                  <a:srgbClr val="FF0000"/>
                </a:solidFill>
              </a:rPr>
              <a:t>（</a:t>
            </a:r>
            <a:r>
              <a:rPr lang="zh-CN" sz="2400">
                <a:solidFill>
                  <a:srgbClr val="FF0000"/>
                </a:solidFill>
              </a:rPr>
              <a:t>不能表示反应速率</a:t>
            </a:r>
            <a:r>
              <a:rPr lang="zh-CN" altLang="en-US" sz="2400">
                <a:solidFill>
                  <a:srgbClr val="FF0000"/>
                </a:solidFill>
              </a:rPr>
              <a:t>）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4.</a:t>
            </a:r>
            <a:r>
              <a:rPr lang="zh-CN" altLang="en-US" sz="2400"/>
              <a:t>高度（</a:t>
            </a:r>
            <a:r>
              <a:rPr lang="zh-CN" altLang="en-US" sz="2400">
                <a:sym typeface="+mn-ea"/>
              </a:rPr>
              <a:t>由于酸的质量相等，金属过量，故产生氢气的质量</a:t>
            </a:r>
            <a:r>
              <a:rPr lang="zh-CN" sz="2400">
                <a:sym typeface="+mn-ea"/>
              </a:rPr>
              <a:t>相等</a:t>
            </a:r>
            <a:r>
              <a:rPr lang="zh-CN" altLang="en-US" sz="2400"/>
              <a:t>）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48" grpId="0"/>
      <p:bldP spid="151" grpId="0"/>
      <p:bldP spid="153" grpId="0"/>
      <p:bldP spid="156" grpId="0"/>
      <p:bldP spid="1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0" y="1566545"/>
            <a:ext cx="112655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>
                <a:sym typeface="+mn-ea"/>
              </a:rPr>
              <a:t>5.</a:t>
            </a:r>
            <a:r>
              <a:rPr lang="zh-CN" altLang="en-US" sz="2400">
                <a:sym typeface="+mn-ea"/>
              </a:rPr>
              <a:t>产生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等量的氢气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a g</a:t>
            </a:r>
            <a:r>
              <a:rPr lang="zh-CN" altLang="en-US" sz="2400">
                <a:sym typeface="+mn-ea"/>
              </a:rPr>
              <a:t>，消耗上述四种金属的质量比较</a:t>
            </a:r>
            <a:r>
              <a:rPr lang="zh-CN" altLang="en-US" sz="2400" u="sng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                   </a:t>
            </a:r>
            <a:r>
              <a:rPr lang="zh-CN" altLang="en-US" sz="2400" u="sng">
                <a:sym typeface="+mn-ea"/>
              </a:rPr>
              <a:t>。</a:t>
            </a: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13360" y="281305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课后作业：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555625" y="803275"/>
            <a:ext cx="7459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针对于</a:t>
            </a:r>
            <a:r>
              <a:rPr lang="en-US" altLang="zh-CN" sz="2800"/>
              <a:t>Mg   Al   Zn   Fe</a:t>
            </a:r>
            <a:r>
              <a:rPr lang="zh-CN" altLang="en-US" sz="2800"/>
              <a:t>分别与</a:t>
            </a:r>
            <a:r>
              <a:rPr lang="en-US" altLang="zh-CN" sz="2800"/>
              <a:t>HCl</a:t>
            </a:r>
            <a:r>
              <a:rPr lang="zh-CN" altLang="en-US" sz="2800"/>
              <a:t>反应</a:t>
            </a:r>
          </a:p>
        </p:txBody>
      </p:sp>
      <p:grpSp>
        <p:nvGrpSpPr>
          <p:cNvPr id="5" name="组合 4"/>
          <p:cNvGrpSpPr/>
          <p:nvPr>
            <p:custDataLst>
              <p:tags r:id="rId5"/>
            </p:custDataLst>
          </p:nvPr>
        </p:nvGrpSpPr>
        <p:grpSpPr>
          <a:xfrm>
            <a:off x="8557895" y="2328545"/>
            <a:ext cx="3276600" cy="3307080"/>
            <a:chOff x="13477" y="3667"/>
            <a:chExt cx="5160" cy="5208"/>
          </a:xfrm>
        </p:grpSpPr>
        <p:grpSp>
          <p:nvGrpSpPr>
            <p:cNvPr id="126" name="组合 125"/>
            <p:cNvGrpSpPr/>
            <p:nvPr>
              <p:custDataLst>
                <p:tags r:id="rId8"/>
              </p:custDataLst>
            </p:nvPr>
          </p:nvGrpSpPr>
          <p:grpSpPr>
            <a:xfrm>
              <a:off x="13477" y="3667"/>
              <a:ext cx="5160" cy="5209"/>
              <a:chOff x="14046" y="3094"/>
              <a:chExt cx="5160" cy="5209"/>
            </a:xfrm>
          </p:grpSpPr>
          <p:cxnSp>
            <p:nvCxnSpPr>
              <p:cNvPr id="127" name="直接箭头连接符 126"/>
              <p:cNvCxnSpPr/>
              <p:nvPr>
                <p:custDataLst>
                  <p:tags r:id="rId23"/>
                </p:custDataLst>
              </p:nvPr>
            </p:nvCxnSpPr>
            <p:spPr>
              <a:xfrm flipV="1">
                <a:off x="14823" y="7532"/>
                <a:ext cx="4163" cy="17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接箭头连接符 127"/>
              <p:cNvCxnSpPr/>
              <p:nvPr>
                <p:custDataLst>
                  <p:tags r:id="rId24"/>
                </p:custDataLst>
              </p:nvPr>
            </p:nvCxnSpPr>
            <p:spPr>
              <a:xfrm flipH="1" flipV="1">
                <a:off x="14772" y="3334"/>
                <a:ext cx="51" cy="423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文本框 128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4518" y="7723"/>
                <a:ext cx="861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/>
                  <a:t>0</a:t>
                </a:r>
              </a:p>
            </p:txBody>
          </p:sp>
          <p:sp>
            <p:nvSpPr>
              <p:cNvPr id="130" name="文本框 129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14046" y="3094"/>
                <a:ext cx="861" cy="2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/>
                  <a:t>产生</a:t>
                </a:r>
                <a:r>
                  <a:rPr lang="en-US" altLang="zh-CN"/>
                  <a:t>H</a:t>
                </a:r>
                <a:r>
                  <a:rPr lang="en-US" altLang="zh-CN" baseline="-25000"/>
                  <a:t>2</a:t>
                </a:r>
                <a:r>
                  <a:rPr lang="zh-CN" altLang="en-US"/>
                  <a:t>的质量</a:t>
                </a:r>
              </a:p>
            </p:txBody>
          </p:sp>
          <p:sp>
            <p:nvSpPr>
              <p:cNvPr id="131" name="文本框 130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16745" y="7723"/>
                <a:ext cx="2461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/>
                  <a:t>金属的质量</a:t>
                </a:r>
                <a:r>
                  <a:rPr lang="en-US" altLang="zh-CN"/>
                  <a:t>/g</a:t>
                </a:r>
              </a:p>
            </p:txBody>
          </p:sp>
        </p:grpSp>
        <p:grpSp>
          <p:nvGrpSpPr>
            <p:cNvPr id="132" name="组合 131"/>
            <p:cNvGrpSpPr/>
            <p:nvPr>
              <p:custDataLst>
                <p:tags r:id="rId9"/>
              </p:custDataLst>
            </p:nvPr>
          </p:nvGrpSpPr>
          <p:grpSpPr>
            <a:xfrm>
              <a:off x="14288" y="5725"/>
              <a:ext cx="1632" cy="2397"/>
              <a:chOff x="14857" y="5152"/>
              <a:chExt cx="1632" cy="2397"/>
            </a:xfrm>
          </p:grpSpPr>
          <p:cxnSp>
            <p:nvCxnSpPr>
              <p:cNvPr id="133" name="直接连接符 132"/>
              <p:cNvCxnSpPr/>
              <p:nvPr>
                <p:custDataLst>
                  <p:tags r:id="rId21"/>
                </p:custDataLst>
              </p:nvPr>
            </p:nvCxnSpPr>
            <p:spPr>
              <a:xfrm flipV="1">
                <a:off x="14857" y="5677"/>
                <a:ext cx="1184" cy="18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文本框 133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5628" y="5152"/>
                <a:ext cx="861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rgbClr val="5C8FC7"/>
                    </a:solidFill>
                  </a:rPr>
                  <a:t>Mg</a:t>
                </a:r>
              </a:p>
            </p:txBody>
          </p:sp>
        </p:grpSp>
        <p:grpSp>
          <p:nvGrpSpPr>
            <p:cNvPr id="135" name="组合 134"/>
            <p:cNvGrpSpPr/>
            <p:nvPr>
              <p:custDataLst>
                <p:tags r:id="rId10"/>
              </p:custDataLst>
            </p:nvPr>
          </p:nvGrpSpPr>
          <p:grpSpPr>
            <a:xfrm>
              <a:off x="14198" y="5864"/>
              <a:ext cx="3831" cy="2224"/>
              <a:chOff x="14767" y="5291"/>
              <a:chExt cx="3831" cy="2224"/>
            </a:xfrm>
          </p:grpSpPr>
          <p:sp>
            <p:nvSpPr>
              <p:cNvPr id="136" name="文本框 13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4767" y="5291"/>
                <a:ext cx="861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rgbClr val="7030A0"/>
                    </a:solidFill>
                  </a:rPr>
                  <a:t>Al</a:t>
                </a:r>
              </a:p>
            </p:txBody>
          </p:sp>
          <p:grpSp>
            <p:nvGrpSpPr>
              <p:cNvPr id="137" name="组合 136"/>
              <p:cNvGrpSpPr/>
              <p:nvPr>
                <p:custDataLst>
                  <p:tags r:id="rId18"/>
                </p:custDataLst>
              </p:nvPr>
            </p:nvGrpSpPr>
            <p:grpSpPr>
              <a:xfrm>
                <a:off x="14840" y="5627"/>
                <a:ext cx="3758" cy="1888"/>
                <a:chOff x="14840" y="5627"/>
                <a:chExt cx="3758" cy="1888"/>
              </a:xfrm>
            </p:grpSpPr>
            <p:cxnSp>
              <p:nvCxnSpPr>
                <p:cNvPr id="138" name="直接连接符 137"/>
                <p:cNvCxnSpPr/>
                <p:nvPr>
                  <p:custDataLst>
                    <p:tags r:id="rId19"/>
                  </p:custDataLst>
                </p:nvPr>
              </p:nvCxnSpPr>
              <p:spPr>
                <a:xfrm flipV="1">
                  <a:off x="14840" y="5627"/>
                  <a:ext cx="573" cy="1888"/>
                </a:xfrm>
                <a:prstGeom prst="line">
                  <a:avLst/>
                </a:pr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直接连接符 138"/>
                <p:cNvCxnSpPr/>
                <p:nvPr>
                  <p:custDataLst>
                    <p:tags r:id="rId20"/>
                  </p:custDataLst>
                </p:nvPr>
              </p:nvCxnSpPr>
              <p:spPr>
                <a:xfrm flipV="1">
                  <a:off x="15430" y="5627"/>
                  <a:ext cx="3169" cy="17"/>
                </a:xfrm>
                <a:prstGeom prst="line">
                  <a:avLst/>
                </a:pr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1" name="组合 140"/>
            <p:cNvGrpSpPr/>
            <p:nvPr>
              <p:custDataLst>
                <p:tags r:id="rId11"/>
              </p:custDataLst>
            </p:nvPr>
          </p:nvGrpSpPr>
          <p:grpSpPr>
            <a:xfrm>
              <a:off x="14304" y="5712"/>
              <a:ext cx="4321" cy="2410"/>
              <a:chOff x="14873" y="5139"/>
              <a:chExt cx="4321" cy="2410"/>
            </a:xfrm>
          </p:grpSpPr>
          <p:cxnSp>
            <p:nvCxnSpPr>
              <p:cNvPr id="142" name="直接连接符 141"/>
              <p:cNvCxnSpPr/>
              <p:nvPr>
                <p:custDataLst>
                  <p:tags r:id="rId15"/>
                </p:custDataLst>
              </p:nvPr>
            </p:nvCxnSpPr>
            <p:spPr>
              <a:xfrm flipV="1">
                <a:off x="14873" y="5644"/>
                <a:ext cx="3460" cy="1905"/>
              </a:xfrm>
              <a:prstGeom prst="line">
                <a:avLst/>
              </a:prstGeom>
              <a:ln w="28575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文本框 1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8333" y="5139"/>
                <a:ext cx="861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gradFill>
                      <a:gsLst>
                        <a:gs pos="0">
                          <a:srgbClr val="FE4444"/>
                        </a:gs>
                        <a:gs pos="100000">
                          <a:srgbClr val="832B2B"/>
                        </a:gs>
                      </a:gsLst>
                      <a:lin scaled="0"/>
                    </a:gradFill>
                  </a:rPr>
                  <a:t>Zn</a:t>
                </a:r>
              </a:p>
            </p:txBody>
          </p:sp>
        </p:grpSp>
        <p:grpSp>
          <p:nvGrpSpPr>
            <p:cNvPr id="144" name="组合 143"/>
            <p:cNvGrpSpPr/>
            <p:nvPr>
              <p:custDataLst>
                <p:tags r:id="rId12"/>
              </p:custDataLst>
            </p:nvPr>
          </p:nvGrpSpPr>
          <p:grpSpPr>
            <a:xfrm>
              <a:off x="14272" y="5725"/>
              <a:ext cx="2765" cy="2380"/>
              <a:chOff x="14841" y="5152"/>
              <a:chExt cx="2765" cy="2380"/>
            </a:xfrm>
          </p:grpSpPr>
          <p:cxnSp>
            <p:nvCxnSpPr>
              <p:cNvPr id="145" name="直接连接符 144"/>
              <p:cNvCxnSpPr/>
              <p:nvPr>
                <p:custDataLst>
                  <p:tags r:id="rId13"/>
                </p:custDataLst>
              </p:nvPr>
            </p:nvCxnSpPr>
            <p:spPr>
              <a:xfrm flipV="1">
                <a:off x="14841" y="5661"/>
                <a:ext cx="2582" cy="1871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文本框 145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6745" y="5152"/>
                <a:ext cx="861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rgbClr val="FF0000"/>
                    </a:solidFill>
                  </a:rPr>
                  <a:t>Fe</a:t>
                </a:r>
              </a:p>
            </p:txBody>
          </p:sp>
        </p:grpSp>
      </p:grpSp>
      <p:sp>
        <p:nvSpPr>
          <p:cNvPr id="48" name="文本框 47"/>
          <p:cNvSpPr txBox="1"/>
          <p:nvPr>
            <p:custDataLst>
              <p:tags r:id="rId6"/>
            </p:custDataLst>
          </p:nvPr>
        </p:nvSpPr>
        <p:spPr>
          <a:xfrm>
            <a:off x="43180" y="2649220"/>
            <a:ext cx="73475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ym typeface="+mn-ea"/>
              </a:rPr>
              <a:t>故：消耗金属的质量：</a:t>
            </a:r>
            <a:r>
              <a:rPr lang="en-US" altLang="zh-CN" sz="2400" u="sng">
                <a:sym typeface="+mn-ea"/>
              </a:rPr>
              <a:t>Al &lt;Mg &lt; Fe &lt; Zn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223520" y="3301365"/>
            <a:ext cx="1173797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>
                <a:sym typeface="+mn-ea"/>
              </a:rPr>
              <a:t>总结：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ym typeface="+mn-ea"/>
              </a:rPr>
              <a:t>1.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等量金属</a:t>
            </a:r>
            <a:r>
              <a:rPr lang="zh-CN" altLang="en-US" sz="2400">
                <a:sym typeface="+mn-ea"/>
              </a:rPr>
              <a:t>过量酸时，对于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二价金属</a:t>
            </a:r>
            <a:r>
              <a:rPr lang="zh-CN" altLang="en-US" sz="2400">
                <a:sym typeface="+mn-ea"/>
              </a:rPr>
              <a:t>相对原子质量越小，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 </a:t>
            </a:r>
            <a:r>
              <a:rPr lang="en-US" altLang="zh-CN" sz="2400">
                <a:sym typeface="+mn-ea"/>
              </a:rPr>
              <a:t>   </a:t>
            </a:r>
            <a:r>
              <a:rPr lang="zh-CN" altLang="en-US" sz="2400">
                <a:sym typeface="+mn-ea"/>
              </a:rPr>
              <a:t>消耗酸的质量越多，产生氢气的质量越多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ym typeface="+mn-ea"/>
              </a:rPr>
              <a:t>2.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等量酸</a:t>
            </a:r>
            <a:r>
              <a:rPr lang="zh-CN" altLang="en-US" sz="2400">
                <a:sym typeface="+mn-ea"/>
              </a:rPr>
              <a:t>过量金属时，产生的氢气质量相等，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 </a:t>
            </a:r>
            <a:r>
              <a:rPr lang="en-US" altLang="zh-CN" sz="2400">
                <a:sym typeface="+mn-ea"/>
              </a:rPr>
              <a:t>   </a:t>
            </a:r>
            <a:r>
              <a:rPr lang="zh-CN" altLang="en-US" sz="2400">
                <a:sym typeface="+mn-ea"/>
              </a:rPr>
              <a:t>对于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二价金属</a:t>
            </a:r>
            <a:r>
              <a:rPr lang="zh-CN" altLang="en-US" sz="2400">
                <a:sym typeface="+mn-ea"/>
              </a:rPr>
              <a:t>相对原子质量越小，消耗金属的质量越少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ym typeface="+mn-ea"/>
              </a:rPr>
              <a:t>3.</a:t>
            </a:r>
            <a:r>
              <a:rPr lang="zh-CN" altLang="en-US" sz="2400">
                <a:sym typeface="+mn-ea"/>
              </a:rPr>
              <a:t>只有当横坐标为时间时，倾斜度才能表示反应速率，才能比较金属活泼性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9e48d518-fb5c-4e57-9df3-4b549aee69f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6"/>
  <p:tag name="KSO_WM_BEAUTIFY_FLAG" val="#wm#"/>
  <p:tag name="KSO_WM_TAG_VERSION" val="1.0"/>
  <p:tag name="KSO_WM_TEMPLATE_CATEGORY" val="custom"/>
  <p:tag name="KSO_WM_TEMPLATE_COLOR_TYPE" val="1"/>
  <p:tag name="KSO_WM_TEMPLATE_INDEX" val="20202545"/>
  <p:tag name="KSO_WM_TEMPLATE_MASTER_THUMB_INDEX" val="12"/>
  <p:tag name="KSO_WM_TEMPLATE_MASTER_TYPE" val="1"/>
  <p:tag name="KSO_WM_TEMPLATE_SUBCATEGORY" val="0"/>
  <p:tag name="KSO_WM_TEMPLATE_THUMBS_INDEX" val="1、2、3、11、14"/>
  <p:tag name="KSO_WM_UNIT_SHOW_EDIT_AREA_INDICATION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2545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1"/>
  <p:tag name="KSO_WM_TEMPLATE_INDEX" val="20202545"/>
  <p:tag name="KSO_WM_TEMPLATE_MASTER_THUMB_INDEX" val="12"/>
  <p:tag name="KSO_WM_TEMPLATE_MASTER_TYPE" val="1"/>
  <p:tag name="KSO_WM_TEMPLATE_SUBCATEGORY" val="0"/>
  <p:tag name="KSO_WM_TEMPLATE_THUMBS_INDEX" val="1、2、6、7、9、11、14、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9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极简大气通用模板"/>
  <p:tag name="KSO_WM_UNIT_TYPE" val="a"/>
  <p:tag name="KSO_WM_UNIT_VALUE" val="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SPECIAL_SOURCE" val="bdnul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1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1486a74e-abcc-4f75-8bd5-9a215681232d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2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3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2545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1"/>
  <p:tag name="KSO_WM_TEMPLATE_INDEX" val="20202545"/>
  <p:tag name="KSO_WM_TEMPLATE_MASTER_TYPE" val="1"/>
  <p:tag name="KSO_WM_TEMPLATE_SUBCATEGORY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3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e*1"/>
  <p:tag name="KSO_WM_UNIT_INDEX" val="1"/>
  <p:tag name="KSO_WM_UNIT_LAYERLEVEL" val="1"/>
  <p:tag name="KSO_WM_UNIT_NOCLEAR" val="0"/>
  <p:tag name="KSO_WM_UNIT_PRESET_TEXT" val="1"/>
  <p:tag name="KSO_WM_UNIT_TYPE" val="e"/>
  <p:tag name="KSO_WM_UNIT_VALUE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4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5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i*1"/>
  <p:tag name="KSO_WM_UNIT_INDEX" val="1"/>
  <p:tag name="KSO_WM_UNIT_LAYERLEVEL" val="1"/>
  <p:tag name="KSO_WM_UNIT_TYPE" val="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SPECIAL_SOURCE" val="bdnul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0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1486a74e-abcc-4f75-8bd5-9a215681232d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3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4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5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6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7"/>
  <p:tag name="KSO_WM_UNIT_TABLE_BEAUTIFY" val="smartTable{0c684d87-0aa2-4f34-b0f6-a8d1eace7297}"/>
  <p:tag name="TABLE_ENDDRAG_ORIGIN_RECT" val="941*459"/>
  <p:tag name="TABLE_ENDDRAG_RECT" val="12*72*941*45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9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1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2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SPECIAL_SOURCE" val="bdnul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5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1486a74e-abcc-4f75-8bd5-9a215681232d}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8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9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0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1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6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2545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1"/>
  <p:tag name="KSO_WM_TEMPLATE_INDEX" val="20202545"/>
  <p:tag name="KSO_WM_TEMPLATE_MASTER_TYPE" val="1"/>
  <p:tag name="KSO_WM_TEMPLATE_SUBCATEGORY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9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e*1"/>
  <p:tag name="KSO_WM_UNIT_INDEX" val="1"/>
  <p:tag name="KSO_WM_UNIT_LAYERLEVEL" val="1"/>
  <p:tag name="KSO_WM_UNIT_NOCLEAR" val="0"/>
  <p:tag name="KSO_WM_UNIT_PRESET_TEXT" val="1"/>
  <p:tag name="KSO_WM_UNIT_TYPE" val="e"/>
  <p:tag name="KSO_WM_UNIT_VALUE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0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1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i*1"/>
  <p:tag name="KSO_WM_UNIT_INDEX" val="1"/>
  <p:tag name="KSO_WM_UNIT_LAYERLEVEL" val="1"/>
  <p:tag name="KSO_WM_UNIT_TYPE" val="i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SPECIAL_SOURCE" val="bdnull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8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1486a74e-abcc-4f75-8bd5-9a215681232d}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1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2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3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4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6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9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0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  <p:tag name="KSO_WM_UNIT_TABLE_BEAUTIFY" val="smartTable{b15cf05f-5954-4a4f-b1fa-92424d460fdb}"/>
  <p:tag name="TABLE_ENDDRAG_ORIGIN_RECT" val="811*266"/>
  <p:tag name="TABLE_ENDDRAG_RECT" val="4*78*811*26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  <p:tag name="KSO_WM_UNIT_TABLE_BEAUTIFY" val="smartTable{b15cf05f-5954-4a4f-b1fa-92424d460fdb}"/>
  <p:tag name="TABLE_ENDDRAG_ORIGIN_RECT" val="811*266"/>
  <p:tag name="TABLE_ENDDRAG_RECT" val="4*78*811*26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2545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1"/>
  <p:tag name="KSO_WM_TEMPLATE_INDEX" val="20202545"/>
  <p:tag name="KSO_WM_TEMPLATE_MASTER_TYPE" val="1"/>
  <p:tag name="KSO_WM_TEMPLATE_SUBCATEGORY" val="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e*1"/>
  <p:tag name="KSO_WM_UNIT_INDEX" val="1"/>
  <p:tag name="KSO_WM_UNIT_LAYERLEVEL" val="1"/>
  <p:tag name="KSO_WM_UNIT_NOCLEAR" val="0"/>
  <p:tag name="KSO_WM_UNIT_PRESET_TEXT" val="1"/>
  <p:tag name="KSO_WM_UNIT_TYPE" val="e"/>
  <p:tag name="KSO_WM_UNIT_VALUE" val="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  <p:tag name="KSO_WM_BEAUTIFY_FLAG" val="#wm#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7*i*1"/>
  <p:tag name="KSO_WM_UNIT_INDEX" val="1"/>
  <p:tag name="KSO_WM_UNIT_LAYERLEVEL" val="1"/>
  <p:tag name="KSO_WM_UNIT_TYPE" val="i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SPECIAL_SOURCE" val="bdnull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1486a74e-abcc-4f75-8bd5-9a215681232d}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  <p:tag name="KSO_WM_UNIT_TABLE_BEAUTIFY" val="smartTable{1dd5c939-3cb1-41ab-b30e-783860c76090}"/>
  <p:tag name="TABLE_ENDDRAG_ORIGIN_RECT" val="576*120"/>
  <p:tag name="TABLE_ENDDRAG_RECT" val="0*174*576*12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02545_2*l_h_i*1_1_3"/>
  <p:tag name="KSO_WM_UNIT_INDEX" val="1_1_3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  <p:tag name="KSO_WM_BEAUTIFY_FLAG" val="#wm#"/>
  <p:tag name="KSO_WM_DIAGRAM_GROUP_CODE" val="l1-1"/>
  <p:tag name="KSO_WM_TAG_VERSION" val="1.0"/>
  <p:tag name="KSO_WM_TEMPLATE_CATEGORY" val="custom"/>
  <p:tag name="KSO_WM_TEMPLATE_INDEX" val="20202545"/>
  <p:tag name="KSO_WM_UNIT_COMPATIBLE" val="0"/>
  <p:tag name="KSO_WM_UNIT_DIAGRAM_ISNUMVISUAL" val="0"/>
  <p:tag name="KSO_WM_UNIT_DIAGRAM_ISREFERUNIT" val="0"/>
  <p:tag name="KSO_WM_UNIT_HIGHLIGHT" val="0"/>
  <p:tag name="KSO_WM_UNIT_ID" val="custom20202545_2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1"/>
  <p:tag name="KSO_WM_UNIT_VALUE" val="1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4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6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7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5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6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7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3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4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5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2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6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7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9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"/>
</p:tagLst>
</file>

<file path=ppt/theme/theme1.xml><?xml version="1.0" encoding="utf-8"?>
<a:theme xmlns:a="http://schemas.openxmlformats.org/drawingml/2006/main" name="1_Office 主题​​">
  <a:themeElements>
    <a:clrScheme name="自定义 44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5C8FC7"/>
      </a:accent1>
      <a:accent2>
        <a:srgbClr val="6E82BA"/>
      </a:accent2>
      <a:accent3>
        <a:srgbClr val="8376B0"/>
      </a:accent3>
      <a:accent4>
        <a:srgbClr val="9868A3"/>
      </a:accent4>
      <a:accent5>
        <a:srgbClr val="AE5B97"/>
      </a:accent5>
      <a:accent6>
        <a:srgbClr val="C44B8A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2985</Words>
  <Application>Microsoft Office PowerPoint</Application>
  <PresentationFormat>宽屏</PresentationFormat>
  <Paragraphs>434</Paragraphs>
  <Slides>25</Slides>
  <Notes>0</Notes>
  <HiddenSlides>0</HiddenSlides>
  <MMClips>2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汉仪旗黑-85S</vt:lpstr>
      <vt:lpstr>微软雅黑</vt:lpstr>
      <vt:lpstr>Arial</vt:lpstr>
      <vt:lpstr>1_Office 主题​​</vt:lpstr>
      <vt:lpstr>WPS 公式 3.0</vt:lpstr>
      <vt:lpstr>金属的化学性质</vt:lpstr>
      <vt:lpstr>PowerPoint 演示文稿</vt:lpstr>
      <vt:lpstr>金属与氧气的反应</vt:lpstr>
      <vt:lpstr>PowerPoint 演示文稿</vt:lpstr>
      <vt:lpstr>PowerPoint 演示文稿</vt:lpstr>
      <vt:lpstr>金属与酸的反应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金属与盐溶液的反应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2023-05-05T03:07:12Z</dcterms:created>
  <dcterms:modified xsi:type="dcterms:W3CDTF">2023-05-05T03:07:16Z</dcterms:modified>
</cp:coreProperties>
</file>