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087" r:id="rId1"/>
    <p:sldMasterId id="2147484124" r:id="rId2"/>
  </p:sldMasterIdLst>
  <p:notesMasterIdLst>
    <p:notesMasterId r:id="rId3"/>
  </p:notesMasterIdLst>
  <p:sldIdLst>
    <p:sldId id="456" r:id="rId4"/>
    <p:sldId id="459" r:id="rId5"/>
    <p:sldId id="462" r:id="rId6"/>
    <p:sldId id="465" r:id="rId7"/>
    <p:sldId id="471" r:id="rId9"/>
    <p:sldId id="474" r:id="rId10"/>
    <p:sldId id="477" r:id="rId11"/>
    <p:sldId id="480" r:id="rId12"/>
    <p:sldId id="483" r:id="rId13"/>
    <p:sldId id="489" r:id="rId15"/>
    <p:sldId id="492" r:id="rId16"/>
    <p:sldId id="495" r:id="rId17"/>
    <p:sldId id="498" r:id="rId18"/>
    <p:sldId id="501" r:id="rId19"/>
    <p:sldId id="507" r:id="rId21"/>
    <p:sldId id="510" r:id="rId22"/>
    <p:sldId id="513" r:id="rId23"/>
    <p:sldId id="516" r:id="rId24"/>
    <p:sldId id="519" r:id="rId25"/>
    <p:sldId id="525" r:id="rId27"/>
    <p:sldId id="528" r:id="rId28"/>
    <p:sldId id="531" r:id="rId29"/>
    <p:sldId id="534" r:id="rId30"/>
    <p:sldId id="537" r:id="rId31"/>
    <p:sldId id="543" r:id="rId33"/>
    <p:sldId id="546" r:id="rId34"/>
    <p:sldId id="549" r:id="rId35"/>
    <p:sldId id="552" r:id="rId36"/>
    <p:sldId id="555" r:id="rId37"/>
    <p:sldId id="561" r:id="rId39"/>
    <p:sldId id="564" r:id="rId40"/>
    <p:sldId id="567" r:id="rId41"/>
    <p:sldId id="570" r:id="rId42"/>
    <p:sldId id="573" r:id="rId43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slide" Target="slides/slide32.xml"/><Relationship Id="rId42" Type="http://schemas.openxmlformats.org/officeDocument/2006/relationships/slide" Target="slides/slide33.xml"/><Relationship Id="rId43" Type="http://schemas.openxmlformats.org/officeDocument/2006/relationships/slide" Target="slides/slide34.xml"/><Relationship Id="rId44" Type="http://schemas.openxmlformats.org/officeDocument/2006/relationships/tableStyles" Target="tableStyles.xml"/><Relationship Id="rId45" Type="http://schemas.openxmlformats.org/officeDocument/2006/relationships/presProps" Target="presProps.xml"/><Relationship Id="rId46" Type="http://schemas.openxmlformats.org/officeDocument/2006/relationships/viewProps" Target="viewProps.xml"/><Relationship Id="rId47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image" Target="../media/image2.png"/><Relationship Id="rId3" Type="http://schemas.openxmlformats.org/officeDocument/2006/relationships/tags" Target="../tags/tag6.xml"/><Relationship Id="rId4" Type="http://schemas.openxmlformats.org/officeDocument/2006/relationships/tags" Target="../tags/tag7.xml"/><Relationship Id="rId5" Type="http://schemas.openxmlformats.org/officeDocument/2006/relationships/tags" Target="../tags/tag8.xml"/><Relationship Id="rId6" Type="http://schemas.openxmlformats.org/officeDocument/2006/relationships/tags" Target="../tags/tag9.xml"/><Relationship Id="rId7" Type="http://schemas.openxmlformats.org/officeDocument/2006/relationships/tags" Target="../tags/tag10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image" Target="../media/image3.png"/><Relationship Id="rId3" Type="http://schemas.openxmlformats.org/officeDocument/2006/relationships/tags" Target="../tags/tag12.xml"/><Relationship Id="rId4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image" Target="../media/image4.png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tags" Target="../tags/tag17.xml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0.xml"/><Relationship Id="rId2" Type="http://schemas.openxmlformats.org/officeDocument/2006/relationships/tags" Target="../tags/tag31.xml"/><Relationship Id="rId3" Type="http://schemas.openxmlformats.org/officeDocument/2006/relationships/tags" Target="../tags/tag32.xml"/><Relationship Id="rId4" Type="http://schemas.openxmlformats.org/officeDocument/2006/relationships/tags" Target="../tags/tag33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tags" Target="../tags/tag35.xml"/><Relationship Id="rId3" Type="http://schemas.openxmlformats.org/officeDocument/2006/relationships/tags" Target="../tags/tag36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image" Target="../media/image5.png"/><Relationship Id="rId3" Type="http://schemas.openxmlformats.org/officeDocument/2006/relationships/tags" Target="../tags/tag47.xml"/><Relationship Id="rId4" Type="http://schemas.openxmlformats.org/officeDocument/2006/relationships/tags" Target="../tags/tag48.xml"/><Relationship Id="rId5" Type="http://schemas.openxmlformats.org/officeDocument/2006/relationships/tags" Target="../tags/tag49.xml"/><Relationship Id="rId6" Type="http://schemas.openxmlformats.org/officeDocument/2006/relationships/tags" Target="../tags/tag50.xml"/><Relationship Id="rId7" Type="http://schemas.openxmlformats.org/officeDocument/2006/relationships/tags" Target="../tags/tag51.xml"/><Relationship Id="rId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4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586" r="671" b="-1"/>
          <a:stretch>
            <a:fillRect/>
          </a:stretch>
        </p:blipFill>
        <p:spPr>
          <a:xfrm>
            <a:off x="0" y="-14831"/>
            <a:ext cx="12192000" cy="6872831"/>
          </a:xfrm>
          <a:prstGeom prst="rect"/>
        </p:spPr>
      </p:pic>
      <p:sp>
        <p:nvSpPr>
          <p:cNvPr id="104866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0" y="2162810"/>
            <a:ext cx="7202805" cy="1266190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68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0" y="1164371"/>
            <a:ext cx="10515600" cy="972000"/>
          </a:xfrm>
        </p:spPr>
        <p:txBody>
          <a:bodyPr anchor="b">
            <a:normAutofit/>
          </a:bodyPr>
          <a:lstStyle>
            <a:lvl1pPr algn="l" indent="0" marL="0">
              <a:lnSpc>
                <a:spcPct val="100000"/>
              </a:lnSpc>
              <a:buNone/>
              <a:defRPr sz="2400">
                <a:solidFill>
                  <a:schemeClr val="accent1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0" name="署名占位符 10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838200" y="3435631"/>
            <a:ext cx="2743200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@png_b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429"/>
            <a:ext cx="12192000" cy="6857142"/>
          </a:xfrm>
          <a:prstGeom prst="rect"/>
        </p:spPr>
      </p:pic>
      <p:sp>
        <p:nvSpPr>
          <p:cNvPr id="104867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4" name="内容占位符 2"/>
          <p:cNvSpPr>
            <a:spLocks noGrp="1"/>
          </p:cNvSpPr>
          <p:nvPr>
            <p:ph idx="1"/>
            <p:custDataLst>
              <p:tags r:id="rId4"/>
            </p:custDataLst>
          </p:nvPr>
        </p:nvSpPr>
        <p:spPr/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" y="14287"/>
            <a:ext cx="12158662" cy="6843713"/>
          </a:xfrm>
          <a:prstGeom prst="rect"/>
        </p:spPr>
      </p:pic>
      <p:sp>
        <p:nvSpPr>
          <p:cNvPr id="104868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39788" y="755699"/>
            <a:ext cx="2880000" cy="5563619"/>
          </a:xfrm>
        </p:spPr>
        <p:txBody>
          <a:bodyPr anchor="t">
            <a:normAutofit/>
          </a:bodyPr>
          <a:lstStyle>
            <a:lvl1pPr>
              <a:defRPr sz="4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3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1279" r="833"/>
          <a:stretch>
            <a:fillRect/>
          </a:stretch>
        </p:blipFill>
        <p:spPr>
          <a:xfrm>
            <a:off x="1" y="0"/>
            <a:ext cx="12191999" cy="6843712"/>
          </a:xfrm>
          <a:prstGeom prst="rect"/>
        </p:spPr>
      </p:pic>
      <p:sp>
        <p:nvSpPr>
          <p:cNvPr id="104868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2047240" y="2228215"/>
            <a:ext cx="9144000" cy="1931670"/>
          </a:xfrm>
        </p:spPr>
        <p:txBody>
          <a:bodyPr anchor="t" anchorCtr="0">
            <a:normAutofit/>
          </a:bodyPr>
          <a:lstStyle>
            <a:lvl1pPr algn="r">
              <a:defRPr sz="4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6" name="节编号 3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2045335" y="803275"/>
            <a:ext cx="9144000" cy="1405890"/>
          </a:xfrm>
        </p:spPr>
        <p:txBody>
          <a:bodyPr anchor="b" anchorCtr="0" bIns="0" rIns="0" tIns="0">
            <a:noAutofit/>
          </a:bodyPr>
          <a:lstStyle>
            <a:lvl1pPr algn="r" indent="0" marL="0">
              <a:buNone/>
              <a:defRPr b="1" sz="8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0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0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>
            <a:lvl1pPr>
              <a:defRPr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4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4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/>
        </p:spPr>
      </p:pic>
      <p:sp>
        <p:nvSpPr>
          <p:cNvPr id="1048748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216451"/>
            <a:ext cx="10515000" cy="1800000"/>
          </a:xfrm>
        </p:spPr>
        <p:txBody>
          <a:bodyPr anchor="b"/>
          <a:lstStyle>
            <a:lvl1pPr algn="ctr">
              <a:lnSpc>
                <a:spcPct val="100000"/>
              </a:lnSpc>
              <a:defRPr sz="6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署名占位符 10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838165" y="3380249"/>
            <a:ext cx="10514400" cy="898647"/>
          </a:xfrm>
        </p:spPr>
        <p:txBody>
          <a:bodyPr anchor="t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8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5"/>
          <p:cNvSpPr>
            <a:spLocks noGrp="1"/>
          </p:cNvSpPr>
          <p:nvPr>
            <p:ph type="ftr" sz="quarter" idx="19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6"/>
          <p:cNvSpPr>
            <a:spLocks noGrp="1"/>
          </p:cNvSpPr>
          <p:nvPr>
            <p:ph type="sldNum" sz="quarter" idx="20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2.xml"/><Relationship Id="rId13" Type="http://schemas.openxmlformats.org/officeDocument/2006/relationships/image" Target="../media/image6.png"/><Relationship Id="rId14" Type="http://schemas.openxmlformats.org/officeDocument/2006/relationships/tags" Target="../tags/tag53.xml"/><Relationship Id="rId15" Type="http://schemas.openxmlformats.org/officeDocument/2006/relationships/tags" Target="../tags/tag54.xml"/><Relationship Id="rId16" Type="http://schemas.openxmlformats.org/officeDocument/2006/relationships/tags" Target="../tags/tag55.xml"/><Relationship Id="rId17" Type="http://schemas.openxmlformats.org/officeDocument/2006/relationships/tags" Target="../tags/tag56.xml"/><Relationship Id="rId18" Type="http://schemas.openxmlformats.org/officeDocument/2006/relationships/tags" Target="../tags/tag57.xml"/><Relationship Id="rId19" Type="http://schemas.openxmlformats.org/officeDocument/2006/relationships/tags" Target="../tags/tag5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088" r:id="rId1"/>
    <p:sldLayoutId id="2147484089" r:id="rId2"/>
    <p:sldLayoutId id="2147484090" r:id="rId3"/>
    <p:sldLayoutId id="2147484091" r:id="rId4"/>
    <p:sldLayoutId id="2147484092" r:id="rId5"/>
    <p:sldLayoutId id="2147484093" r:id="rId6"/>
    <p:sldLayoutId id="2147484094" r:id="rId7"/>
    <p:sldLayoutId id="2147484095" r:id="rId8"/>
    <p:sldLayoutId id="2147484096" r:id="rId9"/>
    <p:sldLayoutId id="2147484097" r:id="rId10"/>
    <p:sldLayoutId id="214748409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9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34187"/>
          </a:xfrm>
          <a:prstGeom prst="rect"/>
        </p:spPr>
      </p:pic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4125" r:id="rId1"/>
    <p:sldLayoutId id="2147484126" r:id="rId2"/>
    <p:sldLayoutId id="2147484127" r:id="rId3"/>
    <p:sldLayoutId id="2147484128" r:id="rId4"/>
    <p:sldLayoutId id="2147484129" r:id="rId5"/>
    <p:sldLayoutId id="2147484130" r:id="rId6"/>
    <p:sldLayoutId id="2147484131" r:id="rId7"/>
    <p:sldLayoutId id="2147484132" r:id="rId8"/>
    <p:sldLayoutId id="2147484133" r:id="rId9"/>
    <p:sldLayoutId id="2147484134" r:id="rId10"/>
    <p:sldLayoutId id="214748413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lt1">
              <a:lumMod val="100000"/>
            </a:schemeClr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14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9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tags" Target="../tags/tag60.xml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tags" Target="../tags/tag64.xml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tags" Target="../tags/tag69.xml"/><Relationship Id="rId8" Type="http://schemas.openxmlformats.org/officeDocument/2006/relationships/tags" Target="../tags/tag70.xml"/><Relationship Id="rId9" Type="http://schemas.openxmlformats.org/officeDocument/2006/relationships/tags" Target="../tags/tag71.xml"/><Relationship Id="rId10" Type="http://schemas.openxmlformats.org/officeDocument/2006/relationships/tags" Target="../tags/tag72.xml"/><Relationship Id="rId11" Type="http://schemas.openxmlformats.org/officeDocument/2006/relationships/tags" Target="../tags/tag73.xml"/><Relationship Id="rId12" Type="http://schemas.openxmlformats.org/officeDocument/2006/relationships/tags" Target="../tags/tag74.xml"/><Relationship Id="rId13" Type="http://schemas.openxmlformats.org/officeDocument/2006/relationships/tags" Target="../tags/tag75.xml"/><Relationship Id="rId14" Type="http://schemas.openxmlformats.org/officeDocument/2006/relationships/tags" Target="../tags/tag76.xml"/><Relationship Id="rId15" Type="http://schemas.openxmlformats.org/officeDocument/2006/relationships/tags" Target="../tags/tag77.xml"/><Relationship Id="rId16" Type="http://schemas.openxmlformats.org/officeDocument/2006/relationships/tags" Target="../tags/tag78.xml"/><Relationship Id="rId17" Type="http://schemas.openxmlformats.org/officeDocument/2006/relationships/tags" Target="../tags/tag79.xml"/><Relationship Id="rId18" Type="http://schemas.openxmlformats.org/officeDocument/2006/relationships/tags" Target="../tags/tag80.xml"/><Relationship Id="rId19" Type="http://schemas.openxmlformats.org/officeDocument/2006/relationships/tags" Target="../tags/tag81.xml"/><Relationship Id="rId20" Type="http://schemas.openxmlformats.org/officeDocument/2006/relationships/tags" Target="../tags/tag82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86.xml"/><Relationship Id="rId2" Type="http://schemas.openxmlformats.org/officeDocument/2006/relationships/tags" Target="../tags/tag87.xml"/><Relationship Id="rId3" Type="http://schemas.openxmlformats.org/officeDocument/2006/relationships/tags" Target="../tags/tag8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tags" Target="../tags/tag106.xml"/><Relationship Id="rId5" Type="http://schemas.openxmlformats.org/officeDocument/2006/relationships/tags" Target="../tags/tag107.xml"/><Relationship Id="rId6" Type="http://schemas.openxmlformats.org/officeDocument/2006/relationships/tags" Target="../tags/tag108.xml"/><Relationship Id="rId7" Type="http://schemas.openxmlformats.org/officeDocument/2006/relationships/tags" Target="../tags/tag109.xml"/><Relationship Id="rId8" Type="http://schemas.openxmlformats.org/officeDocument/2006/relationships/tags" Target="../tags/tag110.xml"/><Relationship Id="rId9" Type="http://schemas.openxmlformats.org/officeDocument/2006/relationships/tags" Target="../tags/tag111.xml"/><Relationship Id="rId10" Type="http://schemas.openxmlformats.org/officeDocument/2006/relationships/tags" Target="../tags/tag112.xml"/><Relationship Id="rId11" Type="http://schemas.openxmlformats.org/officeDocument/2006/relationships/tags" Target="../tags/tag113.xml"/><Relationship Id="rId12" Type="http://schemas.openxmlformats.org/officeDocument/2006/relationships/tags" Target="../tags/tag114.xml"/><Relationship Id="rId13" Type="http://schemas.openxmlformats.org/officeDocument/2006/relationships/tags" Target="../tags/tag115.xml"/><Relationship Id="rId14" Type="http://schemas.openxmlformats.org/officeDocument/2006/relationships/tags" Target="../tags/tag116.xml"/><Relationship Id="rId15" Type="http://schemas.openxmlformats.org/officeDocument/2006/relationships/tags" Target="../tags/tag117.xml"/><Relationship Id="rId16" Type="http://schemas.openxmlformats.org/officeDocument/2006/relationships/tags" Target="../tags/tag118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tags" Target="../tags/tag122.xml"/><Relationship Id="rId5" Type="http://schemas.openxmlformats.org/officeDocument/2006/relationships/tags" Target="../tags/tag123.xml"/><Relationship Id="rId6" Type="http://schemas.openxmlformats.org/officeDocument/2006/relationships/tags" Target="../tags/tag124.xml"/><Relationship Id="rId7" Type="http://schemas.openxmlformats.org/officeDocument/2006/relationships/tags" Target="../tags/tag125.xml"/><Relationship Id="rId8" Type="http://schemas.openxmlformats.org/officeDocument/2006/relationships/tags" Target="../tags/tag126.xml"/><Relationship Id="rId9" Type="http://schemas.openxmlformats.org/officeDocument/2006/relationships/tags" Target="../tags/tag127.xml"/><Relationship Id="rId10" Type="http://schemas.openxmlformats.org/officeDocument/2006/relationships/tags" Target="../tags/tag128.xml"/><Relationship Id="rId11" Type="http://schemas.openxmlformats.org/officeDocument/2006/relationships/tags" Target="../tags/tag129.xml"/><Relationship Id="rId12" Type="http://schemas.openxmlformats.org/officeDocument/2006/relationships/tags" Target="../tags/tag130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tags" Target="../tags/tag134.xml"/><Relationship Id="rId5" Type="http://schemas.openxmlformats.org/officeDocument/2006/relationships/tags" Target="../tags/tag135.xml"/><Relationship Id="rId6" Type="http://schemas.openxmlformats.org/officeDocument/2006/relationships/tags" Target="../tags/tag136.xml"/><Relationship Id="rId7" Type="http://schemas.openxmlformats.org/officeDocument/2006/relationships/tags" Target="../tags/tag137.xml"/><Relationship Id="rId8" Type="http://schemas.openxmlformats.org/officeDocument/2006/relationships/tags" Target="../tags/tag138.xml"/><Relationship Id="rId9" Type="http://schemas.openxmlformats.org/officeDocument/2006/relationships/tags" Target="../tags/tag139.xml"/><Relationship Id="rId10" Type="http://schemas.openxmlformats.org/officeDocument/2006/relationships/tags" Target="../tags/tag140.xml"/><Relationship Id="rId11" Type="http://schemas.openxmlformats.org/officeDocument/2006/relationships/tags" Target="../tags/tag141.xml"/><Relationship Id="rId12" Type="http://schemas.openxmlformats.org/officeDocument/2006/relationships/tags" Target="../tags/tag142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tags" Target="../tags/tag151.xml"/><Relationship Id="rId7" Type="http://schemas.openxmlformats.org/officeDocument/2006/relationships/tags" Target="../tags/tag152.xml"/><Relationship Id="rId8" Type="http://schemas.openxmlformats.org/officeDocument/2006/relationships/tags" Target="../tags/tag153.xml"/><Relationship Id="rId9" Type="http://schemas.openxmlformats.org/officeDocument/2006/relationships/tags" Target="../tags/tag154.xml"/><Relationship Id="rId10" Type="http://schemas.openxmlformats.org/officeDocument/2006/relationships/tags" Target="../tags/tag155.xml"/><Relationship Id="rId11" Type="http://schemas.openxmlformats.org/officeDocument/2006/relationships/tags" Target="../tags/tag156.xml"/><Relationship Id="rId12" Type="http://schemas.openxmlformats.org/officeDocument/2006/relationships/tags" Target="../tags/tag157.xml"/><Relationship Id="rId13" Type="http://schemas.openxmlformats.org/officeDocument/2006/relationships/tags" Target="../tags/tag158.xml"/><Relationship Id="rId14" Type="http://schemas.openxmlformats.org/officeDocument/2006/relationships/tags" Target="../tags/tag159.xml"/><Relationship Id="rId15" Type="http://schemas.openxmlformats.org/officeDocument/2006/relationships/tags" Target="../tags/tag160.xml"/><Relationship Id="rId16" Type="http://schemas.openxmlformats.org/officeDocument/2006/relationships/tags" Target="../tags/tag161.xml"/><Relationship Id="rId17" Type="http://schemas.openxmlformats.org/officeDocument/2006/relationships/tags" Target="../tags/tag162.xml"/><Relationship Id="rId18" Type="http://schemas.openxmlformats.org/officeDocument/2006/relationships/tags" Target="../tags/tag163.xml"/><Relationship Id="rId19" Type="http://schemas.openxmlformats.org/officeDocument/2006/relationships/tags" Target="../tags/tag164.xml"/><Relationship Id="rId20" Type="http://schemas.openxmlformats.org/officeDocument/2006/relationships/tags" Target="../tags/tag165.xml"/><Relationship Id="rId2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tags" Target="../tags/tag169.xml"/><Relationship Id="rId5" Type="http://schemas.openxmlformats.org/officeDocument/2006/relationships/tags" Target="../tags/tag170.xml"/><Relationship Id="rId6" Type="http://schemas.openxmlformats.org/officeDocument/2006/relationships/tags" Target="../tags/tag171.xml"/><Relationship Id="rId7" Type="http://schemas.openxmlformats.org/officeDocument/2006/relationships/tags" Target="../tags/tag172.xml"/><Relationship Id="rId8" Type="http://schemas.openxmlformats.org/officeDocument/2006/relationships/tags" Target="../tags/tag173.xml"/><Relationship Id="rId9" Type="http://schemas.openxmlformats.org/officeDocument/2006/relationships/tags" Target="../tags/tag174.xml"/><Relationship Id="rId10" Type="http://schemas.openxmlformats.org/officeDocument/2006/relationships/tags" Target="../tags/tag175.xml"/><Relationship Id="rId11" Type="http://schemas.openxmlformats.org/officeDocument/2006/relationships/tags" Target="../tags/tag176.xml"/><Relationship Id="rId12" Type="http://schemas.openxmlformats.org/officeDocument/2006/relationships/tags" Target="../tags/tag177.xml"/><Relationship Id="rId13" Type="http://schemas.openxmlformats.org/officeDocument/2006/relationships/tags" Target="../tags/tag178.xml"/><Relationship Id="rId14" Type="http://schemas.openxmlformats.org/officeDocument/2006/relationships/tags" Target="../tags/tag179.xml"/><Relationship Id="rId15" Type="http://schemas.openxmlformats.org/officeDocument/2006/relationships/tags" Target="../tags/tag180.xml"/><Relationship Id="rId16" Type="http://schemas.openxmlformats.org/officeDocument/2006/relationships/tags" Target="../tags/tag181.xml"/><Relationship Id="rId17" Type="http://schemas.openxmlformats.org/officeDocument/2006/relationships/tags" Target="../tags/tag182.xml"/><Relationship Id="rId18" Type="http://schemas.openxmlformats.org/officeDocument/2006/relationships/tags" Target="../tags/tag183.xml"/><Relationship Id="rId19" Type="http://schemas.openxmlformats.org/officeDocument/2006/relationships/tags" Target="../tags/tag184.xml"/><Relationship Id="rId20" Type="http://schemas.openxmlformats.org/officeDocument/2006/relationships/tags" Target="../tags/tag185.xml"/><Relationship Id="rId2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tags" Target="../tags/tag190.xml"/><Relationship Id="rId6" Type="http://schemas.openxmlformats.org/officeDocument/2006/relationships/tags" Target="../tags/tag191.xml"/><Relationship Id="rId7" Type="http://schemas.openxmlformats.org/officeDocument/2006/relationships/tags" Target="../tags/tag192.xml"/><Relationship Id="rId8" Type="http://schemas.openxmlformats.org/officeDocument/2006/relationships/tags" Target="../tags/tag193.xml"/><Relationship Id="rId9" Type="http://schemas.openxmlformats.org/officeDocument/2006/relationships/tags" Target="../tags/tag194.xml"/><Relationship Id="rId10" Type="http://schemas.openxmlformats.org/officeDocument/2006/relationships/tags" Target="../tags/tag195.xml"/><Relationship Id="rId11" Type="http://schemas.openxmlformats.org/officeDocument/2006/relationships/tags" Target="../tags/tag196.xml"/><Relationship Id="rId12" Type="http://schemas.openxmlformats.org/officeDocument/2006/relationships/tags" Target="../tags/tag197.xml"/><Relationship Id="rId13" Type="http://schemas.openxmlformats.org/officeDocument/2006/relationships/tags" Target="../tags/tag198.xml"/><Relationship Id="rId14" Type="http://schemas.openxmlformats.org/officeDocument/2006/relationships/tags" Target="../tags/tag199.xml"/><Relationship Id="rId15" Type="http://schemas.openxmlformats.org/officeDocument/2006/relationships/tags" Target="../tags/tag200.xml"/><Relationship Id="rId16" Type="http://schemas.openxmlformats.org/officeDocument/2006/relationships/tags" Target="../tags/tag201.xml"/><Relationship Id="rId1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tags" Target="../tags/tag205.xml"/><Relationship Id="rId5" Type="http://schemas.openxmlformats.org/officeDocument/2006/relationships/tags" Target="../tags/tag206.xml"/><Relationship Id="rId6" Type="http://schemas.openxmlformats.org/officeDocument/2006/relationships/tags" Target="../tags/tag207.xml"/><Relationship Id="rId7" Type="http://schemas.openxmlformats.org/officeDocument/2006/relationships/tags" Target="../tags/tag208.xml"/><Relationship Id="rId8" Type="http://schemas.openxmlformats.org/officeDocument/2006/relationships/tags" Target="../tags/tag209.xml"/><Relationship Id="rId9" Type="http://schemas.openxmlformats.org/officeDocument/2006/relationships/tags" Target="../tags/tag210.xml"/><Relationship Id="rId10" Type="http://schemas.openxmlformats.org/officeDocument/2006/relationships/tags" Target="../tags/tag211.xml"/><Relationship Id="rId11" Type="http://schemas.openxmlformats.org/officeDocument/2006/relationships/tags" Target="../tags/tag212.xml"/><Relationship Id="rId12" Type="http://schemas.openxmlformats.org/officeDocument/2006/relationships/tags" Target="../tags/tag213.xml"/><Relationship Id="rId13" Type="http://schemas.openxmlformats.org/officeDocument/2006/relationships/tags" Target="../tags/tag214.xml"/><Relationship Id="rId14" Type="http://schemas.openxmlformats.org/officeDocument/2006/relationships/tags" Target="../tags/tag215.xml"/><Relationship Id="rId15" Type="http://schemas.openxmlformats.org/officeDocument/2006/relationships/tags" Target="../tags/tag216.xml"/><Relationship Id="rId16" Type="http://schemas.openxmlformats.org/officeDocument/2006/relationships/tags" Target="../tags/tag217.xml"/><Relationship Id="rId17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tags" Target="../tags/tag224.xml"/><Relationship Id="rId5" Type="http://schemas.openxmlformats.org/officeDocument/2006/relationships/tags" Target="../tags/tag225.xml"/><Relationship Id="rId6" Type="http://schemas.openxmlformats.org/officeDocument/2006/relationships/tags" Target="../tags/tag226.xml"/><Relationship Id="rId7" Type="http://schemas.openxmlformats.org/officeDocument/2006/relationships/tags" Target="../tags/tag227.xml"/><Relationship Id="rId8" Type="http://schemas.openxmlformats.org/officeDocument/2006/relationships/tags" Target="../tags/tag228.xml"/><Relationship Id="rId9" Type="http://schemas.openxmlformats.org/officeDocument/2006/relationships/tags" Target="../tags/tag229.xml"/><Relationship Id="rId10" Type="http://schemas.openxmlformats.org/officeDocument/2006/relationships/tags" Target="../tags/tag230.xml"/><Relationship Id="rId11" Type="http://schemas.openxmlformats.org/officeDocument/2006/relationships/tags" Target="../tags/tag231.xml"/><Relationship Id="rId12" Type="http://schemas.openxmlformats.org/officeDocument/2006/relationships/tags" Target="../tags/tag232.xml"/><Relationship Id="rId13" Type="http://schemas.openxmlformats.org/officeDocument/2006/relationships/tags" Target="../tags/tag233.xml"/><Relationship Id="rId14" Type="http://schemas.openxmlformats.org/officeDocument/2006/relationships/tags" Target="../tags/tag234.xml"/><Relationship Id="rId15" Type="http://schemas.openxmlformats.org/officeDocument/2006/relationships/tags" Target="../tags/tag235.xml"/><Relationship Id="rId16" Type="http://schemas.openxmlformats.org/officeDocument/2006/relationships/tags" Target="../tags/tag236.xml"/><Relationship Id="rId17" Type="http://schemas.openxmlformats.org/officeDocument/2006/relationships/tags" Target="../tags/tag237.xml"/><Relationship Id="rId18" Type="http://schemas.openxmlformats.org/officeDocument/2006/relationships/tags" Target="../tags/tag238.xml"/><Relationship Id="rId19" Type="http://schemas.openxmlformats.org/officeDocument/2006/relationships/tags" Target="../tags/tag239.xml"/><Relationship Id="rId20" Type="http://schemas.openxmlformats.org/officeDocument/2006/relationships/tags" Target="../tags/tag240.xml"/><Relationship Id="rId21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tags" Target="../tags/tag244.xml"/><Relationship Id="rId5" Type="http://schemas.openxmlformats.org/officeDocument/2006/relationships/tags" Target="../tags/tag245.xml"/><Relationship Id="rId6" Type="http://schemas.openxmlformats.org/officeDocument/2006/relationships/tags" Target="../tags/tag246.xml"/><Relationship Id="rId7" Type="http://schemas.openxmlformats.org/officeDocument/2006/relationships/tags" Target="../tags/tag247.xml"/><Relationship Id="rId8" Type="http://schemas.openxmlformats.org/officeDocument/2006/relationships/tags" Target="../tags/tag248.xml"/><Relationship Id="rId9" Type="http://schemas.openxmlformats.org/officeDocument/2006/relationships/tags" Target="../tags/tag249.xml"/><Relationship Id="rId10" Type="http://schemas.openxmlformats.org/officeDocument/2006/relationships/tags" Target="../tags/tag250.xml"/><Relationship Id="rId11" Type="http://schemas.openxmlformats.org/officeDocument/2006/relationships/tags" Target="../tags/tag251.xml"/><Relationship Id="rId12" Type="http://schemas.openxmlformats.org/officeDocument/2006/relationships/tags" Target="../tags/tag252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tags" Target="../tags/tag256.xml"/><Relationship Id="rId5" Type="http://schemas.openxmlformats.org/officeDocument/2006/relationships/tags" Target="../tags/tag257.xml"/><Relationship Id="rId6" Type="http://schemas.openxmlformats.org/officeDocument/2006/relationships/tags" Target="../tags/tag258.xml"/><Relationship Id="rId7" Type="http://schemas.openxmlformats.org/officeDocument/2006/relationships/tags" Target="../tags/tag259.xml"/><Relationship Id="rId8" Type="http://schemas.openxmlformats.org/officeDocument/2006/relationships/tags" Target="../tags/tag260.xml"/><Relationship Id="rId9" Type="http://schemas.openxmlformats.org/officeDocument/2006/relationships/tags" Target="../tags/tag261.xml"/><Relationship Id="rId10" Type="http://schemas.openxmlformats.org/officeDocument/2006/relationships/tags" Target="../tags/tag262.xml"/><Relationship Id="rId11" Type="http://schemas.openxmlformats.org/officeDocument/2006/relationships/tags" Target="../tags/tag263.xml"/><Relationship Id="rId12" Type="http://schemas.openxmlformats.org/officeDocument/2006/relationships/tags" Target="../tags/tag264.xml"/><Relationship Id="rId13" Type="http://schemas.openxmlformats.org/officeDocument/2006/relationships/tags" Target="../tags/tag265.xml"/><Relationship Id="rId14" Type="http://schemas.openxmlformats.org/officeDocument/2006/relationships/tags" Target="../tags/tag266.xml"/><Relationship Id="rId15" Type="http://schemas.openxmlformats.org/officeDocument/2006/relationships/tags" Target="../tags/tag267.xml"/><Relationship Id="rId16" Type="http://schemas.openxmlformats.org/officeDocument/2006/relationships/tags" Target="../tags/tag268.xml"/><Relationship Id="rId17" Type="http://schemas.openxmlformats.org/officeDocument/2006/relationships/tags" Target="../tags/tag269.xml"/><Relationship Id="rId18" Type="http://schemas.openxmlformats.org/officeDocument/2006/relationships/tags" Target="../tags/tag270.xml"/><Relationship Id="rId19" Type="http://schemas.openxmlformats.org/officeDocument/2006/relationships/tags" Target="../tags/tag271.xml"/><Relationship Id="rId20" Type="http://schemas.openxmlformats.org/officeDocument/2006/relationships/tags" Target="../tags/tag272.xml"/><Relationship Id="rId21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tags" Target="../tags/tag276.xml"/><Relationship Id="rId5" Type="http://schemas.openxmlformats.org/officeDocument/2006/relationships/tags" Target="../tags/tag277.xml"/><Relationship Id="rId6" Type="http://schemas.openxmlformats.org/officeDocument/2006/relationships/tags" Target="../tags/tag278.xml"/><Relationship Id="rId7" Type="http://schemas.openxmlformats.org/officeDocument/2006/relationships/tags" Target="../tags/tag279.xml"/><Relationship Id="rId8" Type="http://schemas.openxmlformats.org/officeDocument/2006/relationships/tags" Target="../tags/tag280.xml"/><Relationship Id="rId9" Type="http://schemas.openxmlformats.org/officeDocument/2006/relationships/tags" Target="../tags/tag281.xml"/><Relationship Id="rId10" Type="http://schemas.openxmlformats.org/officeDocument/2006/relationships/tags" Target="../tags/tag282.xml"/><Relationship Id="rId11" Type="http://schemas.openxmlformats.org/officeDocument/2006/relationships/tags" Target="../tags/tag283.xml"/><Relationship Id="rId12" Type="http://schemas.openxmlformats.org/officeDocument/2006/relationships/tags" Target="../tags/tag284.xml"/><Relationship Id="rId13" Type="http://schemas.openxmlformats.org/officeDocument/2006/relationships/tags" Target="../tags/tag285.xml"/><Relationship Id="rId14" Type="http://schemas.openxmlformats.org/officeDocument/2006/relationships/tags" Target="../tags/tag286.xml"/><Relationship Id="rId15" Type="http://schemas.openxmlformats.org/officeDocument/2006/relationships/tags" Target="../tags/tag287.xml"/><Relationship Id="rId16" Type="http://schemas.openxmlformats.org/officeDocument/2006/relationships/tags" Target="../tags/tag288.xml"/><Relationship Id="rId17" Type="http://schemas.openxmlformats.org/officeDocument/2006/relationships/tags" Target="../tags/tag289.xml"/><Relationship Id="rId18" Type="http://schemas.openxmlformats.org/officeDocument/2006/relationships/tags" Target="../tags/tag290.xml"/><Relationship Id="rId19" Type="http://schemas.openxmlformats.org/officeDocument/2006/relationships/tags" Target="../tags/tag291.xml"/><Relationship Id="rId20" Type="http://schemas.openxmlformats.org/officeDocument/2006/relationships/tags" Target="../tags/tag292.xml"/><Relationship Id="rId21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3.xml"/><Relationship Id="rId2" Type="http://schemas.openxmlformats.org/officeDocument/2006/relationships/tags" Target="../tags/tag294.xml"/><Relationship Id="rId3" Type="http://schemas.openxmlformats.org/officeDocument/2006/relationships/tags" Target="../tags/tag295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6.xml"/><Relationship Id="rId2" Type="http://schemas.openxmlformats.org/officeDocument/2006/relationships/tags" Target="../tags/tag297.xml"/><Relationship Id="rId3" Type="http://schemas.openxmlformats.org/officeDocument/2006/relationships/tags" Target="../tags/tag298.xml"/><Relationship Id="rId4" Type="http://schemas.openxmlformats.org/officeDocument/2006/relationships/tags" Target="../tags/tag299.xml"/><Relationship Id="rId5" Type="http://schemas.openxmlformats.org/officeDocument/2006/relationships/tags" Target="../tags/tag300.xml"/><Relationship Id="rId6" Type="http://schemas.openxmlformats.org/officeDocument/2006/relationships/tags" Target="../tags/tag301.xml"/><Relationship Id="rId7" Type="http://schemas.openxmlformats.org/officeDocument/2006/relationships/tags" Target="../tags/tag302.xml"/><Relationship Id="rId8" Type="http://schemas.openxmlformats.org/officeDocument/2006/relationships/tags" Target="../tags/tag303.xml"/><Relationship Id="rId9" Type="http://schemas.openxmlformats.org/officeDocument/2006/relationships/tags" Target="../tags/tag304.xml"/><Relationship Id="rId10" Type="http://schemas.openxmlformats.org/officeDocument/2006/relationships/tags" Target="../tags/tag305.xml"/><Relationship Id="rId11" Type="http://schemas.openxmlformats.org/officeDocument/2006/relationships/tags" Target="../tags/tag306.xml"/><Relationship Id="rId12" Type="http://schemas.openxmlformats.org/officeDocument/2006/relationships/tags" Target="../tags/tag307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8.xml"/><Relationship Id="rId2" Type="http://schemas.openxmlformats.org/officeDocument/2006/relationships/tags" Target="../tags/tag309.xml"/><Relationship Id="rId3" Type="http://schemas.openxmlformats.org/officeDocument/2006/relationships/tags" Target="../tags/tag310.xml"/><Relationship Id="rId4" Type="http://schemas.openxmlformats.org/officeDocument/2006/relationships/tags" Target="../tags/tag311.xml"/><Relationship Id="rId5" Type="http://schemas.openxmlformats.org/officeDocument/2006/relationships/tags" Target="../tags/tag312.xml"/><Relationship Id="rId6" Type="http://schemas.openxmlformats.org/officeDocument/2006/relationships/tags" Target="../tags/tag313.xml"/><Relationship Id="rId7" Type="http://schemas.openxmlformats.org/officeDocument/2006/relationships/tags" Target="../tags/tag314.xml"/><Relationship Id="rId8" Type="http://schemas.openxmlformats.org/officeDocument/2006/relationships/tags" Target="../tags/tag315.xml"/><Relationship Id="rId9" Type="http://schemas.openxmlformats.org/officeDocument/2006/relationships/tags" Target="../tags/tag316.xml"/><Relationship Id="rId10" Type="http://schemas.openxmlformats.org/officeDocument/2006/relationships/tags" Target="../tags/tag317.xml"/><Relationship Id="rId11" Type="http://schemas.openxmlformats.org/officeDocument/2006/relationships/tags" Target="../tags/tag318.xml"/><Relationship Id="rId12" Type="http://schemas.openxmlformats.org/officeDocument/2006/relationships/tags" Target="../tags/tag319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0.xml"/><Relationship Id="rId2" Type="http://schemas.openxmlformats.org/officeDocument/2006/relationships/tags" Target="../tags/tag321.xml"/><Relationship Id="rId3" Type="http://schemas.openxmlformats.org/officeDocument/2006/relationships/tags" Target="../tags/tag322.xml"/><Relationship Id="rId4" Type="http://schemas.openxmlformats.org/officeDocument/2006/relationships/tags" Target="../tags/tag323.xml"/><Relationship Id="rId5" Type="http://schemas.openxmlformats.org/officeDocument/2006/relationships/tags" Target="../tags/tag324.xml"/><Relationship Id="rId6" Type="http://schemas.openxmlformats.org/officeDocument/2006/relationships/tags" Target="../tags/tag325.xml"/><Relationship Id="rId7" Type="http://schemas.openxmlformats.org/officeDocument/2006/relationships/tags" Target="../tags/tag326.xml"/><Relationship Id="rId8" Type="http://schemas.openxmlformats.org/officeDocument/2006/relationships/tags" Target="../tags/tag327.xml"/><Relationship Id="rId9" Type="http://schemas.openxmlformats.org/officeDocument/2006/relationships/tags" Target="../tags/tag328.xml"/><Relationship Id="rId10" Type="http://schemas.openxmlformats.org/officeDocument/2006/relationships/tags" Target="../tags/tag329.xml"/><Relationship Id="rId11" Type="http://schemas.openxmlformats.org/officeDocument/2006/relationships/tags" Target="../tags/tag330.xml"/><Relationship Id="rId12" Type="http://schemas.openxmlformats.org/officeDocument/2006/relationships/tags" Target="../tags/tag331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2.xml"/><Relationship Id="rId2" Type="http://schemas.openxmlformats.org/officeDocument/2006/relationships/tags" Target="../tags/tag333.xml"/><Relationship Id="rId3" Type="http://schemas.openxmlformats.org/officeDocument/2006/relationships/tags" Target="../tags/tag334.xml"/><Relationship Id="rId4" Type="http://schemas.openxmlformats.org/officeDocument/2006/relationships/tags" Target="../tags/tag335.xml"/><Relationship Id="rId5" Type="http://schemas.openxmlformats.org/officeDocument/2006/relationships/tags" Target="../tags/tag336.xml"/><Relationship Id="rId6" Type="http://schemas.openxmlformats.org/officeDocument/2006/relationships/tags" Target="../tags/tag337.xml"/><Relationship Id="rId7" Type="http://schemas.openxmlformats.org/officeDocument/2006/relationships/tags" Target="../tags/tag338.xml"/><Relationship Id="rId8" Type="http://schemas.openxmlformats.org/officeDocument/2006/relationships/tags" Target="../tags/tag339.xml"/><Relationship Id="rId9" Type="http://schemas.openxmlformats.org/officeDocument/2006/relationships/tags" Target="../tags/tag340.xml"/><Relationship Id="rId10" Type="http://schemas.openxmlformats.org/officeDocument/2006/relationships/tags" Target="../tags/tag341.xml"/><Relationship Id="rId11" Type="http://schemas.openxmlformats.org/officeDocument/2006/relationships/tags" Target="../tags/tag342.xml"/><Relationship Id="rId12" Type="http://schemas.openxmlformats.org/officeDocument/2006/relationships/tags" Target="../tags/tag343.xml"/><Relationship Id="rId13" Type="http://schemas.openxmlformats.org/officeDocument/2006/relationships/tags" Target="../tags/tag344.xml"/><Relationship Id="rId14" Type="http://schemas.openxmlformats.org/officeDocument/2006/relationships/tags" Target="../tags/tag345.xml"/><Relationship Id="rId1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6.xml"/><Relationship Id="rId2" Type="http://schemas.openxmlformats.org/officeDocument/2006/relationships/tags" Target="../tags/tag347.xml"/><Relationship Id="rId3" Type="http://schemas.openxmlformats.org/officeDocument/2006/relationships/tags" Target="../tags/tag348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9.xml"/><Relationship Id="rId2" Type="http://schemas.openxmlformats.org/officeDocument/2006/relationships/tags" Target="../tags/tag350.xml"/><Relationship Id="rId3" Type="http://schemas.openxmlformats.org/officeDocument/2006/relationships/tags" Target="../tags/tag351.xml"/><Relationship Id="rId4" Type="http://schemas.openxmlformats.org/officeDocument/2006/relationships/tags" Target="../tags/tag352.xml"/><Relationship Id="rId5" Type="http://schemas.openxmlformats.org/officeDocument/2006/relationships/tags" Target="../tags/tag353.xml"/><Relationship Id="rId6" Type="http://schemas.openxmlformats.org/officeDocument/2006/relationships/tags" Target="../tags/tag354.xml"/><Relationship Id="rId7" Type="http://schemas.openxmlformats.org/officeDocument/2006/relationships/tags" Target="../tags/tag355.xml"/><Relationship Id="rId8" Type="http://schemas.openxmlformats.org/officeDocument/2006/relationships/tags" Target="../tags/tag356.xml"/><Relationship Id="rId9" Type="http://schemas.openxmlformats.org/officeDocument/2006/relationships/tags" Target="../tags/tag357.xml"/><Relationship Id="rId10" Type="http://schemas.openxmlformats.org/officeDocument/2006/relationships/tags" Target="../tags/tag358.xml"/><Relationship Id="rId11" Type="http://schemas.openxmlformats.org/officeDocument/2006/relationships/tags" Target="../tags/tag359.xml"/><Relationship Id="rId12" Type="http://schemas.openxmlformats.org/officeDocument/2006/relationships/tags" Target="../tags/tag360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61.xml"/><Relationship Id="rId2" Type="http://schemas.openxmlformats.org/officeDocument/2006/relationships/tags" Target="../tags/tag362.xml"/><Relationship Id="rId3" Type="http://schemas.openxmlformats.org/officeDocument/2006/relationships/tags" Target="../tags/tag363.xml"/><Relationship Id="rId4" Type="http://schemas.openxmlformats.org/officeDocument/2006/relationships/tags" Target="../tags/tag364.xml"/><Relationship Id="rId5" Type="http://schemas.openxmlformats.org/officeDocument/2006/relationships/tags" Target="../tags/tag365.xml"/><Relationship Id="rId6" Type="http://schemas.openxmlformats.org/officeDocument/2006/relationships/tags" Target="../tags/tag366.xml"/><Relationship Id="rId7" Type="http://schemas.openxmlformats.org/officeDocument/2006/relationships/tags" Target="../tags/tag367.xml"/><Relationship Id="rId8" Type="http://schemas.openxmlformats.org/officeDocument/2006/relationships/tags" Target="../tags/tag368.xml"/><Relationship Id="rId9" Type="http://schemas.openxmlformats.org/officeDocument/2006/relationships/tags" Target="../tags/tag369.xml"/><Relationship Id="rId10" Type="http://schemas.openxmlformats.org/officeDocument/2006/relationships/tags" Target="../tags/tag370.xml"/><Relationship Id="rId11" Type="http://schemas.openxmlformats.org/officeDocument/2006/relationships/tags" Target="../tags/tag371.xml"/><Relationship Id="rId12" Type="http://schemas.openxmlformats.org/officeDocument/2006/relationships/tags" Target="../tags/tag372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73.xml"/><Relationship Id="rId2" Type="http://schemas.openxmlformats.org/officeDocument/2006/relationships/tags" Target="../tags/tag374.xml"/><Relationship Id="rId3" Type="http://schemas.openxmlformats.org/officeDocument/2006/relationships/tags" Target="../tags/tag375.xml"/><Relationship Id="rId4" Type="http://schemas.openxmlformats.org/officeDocument/2006/relationships/tags" Target="../tags/tag376.xml"/><Relationship Id="rId5" Type="http://schemas.openxmlformats.org/officeDocument/2006/relationships/tags" Target="../tags/tag377.xml"/><Relationship Id="rId6" Type="http://schemas.openxmlformats.org/officeDocument/2006/relationships/tags" Target="../tags/tag378.xml"/><Relationship Id="rId7" Type="http://schemas.openxmlformats.org/officeDocument/2006/relationships/tags" Target="../tags/tag379.xml"/><Relationship Id="rId8" Type="http://schemas.openxmlformats.org/officeDocument/2006/relationships/tags" Target="../tags/tag380.xml"/><Relationship Id="rId9" Type="http://schemas.openxmlformats.org/officeDocument/2006/relationships/tags" Target="../tags/tag381.xml"/><Relationship Id="rId10" Type="http://schemas.openxmlformats.org/officeDocument/2006/relationships/tags" Target="../tags/tag382.xml"/><Relationship Id="rId11" Type="http://schemas.openxmlformats.org/officeDocument/2006/relationships/tags" Target="../tags/tag383.xml"/><Relationship Id="rId12" Type="http://schemas.openxmlformats.org/officeDocument/2006/relationships/tags" Target="../tags/tag384.xml"/><Relationship Id="rId13" Type="http://schemas.openxmlformats.org/officeDocument/2006/relationships/tags" Target="../tags/tag385.xml"/><Relationship Id="rId14" Type="http://schemas.openxmlformats.org/officeDocument/2006/relationships/tags" Target="../tags/tag386.xml"/><Relationship Id="rId15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87.xml"/><Relationship Id="rId2" Type="http://schemas.openxmlformats.org/officeDocument/2006/relationships/tags" Target="../tags/tag388.xml"/><Relationship Id="rId3" Type="http://schemas.openxmlformats.org/officeDocument/2006/relationships/tags" Target="../tags/tag389.xml"/><Relationship Id="rId4" Type="http://schemas.openxmlformats.org/officeDocument/2006/relationships/tags" Target="../tags/tag390.xml"/><Relationship Id="rId5" Type="http://schemas.openxmlformats.org/officeDocument/2006/relationships/tags" Target="../tags/tag391.xml"/><Relationship Id="rId6" Type="http://schemas.openxmlformats.org/officeDocument/2006/relationships/tags" Target="../tags/tag392.xml"/><Relationship Id="rId7" Type="http://schemas.openxmlformats.org/officeDocument/2006/relationships/tags" Target="../tags/tag393.xml"/><Relationship Id="rId8" Type="http://schemas.openxmlformats.org/officeDocument/2006/relationships/tags" Target="../tags/tag394.xml"/><Relationship Id="rId9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95.xml"/><Relationship Id="rId2" Type="http://schemas.openxmlformats.org/officeDocument/2006/relationships/tags" Target="../tags/tag396.xml"/><Relationship Id="rId3" Type="http://schemas.openxmlformats.org/officeDocument/2006/relationships/tags" Target="../tags/tag397.xml"/><Relationship Id="rId4" Type="http://schemas.openxmlformats.org/officeDocument/2006/relationships/slideLayout" Target="../slideLayouts/slideLayout15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98.xml"/><Relationship Id="rId2" Type="http://schemas.openxmlformats.org/officeDocument/2006/relationships/tags" Target="../tags/tag399.xml"/><Relationship Id="rId3" Type="http://schemas.openxmlformats.org/officeDocument/2006/relationships/tags" Target="../tags/tag400.xml"/><Relationship Id="rId4" Type="http://schemas.openxmlformats.org/officeDocument/2006/relationships/tags" Target="../tags/tag401.xml"/><Relationship Id="rId5" Type="http://schemas.openxmlformats.org/officeDocument/2006/relationships/tags" Target="../tags/tag402.xml"/><Relationship Id="rId6" Type="http://schemas.openxmlformats.org/officeDocument/2006/relationships/tags" Target="../tags/tag403.xml"/><Relationship Id="rId7" Type="http://schemas.openxmlformats.org/officeDocument/2006/relationships/tags" Target="../tags/tag404.xml"/><Relationship Id="rId8" Type="http://schemas.openxmlformats.org/officeDocument/2006/relationships/tags" Target="../tags/tag405.xml"/><Relationship Id="rId9" Type="http://schemas.openxmlformats.org/officeDocument/2006/relationships/tags" Target="../tags/tag406.xml"/><Relationship Id="rId10" Type="http://schemas.openxmlformats.org/officeDocument/2006/relationships/tags" Target="../tags/tag407.xml"/><Relationship Id="rId11" Type="http://schemas.openxmlformats.org/officeDocument/2006/relationships/tags" Target="../tags/tag408.xml"/><Relationship Id="rId12" Type="http://schemas.openxmlformats.org/officeDocument/2006/relationships/tags" Target="../tags/tag409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10.xml"/><Relationship Id="rId2" Type="http://schemas.openxmlformats.org/officeDocument/2006/relationships/tags" Target="../tags/tag411.xml"/><Relationship Id="rId3" Type="http://schemas.openxmlformats.org/officeDocument/2006/relationships/tags" Target="../tags/tag412.xml"/><Relationship Id="rId4" Type="http://schemas.openxmlformats.org/officeDocument/2006/relationships/tags" Target="../tags/tag413.xml"/><Relationship Id="rId5" Type="http://schemas.openxmlformats.org/officeDocument/2006/relationships/tags" Target="../tags/tag414.xml"/><Relationship Id="rId6" Type="http://schemas.openxmlformats.org/officeDocument/2006/relationships/tags" Target="../tags/tag415.xml"/><Relationship Id="rId7" Type="http://schemas.openxmlformats.org/officeDocument/2006/relationships/tags" Target="../tags/tag416.xml"/><Relationship Id="rId8" Type="http://schemas.openxmlformats.org/officeDocument/2006/relationships/tags" Target="../tags/tag417.xml"/><Relationship Id="rId9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418.xml"/><Relationship Id="rId2" Type="http://schemas.openxmlformats.org/officeDocument/2006/relationships/tags" Target="../tags/tag419.xml"/><Relationship Id="rId3" Type="http://schemas.openxmlformats.org/officeDocument/2006/relationships/tags" Target="../tags/tag420.xml"/><Relationship Id="rId4" Type="http://schemas.openxmlformats.org/officeDocument/2006/relationships/tags" Target="../tags/tag421.xml"/><Relationship Id="rId5" Type="http://schemas.openxmlformats.org/officeDocument/2006/relationships/tags" Target="../tags/tag422.xml"/><Relationship Id="rId6" Type="http://schemas.openxmlformats.org/officeDocument/2006/relationships/tags" Target="../tags/tag423.xml"/><Relationship Id="rId7" Type="http://schemas.openxmlformats.org/officeDocument/2006/relationships/tags" Target="../tags/tag424.xml"/><Relationship Id="rId8" Type="http://schemas.openxmlformats.org/officeDocument/2006/relationships/tags" Target="../tags/tag425.xml"/><Relationship Id="rId9" Type="http://schemas.openxmlformats.org/officeDocument/2006/relationships/tags" Target="../tags/tag426.xml"/><Relationship Id="rId10" Type="http://schemas.openxmlformats.org/officeDocument/2006/relationships/tags" Target="../tags/tag427.xml"/><Relationship Id="rId11" Type="http://schemas.openxmlformats.org/officeDocument/2006/relationships/tags" Target="../tags/tag428.xml"/><Relationship Id="rId12" Type="http://schemas.openxmlformats.org/officeDocument/2006/relationships/tags" Target="../tags/tag429.xml"/><Relationship Id="rId13" Type="http://schemas.openxmlformats.org/officeDocument/2006/relationships/tags" Target="../tags/tag430.xml"/><Relationship Id="rId14" Type="http://schemas.openxmlformats.org/officeDocument/2006/relationships/tags" Target="../tags/tag431.xml"/><Relationship Id="rId15" Type="http://schemas.openxmlformats.org/officeDocument/2006/relationships/tags" Target="../tags/tag432.xml"/><Relationship Id="rId16" Type="http://schemas.openxmlformats.org/officeDocument/2006/relationships/tags" Target="../tags/tag433.xml"/><Relationship Id="rId17" Type="http://schemas.openxmlformats.org/officeDocument/2006/relationships/tags" Target="../tags/tag434.xml"/><Relationship Id="rId18" Type="http://schemas.openxmlformats.org/officeDocument/2006/relationships/tags" Target="../tags/tag435.xml"/><Relationship Id="rId19" Type="http://schemas.openxmlformats.org/officeDocument/2006/relationships/tags" Target="../tags/tag436.xml"/><Relationship Id="rId20" Type="http://schemas.openxmlformats.org/officeDocument/2006/relationships/tags" Target="../tags/tag437.xml"/><Relationship Id="rId21" Type="http://schemas.openxmlformats.org/officeDocument/2006/relationships/slideLayout" Target="../slideLayouts/slideLayout1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tags" Target="../tags/tag438.xml"/><Relationship Id="rId2" Type="http://schemas.openxmlformats.org/officeDocument/2006/relationships/tags" Target="../tags/tag439.xml"/><Relationship Id="rId3" Type="http://schemas.openxmlformats.org/officeDocument/2006/relationships/tags" Target="../tags/tag440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162810"/>
            <a:ext cx="7202805" cy="1266190"/>
          </a:xfrm>
        </p:spPr>
        <p:txBody>
          <a:bodyPr>
            <a:normAutofit fontScale="90000"/>
          </a:bodyPr>
          <a:p>
            <a:r>
              <a:rPr altLang="en-US" lang="zh-CN"/>
              <a:t>2024年新能源电力行业工作总结与展望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838200" y="1164371"/>
            <a:ext cx="10515600" cy="972000"/>
          </a:xfrm>
        </p:spPr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838200" y="3435631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755699"/>
            <a:ext cx="2880000" cy="5563619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66" name="序号"/>
          <p:cNvSpPr txBox="1"/>
          <p:nvPr>
            <p:custDataLst>
              <p:tags r:id="rId2"/>
            </p:custDataLst>
          </p:nvPr>
        </p:nvSpPr>
        <p:spPr>
          <a:xfrm>
            <a:off x="4340225" y="122809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01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68" name="项标题"/>
          <p:cNvSpPr txBox="1"/>
          <p:nvPr>
            <p:custDataLst>
              <p:tags r:id="rId3"/>
            </p:custDataLst>
          </p:nvPr>
        </p:nvSpPr>
        <p:spPr>
          <a:xfrm>
            <a:off x="6745605" y="132715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添加目录项标题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0" name="Line 1"/>
          <p:cNvSpPr/>
          <p:nvPr>
            <p:custDataLst>
              <p:tags r:id="rId4"/>
            </p:custDataLst>
          </p:nvPr>
        </p:nvSpPr>
        <p:spPr>
          <a:xfrm>
            <a:off x="4688840" y="193103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72" name="序号"/>
          <p:cNvSpPr txBox="1"/>
          <p:nvPr>
            <p:custDataLst>
              <p:tags r:id="rId5"/>
            </p:custDataLst>
          </p:nvPr>
        </p:nvSpPr>
        <p:spPr>
          <a:xfrm>
            <a:off x="4340225" y="210058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02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74" name="项标题"/>
          <p:cNvSpPr txBox="1"/>
          <p:nvPr>
            <p:custDataLst>
              <p:tags r:id="rId6"/>
            </p:custDataLst>
          </p:nvPr>
        </p:nvSpPr>
        <p:spPr>
          <a:xfrm>
            <a:off x="6745605" y="219964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新能源电力行业发展概述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Line 1"/>
          <p:cNvSpPr/>
          <p:nvPr>
            <p:custDataLst>
              <p:tags r:id="rId7"/>
            </p:custDataLst>
          </p:nvPr>
        </p:nvSpPr>
        <p:spPr>
          <a:xfrm>
            <a:off x="4688840" y="280352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78" name="序号"/>
          <p:cNvSpPr txBox="1"/>
          <p:nvPr>
            <p:custDataLst>
              <p:tags r:id="rId8"/>
            </p:custDataLst>
          </p:nvPr>
        </p:nvSpPr>
        <p:spPr>
          <a:xfrm>
            <a:off x="4340225" y="297307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03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80" name="项标题"/>
          <p:cNvSpPr txBox="1"/>
          <p:nvPr>
            <p:custDataLst>
              <p:tags r:id="rId9"/>
            </p:custDataLst>
          </p:nvPr>
        </p:nvSpPr>
        <p:spPr>
          <a:xfrm>
            <a:off x="6745605" y="307213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新能源电力行业工作总结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2" name="Line 1"/>
          <p:cNvSpPr/>
          <p:nvPr>
            <p:custDataLst>
              <p:tags r:id="rId10"/>
            </p:custDataLst>
          </p:nvPr>
        </p:nvSpPr>
        <p:spPr>
          <a:xfrm>
            <a:off x="4688840" y="367601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84" name="序号"/>
          <p:cNvSpPr txBox="1"/>
          <p:nvPr>
            <p:custDataLst>
              <p:tags r:id="rId11"/>
            </p:custDataLst>
          </p:nvPr>
        </p:nvSpPr>
        <p:spPr>
          <a:xfrm>
            <a:off x="4340225" y="384556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04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86" name="项标题"/>
          <p:cNvSpPr txBox="1"/>
          <p:nvPr>
            <p:custDataLst>
              <p:tags r:id="rId12"/>
            </p:custDataLst>
          </p:nvPr>
        </p:nvSpPr>
        <p:spPr>
          <a:xfrm>
            <a:off x="6745605" y="394462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 fontScale="95000"/>
          </a:bodyPr>
          <a:p>
            <a:pPr algn="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新能源电力行业面临的挑战与机遇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Line 1"/>
          <p:cNvSpPr/>
          <p:nvPr>
            <p:custDataLst>
              <p:tags r:id="rId13"/>
            </p:custDataLst>
          </p:nvPr>
        </p:nvSpPr>
        <p:spPr>
          <a:xfrm>
            <a:off x="4688840" y="454850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90" name="序号"/>
          <p:cNvSpPr txBox="1"/>
          <p:nvPr>
            <p:custDataLst>
              <p:tags r:id="rId14"/>
            </p:custDataLst>
          </p:nvPr>
        </p:nvSpPr>
        <p:spPr>
          <a:xfrm>
            <a:off x="4340225" y="471805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05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92" name="项标题"/>
          <p:cNvSpPr txBox="1"/>
          <p:nvPr>
            <p:custDataLst>
              <p:tags r:id="rId15"/>
            </p:custDataLst>
          </p:nvPr>
        </p:nvSpPr>
        <p:spPr>
          <a:xfrm>
            <a:off x="6745605" y="481711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 fontScale="95000" lnSpcReduction="10000"/>
          </a:bodyPr>
          <a:p>
            <a:pPr algn="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新能源电力行业政策与法规环境分析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4" name="Line 1"/>
          <p:cNvSpPr/>
          <p:nvPr>
            <p:custDataLst>
              <p:tags r:id="rId16"/>
            </p:custDataLst>
          </p:nvPr>
        </p:nvSpPr>
        <p:spPr>
          <a:xfrm>
            <a:off x="4688840" y="542099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96" name="序号"/>
          <p:cNvSpPr txBox="1"/>
          <p:nvPr>
            <p:custDataLst>
              <p:tags r:id="rId17"/>
            </p:custDataLst>
          </p:nvPr>
        </p:nvSpPr>
        <p:spPr>
          <a:xfrm>
            <a:off x="4340225" y="559054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06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98" name="项标题"/>
          <p:cNvSpPr txBox="1"/>
          <p:nvPr>
            <p:custDataLst>
              <p:tags r:id="rId18"/>
            </p:custDataLst>
          </p:nvPr>
        </p:nvSpPr>
        <p:spPr>
          <a:xfrm>
            <a:off x="6745605" y="568960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 fontScale="95000" lnSpcReduction="10000"/>
          </a:bodyPr>
          <a:p>
            <a:pPr algn="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新能源电力行业技术发展与创新趋势分析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00" name="Line 1"/>
          <p:cNvSpPr/>
          <p:nvPr>
            <p:custDataLst>
              <p:tags r:id="rId19"/>
            </p:custDataLst>
          </p:nvPr>
        </p:nvSpPr>
        <p:spPr>
          <a:xfrm>
            <a:off x="4688840" y="629348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添加目录项标题</a:t>
            </a:r>
            <a:endParaRPr altLang="en-US" lang="zh-CN"/>
          </a:p>
        </p:txBody>
      </p:sp>
      <p:sp>
        <p:nvSpPr>
          <p:cNvPr id="10488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新能源电力行业发展概述</a:t>
            </a:r>
            <a:endParaRPr altLang="en-US" lang="zh-CN"/>
          </a:p>
        </p:txBody>
      </p:sp>
      <p:sp>
        <p:nvSpPr>
          <p:cNvPr id="104884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行业背景介绍</a:t>
            </a:r>
            <a:endParaRPr altLang="en-US" lang="zh-CN"/>
          </a:p>
        </p:txBody>
      </p:sp>
      <p:sp>
        <p:nvSpPr>
          <p:cNvPr id="1048896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98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00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02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04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行业的发展趋势和前景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8906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08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10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行业的主要问题和挑战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2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14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16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行业的发展历程和现状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8918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20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22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新能源电力行业的定义和分类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行业发展历程</a:t>
            </a:r>
            <a:endParaRPr altLang="en-US" lang="zh-CN"/>
          </a:p>
        </p:txBody>
      </p:sp>
      <p:sp>
        <p:nvSpPr>
          <p:cNvPr id="104895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行业规模与增长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新能源电力行业的兴起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政策支持与推动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未来发展趋势与前景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行业市场规模</a:t>
            </a:r>
            <a:endParaRPr altLang="en-US" lang="zh-CN"/>
          </a:p>
        </p:txBody>
      </p:sp>
      <p:sp>
        <p:nvSpPr>
          <p:cNvPr id="104902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新能源电力行业市场规模不断扩大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3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政策支持推动市场规模增长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3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国内外市场需求持续增长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4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未来市场规模有望进一步扩大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</a:t>
            </a:r>
            <a:endParaRPr altLang="en-US" lang="zh-CN"/>
          </a:p>
        </p:txBody>
      </p:sp>
      <p:sp>
        <p:nvSpPr>
          <p:cNvPr id="104908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新能源电力行业概述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新能源电力行业的发展历程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新能源电力行业的发展现状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新能源电力行业的发展前景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新能源电力行业工作总结</a:t>
            </a:r>
            <a:endParaRPr altLang="en-US" lang="zh-CN"/>
          </a:p>
        </p:txBody>
      </p:sp>
      <p:sp>
        <p:nvSpPr>
          <p:cNvPr id="104914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行业工作重点</a:t>
            </a:r>
            <a:endParaRPr altLang="en-US" lang="zh-CN"/>
          </a:p>
        </p:txBody>
      </p:sp>
      <p:sp>
        <p:nvSpPr>
          <p:cNvPr id="104919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新能源电力项目开发与建设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新能源电力市场拓展与推广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1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新能源电力政策支持与监管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新能源电力技术研发与创新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行业工作成果</a:t>
            </a:r>
            <a:endParaRPr altLang="en-US" lang="zh-CN"/>
          </a:p>
        </p:txBody>
      </p:sp>
      <p:sp>
        <p:nvSpPr>
          <p:cNvPr id="104926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新能源电力装机规模持续扩大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新能源电力发电效率不断提高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8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新能源电力产业链不断完善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新能源电力发电量稳步增长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行业工作亮点</a:t>
            </a:r>
            <a:endParaRPr altLang="en-US" lang="zh-CN"/>
          </a:p>
        </p:txBody>
      </p:sp>
      <p:sp>
        <p:nvSpPr>
          <p:cNvPr id="104934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新能源电力技术创新不断涌现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新能源电力装机规模持续扩大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新能源电力消纳能力不断提升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新能源电力产业链不断完善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行业工作不足</a:t>
            </a:r>
            <a:endParaRPr altLang="en-US" lang="zh-CN"/>
          </a:p>
        </p:txBody>
      </p:sp>
      <p:sp>
        <p:nvSpPr>
          <p:cNvPr id="104940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新能源电力政策支持不足：需要政府加大政策扶持力度，推动行业发展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新能源电力技术研发不足：缺乏创新和突破，技术水平有待提高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新能源电力基础设施建设滞后：需要加强电网、储能等基础设施建设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新能源电力市场监管不到位：需要加强市场监管，规范行业秩序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新能源电力行业面临的挑战与机遇</a:t>
            </a:r>
            <a:endParaRPr altLang="en-US" lang="zh-CN"/>
          </a:p>
        </p:txBody>
      </p:sp>
      <p:sp>
        <p:nvSpPr>
          <p:cNvPr id="104947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行业面临的挑战</a:t>
            </a:r>
            <a:endParaRPr altLang="en-US" lang="zh-CN"/>
          </a:p>
        </p:txBody>
      </p:sp>
      <p:sp>
        <p:nvSpPr>
          <p:cNvPr id="104952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政策法规：政策法规的不完善和变化对行业的影响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市场竞争：市场竞争的激烈对行业的挑战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4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人才短缺：人才短缺对行业发展的制约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技术创新：技术创新的不断涌现对行业的挑战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行业面临的机遇</a:t>
            </a:r>
            <a:endParaRPr altLang="en-US" lang="zh-CN"/>
          </a:p>
        </p:txBody>
      </p:sp>
      <p:sp>
        <p:nvSpPr>
          <p:cNvPr id="104959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政策支持：政府加大对新能源电力行业的扶持力度，提供税收优惠、补贴等政策措施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技术创新：随着科技的不断进步，新能源电力行业的技术水平不断提高，为行业发展提供了有力支持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市场需求增长：随着环保意识的增强和能源结构的调整，新能源电力市场需求不断增长，为行业发展提供了广阔的市场空间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产业链完善：新能源电力行业产业链不断完善，包括设备制造、项目开发、运营维护等多个环节，为行业发展提供了良好的生态环境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行业发展趋势预测</a:t>
            </a:r>
            <a:endParaRPr altLang="en-US" lang="zh-CN"/>
          </a:p>
        </p:txBody>
      </p:sp>
      <p:sp>
        <p:nvSpPr>
          <p:cNvPr id="104965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新能源电力行业将迎来快速发展期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技术创新成为行业发展的关键因素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7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市场竞争将更加激烈，企业需要不断提升自身实力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政策支持力度加大，推动行业快速发展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行业发展前景展望</a:t>
            </a:r>
            <a:endParaRPr altLang="en-US" lang="zh-CN"/>
          </a:p>
        </p:txBody>
      </p:sp>
      <p:sp>
        <p:nvSpPr>
          <p:cNvPr id="104973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新能源电力行业发展趋势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市场需求变化及机遇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5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行业技术创新与突破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未来政策走向及影响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新能源电力行业政策与法规环境分析</a:t>
            </a:r>
            <a:endParaRPr altLang="en-US" lang="zh-CN"/>
          </a:p>
        </p:txBody>
      </p:sp>
      <p:sp>
        <p:nvSpPr>
          <p:cNvPr id="104980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行业政策环境分析</a:t>
            </a:r>
            <a:endParaRPr altLang="en-US" lang="zh-CN"/>
          </a:p>
        </p:txBody>
      </p:sp>
      <p:sp>
        <p:nvSpPr>
          <p:cNvPr id="104985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6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6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6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7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政策法规的执行与监管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7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未来政策环境预测与展望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7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新能源电力行业政策概述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7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政策法规对行业发展的影响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行业法规环境分析</a:t>
            </a:r>
            <a:endParaRPr altLang="en-US" lang="zh-CN"/>
          </a:p>
        </p:txBody>
      </p:sp>
      <p:sp>
        <p:nvSpPr>
          <p:cNvPr id="1049914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新能源电力行业法规概述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6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8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0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国内外政策对比分析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2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4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6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法规对行业发展的影响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8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0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2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未来政策趋势预测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4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6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行业政策法规对行业发展的影响</a:t>
            </a:r>
            <a:endParaRPr altLang="en-US" lang="zh-CN"/>
          </a:p>
        </p:txBody>
      </p:sp>
      <p:sp>
        <p:nvSpPr>
          <p:cNvPr id="104997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政策法规对新能源电力行业发展的推动作用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政策法规对新能源电力行业发展的制约作用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政策法规对新能源电力行业发展的引导作用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政策法规对新能源电力行业发展的规范作用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行业政策法规发展趋势预测</a:t>
            </a:r>
            <a:endParaRPr altLang="en-US" lang="zh-CN"/>
          </a:p>
        </p:txBody>
      </p:sp>
      <p:sp>
        <p:nvSpPr>
          <p:cNvPr id="1050030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32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34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36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38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加强新能源电力行业监管与评估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040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2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4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推动新能源电力行业市场化发展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6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8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0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鼓励新能源电力行业技术创新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052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4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6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新能源电力行业政策法规不断完善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新能源电力行业技术发展与创新趋势分析</a:t>
            </a:r>
            <a:endParaRPr altLang="en-US" lang="zh-CN"/>
          </a:p>
        </p:txBody>
      </p:sp>
      <p:sp>
        <p:nvSpPr>
          <p:cNvPr id="105009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06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行业技术发展现状分析</a:t>
            </a:r>
            <a:endParaRPr altLang="en-US" lang="zh-CN"/>
          </a:p>
        </p:txBody>
      </p:sp>
      <p:sp>
        <p:nvSpPr>
          <p:cNvPr id="105014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4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4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新能源电力技术种类与特点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行业技术发展现状及趋势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新能源电力技术应用领域及案例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行业技术发展面临的挑战与机遇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行业技术创新趋势分析</a:t>
            </a:r>
            <a:endParaRPr altLang="en-US" lang="zh-CN"/>
          </a:p>
        </p:txBody>
      </p:sp>
      <p:sp>
        <p:nvSpPr>
          <p:cNvPr id="105020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0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1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1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1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储能技术成为行业未来发展的重要方向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2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新能源电力行业技术创新趋势展望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2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新能源电力技术不断创新，推动行业快速发展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2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智能化、数字化技术应用广泛，提升生产效率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行业技术发展对行业的影响</a:t>
            </a:r>
            <a:endParaRPr altLang="en-US" lang="zh-CN"/>
          </a:p>
        </p:txBody>
      </p:sp>
      <p:sp>
        <p:nvSpPr>
          <p:cNvPr id="1050260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62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64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66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68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未来技术发展的挑战与机遇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270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72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74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技术发展对行业的影响分析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6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78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80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新能源电力行业技术创新趋势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282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84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86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新能源电力行业技术发展现状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行业技术创新发展趋势预测</a:t>
            </a:r>
            <a:endParaRPr altLang="en-US" lang="zh-CN"/>
          </a:p>
        </p:txBody>
      </p:sp>
      <p:sp>
        <p:nvSpPr>
          <p:cNvPr id="105032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2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2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2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3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智能化、数字化技术应用广泛，提升生产效率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3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新能源电力技术不断创新，推动行业快速发展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3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储能技术将成为未来发展的重要方向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3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新能源电力行业技术创新将更加注重环保和可持续发展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7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新能源电力行业人才培养与队伍建设探讨</a:t>
            </a:r>
            <a:endParaRPr altLang="en-US" lang="zh-CN"/>
          </a:p>
        </p:txBody>
      </p:sp>
      <p:sp>
        <p:nvSpPr>
          <p:cNvPr id="105037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07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行业人才现状分析</a:t>
            </a:r>
            <a:endParaRPr altLang="en-US" lang="zh-CN"/>
          </a:p>
        </p:txBody>
      </p:sp>
      <p:sp>
        <p:nvSpPr>
          <p:cNvPr id="105042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2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人才数量：当前新能源电力行业人才数量不足，缺口较大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3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3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人才结构：行业人才结构不够合理，缺乏高端技术人才和复合型人才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3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3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人才培养：高校和培训机构在新能源电力领域的人才培养力度不够，缺乏实践经验和技能培训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4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4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人才流失：由于行业发展迅速，人才流失现象较为严重，影响了行业的可持续发展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行业人才培养策略探讨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行业人才队伍建设方向分析</a:t>
            </a:r>
            <a:endParaRPr altLang="en-US" lang="zh-CN"/>
          </a:p>
        </p:txBody>
      </p:sp>
      <p:sp>
        <p:nvSpPr>
          <p:cNvPr id="105051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1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1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1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2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引进优秀人才：加大人才引进力度，吸引更多优秀人才投身新能源电力行业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2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培养专业人才：加强新能源电力专业教育，提高人才素质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2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完善激励机制：建立科学合理的激励机制，激发人才创新创造活力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2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加强团队建设：注重团队建设，提高团队协作能力和凝聚力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行业人才发展趋势预测</a:t>
            </a:r>
            <a:endParaRPr altLang="en-US" lang="zh-CN"/>
          </a:p>
        </p:txBody>
      </p:sp>
      <p:sp>
        <p:nvSpPr>
          <p:cNvPr id="1050562" name="任意多边形 35"/>
          <p:cNvSpPr/>
          <p:nvPr>
            <p:custDataLst>
              <p:tags r:id="rId1"/>
            </p:custDataLst>
          </p:nvPr>
        </p:nvSpPr>
        <p:spPr>
          <a:xfrm>
            <a:off x="838200" y="1491037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0564" name="任意多边形 39"/>
          <p:cNvSpPr/>
          <p:nvPr>
            <p:custDataLst>
              <p:tags r:id="rId2"/>
            </p:custDataLst>
          </p:nvPr>
        </p:nvSpPr>
        <p:spPr>
          <a:xfrm>
            <a:off x="917974" y="1577510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29" name="直接连接符 4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169397" y="1791865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0566" name="正文"/>
          <p:cNvSpPr txBox="1"/>
          <p:nvPr>
            <p:custDataLst>
              <p:tags r:id="rId4"/>
            </p:custDataLst>
          </p:nvPr>
        </p:nvSpPr>
        <p:spPr>
          <a:xfrm>
            <a:off x="2422117" y="1563503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人才需求增长：随着新能源电力行业的快速发展，对各类专业人才的需求将持续增长。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0568" name="矩形 42"/>
          <p:cNvSpPr>
            <a:spLocks noChangeAspect="1"/>
          </p:cNvSpPr>
          <p:nvPr>
            <p:custDataLst>
              <p:tags r:id="rId5"/>
            </p:custDataLst>
          </p:nvPr>
        </p:nvSpPr>
        <p:spPr>
          <a:xfrm flipH="1">
            <a:off x="1137811" y="1559850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50570" name="任意多边形 45"/>
          <p:cNvSpPr/>
          <p:nvPr>
            <p:custDataLst>
              <p:tags r:id="rId6"/>
            </p:custDataLst>
          </p:nvPr>
        </p:nvSpPr>
        <p:spPr>
          <a:xfrm>
            <a:off x="838200" y="2677300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0572" name="任意多边形 46"/>
          <p:cNvSpPr/>
          <p:nvPr>
            <p:custDataLst>
              <p:tags r:id="rId7"/>
            </p:custDataLst>
          </p:nvPr>
        </p:nvSpPr>
        <p:spPr>
          <a:xfrm>
            <a:off x="917974" y="2763773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31" name="直接连接符 47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2169397" y="2978128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0574" name="正文"/>
          <p:cNvSpPr txBox="1"/>
          <p:nvPr>
            <p:custDataLst>
              <p:tags r:id="rId9"/>
            </p:custDataLst>
          </p:nvPr>
        </p:nvSpPr>
        <p:spPr>
          <a:xfrm>
            <a:off x="2422117" y="2749766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技能要求提高：随着技术的不断进步，对人才的技能要求也将不断提高，需要具备更强的技术能力和创新精神。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0576" name="矩形 49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 flipH="1">
            <a:off x="1137811" y="2746113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50578" name="任意多边形 51"/>
          <p:cNvSpPr/>
          <p:nvPr>
            <p:custDataLst>
              <p:tags r:id="rId11"/>
            </p:custDataLst>
          </p:nvPr>
        </p:nvSpPr>
        <p:spPr>
          <a:xfrm>
            <a:off x="838200" y="3863563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0580" name="任意多边形 52"/>
          <p:cNvSpPr/>
          <p:nvPr>
            <p:custDataLst>
              <p:tags r:id="rId12"/>
            </p:custDataLst>
          </p:nvPr>
        </p:nvSpPr>
        <p:spPr>
          <a:xfrm>
            <a:off x="917974" y="3950036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33" name="直接连接符 53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2169397" y="4164391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0582" name="正文"/>
          <p:cNvSpPr txBox="1"/>
          <p:nvPr>
            <p:custDataLst>
              <p:tags r:id="rId14"/>
            </p:custDataLst>
          </p:nvPr>
        </p:nvSpPr>
        <p:spPr>
          <a:xfrm>
            <a:off x="2422117" y="3936029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跨界人才受欢迎：新能源电力行业涉及多个领域，跨界人才将更受欢迎，具备多学科背景和综合能力的人才将更具竞争力。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0584" name="矩形 55"/>
          <p:cNvSpPr>
            <a:spLocks noChangeAspect="1"/>
          </p:cNvSpPr>
          <p:nvPr>
            <p:custDataLst>
              <p:tags r:id="rId15"/>
            </p:custDataLst>
          </p:nvPr>
        </p:nvSpPr>
        <p:spPr>
          <a:xfrm flipH="1">
            <a:off x="1137811" y="3932376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50586" name="任意多边形 57"/>
          <p:cNvSpPr/>
          <p:nvPr>
            <p:custDataLst>
              <p:tags r:id="rId16"/>
            </p:custDataLst>
          </p:nvPr>
        </p:nvSpPr>
        <p:spPr>
          <a:xfrm>
            <a:off x="838200" y="5049826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0588" name="任意多边形 58"/>
          <p:cNvSpPr/>
          <p:nvPr>
            <p:custDataLst>
              <p:tags r:id="rId17"/>
            </p:custDataLst>
          </p:nvPr>
        </p:nvSpPr>
        <p:spPr>
          <a:xfrm>
            <a:off x="917974" y="5136298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35" name="直接连接符 59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2169397" y="5350654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0590" name="正文"/>
          <p:cNvSpPr txBox="1"/>
          <p:nvPr>
            <p:custDataLst>
              <p:tags r:id="rId19"/>
            </p:custDataLst>
          </p:nvPr>
        </p:nvSpPr>
        <p:spPr>
          <a:xfrm>
            <a:off x="2422117" y="5122292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培养与引进并重：在人才培养方面，需要加强教育和培训，提高人才的素质和能力；同时，也需要积极引进外部优秀人才，为行业发展注入新的活力。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0592" name="矩形 61"/>
          <p:cNvSpPr>
            <a:spLocks noChangeAspect="1"/>
          </p:cNvSpPr>
          <p:nvPr>
            <p:custDataLst>
              <p:tags r:id="rId20"/>
            </p:custDataLst>
          </p:nvPr>
        </p:nvSpPr>
        <p:spPr>
          <a:xfrm flipH="1">
            <a:off x="1137811" y="5118639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2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216451"/>
            <a:ext cx="10515000" cy="1800000"/>
          </a:xfrm>
        </p:spPr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  <p:sp>
        <p:nvSpPr>
          <p:cNvPr id="1050628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838165" y="3380249"/>
            <a:ext cx="10514400" cy="898647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476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2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2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12"/>
  <p:tag name="KSO_WM_TEMPLATE_THUMBS_INDEX" val="1、9"/>
</p:tagLst>
</file>

<file path=ppt/tags/tag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2_1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PRESET_TEXT" val="单击添加文档标题"/>
</p:tagLst>
</file>

<file path=ppt/tags/tag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12_1*b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PRESET_TEXT" val="单击此处添加副标题"/>
</p:tagLst>
</file>

<file path=ppt/tags/tag61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4"/>
  <p:tag name="KSO_WM_UNIT_ID" val="custom20231212_1*f*4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PRESET_TEXT" val="汇报人：WPS"/>
</p:tagLst>
</file>

<file path=ppt/tags/tag62.xml><?xml version="1.0" encoding="utf-8"?>
<p:tagLst xmlns:p="http://schemas.openxmlformats.org/presentationml/2006/main">
  <p:tag name="KSO_WM_SLIDE_ID" val="custom20231212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12"/>
  <p:tag name="KSO_WM_SLIDE_LAYOUT" val="a_b_f"/>
  <p:tag name="KSO_WM_SLIDE_LAYOUT_CNT" val="1_1_1"/>
  <p:tag name="KSO_WM_SLIDE_TYPE" val="title"/>
  <p:tag name="KSO_WM_SLIDE_SUBTYPE" val="pureTxt"/>
  <p:tag name="KSO_WM_TEMPLATE_THUMBS_INDEX" val="1、9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6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12_6*l_h_i*1_1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12_6*l_h_a*1_1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custom20231212_6*l_h_i*1_1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12_6*l_h_i*1_2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12_6*l_h_a*1_2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custom20231212_6*l_h_i*1_2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12_6*l_h_i*1_3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12_6*l_h_a*1_3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custom20231212_6*l_h_i*1_3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12_6*l_h_i*1_4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12_6*l_h_a*1_4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custom20231212_6*l_h_i*1_4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12_6*l_h_i*1_5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12_6*l_h_a*1_5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custom20231212_6*l_h_i*1_5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1212_6*l_h_i*1_6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212_6*l_h_a*1_6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custom20231212_6*l_h_i*1_6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SLIDE_ID" val="custom20231212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12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8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5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8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88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8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14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45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21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20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29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95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34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48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39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7"/>
</p:tagLst>
</file>

<file path=ppt/tags/tag397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3_3*l_h_i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3_3*l_h_f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3_3*l_h_a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3_3*l_h_f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3_3*l_h_a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3_3*l_h_f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3_3*l_h_a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3_3*l_h_f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3_3*l_h_a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9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4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9*f*4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8"/>
  <p:tag name="KSO_WM_UNIT_TYPE" val="f"/>
  <p:tag name="KSO_WM_UNIT_INDEX" val="4"/>
  <p:tag name="KSO_WM_UNIT_PRESET_TEXT" val="汇报人：WPS"/>
</p:tagLst>
</file>

<file path=ppt/tags/tag440.xml><?xml version="1.0" encoding="utf-8"?>
<p:tagLst xmlns:p="http://schemas.openxmlformats.org/presentationml/2006/main">
  <p:tag name="KSO_WM_SLIDE_ID" val="custom20231212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2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60">
      <a:dk1>
        <a:srgbClr val="000000"/>
      </a:dk1>
      <a:lt1>
        <a:srgbClr val="FFFFFF"/>
      </a:lt1>
      <a:dk2>
        <a:srgbClr val="001548"/>
      </a:dk2>
      <a:lt2>
        <a:srgbClr val="F5F7FF"/>
      </a:lt2>
      <a:accent1>
        <a:srgbClr val="00A7FF"/>
      </a:accent1>
      <a:accent2>
        <a:srgbClr val="3386ED"/>
      </a:accent2>
      <a:accent3>
        <a:srgbClr val="33F0FF"/>
      </a:accent3>
      <a:accent4>
        <a:srgbClr val="FA406C"/>
      </a:accent4>
      <a:accent5>
        <a:srgbClr val="C933FE"/>
      </a:accent5>
      <a:accent6>
        <a:srgbClr val="FF00A7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noFill/>
        <a:ln w="12700">
          <a:solidFill>
            <a:schemeClr val="tx1">
              <a:alpha val="70000"/>
            </a:schemeClr>
          </a:solidFill>
          <a:prstDash val="solid"/>
        </a:ln>
      </a:spPr>
      <a:bodyPr/>
      <a:lstStyle/>
    </a:ln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2023-12-17T23:19:17Z</dcterms:created>
  <dcterms:modified xsi:type="dcterms:W3CDTF">2023-12-17T23:19:17Z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75cc1c54e26e461c82e0c705e5cbd112_21</vt:lpwstr>
  </property>
</Properties>
</file>