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665" r:id="rId1"/>
    <p:sldMasterId id="2147486702" r:id="rId2"/>
  </p:sldMasterIdLst>
  <p:notesMasterIdLst>
    <p:notesMasterId r:id="rId3"/>
  </p:notesMasterIdLst>
  <p:sldIdLst>
    <p:sldId id="1634" r:id="rId4"/>
    <p:sldId id="1638" r:id="rId5"/>
    <p:sldId id="1641" r:id="rId6"/>
    <p:sldId id="1644" r:id="rId7"/>
    <p:sldId id="1647" r:id="rId8"/>
    <p:sldId id="1650" r:id="rId9"/>
    <p:sldId id="1653" r:id="rId10"/>
    <p:sldId id="1656" r:id="rId11"/>
    <p:sldId id="1659" r:id="rId12"/>
    <p:sldId id="1662" r:id="rId13"/>
    <p:sldId id="1665" r:id="rId14"/>
    <p:sldId id="1668" r:id="rId15"/>
    <p:sldId id="1671" r:id="rId16"/>
    <p:sldId id="1674" r:id="rId17"/>
    <p:sldId id="1677" r:id="rId18"/>
    <p:sldId id="1680" r:id="rId19"/>
    <p:sldId id="1683" r:id="rId20"/>
    <p:sldId id="1686" r:id="rId21"/>
    <p:sldId id="1689" r:id="rId22"/>
    <p:sldId id="1692" r:id="rId23"/>
    <p:sldId id="1695" r:id="rId24"/>
    <p:sldId id="1698" r:id="rId25"/>
    <p:sldId id="1701" r:id="rId26"/>
    <p:sldId id="1704" r:id="rId27"/>
    <p:sldId id="1707" r:id="rId28"/>
    <p:sldId id="1710" r:id="rId29"/>
    <p:sldId id="1713" r:id="rId30"/>
    <p:sldId id="171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0" name="幻灯片图像占位符 1"/>
          <p:cNvSpPr>
            <a:spLocks noChangeAspect="1" noRot="1" noGrp="1"/>
          </p:cNvSpPr>
          <p:nvPr>
            <p:ph type="sldImg"/>
          </p:nvPr>
        </p:nvSpPr>
        <p:spPr/>
      </p:sp>
      <p:sp>
        <p:nvSpPr>
          <p:cNvPr id="1048672" name="备注占位符 2"/>
          <p:cNvSpPr>
            <a:spLocks noGrp="1"/>
          </p:cNvSpPr>
          <p:nvPr>
            <p:ph type="body" idx="1"/>
          </p:nvPr>
        </p:nvSpPr>
        <p:spPr/>
        <p:txBody>
          <a:bodyPr/>
          <a:p>
            <a:endParaRPr altLang="en-US" dirty="0" lang="zh-CN"/>
          </a:p>
        </p:txBody>
      </p:sp>
      <p:sp>
        <p:nvSpPr>
          <p:cNvPr id="104867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tags" Target="../tags/tag31.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tags" Target="../tags/tag33.xml"/><Relationship Id="rId3" Type="http://schemas.openxmlformats.org/officeDocument/2006/relationships/tags" Target="../tags/tag34.xml"/><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tags" Target="../tags/tag3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tags" Target="../tags/tag44.xml"/><Relationship Id="rId8" Type="http://schemas.openxmlformats.org/officeDocument/2006/relationships/tags" Target="../tags/tag4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tags" Target="../tags/tag54.xml"/><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6" name="Rectangle 41800_#color-2111&amp;1275"/>
          <p:cNvSpPr/>
          <p:nvPr userDrawn="1">
            <p:custDataLst>
              <p:tags r:id="rId1"/>
            </p:custDataLst>
          </p:nvPr>
        </p:nvSpPr>
        <p:spPr>
          <a:xfrm>
            <a:off x="6586728" y="0"/>
            <a:ext cx="5605272" cy="6858000"/>
          </a:xfrm>
          <a:custGeom>
            <a:avLst/>
            <a:ahLst/>
            <a:rect l="l" t="t" r="r" b="b"/>
            <a:pathLst>
              <a:path w="5605272" h="6858000">
                <a:moveTo>
                  <a:pt x="0" y="6858000"/>
                </a:moveTo>
                <a:lnTo>
                  <a:pt x="5605272" y="6858000"/>
                </a:lnTo>
                <a:lnTo>
                  <a:pt x="5605272" y="0"/>
                </a:lnTo>
                <a:lnTo>
                  <a:pt x="0" y="0"/>
                </a:lnTo>
                <a:lnTo>
                  <a:pt x="0" y="6858000"/>
                </a:lnTo>
              </a:path>
            </a:pathLst>
          </a:custGeom>
          <a:solidFill>
            <a:schemeClr val="tx2">
              <a:alpha val="10000"/>
            </a:schemeClr>
          </a:solidFill>
        </p:spPr>
      </p:sp>
      <p:sp>
        <p:nvSpPr>
          <p:cNvPr id="1048668" name="Rectangle 29_#color_$accent1_$accent2-2111&amp;1278"/>
          <p:cNvSpPr/>
          <p:nvPr userDrawn="1">
            <p:custDataLst>
              <p:tags r:id="rId2"/>
            </p:custDataLst>
          </p:nvPr>
        </p:nvSpPr>
        <p:spPr>
          <a:xfrm>
            <a:off x="8607552" y="3273552"/>
            <a:ext cx="3584448" cy="3584448"/>
          </a:xfrm>
          <a:custGeom>
            <a:avLst/>
            <a:ahLst/>
            <a:rect l="l" t="t" r="r" b="b"/>
            <a:pathLst>
              <a:path w="3584448" h="3584448">
                <a:moveTo>
                  <a:pt x="3584448" y="0"/>
                </a:moveTo>
                <a:lnTo>
                  <a:pt x="3584448" y="3584448"/>
                </a:lnTo>
                <a:lnTo>
                  <a:pt x="0" y="3584448"/>
                </a:lnTo>
                <a:lnTo>
                  <a:pt x="3584448" y="0"/>
                </a:lnTo>
              </a:path>
            </a:pathLst>
          </a:custGeom>
          <a:gradFill>
            <a:gsLst>
              <a:gs pos="0">
                <a:schemeClr val="accent2">
                  <a:alpha val="100000"/>
                </a:schemeClr>
              </a:gs>
              <a:gs pos="94328">
                <a:schemeClr val="accent1">
                  <a:alpha val="100000"/>
                </a:schemeClr>
              </a:gs>
            </a:gsLst>
            <a:lin ang="10921821"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670" name="Rectangle 30_#color_$accent1_$accent2_$accent1-2111&amp;1281"/>
          <p:cNvSpPr/>
          <p:nvPr userDrawn="1">
            <p:custDataLst>
              <p:tags r:id="rId3"/>
            </p:custDataLst>
          </p:nvPr>
        </p:nvSpPr>
        <p:spPr>
          <a:xfrm>
            <a:off x="4370832" y="0"/>
            <a:ext cx="7388352" cy="3694176"/>
          </a:xfrm>
          <a:custGeom>
            <a:avLst/>
            <a:ahLst/>
            <a:rect l="l" t="t" r="r" b="b"/>
            <a:pathLst>
              <a:path w="7388352" h="3694176">
                <a:moveTo>
                  <a:pt x="7388352" y="0"/>
                </a:moveTo>
                <a:lnTo>
                  <a:pt x="3685032" y="3694176"/>
                </a:lnTo>
                <a:lnTo>
                  <a:pt x="0" y="9144"/>
                </a:lnTo>
                <a:lnTo>
                  <a:pt x="9144" y="0"/>
                </a:lnTo>
                <a:lnTo>
                  <a:pt x="7388352" y="0"/>
                </a:lnTo>
              </a:path>
            </a:pathLst>
          </a:custGeom>
          <a:gradFill>
            <a:gsLst>
              <a:gs pos="0">
                <a:schemeClr val="accent1">
                  <a:alpha val="100000"/>
                </a:schemeClr>
              </a:gs>
              <a:gs pos="20735">
                <a:schemeClr val="accent2">
                  <a:alpha val="100000"/>
                </a:schemeClr>
              </a:gs>
              <a:gs pos="94328">
                <a:schemeClr val="accent1">
                  <a:alpha val="100000"/>
                </a:schemeClr>
              </a:gs>
            </a:gsLst>
            <a:lin ang="21324244"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672" name="Rectangle 27_#color_#shadow_$dk2-2111&amp;1284"/>
          <p:cNvSpPr/>
          <p:nvPr userDrawn="1">
            <p:custDataLst>
              <p:tags r:id="rId4"/>
            </p:custDataLst>
          </p:nvPr>
        </p:nvSpPr>
        <p:spPr>
          <a:xfrm>
            <a:off x="0" y="0"/>
            <a:ext cx="9747504" cy="6858000"/>
          </a:xfrm>
          <a:custGeom>
            <a:avLst/>
            <a:ahLst/>
            <a:rect l="l" t="t" r="r" b="b"/>
            <a:pathLst>
              <a:path w="9747504" h="6858000">
                <a:moveTo>
                  <a:pt x="5925312" y="0"/>
                </a:moveTo>
                <a:lnTo>
                  <a:pt x="9601200" y="3675888"/>
                </a:lnTo>
                <a:cubicBezTo>
                  <a:pt x="9793224" y="3877056"/>
                  <a:pt x="9793224" y="4197096"/>
                  <a:pt x="9601200" y="4398264"/>
                </a:cubicBezTo>
                <a:lnTo>
                  <a:pt x="7132320" y="6858000"/>
                </a:lnTo>
                <a:lnTo>
                  <a:pt x="0" y="6858000"/>
                </a:lnTo>
                <a:lnTo>
                  <a:pt x="0" y="0"/>
                </a:lnTo>
                <a:lnTo>
                  <a:pt x="5925312" y="0"/>
                </a:lnTo>
              </a:path>
            </a:pathLst>
          </a:custGeom>
          <a:solidFill>
            <a:schemeClr val="bg2"/>
          </a:solidFill>
          <a:effectLst/>
        </p:spPr>
      </p:sp>
      <p:sp>
        <p:nvSpPr>
          <p:cNvPr id="1048674" name="Rectangle 28_#color_$lt2_$lt2-2111&amp;1287"/>
          <p:cNvSpPr/>
          <p:nvPr userDrawn="1">
            <p:custDataLst>
              <p:tags r:id="rId5"/>
            </p:custDataLst>
          </p:nvPr>
        </p:nvSpPr>
        <p:spPr>
          <a:xfrm>
            <a:off x="6729984" y="0"/>
            <a:ext cx="5458968" cy="3419856"/>
          </a:xfrm>
          <a:custGeom>
            <a:avLst/>
            <a:ahLst/>
            <a:rect l="l" t="t" r="r" b="b"/>
            <a:pathLst>
              <a:path w="5458968" h="3419856">
                <a:moveTo>
                  <a:pt x="5458968" y="1801368"/>
                </a:moveTo>
                <a:lnTo>
                  <a:pt x="3986784" y="3273552"/>
                </a:lnTo>
                <a:cubicBezTo>
                  <a:pt x="3794760" y="3474720"/>
                  <a:pt x="3474720" y="3474720"/>
                  <a:pt x="3273552" y="3273552"/>
                </a:cubicBezTo>
                <a:lnTo>
                  <a:pt x="0" y="0"/>
                </a:lnTo>
                <a:lnTo>
                  <a:pt x="5458968" y="0"/>
                </a:lnTo>
                <a:lnTo>
                  <a:pt x="5458968" y="1801368"/>
                </a:lnTo>
              </a:path>
            </a:pathLst>
          </a:custGeom>
          <a:gradFill>
            <a:gsLst>
              <a:gs pos="0">
                <a:schemeClr val="bg2"/>
              </a:gs>
              <a:gs pos="100000">
                <a:schemeClr val="bg2">
                  <a:alpha val="40000"/>
                </a:schemeClr>
              </a:gs>
            </a:gsLst>
            <a:lin ang="8400000"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676" name="日期占位符 3"/>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7"/>
            </p:custDataLst>
          </p:nvPr>
        </p:nvSpPr>
        <p:spPr/>
        <p:txBody>
          <a:bodyPr>
            <a:normAutofit/>
          </a:bodyPr>
          <a:p>
            <a:endParaRPr altLang="en-US" dirty="0" lang="zh-CN"/>
          </a:p>
        </p:txBody>
      </p:sp>
      <p:sp>
        <p:nvSpPr>
          <p:cNvPr id="1048680" name="灯片编号占位符 5"/>
          <p:cNvSpPr>
            <a:spLocks noGrp="1"/>
          </p:cNvSpPr>
          <p:nvPr>
            <p:ph type="sldNum" sz="quarter" idx="12"/>
            <p:custDataLst>
              <p:tags r:id="rId8"/>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82" name="标题 1"/>
          <p:cNvSpPr>
            <a:spLocks noGrp="1"/>
          </p:cNvSpPr>
          <p:nvPr>
            <p:ph type="ctrTitle"/>
            <p:custDataLst>
              <p:tags r:id="rId9"/>
            </p:custDataLst>
          </p:nvPr>
        </p:nvSpPr>
        <p:spPr>
          <a:xfrm>
            <a:off x="894780" y="2226335"/>
            <a:ext cx="7263732" cy="2852605"/>
          </a:xfrm>
        </p:spPr>
        <p:txBody>
          <a:bodyPr anchor="t" wrap="square">
            <a:normAutofit/>
          </a:bodyPr>
          <a:lstStyle>
            <a:lvl1pPr algn="l">
              <a:lnSpc>
                <a:spcPct val="100000"/>
              </a:lnSpc>
              <a:defRPr sz="7000">
                <a:latin typeface="+mj-ea"/>
                <a:ea typeface="+mj-ea"/>
              </a:defRPr>
            </a:lvl1pPr>
          </a:lstStyle>
          <a:p>
            <a:r>
              <a:rPr altLang="en-US" dirty="0" lang="zh-CN"/>
              <a:t>单击此处编辑母版标题样式</a:t>
            </a:r>
            <a:endParaRPr altLang="en-US" dirty="0" lang="zh-CN"/>
          </a:p>
        </p:txBody>
      </p:sp>
      <p:sp>
        <p:nvSpPr>
          <p:cNvPr id="1048684" name="署名占位符 10"/>
          <p:cNvSpPr>
            <a:spLocks noGrp="1"/>
          </p:cNvSpPr>
          <p:nvPr>
            <p:ph type="body" sz="quarter" idx="17" hasCustomPrompt="1"/>
            <p:custDataLst>
              <p:tags r:id="rId10"/>
            </p:custDataLst>
          </p:nvPr>
        </p:nvSpPr>
        <p:spPr>
          <a:xfrm>
            <a:off x="894780" y="5380332"/>
            <a:ext cx="7296720" cy="674393"/>
          </a:xfrm>
        </p:spPr>
        <p:txBody>
          <a:bodyPr anchor="t" wrap="square">
            <a:normAutofit/>
          </a:bodyPr>
          <a:lstStyle>
            <a:lvl1pPr algn="l" indent="0" marL="0">
              <a:lnSpc>
                <a:spcPct val="100000"/>
              </a:lnSpc>
              <a:buNone/>
              <a:defRPr sz="2400"/>
            </a:lvl1pPr>
          </a:lstStyle>
          <a:p>
            <a:pPr lvl="0"/>
            <a:r>
              <a:rPr altLang="en-US" dirty="0" lang="zh-CN"/>
              <a:t>署名</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Rectangle 41800_#color-2111&amp;819"/>
          <p:cNvSpPr/>
          <p:nvPr userDrawn="1">
            <p:custDataLst>
              <p:tags r:id="rId1"/>
            </p:custDataLst>
          </p:nvPr>
        </p:nvSpPr>
        <p:spPr>
          <a:xfrm>
            <a:off x="0" y="0"/>
            <a:ext cx="5614416" cy="6858000"/>
          </a:xfrm>
          <a:prstGeom prst="rect"/>
          <a:solidFill>
            <a:schemeClr val="tx2">
              <a:alpha val="10000"/>
            </a:schemeClr>
          </a:solidFill>
        </p:spPr>
      </p:sp>
      <p:sp>
        <p:nvSpPr>
          <p:cNvPr id="1048698" name="Rectangle 29_#color_$accent1_$accent2-2111&amp;1290"/>
          <p:cNvSpPr/>
          <p:nvPr userDrawn="1">
            <p:custDataLst>
              <p:tags r:id="rId2"/>
            </p:custDataLst>
          </p:nvPr>
        </p:nvSpPr>
        <p:spPr>
          <a:xfrm>
            <a:off x="0" y="0"/>
            <a:ext cx="10085832" cy="6858000"/>
          </a:xfrm>
          <a:custGeom>
            <a:avLst/>
            <a:ahLst/>
            <a:rect l="l" t="t" r="r" b="b"/>
            <a:pathLst>
              <a:path w="10085832" h="6858000">
                <a:moveTo>
                  <a:pt x="0" y="4581144"/>
                </a:moveTo>
                <a:lnTo>
                  <a:pt x="4581144" y="0"/>
                </a:lnTo>
                <a:lnTo>
                  <a:pt x="6830568" y="0"/>
                </a:lnTo>
                <a:lnTo>
                  <a:pt x="10085832" y="3255264"/>
                </a:lnTo>
                <a:lnTo>
                  <a:pt x="6483096" y="6858000"/>
                </a:lnTo>
                <a:lnTo>
                  <a:pt x="0" y="6858000"/>
                </a:lnTo>
                <a:lnTo>
                  <a:pt x="0" y="4581144"/>
                </a:lnTo>
              </a:path>
            </a:pathLst>
          </a:custGeom>
          <a:gradFill>
            <a:gsLst>
              <a:gs pos="0">
                <a:schemeClr val="accent2">
                  <a:alpha val="100000"/>
                </a:schemeClr>
              </a:gs>
              <a:gs pos="94328">
                <a:schemeClr val="accent1">
                  <a:alpha val="100000"/>
                </a:schemeClr>
              </a:gs>
            </a:gsLst>
            <a:lin ang="10921821"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700" name="Rectangle 27_#color-2111&amp;1293"/>
          <p:cNvSpPr/>
          <p:nvPr userDrawn="1">
            <p:custDataLst>
              <p:tags r:id="rId3"/>
            </p:custDataLst>
          </p:nvPr>
        </p:nvSpPr>
        <p:spPr>
          <a:xfrm>
            <a:off x="2673096" y="0"/>
            <a:ext cx="9518904" cy="6858000"/>
          </a:xfrm>
          <a:custGeom>
            <a:avLst/>
            <a:ahLst/>
            <a:rect l="l" t="t" r="r" b="b"/>
            <a:pathLst>
              <a:path w="9518904" h="6858000">
                <a:moveTo>
                  <a:pt x="2569464" y="6858000"/>
                </a:moveTo>
                <a:lnTo>
                  <a:pt x="9518904" y="6858000"/>
                </a:lnTo>
                <a:lnTo>
                  <a:pt x="9518904" y="0"/>
                </a:lnTo>
                <a:lnTo>
                  <a:pt x="3867912" y="0"/>
                </a:lnTo>
                <a:lnTo>
                  <a:pt x="146304" y="3721608"/>
                </a:lnTo>
                <a:cubicBezTo>
                  <a:pt x="-45720" y="3913632"/>
                  <a:pt x="-45720" y="4242816"/>
                  <a:pt x="146304" y="4434840"/>
                </a:cubicBezTo>
                <a:lnTo>
                  <a:pt x="2569464" y="6858000"/>
                </a:lnTo>
              </a:path>
            </a:pathLst>
          </a:custGeom>
          <a:solidFill>
            <a:schemeClr val="bg2"/>
          </a:solidFill>
          <a:effectLst/>
        </p:spPr>
      </p:sp>
      <p:sp>
        <p:nvSpPr>
          <p:cNvPr id="1048702" name="Rectangle 28_#color_$lt2_$lt2-2111&amp;1296"/>
          <p:cNvSpPr/>
          <p:nvPr userDrawn="1">
            <p:custDataLst>
              <p:tags r:id="rId4"/>
            </p:custDataLst>
          </p:nvPr>
        </p:nvSpPr>
        <p:spPr>
          <a:xfrm>
            <a:off x="0" y="0"/>
            <a:ext cx="5879592" cy="3538728"/>
          </a:xfrm>
          <a:custGeom>
            <a:avLst/>
            <a:ahLst/>
            <a:rect l="l" t="t" r="r" b="b"/>
            <a:pathLst>
              <a:path w="5879592" h="3538728">
                <a:moveTo>
                  <a:pt x="5879592" y="0"/>
                </a:moveTo>
                <a:lnTo>
                  <a:pt x="0" y="0"/>
                </a:lnTo>
                <a:lnTo>
                  <a:pt x="0" y="1618488"/>
                </a:lnTo>
                <a:lnTo>
                  <a:pt x="1773936" y="3392424"/>
                </a:lnTo>
                <a:cubicBezTo>
                  <a:pt x="1965960" y="3593592"/>
                  <a:pt x="2295144" y="3593592"/>
                  <a:pt x="2487168" y="3392424"/>
                </a:cubicBezTo>
                <a:lnTo>
                  <a:pt x="5879592" y="0"/>
                </a:lnTo>
              </a:path>
            </a:pathLst>
          </a:custGeom>
          <a:gradFill>
            <a:gsLst>
              <a:gs pos="0">
                <a:schemeClr val="bg2">
                  <a:alpha val="100000"/>
                </a:schemeClr>
              </a:gs>
              <a:gs pos="100000">
                <a:schemeClr val="bg2">
                  <a:alpha val="56000"/>
                </a:schemeClr>
              </a:gs>
            </a:gsLst>
            <a:lin ang="9120000"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704"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p:txBody>
          <a:bodyPr/>
          <a:p>
            <a:endParaRPr altLang="en-US" lang="zh-CN"/>
          </a:p>
        </p:txBody>
      </p:sp>
      <p:sp>
        <p:nvSpPr>
          <p:cNvPr id="1048708" name="灯片编号占位符 5"/>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
        <p:nvSpPr>
          <p:cNvPr id="1048710" name="标题 1"/>
          <p:cNvSpPr>
            <a:spLocks noGrp="1"/>
          </p:cNvSpPr>
          <p:nvPr>
            <p:ph type="title" hasCustomPrompt="1"/>
            <p:custDataLst>
              <p:tags r:id="rId8"/>
            </p:custDataLst>
          </p:nvPr>
        </p:nvSpPr>
        <p:spPr>
          <a:xfrm>
            <a:off x="1654078" y="506780"/>
            <a:ext cx="10085831" cy="1081088"/>
          </a:xfrm>
        </p:spPr>
        <p:txBody>
          <a:bodyPr anchor="b" wrap="square">
            <a:normAutofit/>
          </a:bodyPr>
          <a:lstStyle>
            <a:lvl1pPr>
              <a:defRPr sz="5000">
                <a:latin typeface="+mj-ea"/>
                <a:ea typeface="+mj-ea"/>
              </a:defRPr>
            </a:lvl1pPr>
          </a:lstStyle>
          <a:p>
            <a:r>
              <a:rPr altLang="en-US" dirty="0" lang="zh-CN"/>
              <a:t>标题</a:t>
            </a:r>
            <a:endParaRPr altLang="en-US" dirty="0" lang="zh-CN"/>
          </a:p>
        </p:txBody>
      </p:sp>
      <p:sp>
        <p:nvSpPr>
          <p:cNvPr id="1048712" name="图形 6"/>
          <p:cNvSpPr/>
          <p:nvPr userDrawn="1">
            <p:custDataLst>
              <p:tags r:id="rId9"/>
            </p:custDataLst>
          </p:nvPr>
        </p:nvSpPr>
        <p:spPr>
          <a:xfrm>
            <a:off x="1654175" y="1771015"/>
            <a:ext cx="1182370" cy="177800"/>
          </a:xfrm>
          <a:custGeom>
            <a:avLst/>
            <a:gdLst>
              <a:gd name="connsiteX0" fmla="*/ 75233 w 1100583"/>
              <a:gd name="connsiteY0" fmla="*/ 165422 h 165421"/>
              <a:gd name="connsiteX1" fmla="*/ 119435 w 1100583"/>
              <a:gd name="connsiteY1" fmla="*/ 156047 h 165421"/>
              <a:gd name="connsiteX2" fmla="*/ 119435 w 1100583"/>
              <a:gd name="connsiteY2" fmla="*/ 137852 h 165421"/>
              <a:gd name="connsiteX3" fmla="*/ 77688 w 1100583"/>
              <a:gd name="connsiteY3" fmla="*/ 148568 h 165421"/>
              <a:gd name="connsiteX4" fmla="*/ 35607 w 1100583"/>
              <a:gd name="connsiteY4" fmla="*/ 131266 h 165421"/>
              <a:gd name="connsiteX5" fmla="*/ 19645 w 1100583"/>
              <a:gd name="connsiteY5" fmla="*/ 84609 h 165421"/>
              <a:gd name="connsiteX6" fmla="*/ 36723 w 1100583"/>
              <a:gd name="connsiteY6" fmla="*/ 35384 h 165421"/>
              <a:gd name="connsiteX7" fmla="*/ 81483 w 1100583"/>
              <a:gd name="connsiteY7" fmla="*/ 16966 h 165421"/>
              <a:gd name="connsiteX8" fmla="*/ 119435 w 1100583"/>
              <a:gd name="connsiteY8" fmla="*/ 26566 h 165421"/>
              <a:gd name="connsiteX9" fmla="*/ 119435 w 1100583"/>
              <a:gd name="connsiteY9" fmla="*/ 6586 h 165421"/>
              <a:gd name="connsiteX10" fmla="*/ 81707 w 1100583"/>
              <a:gd name="connsiteY10" fmla="*/ 0 h 165421"/>
              <a:gd name="connsiteX11" fmla="*/ 23106 w 1100583"/>
              <a:gd name="connsiteY11" fmla="*/ 23664 h 165421"/>
              <a:gd name="connsiteX12" fmla="*/ 0 w 1100583"/>
              <a:gd name="connsiteY12" fmla="*/ 85725 h 165421"/>
              <a:gd name="connsiteX13" fmla="*/ 20538 w 1100583"/>
              <a:gd name="connsiteY13" fmla="*/ 143434 h 165421"/>
              <a:gd name="connsiteX14" fmla="*/ 75233 w 1100583"/>
              <a:gd name="connsiteY14" fmla="*/ 165422 h 165421"/>
              <a:gd name="connsiteX15" fmla="*/ 210294 w 1100583"/>
              <a:gd name="connsiteY15" fmla="*/ 165422 h 165421"/>
              <a:gd name="connsiteX16" fmla="*/ 155712 w 1100583"/>
              <a:gd name="connsiteY16" fmla="*/ 142987 h 165421"/>
              <a:gd name="connsiteX17" fmla="*/ 135284 w 1100583"/>
              <a:gd name="connsiteY17" fmla="*/ 84609 h 165421"/>
              <a:gd name="connsiteX18" fmla="*/ 156158 w 1100583"/>
              <a:gd name="connsiteY18" fmla="*/ 22994 h 165421"/>
              <a:gd name="connsiteX19" fmla="*/ 212973 w 1100583"/>
              <a:gd name="connsiteY19" fmla="*/ 0 h 165421"/>
              <a:gd name="connsiteX20" fmla="*/ 266328 w 1100583"/>
              <a:gd name="connsiteY20" fmla="*/ 22324 h 165421"/>
              <a:gd name="connsiteX21" fmla="*/ 286643 w 1100583"/>
              <a:gd name="connsiteY21" fmla="*/ 80702 h 165421"/>
              <a:gd name="connsiteX22" fmla="*/ 265882 w 1100583"/>
              <a:gd name="connsiteY22" fmla="*/ 142652 h 165421"/>
              <a:gd name="connsiteX23" fmla="*/ 210294 w 1100583"/>
              <a:gd name="connsiteY23" fmla="*/ 165422 h 165421"/>
              <a:gd name="connsiteX24" fmla="*/ 211634 w 1100583"/>
              <a:gd name="connsiteY24" fmla="*/ 16966 h 165421"/>
              <a:gd name="connsiteX25" fmla="*/ 170669 w 1100583"/>
              <a:gd name="connsiteY25" fmla="*/ 35161 h 165421"/>
              <a:gd name="connsiteX26" fmla="*/ 154931 w 1100583"/>
              <a:gd name="connsiteY26" fmla="*/ 82934 h 165421"/>
              <a:gd name="connsiteX27" fmla="*/ 170222 w 1100583"/>
              <a:gd name="connsiteY27" fmla="*/ 130597 h 165421"/>
              <a:gd name="connsiteX28" fmla="*/ 210294 w 1100583"/>
              <a:gd name="connsiteY28" fmla="*/ 148568 h 165421"/>
              <a:gd name="connsiteX29" fmla="*/ 251817 w 1100583"/>
              <a:gd name="connsiteY29" fmla="*/ 131378 h 165421"/>
              <a:gd name="connsiteX30" fmla="*/ 266998 w 1100583"/>
              <a:gd name="connsiteY30" fmla="*/ 83269 h 165421"/>
              <a:gd name="connsiteX31" fmla="*/ 252264 w 1100583"/>
              <a:gd name="connsiteY31" fmla="*/ 34268 h 165421"/>
              <a:gd name="connsiteX32" fmla="*/ 211634 w 1100583"/>
              <a:gd name="connsiteY32" fmla="*/ 16966 h 165421"/>
              <a:gd name="connsiteX33" fmla="*/ 1003581 w 1100583"/>
              <a:gd name="connsiteY33" fmla="*/ 134169 h 165421"/>
              <a:gd name="connsiteX34" fmla="*/ 1003581 w 1100583"/>
              <a:gd name="connsiteY34" fmla="*/ 156269 h 165421"/>
              <a:gd name="connsiteX35" fmla="*/ 1011849 w 1100583"/>
              <a:gd name="connsiteY35" fmla="*/ 160177 h 165421"/>
              <a:gd name="connsiteX36" fmla="*/ 1022898 w 1100583"/>
              <a:gd name="connsiteY36" fmla="*/ 162966 h 165421"/>
              <a:gd name="connsiteX37" fmla="*/ 1034281 w 1100583"/>
              <a:gd name="connsiteY37" fmla="*/ 164752 h 165421"/>
              <a:gd name="connsiteX38" fmla="*/ 1043653 w 1100583"/>
              <a:gd name="connsiteY38" fmla="*/ 165422 h 165421"/>
              <a:gd name="connsiteX39" fmla="*/ 1065313 w 1100583"/>
              <a:gd name="connsiteY39" fmla="*/ 163079 h 165421"/>
              <a:gd name="connsiteX40" fmla="*/ 1083391 w 1100583"/>
              <a:gd name="connsiteY40" fmla="*/ 155711 h 165421"/>
              <a:gd name="connsiteX41" fmla="*/ 1095898 w 1100583"/>
              <a:gd name="connsiteY41" fmla="*/ 142429 h 165421"/>
              <a:gd name="connsiteX42" fmla="*/ 1100584 w 1100583"/>
              <a:gd name="connsiteY42" fmla="*/ 122337 h 165421"/>
              <a:gd name="connsiteX43" fmla="*/ 1097126 w 1100583"/>
              <a:gd name="connsiteY43" fmla="*/ 106487 h 165421"/>
              <a:gd name="connsiteX44" fmla="*/ 1087973 w 1100583"/>
              <a:gd name="connsiteY44" fmla="*/ 93873 h 165421"/>
              <a:gd name="connsiteX45" fmla="*/ 1074467 w 1100583"/>
              <a:gd name="connsiteY45" fmla="*/ 83493 h 165421"/>
              <a:gd name="connsiteX46" fmla="*/ 1058169 w 1100583"/>
              <a:gd name="connsiteY46" fmla="*/ 74563 h 165421"/>
              <a:gd name="connsiteX47" fmla="*/ 1043320 w 1100583"/>
              <a:gd name="connsiteY47" fmla="*/ 66973 h 165421"/>
              <a:gd name="connsiteX48" fmla="*/ 1032499 w 1100583"/>
              <a:gd name="connsiteY48" fmla="*/ 59829 h 165421"/>
              <a:gd name="connsiteX49" fmla="*/ 1025689 w 1100583"/>
              <a:gd name="connsiteY49" fmla="*/ 51681 h 165421"/>
              <a:gd name="connsiteX50" fmla="*/ 1023451 w 1100583"/>
              <a:gd name="connsiteY50" fmla="*/ 41077 h 165421"/>
              <a:gd name="connsiteX51" fmla="*/ 1026470 w 1100583"/>
              <a:gd name="connsiteY51" fmla="*/ 29914 h 165421"/>
              <a:gd name="connsiteX52" fmla="*/ 1034281 w 1100583"/>
              <a:gd name="connsiteY52" fmla="*/ 22436 h 165421"/>
              <a:gd name="connsiteX53" fmla="*/ 1045225 w 1100583"/>
              <a:gd name="connsiteY53" fmla="*/ 18306 h 165421"/>
              <a:gd name="connsiteX54" fmla="*/ 1057502 w 1100583"/>
              <a:gd name="connsiteY54" fmla="*/ 16966 h 165421"/>
              <a:gd name="connsiteX55" fmla="*/ 1093888 w 1100583"/>
              <a:gd name="connsiteY55" fmla="*/ 26789 h 165421"/>
              <a:gd name="connsiteX56" fmla="*/ 1093888 w 1100583"/>
              <a:gd name="connsiteY56" fmla="*/ 5693 h 165421"/>
              <a:gd name="connsiteX57" fmla="*/ 1059398 w 1100583"/>
              <a:gd name="connsiteY57" fmla="*/ 0 h 165421"/>
              <a:gd name="connsiteX58" fmla="*/ 1038967 w 1100583"/>
              <a:gd name="connsiteY58" fmla="*/ 2567 h 165421"/>
              <a:gd name="connsiteX59" fmla="*/ 1021222 w 1100583"/>
              <a:gd name="connsiteY59" fmla="*/ 10381 h 165421"/>
              <a:gd name="connsiteX60" fmla="*/ 1008611 w 1100583"/>
              <a:gd name="connsiteY60" fmla="*/ 23775 h 165421"/>
              <a:gd name="connsiteX61" fmla="*/ 1003810 w 1100583"/>
              <a:gd name="connsiteY61" fmla="*/ 42751 h 165421"/>
              <a:gd name="connsiteX62" fmla="*/ 1006820 w 1100583"/>
              <a:gd name="connsiteY62" fmla="*/ 58378 h 165421"/>
              <a:gd name="connsiteX63" fmla="*/ 1015307 w 1100583"/>
              <a:gd name="connsiteY63" fmla="*/ 70210 h 165421"/>
              <a:gd name="connsiteX64" fmla="*/ 1027918 w 1100583"/>
              <a:gd name="connsiteY64" fmla="*/ 79809 h 165421"/>
              <a:gd name="connsiteX65" fmla="*/ 1043548 w 1100583"/>
              <a:gd name="connsiteY65" fmla="*/ 88404 h 165421"/>
              <a:gd name="connsiteX66" fmla="*/ 1058284 w 1100583"/>
              <a:gd name="connsiteY66" fmla="*/ 96106 h 165421"/>
              <a:gd name="connsiteX67" fmla="*/ 1070218 w 1100583"/>
              <a:gd name="connsiteY67" fmla="*/ 103696 h 165421"/>
              <a:gd name="connsiteX68" fmla="*/ 1078038 w 1100583"/>
              <a:gd name="connsiteY68" fmla="*/ 112402 h 165421"/>
              <a:gd name="connsiteX69" fmla="*/ 1080944 w 1100583"/>
              <a:gd name="connsiteY69" fmla="*/ 123676 h 165421"/>
              <a:gd name="connsiteX70" fmla="*/ 1072342 w 1100583"/>
              <a:gd name="connsiteY70" fmla="*/ 142206 h 165421"/>
              <a:gd name="connsiteX71" fmla="*/ 1046558 w 1100583"/>
              <a:gd name="connsiteY71" fmla="*/ 148568 h 165421"/>
              <a:gd name="connsiteX72" fmla="*/ 1035624 w 1100583"/>
              <a:gd name="connsiteY72" fmla="*/ 147563 h 165421"/>
              <a:gd name="connsiteX73" fmla="*/ 1023793 w 1100583"/>
              <a:gd name="connsiteY73" fmla="*/ 144773 h 165421"/>
              <a:gd name="connsiteX74" fmla="*/ 1012630 w 1100583"/>
              <a:gd name="connsiteY74" fmla="*/ 140196 h 165421"/>
              <a:gd name="connsiteX75" fmla="*/ 1003581 w 1100583"/>
              <a:gd name="connsiteY75" fmla="*/ 134169 h 165421"/>
              <a:gd name="connsiteX76" fmla="*/ 944091 w 1100583"/>
              <a:gd name="connsiteY76" fmla="*/ 19645 h 165421"/>
              <a:gd name="connsiteX77" fmla="*/ 990304 w 1100583"/>
              <a:gd name="connsiteY77" fmla="*/ 19645 h 165421"/>
              <a:gd name="connsiteX78" fmla="*/ 990304 w 1100583"/>
              <a:gd name="connsiteY78" fmla="*/ 2679 h 165421"/>
              <a:gd name="connsiteX79" fmla="*/ 879239 w 1100583"/>
              <a:gd name="connsiteY79" fmla="*/ 2679 h 165421"/>
              <a:gd name="connsiteX80" fmla="*/ 879239 w 1100583"/>
              <a:gd name="connsiteY80" fmla="*/ 19645 h 165421"/>
              <a:gd name="connsiteX81" fmla="*/ 925339 w 1100583"/>
              <a:gd name="connsiteY81" fmla="*/ 19645 h 165421"/>
              <a:gd name="connsiteX82" fmla="*/ 925339 w 1100583"/>
              <a:gd name="connsiteY82" fmla="*/ 162744 h 165421"/>
              <a:gd name="connsiteX83" fmla="*/ 944091 w 1100583"/>
              <a:gd name="connsiteY83" fmla="*/ 162744 h 165421"/>
              <a:gd name="connsiteX84" fmla="*/ 944091 w 1100583"/>
              <a:gd name="connsiteY84" fmla="*/ 19645 h 165421"/>
              <a:gd name="connsiteX85" fmla="*/ 853678 w 1100583"/>
              <a:gd name="connsiteY85" fmla="*/ 162744 h 165421"/>
              <a:gd name="connsiteX86" fmla="*/ 830685 w 1100583"/>
              <a:gd name="connsiteY86" fmla="*/ 162744 h 165421"/>
              <a:gd name="connsiteX87" fmla="*/ 748308 w 1100583"/>
              <a:gd name="connsiteY87" fmla="*/ 35161 h 165421"/>
              <a:gd name="connsiteX88" fmla="*/ 743174 w 1100583"/>
              <a:gd name="connsiteY88" fmla="*/ 25115 h 165421"/>
              <a:gd name="connsiteX89" fmla="*/ 742503 w 1100583"/>
              <a:gd name="connsiteY89" fmla="*/ 25115 h 165421"/>
              <a:gd name="connsiteX90" fmla="*/ 743397 w 1100583"/>
              <a:gd name="connsiteY90" fmla="*/ 47104 h 165421"/>
              <a:gd name="connsiteX91" fmla="*/ 743397 w 1100583"/>
              <a:gd name="connsiteY91" fmla="*/ 162744 h 165421"/>
              <a:gd name="connsiteX92" fmla="*/ 724644 w 1100583"/>
              <a:gd name="connsiteY92" fmla="*/ 162744 h 165421"/>
              <a:gd name="connsiteX93" fmla="*/ 724644 w 1100583"/>
              <a:gd name="connsiteY93" fmla="*/ 2679 h 165421"/>
              <a:gd name="connsiteX94" fmla="*/ 748977 w 1100583"/>
              <a:gd name="connsiteY94" fmla="*/ 2679 h 165421"/>
              <a:gd name="connsiteX95" fmla="*/ 829122 w 1100583"/>
              <a:gd name="connsiteY95" fmla="*/ 128253 h 165421"/>
              <a:gd name="connsiteX96" fmla="*/ 835596 w 1100583"/>
              <a:gd name="connsiteY96" fmla="*/ 138968 h 165421"/>
              <a:gd name="connsiteX97" fmla="*/ 836042 w 1100583"/>
              <a:gd name="connsiteY97" fmla="*/ 138968 h 165421"/>
              <a:gd name="connsiteX98" fmla="*/ 834926 w 1100583"/>
              <a:gd name="connsiteY98" fmla="*/ 115416 h 165421"/>
              <a:gd name="connsiteX99" fmla="*/ 834926 w 1100583"/>
              <a:gd name="connsiteY99" fmla="*/ 2679 h 165421"/>
              <a:gd name="connsiteX100" fmla="*/ 853678 w 1100583"/>
              <a:gd name="connsiteY100" fmla="*/ 2679 h 165421"/>
              <a:gd name="connsiteX101" fmla="*/ 853678 w 1100583"/>
              <a:gd name="connsiteY101" fmla="*/ 162744 h 165421"/>
              <a:gd name="connsiteX102" fmla="*/ 609005 w 1100583"/>
              <a:gd name="connsiteY102" fmla="*/ 162744 h 165421"/>
              <a:gd name="connsiteX103" fmla="*/ 693837 w 1100583"/>
              <a:gd name="connsiteY103" fmla="*/ 162744 h 165421"/>
              <a:gd name="connsiteX104" fmla="*/ 693837 w 1100583"/>
              <a:gd name="connsiteY104" fmla="*/ 145778 h 165421"/>
              <a:gd name="connsiteX105" fmla="*/ 627757 w 1100583"/>
              <a:gd name="connsiteY105" fmla="*/ 145778 h 165421"/>
              <a:gd name="connsiteX106" fmla="*/ 627757 w 1100583"/>
              <a:gd name="connsiteY106" fmla="*/ 89743 h 165421"/>
              <a:gd name="connsiteX107" fmla="*/ 685577 w 1100583"/>
              <a:gd name="connsiteY107" fmla="*/ 89743 h 165421"/>
              <a:gd name="connsiteX108" fmla="*/ 685577 w 1100583"/>
              <a:gd name="connsiteY108" fmla="*/ 72889 h 165421"/>
              <a:gd name="connsiteX109" fmla="*/ 627757 w 1100583"/>
              <a:gd name="connsiteY109" fmla="*/ 72889 h 165421"/>
              <a:gd name="connsiteX110" fmla="*/ 627757 w 1100583"/>
              <a:gd name="connsiteY110" fmla="*/ 19645 h 165421"/>
              <a:gd name="connsiteX111" fmla="*/ 690265 w 1100583"/>
              <a:gd name="connsiteY111" fmla="*/ 19645 h 165421"/>
              <a:gd name="connsiteX112" fmla="*/ 690265 w 1100583"/>
              <a:gd name="connsiteY112" fmla="*/ 2679 h 165421"/>
              <a:gd name="connsiteX113" fmla="*/ 609005 w 1100583"/>
              <a:gd name="connsiteY113" fmla="*/ 2679 h 165421"/>
              <a:gd name="connsiteX114" fmla="*/ 609005 w 1100583"/>
              <a:gd name="connsiteY114" fmla="*/ 162744 h 165421"/>
              <a:gd name="connsiteX115" fmla="*/ 583778 w 1100583"/>
              <a:gd name="connsiteY115" fmla="*/ 19645 h 165421"/>
              <a:gd name="connsiteX116" fmla="*/ 537567 w 1100583"/>
              <a:gd name="connsiteY116" fmla="*/ 19645 h 165421"/>
              <a:gd name="connsiteX117" fmla="*/ 537567 w 1100583"/>
              <a:gd name="connsiteY117" fmla="*/ 162744 h 165421"/>
              <a:gd name="connsiteX118" fmla="*/ 518815 w 1100583"/>
              <a:gd name="connsiteY118" fmla="*/ 162744 h 165421"/>
              <a:gd name="connsiteX119" fmla="*/ 518815 w 1100583"/>
              <a:gd name="connsiteY119" fmla="*/ 19645 h 165421"/>
              <a:gd name="connsiteX120" fmla="*/ 472715 w 1100583"/>
              <a:gd name="connsiteY120" fmla="*/ 19645 h 165421"/>
              <a:gd name="connsiteX121" fmla="*/ 472715 w 1100583"/>
              <a:gd name="connsiteY121" fmla="*/ 2679 h 165421"/>
              <a:gd name="connsiteX122" fmla="*/ 583778 w 1100583"/>
              <a:gd name="connsiteY122" fmla="*/ 2679 h 165421"/>
              <a:gd name="connsiteX123" fmla="*/ 583778 w 1100583"/>
              <a:gd name="connsiteY123" fmla="*/ 19645 h 165421"/>
              <a:gd name="connsiteX124" fmla="*/ 424160 w 1100583"/>
              <a:gd name="connsiteY124" fmla="*/ 162744 h 165421"/>
              <a:gd name="connsiteX125" fmla="*/ 447154 w 1100583"/>
              <a:gd name="connsiteY125" fmla="*/ 162744 h 165421"/>
              <a:gd name="connsiteX126" fmla="*/ 447154 w 1100583"/>
              <a:gd name="connsiteY126" fmla="*/ 2679 h 165421"/>
              <a:gd name="connsiteX127" fmla="*/ 428402 w 1100583"/>
              <a:gd name="connsiteY127" fmla="*/ 2679 h 165421"/>
              <a:gd name="connsiteX128" fmla="*/ 428402 w 1100583"/>
              <a:gd name="connsiteY128" fmla="*/ 115416 h 165421"/>
              <a:gd name="connsiteX129" fmla="*/ 429518 w 1100583"/>
              <a:gd name="connsiteY129" fmla="*/ 138968 h 165421"/>
              <a:gd name="connsiteX130" fmla="*/ 429072 w 1100583"/>
              <a:gd name="connsiteY130" fmla="*/ 138968 h 165421"/>
              <a:gd name="connsiteX131" fmla="*/ 422597 w 1100583"/>
              <a:gd name="connsiteY131" fmla="*/ 128253 h 165421"/>
              <a:gd name="connsiteX132" fmla="*/ 342453 w 1100583"/>
              <a:gd name="connsiteY132" fmla="*/ 2679 h 165421"/>
              <a:gd name="connsiteX133" fmla="*/ 318120 w 1100583"/>
              <a:gd name="connsiteY133" fmla="*/ 2679 h 165421"/>
              <a:gd name="connsiteX134" fmla="*/ 318120 w 1100583"/>
              <a:gd name="connsiteY134" fmla="*/ 162744 h 165421"/>
              <a:gd name="connsiteX135" fmla="*/ 336872 w 1100583"/>
              <a:gd name="connsiteY135" fmla="*/ 162744 h 165421"/>
              <a:gd name="connsiteX136" fmla="*/ 336872 w 1100583"/>
              <a:gd name="connsiteY136" fmla="*/ 47104 h 165421"/>
              <a:gd name="connsiteX137" fmla="*/ 335980 w 1100583"/>
              <a:gd name="connsiteY137" fmla="*/ 25115 h 165421"/>
              <a:gd name="connsiteX138" fmla="*/ 336649 w 1100583"/>
              <a:gd name="connsiteY138" fmla="*/ 25115 h 165421"/>
              <a:gd name="connsiteX139" fmla="*/ 341783 w 1100583"/>
              <a:gd name="connsiteY139" fmla="*/ 35161 h 165421"/>
              <a:gd name="connsiteX140" fmla="*/ 424160 w 1100583"/>
              <a:gd name="connsiteY140" fmla="*/ 162744 h 16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100583" h="165421">
                <a:moveTo>
                  <a:pt x="75233" y="165422"/>
                </a:moveTo>
                <a:cubicBezTo>
                  <a:pt x="92869" y="165422"/>
                  <a:pt x="107603" y="162297"/>
                  <a:pt x="119435" y="156047"/>
                </a:cubicBezTo>
                <a:lnTo>
                  <a:pt x="119435" y="137852"/>
                </a:lnTo>
                <a:cubicBezTo>
                  <a:pt x="107677" y="144996"/>
                  <a:pt x="93762" y="148568"/>
                  <a:pt x="77688" y="148568"/>
                </a:cubicBezTo>
                <a:cubicBezTo>
                  <a:pt x="60350" y="148568"/>
                  <a:pt x="46323" y="142800"/>
                  <a:pt x="35607" y="131266"/>
                </a:cubicBezTo>
                <a:cubicBezTo>
                  <a:pt x="24966" y="119658"/>
                  <a:pt x="19645" y="104106"/>
                  <a:pt x="19645" y="84609"/>
                </a:cubicBezTo>
                <a:cubicBezTo>
                  <a:pt x="19645" y="64070"/>
                  <a:pt x="25338" y="47662"/>
                  <a:pt x="36723" y="35384"/>
                </a:cubicBezTo>
                <a:cubicBezTo>
                  <a:pt x="48183" y="23106"/>
                  <a:pt x="63103" y="16966"/>
                  <a:pt x="81483" y="16966"/>
                </a:cubicBezTo>
                <a:cubicBezTo>
                  <a:pt x="95324" y="16966"/>
                  <a:pt x="107975" y="20166"/>
                  <a:pt x="119435" y="26566"/>
                </a:cubicBezTo>
                <a:lnTo>
                  <a:pt x="119435" y="6586"/>
                </a:lnTo>
                <a:cubicBezTo>
                  <a:pt x="109463" y="2195"/>
                  <a:pt x="96887" y="0"/>
                  <a:pt x="81707" y="0"/>
                </a:cubicBezTo>
                <a:cubicBezTo>
                  <a:pt x="58043" y="0"/>
                  <a:pt x="38509" y="7888"/>
                  <a:pt x="23106" y="23664"/>
                </a:cubicBezTo>
                <a:cubicBezTo>
                  <a:pt x="7702" y="39439"/>
                  <a:pt x="0" y="60127"/>
                  <a:pt x="0" y="85725"/>
                </a:cubicBezTo>
                <a:cubicBezTo>
                  <a:pt x="0" y="109538"/>
                  <a:pt x="6846" y="128774"/>
                  <a:pt x="20538" y="143434"/>
                </a:cubicBezTo>
                <a:cubicBezTo>
                  <a:pt x="34231" y="158093"/>
                  <a:pt x="52462" y="165422"/>
                  <a:pt x="75233" y="165422"/>
                </a:cubicBezTo>
                <a:close/>
                <a:moveTo>
                  <a:pt x="210294" y="165422"/>
                </a:moveTo>
                <a:cubicBezTo>
                  <a:pt x="187597" y="165422"/>
                  <a:pt x="169404" y="157944"/>
                  <a:pt x="155712" y="142987"/>
                </a:cubicBezTo>
                <a:cubicBezTo>
                  <a:pt x="142094" y="128030"/>
                  <a:pt x="135284" y="108570"/>
                  <a:pt x="135284" y="84609"/>
                </a:cubicBezTo>
                <a:cubicBezTo>
                  <a:pt x="135284" y="58862"/>
                  <a:pt x="142242" y="38323"/>
                  <a:pt x="156158" y="22994"/>
                </a:cubicBezTo>
                <a:cubicBezTo>
                  <a:pt x="170073" y="7665"/>
                  <a:pt x="189012" y="0"/>
                  <a:pt x="212973" y="0"/>
                </a:cubicBezTo>
                <a:cubicBezTo>
                  <a:pt x="235074" y="0"/>
                  <a:pt x="252859" y="7441"/>
                  <a:pt x="266328" y="22324"/>
                </a:cubicBezTo>
                <a:cubicBezTo>
                  <a:pt x="279871" y="37207"/>
                  <a:pt x="286643" y="56666"/>
                  <a:pt x="286643" y="80702"/>
                </a:cubicBezTo>
                <a:cubicBezTo>
                  <a:pt x="286643" y="106821"/>
                  <a:pt x="279722" y="127472"/>
                  <a:pt x="265882" y="142652"/>
                </a:cubicBezTo>
                <a:cubicBezTo>
                  <a:pt x="252041" y="157832"/>
                  <a:pt x="233512" y="165422"/>
                  <a:pt x="210294" y="165422"/>
                </a:cubicBezTo>
                <a:close/>
                <a:moveTo>
                  <a:pt x="211634" y="16966"/>
                </a:moveTo>
                <a:cubicBezTo>
                  <a:pt x="194816" y="16966"/>
                  <a:pt x="181161" y="23031"/>
                  <a:pt x="170669" y="35161"/>
                </a:cubicBezTo>
                <a:cubicBezTo>
                  <a:pt x="160176" y="47290"/>
                  <a:pt x="154931" y="63215"/>
                  <a:pt x="154931" y="82934"/>
                </a:cubicBezTo>
                <a:cubicBezTo>
                  <a:pt x="154931" y="102654"/>
                  <a:pt x="160027" y="118542"/>
                  <a:pt x="170222" y="130597"/>
                </a:cubicBezTo>
                <a:cubicBezTo>
                  <a:pt x="180491" y="142577"/>
                  <a:pt x="193849" y="148568"/>
                  <a:pt x="210294" y="148568"/>
                </a:cubicBezTo>
                <a:cubicBezTo>
                  <a:pt x="227856" y="148568"/>
                  <a:pt x="241697" y="142838"/>
                  <a:pt x="251817" y="131378"/>
                </a:cubicBezTo>
                <a:cubicBezTo>
                  <a:pt x="261937" y="119918"/>
                  <a:pt x="266998" y="103882"/>
                  <a:pt x="266998" y="83269"/>
                </a:cubicBezTo>
                <a:cubicBezTo>
                  <a:pt x="266998" y="62136"/>
                  <a:pt x="262087" y="45802"/>
                  <a:pt x="252264" y="34268"/>
                </a:cubicBezTo>
                <a:cubicBezTo>
                  <a:pt x="242441" y="22733"/>
                  <a:pt x="228898" y="16966"/>
                  <a:pt x="211634" y="16966"/>
                </a:cubicBezTo>
                <a:close/>
                <a:moveTo>
                  <a:pt x="1003581" y="134169"/>
                </a:moveTo>
                <a:lnTo>
                  <a:pt x="1003581" y="156269"/>
                </a:lnTo>
                <a:cubicBezTo>
                  <a:pt x="1005667" y="157684"/>
                  <a:pt x="1008420" y="158986"/>
                  <a:pt x="1011849" y="160177"/>
                </a:cubicBezTo>
                <a:cubicBezTo>
                  <a:pt x="1015345" y="161293"/>
                  <a:pt x="1019031" y="162223"/>
                  <a:pt x="1022898" y="162966"/>
                </a:cubicBezTo>
                <a:cubicBezTo>
                  <a:pt x="1026765" y="163786"/>
                  <a:pt x="1030556" y="164381"/>
                  <a:pt x="1034281" y="164752"/>
                </a:cubicBezTo>
                <a:cubicBezTo>
                  <a:pt x="1038005" y="165199"/>
                  <a:pt x="1041129" y="165422"/>
                  <a:pt x="1043653" y="165422"/>
                </a:cubicBezTo>
                <a:cubicBezTo>
                  <a:pt x="1051245" y="165422"/>
                  <a:pt x="1058465" y="164641"/>
                  <a:pt x="1065313" y="163079"/>
                </a:cubicBezTo>
                <a:cubicBezTo>
                  <a:pt x="1072161" y="161590"/>
                  <a:pt x="1078181" y="159135"/>
                  <a:pt x="1083391" y="155711"/>
                </a:cubicBezTo>
                <a:cubicBezTo>
                  <a:pt x="1088678" y="152288"/>
                  <a:pt x="1092850" y="147861"/>
                  <a:pt x="1095898" y="142429"/>
                </a:cubicBezTo>
                <a:cubicBezTo>
                  <a:pt x="1099022" y="136922"/>
                  <a:pt x="1100584" y="130224"/>
                  <a:pt x="1100584" y="122337"/>
                </a:cubicBezTo>
                <a:cubicBezTo>
                  <a:pt x="1100584" y="116383"/>
                  <a:pt x="1099432" y="111100"/>
                  <a:pt x="1097126" y="106487"/>
                </a:cubicBezTo>
                <a:cubicBezTo>
                  <a:pt x="1094888" y="101873"/>
                  <a:pt x="1091840" y="97669"/>
                  <a:pt x="1087973" y="93873"/>
                </a:cubicBezTo>
                <a:cubicBezTo>
                  <a:pt x="1084106" y="90078"/>
                  <a:pt x="1079600" y="86618"/>
                  <a:pt x="1074467" y="83493"/>
                </a:cubicBezTo>
                <a:cubicBezTo>
                  <a:pt x="1069333" y="80367"/>
                  <a:pt x="1063894" y="77391"/>
                  <a:pt x="1058169" y="74563"/>
                </a:cubicBezTo>
                <a:cubicBezTo>
                  <a:pt x="1052588" y="71810"/>
                  <a:pt x="1047635" y="69280"/>
                  <a:pt x="1043320" y="66973"/>
                </a:cubicBezTo>
                <a:cubicBezTo>
                  <a:pt x="1039081" y="64666"/>
                  <a:pt x="1035471" y="62285"/>
                  <a:pt x="1032499" y="59829"/>
                </a:cubicBezTo>
                <a:cubicBezTo>
                  <a:pt x="1029518" y="57373"/>
                  <a:pt x="1027251" y="54657"/>
                  <a:pt x="1025689" y="51681"/>
                </a:cubicBezTo>
                <a:cubicBezTo>
                  <a:pt x="1024194" y="48704"/>
                  <a:pt x="1023451" y="45169"/>
                  <a:pt x="1023451" y="41077"/>
                </a:cubicBezTo>
                <a:cubicBezTo>
                  <a:pt x="1023451" y="36686"/>
                  <a:pt x="1024460" y="32965"/>
                  <a:pt x="1026470" y="29914"/>
                </a:cubicBezTo>
                <a:cubicBezTo>
                  <a:pt x="1028480" y="26864"/>
                  <a:pt x="1031080" y="24371"/>
                  <a:pt x="1034281" y="22436"/>
                </a:cubicBezTo>
                <a:cubicBezTo>
                  <a:pt x="1037481" y="20501"/>
                  <a:pt x="1041129" y="19124"/>
                  <a:pt x="1045225" y="18306"/>
                </a:cubicBezTo>
                <a:cubicBezTo>
                  <a:pt x="1049311" y="17413"/>
                  <a:pt x="1053407" y="16966"/>
                  <a:pt x="1057502" y="16966"/>
                </a:cubicBezTo>
                <a:cubicBezTo>
                  <a:pt x="1072304" y="16966"/>
                  <a:pt x="1084439" y="20241"/>
                  <a:pt x="1093888" y="26789"/>
                </a:cubicBezTo>
                <a:lnTo>
                  <a:pt x="1093888" y="5693"/>
                </a:lnTo>
                <a:cubicBezTo>
                  <a:pt x="1086668" y="1898"/>
                  <a:pt x="1075171" y="0"/>
                  <a:pt x="1059398" y="0"/>
                </a:cubicBezTo>
                <a:cubicBezTo>
                  <a:pt x="1052473" y="0"/>
                  <a:pt x="1045663" y="856"/>
                  <a:pt x="1038967" y="2567"/>
                </a:cubicBezTo>
                <a:cubicBezTo>
                  <a:pt x="1032347" y="4279"/>
                  <a:pt x="1026432" y="6883"/>
                  <a:pt x="1021222" y="10381"/>
                </a:cubicBezTo>
                <a:cubicBezTo>
                  <a:pt x="1016012" y="13878"/>
                  <a:pt x="1011811" y="18343"/>
                  <a:pt x="1008611" y="23775"/>
                </a:cubicBezTo>
                <a:cubicBezTo>
                  <a:pt x="1005410" y="29133"/>
                  <a:pt x="1003810" y="35458"/>
                  <a:pt x="1003810" y="42751"/>
                </a:cubicBezTo>
                <a:cubicBezTo>
                  <a:pt x="1003810" y="48704"/>
                  <a:pt x="1004810" y="53913"/>
                  <a:pt x="1006820" y="58378"/>
                </a:cubicBezTo>
                <a:cubicBezTo>
                  <a:pt x="1008906" y="62768"/>
                  <a:pt x="1011735" y="66712"/>
                  <a:pt x="1015307" y="70210"/>
                </a:cubicBezTo>
                <a:cubicBezTo>
                  <a:pt x="1018879" y="73707"/>
                  <a:pt x="1023079" y="76907"/>
                  <a:pt x="1027918" y="79809"/>
                </a:cubicBezTo>
                <a:cubicBezTo>
                  <a:pt x="1032756" y="82711"/>
                  <a:pt x="1037967" y="85576"/>
                  <a:pt x="1043548" y="88404"/>
                </a:cubicBezTo>
                <a:cubicBezTo>
                  <a:pt x="1048825" y="91083"/>
                  <a:pt x="1053740" y="93650"/>
                  <a:pt x="1058284" y="96106"/>
                </a:cubicBezTo>
                <a:cubicBezTo>
                  <a:pt x="1062894" y="98487"/>
                  <a:pt x="1066875" y="101017"/>
                  <a:pt x="1070218" y="103696"/>
                </a:cubicBezTo>
                <a:cubicBezTo>
                  <a:pt x="1073571" y="106300"/>
                  <a:pt x="1076181" y="109203"/>
                  <a:pt x="1078038" y="112402"/>
                </a:cubicBezTo>
                <a:cubicBezTo>
                  <a:pt x="1079972" y="115602"/>
                  <a:pt x="1080944" y="119360"/>
                  <a:pt x="1080944" y="123676"/>
                </a:cubicBezTo>
                <a:cubicBezTo>
                  <a:pt x="1080944" y="131713"/>
                  <a:pt x="1078076" y="137889"/>
                  <a:pt x="1072342" y="142206"/>
                </a:cubicBezTo>
                <a:cubicBezTo>
                  <a:pt x="1066685" y="146447"/>
                  <a:pt x="1058093" y="148568"/>
                  <a:pt x="1046558" y="148568"/>
                </a:cubicBezTo>
                <a:cubicBezTo>
                  <a:pt x="1043215" y="148568"/>
                  <a:pt x="1039567" y="148233"/>
                  <a:pt x="1035624" y="147563"/>
                </a:cubicBezTo>
                <a:cubicBezTo>
                  <a:pt x="1031680" y="146893"/>
                  <a:pt x="1027737" y="145963"/>
                  <a:pt x="1023793" y="144773"/>
                </a:cubicBezTo>
                <a:cubicBezTo>
                  <a:pt x="1019917" y="143508"/>
                  <a:pt x="1016202" y="141982"/>
                  <a:pt x="1012630" y="140196"/>
                </a:cubicBezTo>
                <a:cubicBezTo>
                  <a:pt x="1009125" y="138410"/>
                  <a:pt x="1006115" y="136401"/>
                  <a:pt x="1003581" y="134169"/>
                </a:cubicBezTo>
                <a:close/>
                <a:moveTo>
                  <a:pt x="944091" y="19645"/>
                </a:moveTo>
                <a:lnTo>
                  <a:pt x="990304" y="19645"/>
                </a:lnTo>
                <a:lnTo>
                  <a:pt x="990304" y="2679"/>
                </a:lnTo>
                <a:lnTo>
                  <a:pt x="879239" y="2679"/>
                </a:lnTo>
                <a:lnTo>
                  <a:pt x="879239" y="19645"/>
                </a:lnTo>
                <a:lnTo>
                  <a:pt x="925339" y="19645"/>
                </a:lnTo>
                <a:lnTo>
                  <a:pt x="925339" y="162744"/>
                </a:lnTo>
                <a:lnTo>
                  <a:pt x="944091" y="162744"/>
                </a:lnTo>
                <a:lnTo>
                  <a:pt x="944091" y="19645"/>
                </a:lnTo>
                <a:close/>
                <a:moveTo>
                  <a:pt x="853678" y="162744"/>
                </a:moveTo>
                <a:lnTo>
                  <a:pt x="830685" y="162744"/>
                </a:lnTo>
                <a:lnTo>
                  <a:pt x="748308" y="35161"/>
                </a:lnTo>
                <a:cubicBezTo>
                  <a:pt x="746224" y="31961"/>
                  <a:pt x="744513" y="28612"/>
                  <a:pt x="743174" y="25115"/>
                </a:cubicBezTo>
                <a:lnTo>
                  <a:pt x="742503" y="25115"/>
                </a:lnTo>
                <a:cubicBezTo>
                  <a:pt x="743099" y="28538"/>
                  <a:pt x="743397" y="35868"/>
                  <a:pt x="743397" y="47104"/>
                </a:cubicBezTo>
                <a:lnTo>
                  <a:pt x="743397" y="162744"/>
                </a:lnTo>
                <a:lnTo>
                  <a:pt x="724644" y="162744"/>
                </a:lnTo>
                <a:lnTo>
                  <a:pt x="724644" y="2679"/>
                </a:lnTo>
                <a:lnTo>
                  <a:pt x="748977" y="2679"/>
                </a:lnTo>
                <a:lnTo>
                  <a:pt x="829122" y="128253"/>
                </a:lnTo>
                <a:cubicBezTo>
                  <a:pt x="832471" y="133462"/>
                  <a:pt x="834628" y="137034"/>
                  <a:pt x="835596" y="138968"/>
                </a:cubicBezTo>
                <a:lnTo>
                  <a:pt x="836042" y="138968"/>
                </a:lnTo>
                <a:cubicBezTo>
                  <a:pt x="835298" y="134354"/>
                  <a:pt x="834926" y="126504"/>
                  <a:pt x="834926" y="115416"/>
                </a:cubicBezTo>
                <a:lnTo>
                  <a:pt x="834926" y="2679"/>
                </a:lnTo>
                <a:lnTo>
                  <a:pt x="853678" y="2679"/>
                </a:lnTo>
                <a:lnTo>
                  <a:pt x="853678" y="162744"/>
                </a:lnTo>
                <a:close/>
                <a:moveTo>
                  <a:pt x="609005" y="162744"/>
                </a:moveTo>
                <a:lnTo>
                  <a:pt x="693837" y="162744"/>
                </a:lnTo>
                <a:lnTo>
                  <a:pt x="693837" y="145778"/>
                </a:lnTo>
                <a:lnTo>
                  <a:pt x="627757" y="145778"/>
                </a:lnTo>
                <a:lnTo>
                  <a:pt x="627757" y="89743"/>
                </a:lnTo>
                <a:lnTo>
                  <a:pt x="685577" y="89743"/>
                </a:lnTo>
                <a:lnTo>
                  <a:pt x="685577" y="72889"/>
                </a:lnTo>
                <a:lnTo>
                  <a:pt x="627757" y="72889"/>
                </a:lnTo>
                <a:lnTo>
                  <a:pt x="627757" y="19645"/>
                </a:lnTo>
                <a:lnTo>
                  <a:pt x="690265" y="19645"/>
                </a:lnTo>
                <a:lnTo>
                  <a:pt x="690265" y="2679"/>
                </a:lnTo>
                <a:lnTo>
                  <a:pt x="609005" y="2679"/>
                </a:lnTo>
                <a:lnTo>
                  <a:pt x="609005" y="162744"/>
                </a:lnTo>
                <a:close/>
                <a:moveTo>
                  <a:pt x="583778" y="19645"/>
                </a:moveTo>
                <a:lnTo>
                  <a:pt x="537567" y="19645"/>
                </a:lnTo>
                <a:lnTo>
                  <a:pt x="537567" y="162744"/>
                </a:lnTo>
                <a:lnTo>
                  <a:pt x="518815" y="162744"/>
                </a:lnTo>
                <a:lnTo>
                  <a:pt x="518815" y="19645"/>
                </a:lnTo>
                <a:lnTo>
                  <a:pt x="472715" y="19645"/>
                </a:lnTo>
                <a:lnTo>
                  <a:pt x="472715" y="2679"/>
                </a:lnTo>
                <a:lnTo>
                  <a:pt x="583778" y="2679"/>
                </a:lnTo>
                <a:lnTo>
                  <a:pt x="583778" y="19645"/>
                </a:lnTo>
                <a:close/>
                <a:moveTo>
                  <a:pt x="424160" y="162744"/>
                </a:moveTo>
                <a:lnTo>
                  <a:pt x="447154" y="162744"/>
                </a:lnTo>
                <a:lnTo>
                  <a:pt x="447154" y="2679"/>
                </a:lnTo>
                <a:lnTo>
                  <a:pt x="428402" y="2679"/>
                </a:lnTo>
                <a:lnTo>
                  <a:pt x="428402" y="115416"/>
                </a:lnTo>
                <a:cubicBezTo>
                  <a:pt x="428402" y="126504"/>
                  <a:pt x="428774" y="134354"/>
                  <a:pt x="429518" y="138968"/>
                </a:cubicBezTo>
                <a:lnTo>
                  <a:pt x="429072" y="138968"/>
                </a:lnTo>
                <a:cubicBezTo>
                  <a:pt x="428104" y="137034"/>
                  <a:pt x="425946" y="133462"/>
                  <a:pt x="422597" y="128253"/>
                </a:cubicBezTo>
                <a:lnTo>
                  <a:pt x="342453" y="2679"/>
                </a:lnTo>
                <a:lnTo>
                  <a:pt x="318120" y="2679"/>
                </a:lnTo>
                <a:lnTo>
                  <a:pt x="318120" y="162744"/>
                </a:lnTo>
                <a:lnTo>
                  <a:pt x="336872" y="162744"/>
                </a:lnTo>
                <a:lnTo>
                  <a:pt x="336872" y="47104"/>
                </a:lnTo>
                <a:cubicBezTo>
                  <a:pt x="336872" y="35868"/>
                  <a:pt x="336575" y="28538"/>
                  <a:pt x="335980" y="25115"/>
                </a:cubicBezTo>
                <a:lnTo>
                  <a:pt x="336649" y="25115"/>
                </a:lnTo>
                <a:cubicBezTo>
                  <a:pt x="337989" y="28612"/>
                  <a:pt x="339700" y="31961"/>
                  <a:pt x="341783" y="35161"/>
                </a:cubicBezTo>
                <a:lnTo>
                  <a:pt x="424160" y="162744"/>
                </a:lnTo>
                <a:close/>
              </a:path>
            </a:pathLst>
          </a:custGeom>
          <a:solidFill>
            <a:schemeClr val="accent1">
              <a:alpha val="80000"/>
            </a:schemeClr>
          </a:solidFill>
          <a:ln w="9525" cap="flat">
            <a:noFill/>
            <a:prstDash val="solid"/>
            <a:miter/>
          </a:ln>
        </p:spPr>
        <p:txBody>
          <a:bodyPr anchor="ctr" rtlCol="0"/>
          <a:p>
            <a:endParaRPr altLang="en-US" lang="zh-CN">
              <a:no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Rectangle 41799_#color-2111&amp;1299"/>
          <p:cNvSpPr/>
          <p:nvPr userDrawn="1">
            <p:custDataLst>
              <p:tags r:id="rId1"/>
            </p:custDataLst>
          </p:nvPr>
        </p:nvSpPr>
        <p:spPr>
          <a:xfrm>
            <a:off x="6284976" y="4041648"/>
            <a:ext cx="5907024" cy="2816352"/>
          </a:xfrm>
          <a:custGeom>
            <a:avLst/>
            <a:ahLst/>
            <a:rect l="l" t="t" r="r" b="b"/>
            <a:pathLst>
              <a:path w="5907024" h="2816352">
                <a:moveTo>
                  <a:pt x="5907024" y="2670048"/>
                </a:moveTo>
                <a:lnTo>
                  <a:pt x="5907024" y="2816352"/>
                </a:lnTo>
                <a:lnTo>
                  <a:pt x="0" y="2816352"/>
                </a:lnTo>
                <a:lnTo>
                  <a:pt x="2660904" y="146304"/>
                </a:lnTo>
                <a:cubicBezTo>
                  <a:pt x="2862072" y="-45720"/>
                  <a:pt x="3182112" y="-45720"/>
                  <a:pt x="3383280" y="146304"/>
                </a:cubicBezTo>
                <a:lnTo>
                  <a:pt x="5907024" y="2670048"/>
                </a:lnTo>
              </a:path>
            </a:pathLst>
          </a:custGeom>
          <a:solidFill>
            <a:schemeClr val="tx2">
              <a:alpha val="10000"/>
            </a:schemeClr>
          </a:solidFill>
        </p:spPr>
      </p:sp>
      <p:sp>
        <p:nvSpPr>
          <p:cNvPr id="1048716" name="Rectangle 29_#color_$accent1_$accent2_#shadow_$dk2-2111&amp;1302"/>
          <p:cNvSpPr/>
          <p:nvPr userDrawn="1">
            <p:custDataLst>
              <p:tags r:id="rId2"/>
            </p:custDataLst>
          </p:nvPr>
        </p:nvSpPr>
        <p:spPr>
          <a:xfrm>
            <a:off x="8311896" y="0"/>
            <a:ext cx="3877056" cy="5824728"/>
          </a:xfrm>
          <a:custGeom>
            <a:avLst/>
            <a:ahLst/>
            <a:rect l="l" t="t" r="r" b="b"/>
            <a:pathLst>
              <a:path w="3877056" h="5824728">
                <a:moveTo>
                  <a:pt x="146304" y="1380744"/>
                </a:moveTo>
                <a:cubicBezTo>
                  <a:pt x="-45720" y="1581912"/>
                  <a:pt x="-45720" y="1901952"/>
                  <a:pt x="146304" y="2093976"/>
                </a:cubicBezTo>
                <a:lnTo>
                  <a:pt x="3877056" y="5824728"/>
                </a:lnTo>
                <a:lnTo>
                  <a:pt x="3877056" y="0"/>
                </a:lnTo>
                <a:lnTo>
                  <a:pt x="1527048" y="0"/>
                </a:lnTo>
                <a:lnTo>
                  <a:pt x="146304" y="1380744"/>
                </a:lnTo>
              </a:path>
            </a:pathLst>
          </a:custGeom>
          <a:gradFill>
            <a:gsLst>
              <a:gs pos="0">
                <a:schemeClr val="accent2">
                  <a:alpha val="100000"/>
                </a:schemeClr>
              </a:gs>
              <a:gs pos="94328">
                <a:schemeClr val="accent1">
                  <a:alpha val="100000"/>
                </a:schemeClr>
              </a:gs>
            </a:gsLst>
            <a:lin ang="10921821" scaled="0"/>
          </a:gradFill>
          <a:ln w="25400">
            <a:noFill/>
          </a:ln>
          <a:effectLst>
            <a:outerShdw algn="ctr" blurRad="254000" dir="5399998" dist="101600" rotWithShape="0">
              <a:schemeClr val="tx2">
                <a:alpha val="8000"/>
              </a:schemeClr>
            </a:outerShdw>
          </a:effectLst>
        </p:spPr>
        <p:style>
          <a:lnRef idx="2">
            <a:schemeClr val="accent1">
              <a:lumMod val="75000"/>
            </a:schemeClr>
          </a:lnRef>
          <a:fillRef idx="1">
            <a:schemeClr val="accent1"/>
          </a:fillRef>
          <a:effectRef idx="0">
            <a:srgbClr val="FFFFFF"/>
          </a:effectRef>
          <a:fontRef idx="minor">
            <a:schemeClr val="lt1"/>
          </a:fontRef>
        </p:style>
      </p:sp>
      <p:sp>
        <p:nvSpPr>
          <p:cNvPr id="1048718" name="标题 1"/>
          <p:cNvSpPr>
            <a:spLocks noGrp="1"/>
          </p:cNvSpPr>
          <p:nvPr>
            <p:ph type="title"/>
            <p:custDataLst>
              <p:tags r:id="rId3"/>
            </p:custDataLst>
          </p:nvPr>
        </p:nvSpPr>
        <p:spPr>
          <a:xfrm>
            <a:off x="1131993" y="3198412"/>
            <a:ext cx="6496474" cy="1988866"/>
          </a:xfrm>
        </p:spPr>
        <p:txBody>
          <a:bodyPr anchor="t" wrap="square">
            <a:normAutofit/>
          </a:bodyPr>
          <a:lstStyle>
            <a:lvl1pPr algn="l">
              <a:defRPr sz="5000">
                <a:latin typeface="+mj-ea"/>
                <a:ea typeface="+mj-ea"/>
              </a:defRPr>
            </a:lvl1pPr>
          </a:lstStyle>
          <a:p>
            <a:r>
              <a:rPr altLang="en-US" dirty="0" lang="zh-CN"/>
              <a:t>单击此处编辑母版标题样式</a:t>
            </a:r>
            <a:endParaRPr altLang="en-US" dirty="0" lang="zh-CN"/>
          </a:p>
        </p:txBody>
      </p:sp>
      <p:sp>
        <p:nvSpPr>
          <p:cNvPr id="1048720" name="节编号 3"/>
          <p:cNvSpPr>
            <a:spLocks noGrp="1"/>
          </p:cNvSpPr>
          <p:nvPr>
            <p:ph type="body" sz="quarter" idx="13" hasCustomPrompt="1"/>
            <p:custDataLst>
              <p:tags r:id="rId4"/>
            </p:custDataLst>
          </p:nvPr>
        </p:nvSpPr>
        <p:spPr>
          <a:xfrm>
            <a:off x="1131993" y="712258"/>
            <a:ext cx="6496474" cy="2242867"/>
          </a:xfrm>
        </p:spPr>
        <p:txBody>
          <a:bodyPr anchor="b" wrap="square">
            <a:normAutofit/>
          </a:bodyPr>
          <a:lstStyle>
            <a:lvl1pPr algn="l" indent="0" marL="0">
              <a:buNone/>
              <a:defRPr b="1" sz="8900">
                <a:solidFill>
                  <a:schemeClr val="accent1"/>
                </a:solidFill>
                <a:latin typeface="+mj-ea"/>
                <a:ea typeface="+mj-ea"/>
              </a:defRPr>
            </a:lvl1pPr>
          </a:lstStyle>
          <a:p>
            <a:pPr lvl="0"/>
            <a:r>
              <a:rPr altLang="en-US" dirty="0" lang="zh-CN"/>
              <a:t>节编号</a:t>
            </a:r>
            <a:endParaRPr altLang="en-US" dirty="0" lang="zh-CN"/>
          </a:p>
        </p:txBody>
      </p:sp>
      <p:sp>
        <p:nvSpPr>
          <p:cNvPr id="1048722" name="日期占位符 4"/>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724" name="页脚占位符 5"/>
          <p:cNvSpPr>
            <a:spLocks noGrp="1"/>
          </p:cNvSpPr>
          <p:nvPr>
            <p:ph type="ftr" sz="quarter" idx="11"/>
            <p:custDataLst>
              <p:tags r:id="rId6"/>
            </p:custDataLst>
          </p:nvPr>
        </p:nvSpPr>
        <p:spPr/>
        <p:txBody>
          <a:bodyPr/>
          <a:p>
            <a:endParaRPr altLang="en-US" lang="zh-CN"/>
          </a:p>
        </p:txBody>
      </p:sp>
      <p:sp>
        <p:nvSpPr>
          <p:cNvPr id="1048726" name="灯片编号占位符 6"/>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8"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30" name="内容占位符 2"/>
          <p:cNvSpPr>
            <a:spLocks noGrp="1"/>
          </p:cNvSpPr>
          <p:nvPr>
            <p:ph sz="half" idx="1"/>
            <p:custDataLst>
              <p:tags r:id="rId2"/>
            </p:custDataLst>
          </p:nvPr>
        </p:nvSpPr>
        <p:spPr>
          <a:xfrm>
            <a:off x="838200" y="1364400"/>
            <a:ext cx="5181600" cy="48132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32" name="内容占位符 3"/>
          <p:cNvSpPr>
            <a:spLocks noGrp="1"/>
          </p:cNvSpPr>
          <p:nvPr>
            <p:ph sz="half" idx="2"/>
            <p:custDataLst>
              <p:tags r:id="rId3"/>
            </p:custDataLst>
          </p:nvPr>
        </p:nvSpPr>
        <p:spPr>
          <a:xfrm>
            <a:off x="6172200" y="1364400"/>
            <a:ext cx="5181600" cy="48132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34"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36" name="页脚占位符 5"/>
          <p:cNvSpPr>
            <a:spLocks noGrp="1"/>
          </p:cNvSpPr>
          <p:nvPr>
            <p:ph type="ftr" sz="quarter" idx="11"/>
            <p:custDataLst>
              <p:tags r:id="rId5"/>
            </p:custDataLst>
          </p:nvPr>
        </p:nvSpPr>
        <p:spPr/>
        <p:txBody>
          <a:bodyPr/>
          <a:p>
            <a:endParaRPr altLang="en-US" lang="zh-CN"/>
          </a:p>
        </p:txBody>
      </p:sp>
      <p:sp>
        <p:nvSpPr>
          <p:cNvPr id="1048738"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0" name="标题 1"/>
          <p:cNvSpPr>
            <a:spLocks noGrp="1"/>
          </p:cNvSpPr>
          <p:nvPr>
            <p:ph type="title"/>
            <p:custDataLst>
              <p:tags r:id="rId1"/>
            </p:custDataLst>
          </p:nvPr>
        </p:nvSpPr>
        <p:spPr>
          <a:xfrm>
            <a:off x="839788" y="360000"/>
            <a:ext cx="10515600" cy="864000"/>
          </a:xfrm>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42" name="文本占位符 2"/>
          <p:cNvSpPr>
            <a:spLocks noGrp="1"/>
          </p:cNvSpPr>
          <p:nvPr>
            <p:ph type="body" idx="1"/>
            <p:custDataLst>
              <p:tags r:id="rId2"/>
            </p:custDataLst>
          </p:nvPr>
        </p:nvSpPr>
        <p:spPr>
          <a:xfrm>
            <a:off x="839788" y="1364400"/>
            <a:ext cx="5157787" cy="540000"/>
          </a:xfrm>
        </p:spPr>
        <p:txBody>
          <a:bodyPr anchor="b" wrap="square">
            <a:normAutofit/>
          </a:bodyPr>
          <a:lstStyle>
            <a:lvl1pPr indent="0" marL="0">
              <a:buNone/>
              <a:defRPr b="1" sz="2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4" name="内容占位符 3"/>
          <p:cNvSpPr>
            <a:spLocks noGrp="1"/>
          </p:cNvSpPr>
          <p:nvPr>
            <p:ph sz="half" idx="2"/>
            <p:custDataLst>
              <p:tags r:id="rId3"/>
            </p:custDataLst>
          </p:nvPr>
        </p:nvSpPr>
        <p:spPr>
          <a:xfrm>
            <a:off x="839788" y="2061275"/>
            <a:ext cx="5157787" cy="4128388"/>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46" name="文本占位符 4"/>
          <p:cNvSpPr>
            <a:spLocks noGrp="1"/>
          </p:cNvSpPr>
          <p:nvPr>
            <p:ph type="body" sz="quarter" idx="3"/>
            <p:custDataLst>
              <p:tags r:id="rId4"/>
            </p:custDataLst>
          </p:nvPr>
        </p:nvSpPr>
        <p:spPr>
          <a:xfrm>
            <a:off x="6172200" y="1364400"/>
            <a:ext cx="5183188" cy="540000"/>
          </a:xfrm>
        </p:spPr>
        <p:txBody>
          <a:bodyPr anchor="b" wrap="square">
            <a:normAutofit/>
          </a:bodyPr>
          <a:lstStyle>
            <a:lvl1pPr indent="0" marL="0">
              <a:buNone/>
              <a:defRPr b="1" sz="2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8" name="内容占位符 5"/>
          <p:cNvSpPr>
            <a:spLocks noGrp="1"/>
          </p:cNvSpPr>
          <p:nvPr>
            <p:ph sz="quarter" idx="4"/>
            <p:custDataLst>
              <p:tags r:id="rId5"/>
            </p:custDataLst>
          </p:nvPr>
        </p:nvSpPr>
        <p:spPr>
          <a:xfrm>
            <a:off x="6172200" y="2061275"/>
            <a:ext cx="5183188" cy="4128388"/>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50"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7"/>
          <p:cNvSpPr>
            <a:spLocks noGrp="1"/>
          </p:cNvSpPr>
          <p:nvPr>
            <p:ph type="ftr" sz="quarter" idx="11"/>
            <p:custDataLst>
              <p:tags r:id="rId7"/>
            </p:custDataLst>
          </p:nvPr>
        </p:nvSpPr>
        <p:spPr/>
        <p:txBody>
          <a:bodyPr/>
          <a:p>
            <a:endParaRPr altLang="en-US" lang="zh-CN"/>
          </a:p>
        </p:txBody>
      </p:sp>
      <p:sp>
        <p:nvSpPr>
          <p:cNvPr id="1048754"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6"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758"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60" name="页脚占位符 3"/>
          <p:cNvSpPr>
            <a:spLocks noGrp="1"/>
          </p:cNvSpPr>
          <p:nvPr>
            <p:ph type="ftr" sz="quarter" idx="11"/>
            <p:custDataLst>
              <p:tags r:id="rId3"/>
            </p:custDataLst>
          </p:nvPr>
        </p:nvSpPr>
        <p:spPr/>
        <p:txBody>
          <a:bodyPr/>
          <a:p>
            <a:endParaRPr altLang="en-US" lang="zh-CN"/>
          </a:p>
        </p:txBody>
      </p:sp>
      <p:sp>
        <p:nvSpPr>
          <p:cNvPr id="1048762"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4"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dirty="0" lang="zh-CN"/>
          </a:p>
        </p:txBody>
      </p:sp>
      <p:sp>
        <p:nvSpPr>
          <p:cNvPr id="1048766" name="页脚占位符 2"/>
          <p:cNvSpPr>
            <a:spLocks noGrp="1"/>
          </p:cNvSpPr>
          <p:nvPr>
            <p:ph type="ftr" sz="quarter" idx="11"/>
            <p:custDataLst>
              <p:tags r:id="rId2"/>
            </p:custDataLst>
          </p:nvPr>
        </p:nvSpPr>
        <p:spPr/>
        <p:txBody>
          <a:bodyPr/>
          <a:p>
            <a:endParaRPr altLang="en-US" lang="zh-CN"/>
          </a:p>
        </p:txBody>
      </p:sp>
      <p:sp>
        <p:nvSpPr>
          <p:cNvPr id="1048768"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0" name="内容占位符 1"/>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72"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74" name="页脚占位符 3"/>
          <p:cNvSpPr>
            <a:spLocks noGrp="1"/>
          </p:cNvSpPr>
          <p:nvPr>
            <p:ph type="ftr" sz="quarter" idx="11"/>
            <p:custDataLst>
              <p:tags r:id="rId3"/>
            </p:custDataLst>
          </p:nvPr>
        </p:nvSpPr>
        <p:spPr/>
        <p:txBody>
          <a:bodyPr/>
          <a:p>
            <a:endParaRPr altLang="en-US" lang="zh-CN"/>
          </a:p>
        </p:txBody>
      </p:sp>
      <p:sp>
        <p:nvSpPr>
          <p:cNvPr id="1048776"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8" name="标题 1"/>
          <p:cNvSpPr>
            <a:spLocks noGrp="1"/>
          </p:cNvSpPr>
          <p:nvPr>
            <p:ph type="title"/>
            <p:custDataLst>
              <p:tags r:id="rId1"/>
            </p:custDataLst>
          </p:nvPr>
        </p:nvSpPr>
        <p:spPr>
          <a:xfrm>
            <a:off x="839788" y="360000"/>
            <a:ext cx="10515600" cy="864000"/>
          </a:xfrm>
        </p:spPr>
        <p:txBody>
          <a:bodyPr wrap="square">
            <a:normAutofit/>
          </a:bodyPr>
          <a:lstStyle>
            <a:lvl1pPr>
              <a:defRPr>
                <a:latin typeface="+mj-ea"/>
                <a:ea typeface="+mj-ea"/>
              </a:defRPr>
            </a:lvl1pPr>
          </a:lstStyle>
          <a:p>
            <a:r>
              <a:rPr altLang="en-US" dirty="0" lang="zh-CN"/>
              <a:t>单击此处编辑母版标题样式</a:t>
            </a:r>
            <a:endParaRPr altLang="en-US" dirty="0" lang="zh-CN"/>
          </a:p>
        </p:txBody>
      </p:sp>
      <p:sp>
        <p:nvSpPr>
          <p:cNvPr id="1048780"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2400">
                <a:latin typeface="+mj-ea"/>
                <a:ea typeface="+mj-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a:t>
            </a:r>
            <a:endParaRPr altLang="en-US" dirty="0" lang="zh-CN"/>
          </a:p>
        </p:txBody>
      </p:sp>
      <p:sp>
        <p:nvSpPr>
          <p:cNvPr id="1048782"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4"/>
            </p:custDataLst>
          </p:nvPr>
        </p:nvSpPr>
        <p:spPr/>
        <p:txBody>
          <a:bodyPr/>
          <a:p>
            <a:endParaRPr altLang="en-US" lang="zh-CN"/>
          </a:p>
        </p:txBody>
      </p:sp>
      <p:sp>
        <p:nvSpPr>
          <p:cNvPr id="1048786"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88" name="Rectangle 41800_#color-2111&amp;855"/>
          <p:cNvSpPr/>
          <p:nvPr userDrawn="1">
            <p:custDataLst>
              <p:tags r:id="rId1"/>
            </p:custDataLst>
          </p:nvPr>
        </p:nvSpPr>
        <p:spPr>
          <a:xfrm>
            <a:off x="6574536" y="0"/>
            <a:ext cx="5614416" cy="6858000"/>
          </a:xfrm>
          <a:prstGeom prst="rect"/>
          <a:solidFill>
            <a:schemeClr val="tx2">
              <a:alpha val="10000"/>
            </a:schemeClr>
          </a:solidFill>
        </p:spPr>
      </p:sp>
      <p:sp>
        <p:nvSpPr>
          <p:cNvPr id="1048790" name="Rectangle 29_#color_$accent1_$accent2-2111&amp;1308"/>
          <p:cNvSpPr/>
          <p:nvPr userDrawn="1">
            <p:custDataLst>
              <p:tags r:id="rId2"/>
            </p:custDataLst>
          </p:nvPr>
        </p:nvSpPr>
        <p:spPr>
          <a:xfrm>
            <a:off x="8604504" y="3273552"/>
            <a:ext cx="3584448" cy="3584448"/>
          </a:xfrm>
          <a:custGeom>
            <a:avLst/>
            <a:ahLst/>
            <a:rect l="l" t="t" r="r" b="b"/>
            <a:pathLst>
              <a:path w="3584448" h="3584448">
                <a:moveTo>
                  <a:pt x="3584448" y="0"/>
                </a:moveTo>
                <a:lnTo>
                  <a:pt x="3584448" y="3584448"/>
                </a:lnTo>
                <a:lnTo>
                  <a:pt x="0" y="3584448"/>
                </a:lnTo>
                <a:lnTo>
                  <a:pt x="3584448" y="0"/>
                </a:lnTo>
              </a:path>
            </a:pathLst>
          </a:custGeom>
          <a:gradFill>
            <a:gsLst>
              <a:gs pos="0">
                <a:schemeClr val="accent2">
                  <a:alpha val="100000"/>
                </a:schemeClr>
              </a:gs>
              <a:gs pos="94328">
                <a:schemeClr val="accent1">
                  <a:alpha val="100000"/>
                </a:schemeClr>
              </a:gs>
            </a:gsLst>
            <a:lin ang="10921821"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792" name="Rectangle 30_#color_$accent1_$accent2_$accent1-2111&amp;1311"/>
          <p:cNvSpPr/>
          <p:nvPr userDrawn="1">
            <p:custDataLst>
              <p:tags r:id="rId3"/>
            </p:custDataLst>
          </p:nvPr>
        </p:nvSpPr>
        <p:spPr>
          <a:xfrm>
            <a:off x="4370832" y="0"/>
            <a:ext cx="7388352" cy="3694176"/>
          </a:xfrm>
          <a:custGeom>
            <a:avLst/>
            <a:ahLst/>
            <a:rect l="l" t="t" r="r" b="b"/>
            <a:pathLst>
              <a:path w="7388352" h="3694176">
                <a:moveTo>
                  <a:pt x="7388352" y="0"/>
                </a:moveTo>
                <a:lnTo>
                  <a:pt x="3685032" y="3694176"/>
                </a:lnTo>
                <a:lnTo>
                  <a:pt x="0" y="9144"/>
                </a:lnTo>
                <a:lnTo>
                  <a:pt x="9144" y="0"/>
                </a:lnTo>
                <a:lnTo>
                  <a:pt x="7388352" y="0"/>
                </a:lnTo>
              </a:path>
            </a:pathLst>
          </a:custGeom>
          <a:gradFill>
            <a:gsLst>
              <a:gs pos="0">
                <a:schemeClr val="accent1">
                  <a:alpha val="100000"/>
                </a:schemeClr>
              </a:gs>
              <a:gs pos="20735">
                <a:schemeClr val="accent2">
                  <a:alpha val="100000"/>
                </a:schemeClr>
              </a:gs>
              <a:gs pos="94328">
                <a:schemeClr val="accent1">
                  <a:alpha val="100000"/>
                </a:schemeClr>
              </a:gs>
            </a:gsLst>
            <a:lin ang="21324244"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794" name="Rectangle 27_#color_$lt2_$lt2_#shadow_$dk2-2111&amp;1314"/>
          <p:cNvSpPr/>
          <p:nvPr userDrawn="1">
            <p:custDataLst>
              <p:tags r:id="rId4"/>
            </p:custDataLst>
          </p:nvPr>
        </p:nvSpPr>
        <p:spPr>
          <a:xfrm>
            <a:off x="0" y="0"/>
            <a:ext cx="9747504" cy="6858000"/>
          </a:xfrm>
          <a:custGeom>
            <a:avLst/>
            <a:ahLst/>
            <a:rect l="l" t="t" r="r" b="b"/>
            <a:pathLst>
              <a:path w="9747504" h="6858000">
                <a:moveTo>
                  <a:pt x="5925312" y="0"/>
                </a:moveTo>
                <a:lnTo>
                  <a:pt x="9601200" y="3675888"/>
                </a:lnTo>
                <a:cubicBezTo>
                  <a:pt x="9793224" y="3877056"/>
                  <a:pt x="9793224" y="4197096"/>
                  <a:pt x="9601200" y="4398264"/>
                </a:cubicBezTo>
                <a:lnTo>
                  <a:pt x="7132320" y="6858000"/>
                </a:lnTo>
                <a:lnTo>
                  <a:pt x="0" y="6858000"/>
                </a:lnTo>
                <a:lnTo>
                  <a:pt x="0" y="0"/>
                </a:lnTo>
                <a:lnTo>
                  <a:pt x="5925312" y="0"/>
                </a:lnTo>
              </a:path>
            </a:pathLst>
          </a:custGeom>
          <a:solidFill>
            <a:schemeClr val="bg2"/>
          </a:solidFill>
          <a:ln w="25400">
            <a:noFill/>
          </a:ln>
          <a:effectLst>
            <a:outerShdw algn="ctr" blurRad="254000" dir="5399998" dist="101600" rotWithShape="0">
              <a:schemeClr val="tx2">
                <a:alpha val="8000"/>
              </a:schemeClr>
            </a:outerShdw>
          </a:effectLst>
        </p:spPr>
        <p:style>
          <a:lnRef idx="2">
            <a:schemeClr val="accent1">
              <a:lumMod val="75000"/>
            </a:schemeClr>
          </a:lnRef>
          <a:fillRef idx="1">
            <a:schemeClr val="accent1"/>
          </a:fillRef>
          <a:effectRef idx="0">
            <a:srgbClr val="FFFFFF"/>
          </a:effectRef>
          <a:fontRef idx="minor">
            <a:schemeClr val="lt1"/>
          </a:fontRef>
        </p:style>
      </p:sp>
      <p:sp>
        <p:nvSpPr>
          <p:cNvPr id="1048796" name="Rectangle 28_#color_$lt2_$lt2-2111&amp;1287"/>
          <p:cNvSpPr/>
          <p:nvPr userDrawn="1">
            <p:custDataLst>
              <p:tags r:id="rId5"/>
            </p:custDataLst>
          </p:nvPr>
        </p:nvSpPr>
        <p:spPr>
          <a:xfrm>
            <a:off x="6729984" y="0"/>
            <a:ext cx="5458968" cy="3419856"/>
          </a:xfrm>
          <a:custGeom>
            <a:avLst/>
            <a:ahLst/>
            <a:rect l="l" t="t" r="r" b="b"/>
            <a:pathLst>
              <a:path w="5458968" h="3419856">
                <a:moveTo>
                  <a:pt x="5458968" y="1801368"/>
                </a:moveTo>
                <a:lnTo>
                  <a:pt x="3986784" y="3273552"/>
                </a:lnTo>
                <a:cubicBezTo>
                  <a:pt x="3794760" y="3474720"/>
                  <a:pt x="3474720" y="3474720"/>
                  <a:pt x="3273552" y="3273552"/>
                </a:cubicBezTo>
                <a:lnTo>
                  <a:pt x="0" y="0"/>
                </a:lnTo>
                <a:lnTo>
                  <a:pt x="5458968" y="0"/>
                </a:lnTo>
                <a:lnTo>
                  <a:pt x="5458968" y="1801368"/>
                </a:lnTo>
              </a:path>
            </a:pathLst>
          </a:custGeom>
          <a:gradFill>
            <a:gsLst>
              <a:gs pos="0">
                <a:schemeClr val="bg2"/>
              </a:gs>
              <a:gs pos="100000">
                <a:schemeClr val="bg2">
                  <a:alpha val="40000"/>
                </a:schemeClr>
              </a:gs>
            </a:gsLst>
            <a:lin ang="8400000" scaled="0"/>
          </a:gradFill>
          <a:ln w="25400">
            <a:noFill/>
          </a:ln>
          <a:effectLst/>
        </p:spPr>
        <p:style>
          <a:lnRef idx="2">
            <a:schemeClr val="accent1">
              <a:lumMod val="75000"/>
            </a:schemeClr>
          </a:lnRef>
          <a:fillRef idx="1">
            <a:schemeClr val="accent1"/>
          </a:fillRef>
          <a:effectRef idx="0">
            <a:srgbClr val="FFFFFF"/>
          </a:effectRef>
          <a:fontRef idx="minor">
            <a:schemeClr val="lt1"/>
          </a:fontRef>
        </p:style>
      </p:sp>
      <p:sp>
        <p:nvSpPr>
          <p:cNvPr id="1048798" name="日期占位符 3"/>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800" name="页脚占位符 4"/>
          <p:cNvSpPr>
            <a:spLocks noGrp="1"/>
          </p:cNvSpPr>
          <p:nvPr>
            <p:ph type="ftr" sz="quarter" idx="11"/>
            <p:custDataLst>
              <p:tags r:id="rId7"/>
            </p:custDataLst>
          </p:nvPr>
        </p:nvSpPr>
        <p:spPr/>
        <p:txBody>
          <a:bodyPr/>
          <a:p>
            <a:endParaRPr altLang="en-US" lang="zh-CN"/>
          </a:p>
        </p:txBody>
      </p:sp>
      <p:sp>
        <p:nvSpPr>
          <p:cNvPr id="1048802" name="灯片编号占位符 5"/>
          <p:cNvSpPr>
            <a:spLocks noGrp="1"/>
          </p:cNvSpPr>
          <p:nvPr>
            <p:ph type="sldNum" sz="quarter" idx="12"/>
            <p:custDataLst>
              <p:tags r:id="rId8"/>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804" name="标题 1"/>
          <p:cNvSpPr>
            <a:spLocks noGrp="1"/>
          </p:cNvSpPr>
          <p:nvPr>
            <p:ph type="ctrTitle" hasCustomPrompt="1"/>
            <p:custDataLst>
              <p:tags r:id="rId9"/>
            </p:custDataLst>
          </p:nvPr>
        </p:nvSpPr>
        <p:spPr>
          <a:xfrm>
            <a:off x="838200" y="1899891"/>
            <a:ext cx="7505700" cy="1800000"/>
          </a:xfrm>
        </p:spPr>
        <p:txBody>
          <a:bodyPr anchor="b" wrap="square">
            <a:normAutofit/>
          </a:bodyPr>
          <a:lstStyle>
            <a:lvl1pPr algn="l">
              <a:lnSpc>
                <a:spcPct val="100000"/>
              </a:lnSpc>
              <a:defRPr sz="8000">
                <a:latin typeface="+mj-ea"/>
                <a:ea typeface="+mj-ea"/>
              </a:defRPr>
            </a:lvl1pPr>
          </a:lstStyle>
          <a:p>
            <a:r>
              <a:rPr altLang="en-US" dirty="0" lang="zh-CN"/>
              <a:t>编辑母版标题</a:t>
            </a:r>
            <a:endParaRPr altLang="en-US" dirty="0" lang="zh-CN"/>
          </a:p>
        </p:txBody>
      </p:sp>
      <p:sp>
        <p:nvSpPr>
          <p:cNvPr id="1048806" name="署名占位符 10"/>
          <p:cNvSpPr>
            <a:spLocks noGrp="1"/>
          </p:cNvSpPr>
          <p:nvPr>
            <p:ph type="body" sz="quarter" idx="17" hasCustomPrompt="1"/>
            <p:custDataLst>
              <p:tags r:id="rId10"/>
            </p:custDataLst>
          </p:nvPr>
        </p:nvSpPr>
        <p:spPr>
          <a:xfrm>
            <a:off x="838200" y="3952430"/>
            <a:ext cx="7505700" cy="1585855"/>
          </a:xfrm>
        </p:spPr>
        <p:txBody>
          <a:bodyPr anchor="t" wrap="square">
            <a:normAutofit/>
          </a:bodyPr>
          <a:lstStyle>
            <a:lvl1pPr algn="l" indent="0" marL="0">
              <a:lnSpc>
                <a:spcPct val="100000"/>
              </a:lnSpc>
              <a:buNone/>
              <a:defRPr sz="2400"/>
            </a:lvl1pPr>
          </a:lstStyle>
          <a:p>
            <a:pPr lvl="0"/>
            <a:r>
              <a:rPr altLang="en-US" dirty="0" lang="zh-CN"/>
              <a:t>署名</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666" r:id="rId1"/>
    <p:sldLayoutId id="2147486667" r:id="rId2"/>
    <p:sldLayoutId id="2147486668" r:id="rId3"/>
    <p:sldLayoutId id="2147486669" r:id="rId4"/>
    <p:sldLayoutId id="2147486670" r:id="rId5"/>
    <p:sldLayoutId id="2147486671" r:id="rId6"/>
    <p:sldLayoutId id="2147486672" r:id="rId7"/>
    <p:sldLayoutId id="2147486673" r:id="rId8"/>
    <p:sldLayoutId id="2147486674" r:id="rId9"/>
    <p:sldLayoutId id="2147486675" r:id="rId10"/>
    <p:sldLayoutId id="214748667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2" name="标题占位符 1"/>
          <p:cNvSpPr>
            <a:spLocks noGrp="1"/>
          </p:cNvSpPr>
          <p:nvPr>
            <p:ph type="title"/>
            <p:custDataLst>
              <p:tags r:id="rId12"/>
            </p:custDataLst>
          </p:nvPr>
        </p:nvSpPr>
        <p:spPr>
          <a:xfrm>
            <a:off x="838200" y="136525"/>
            <a:ext cx="10515600" cy="1087475"/>
          </a:xfrm>
          <a:prstGeom prst="rect"/>
        </p:spPr>
        <p:txBody>
          <a:bodyPr anchor="b" bIns="0" lIns="0" rIns="0" rtlCol="0" tIns="0" vert="horz" wrap="square">
            <a:normAutofit/>
          </a:bodyPr>
          <a:p>
            <a:r>
              <a:rPr altLang="en-US" dirty="0" lang="zh-CN"/>
              <a:t>单击此处编辑母版标题样式</a:t>
            </a:r>
            <a:endParaRPr altLang="en-US" dirty="0" lang="zh-CN"/>
          </a:p>
        </p:txBody>
      </p:sp>
      <p:sp>
        <p:nvSpPr>
          <p:cNvPr id="1048654"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56"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58"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660"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2" name="Rectangle 29_#color_$accent1_$accent2-2111&amp;1305"/>
          <p:cNvSpPr/>
          <p:nvPr userDrawn="1">
            <p:custDataLst>
              <p:tags r:id="rId17"/>
            </p:custDataLst>
          </p:nvPr>
        </p:nvSpPr>
        <p:spPr>
          <a:xfrm>
            <a:off x="11213592" y="5879592"/>
            <a:ext cx="978408" cy="978408"/>
          </a:xfrm>
          <a:custGeom>
            <a:avLst/>
            <a:ahLst/>
            <a:rect l="l" t="t" r="r" b="b"/>
            <a:pathLst>
              <a:path w="978408" h="978408">
                <a:moveTo>
                  <a:pt x="978408" y="0"/>
                </a:moveTo>
                <a:lnTo>
                  <a:pt x="978408" y="978408"/>
                </a:lnTo>
                <a:lnTo>
                  <a:pt x="0" y="978408"/>
                </a:lnTo>
                <a:lnTo>
                  <a:pt x="978408" y="0"/>
                </a:lnTo>
              </a:path>
            </a:pathLst>
          </a:custGeom>
          <a:gradFill>
            <a:gsLst>
              <a:gs pos="0">
                <a:schemeClr val="accent2">
                  <a:alpha val="100000"/>
                </a:schemeClr>
              </a:gs>
              <a:gs pos="94328">
                <a:schemeClr val="accent1">
                  <a:alpha val="100000"/>
                </a:schemeClr>
              </a:gs>
            </a:gsLst>
            <a:lin ang="10921821" scaled="0"/>
          </a:gra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a:p>
            <a:endParaRPr altLang="en-US"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703" r:id="rId1"/>
    <p:sldLayoutId id="2147486704" r:id="rId2"/>
    <p:sldLayoutId id="2147486705" r:id="rId3"/>
    <p:sldLayoutId id="2147486706" r:id="rId4"/>
    <p:sldLayoutId id="2147486707" r:id="rId5"/>
    <p:sldLayoutId id="2147486708" r:id="rId6"/>
    <p:sldLayoutId id="2147486709" r:id="rId7"/>
    <p:sldLayoutId id="2147486710" r:id="rId8"/>
    <p:sldLayoutId id="2147486711" r:id="rId9"/>
    <p:sldLayoutId id="2147486712" r:id="rId10"/>
    <p:sldLayoutId id="2147486713" r:id="rId11"/>
  </p:sldLayoutIdLst>
  <p:txStyles>
    <p:titleStyle>
      <a:lvl1pPr algn="l" defTabSz="914400" eaLnBrk="1" hangingPunct="1" latinLnBrk="0" rtl="0">
        <a:lnSpc>
          <a:spcPct val="100000"/>
        </a:lnSpc>
        <a:spcBef>
          <a:spcPct val="0"/>
        </a:spcBef>
        <a:buNone/>
        <a:defRPr b="1" sz="38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94780" y="2226335"/>
            <a:ext cx="7263732" cy="2852605"/>
          </a:xfrm>
        </p:spPr>
        <p:txBody>
          <a:bodyPr wrap="square">
            <a:normAutofit fontScale="98571"/>
          </a:bodyPr>
          <a:p>
            <a:r>
              <a:rPr altLang="en-US" dirty="0" lang="zh-CN"/>
              <a:t>学校文化建设与管理的有效途径</a:t>
            </a:r>
            <a:endParaRPr altLang="en-US" dirty="0" lang="zh-CN"/>
          </a:p>
        </p:txBody>
      </p:sp>
      <p:sp>
        <p:nvSpPr>
          <p:cNvPr id="1048650" name="署名"/>
          <p:cNvSpPr>
            <a:spLocks noGrp="1"/>
          </p:cNvSpPr>
          <p:nvPr>
            <p:ph type="body" sz="quarter" idx="17"/>
            <p:custDataLst>
              <p:tags r:id="rId2"/>
            </p:custDataLst>
          </p:nvPr>
        </p:nvSpPr>
        <p:spPr>
          <a:xfrm>
            <a:off x="894780" y="5545432"/>
            <a:ext cx="7296720" cy="674393"/>
          </a:xfrm>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8" name="序号"/>
          <p:cNvSpPr txBox="1"/>
          <p:nvPr>
            <p:custDataLst>
              <p:tags r:id="rId1"/>
            </p:custDataLst>
          </p:nvPr>
        </p:nvSpPr>
        <p:spPr>
          <a:xfrm>
            <a:off x="5394325" y="1803400"/>
            <a:ext cx="1054099" cy="952500"/>
          </a:xfrm>
          <a:prstGeom prst="rect"/>
          <a:noFill/>
        </p:spPr>
        <p:txBody>
          <a:bodyPr anchor="b" anchorCtr="0" bIns="0" lIns="0" rIns="0" rtlCol="0" tIns="0" wrap="square">
            <a:normAutofit fontScale="98000" lnSpcReduction="10000"/>
          </a:bodyPr>
          <a:p>
            <a:pPr algn="ctr">
              <a:lnSpc>
                <a:spcPct val="100000"/>
              </a:lnSpc>
            </a:pPr>
            <a:r>
              <a:rPr b="1" dirty="0" sz="5000" lang="en-US">
                <a:solidFill>
                  <a:schemeClr val="accent1"/>
                </a:solidFill>
                <a:latin typeface="+mj-ea"/>
                <a:ea typeface="+mj-ea"/>
              </a:rPr>
              <a:t>01</a:t>
            </a:r>
            <a:endParaRPr b="1" dirty="0" sz="5000" lang="en-US">
              <a:solidFill>
                <a:schemeClr val="accent1"/>
              </a:solidFill>
              <a:latin typeface="+mj-ea"/>
              <a:ea typeface="+mj-ea"/>
            </a:endParaRPr>
          </a:p>
        </p:txBody>
      </p:sp>
      <p:sp>
        <p:nvSpPr>
          <p:cNvPr id="1048830" name="项标题"/>
          <p:cNvSpPr txBox="1"/>
          <p:nvPr>
            <p:custDataLst>
              <p:tags r:id="rId2"/>
            </p:custDataLst>
          </p:nvPr>
        </p:nvSpPr>
        <p:spPr>
          <a:xfrm>
            <a:off x="5468937" y="2907346"/>
            <a:ext cx="904875" cy="3626804"/>
          </a:xfrm>
          <a:prstGeom prst="rect"/>
          <a:noFill/>
        </p:spPr>
        <p:txBody>
          <a:bodyPr anchor="ctr" bIns="0" lIns="0" rIns="0" rtlCol="0" tIns="0" vert="eaVert" wrap="square">
            <a:normAutofit/>
          </a:bodyPr>
          <a:p>
            <a:pPr>
              <a:lnSpc>
                <a:spcPct val="100000"/>
              </a:lnSpc>
            </a:pPr>
            <a:r>
              <a:rPr altLang="en-US" b="1" dirty="0" sz="2800" lang="zh-CN" spc="300">
                <a:solidFill>
                  <a:schemeClr val="tx1">
                    <a:lumMod val="85000"/>
                    <a:lumOff val="15000"/>
                  </a:schemeClr>
                </a:solidFill>
                <a:latin typeface="+mj-ea"/>
                <a:ea typeface="+mj-ea"/>
              </a:rPr>
              <a:t>学校文化建设的意义</a:t>
            </a:r>
            <a:endParaRPr altLang="en-US" b="1" dirty="0" sz="2800" lang="zh-CN" spc="300">
              <a:solidFill>
                <a:schemeClr val="tx1">
                  <a:lumMod val="85000"/>
                  <a:lumOff val="15000"/>
                </a:schemeClr>
              </a:solidFill>
              <a:latin typeface="+mj-ea"/>
              <a:ea typeface="+mj-ea"/>
            </a:endParaRPr>
          </a:p>
        </p:txBody>
      </p:sp>
      <p:sp>
        <p:nvSpPr>
          <p:cNvPr id="1048832" name="序号"/>
          <p:cNvSpPr txBox="1"/>
          <p:nvPr>
            <p:custDataLst>
              <p:tags r:id="rId3"/>
            </p:custDataLst>
          </p:nvPr>
        </p:nvSpPr>
        <p:spPr>
          <a:xfrm>
            <a:off x="8984851" y="1803400"/>
            <a:ext cx="1054099" cy="952500"/>
          </a:xfrm>
          <a:prstGeom prst="rect"/>
          <a:noFill/>
        </p:spPr>
        <p:txBody>
          <a:bodyPr anchor="b" anchorCtr="0" bIns="0" lIns="0" rIns="0" rtlCol="0" tIns="0" wrap="square">
            <a:normAutofit fontScale="98000" lnSpcReduction="10000"/>
          </a:bodyPr>
          <a:p>
            <a:pPr algn="ctr">
              <a:lnSpc>
                <a:spcPct val="100000"/>
              </a:lnSpc>
            </a:pPr>
            <a:r>
              <a:rPr b="1" dirty="0" sz="5000" lang="en-US">
                <a:solidFill>
                  <a:schemeClr val="accent1"/>
                </a:solidFill>
                <a:latin typeface="+mj-ea"/>
                <a:ea typeface="+mj-ea"/>
              </a:rPr>
              <a:t>04</a:t>
            </a:r>
            <a:endParaRPr b="1" dirty="0" sz="5000" lang="en-US">
              <a:solidFill>
                <a:schemeClr val="accent1"/>
              </a:solidFill>
              <a:latin typeface="+mj-ea"/>
              <a:ea typeface="+mj-ea"/>
            </a:endParaRPr>
          </a:p>
        </p:txBody>
      </p:sp>
      <p:sp>
        <p:nvSpPr>
          <p:cNvPr id="1048834" name="项标题"/>
          <p:cNvSpPr txBox="1"/>
          <p:nvPr>
            <p:custDataLst>
              <p:tags r:id="rId4"/>
            </p:custDataLst>
          </p:nvPr>
        </p:nvSpPr>
        <p:spPr>
          <a:xfrm>
            <a:off x="9059463" y="2907346"/>
            <a:ext cx="904875" cy="3626804"/>
          </a:xfrm>
          <a:prstGeom prst="rect"/>
          <a:noFill/>
        </p:spPr>
        <p:txBody>
          <a:bodyPr anchor="ctr" bIns="0" lIns="0" rIns="0" rtlCol="0" tIns="0" vert="eaVert" wrap="square">
            <a:normAutofit fontScale="96429" lnSpcReduction="20000"/>
          </a:bodyPr>
          <a:p>
            <a:pPr>
              <a:lnSpc>
                <a:spcPct val="100000"/>
              </a:lnSpc>
            </a:pPr>
            <a:r>
              <a:rPr altLang="en-US" b="1" dirty="0" sz="2800" lang="zh-CN" spc="300">
                <a:solidFill>
                  <a:schemeClr val="tx1">
                    <a:lumMod val="85000"/>
                    <a:lumOff val="15000"/>
                  </a:schemeClr>
                </a:solidFill>
                <a:latin typeface="+mj-ea"/>
                <a:ea typeface="+mj-ea"/>
              </a:rPr>
              <a:t>学校文化建设的成果体现</a:t>
            </a:r>
            <a:endParaRPr altLang="en-US" b="1" dirty="0" sz="2800" lang="zh-CN" spc="300">
              <a:solidFill>
                <a:schemeClr val="tx1">
                  <a:lumMod val="85000"/>
                  <a:lumOff val="15000"/>
                </a:schemeClr>
              </a:solidFill>
              <a:latin typeface="+mj-ea"/>
              <a:ea typeface="+mj-ea"/>
            </a:endParaRPr>
          </a:p>
        </p:txBody>
      </p:sp>
      <p:sp>
        <p:nvSpPr>
          <p:cNvPr id="1048836" name="序号"/>
          <p:cNvSpPr txBox="1"/>
          <p:nvPr>
            <p:custDataLst>
              <p:tags r:id="rId5"/>
            </p:custDataLst>
          </p:nvPr>
        </p:nvSpPr>
        <p:spPr>
          <a:xfrm>
            <a:off x="6591167" y="1803400"/>
            <a:ext cx="1054099" cy="952500"/>
          </a:xfrm>
          <a:prstGeom prst="rect"/>
          <a:noFill/>
        </p:spPr>
        <p:txBody>
          <a:bodyPr anchor="b" anchorCtr="0" bIns="0" lIns="0" rIns="0" rtlCol="0" tIns="0" wrap="square">
            <a:normAutofit fontScale="98000" lnSpcReduction="10000"/>
          </a:bodyPr>
          <a:p>
            <a:pPr algn="ctr">
              <a:lnSpc>
                <a:spcPct val="100000"/>
              </a:lnSpc>
            </a:pPr>
            <a:r>
              <a:rPr b="1" dirty="0" sz="5000" lang="en-US">
                <a:solidFill>
                  <a:schemeClr val="accent1"/>
                </a:solidFill>
                <a:latin typeface="+mj-ea"/>
                <a:ea typeface="+mj-ea"/>
              </a:rPr>
              <a:t>02</a:t>
            </a:r>
            <a:endParaRPr b="1" dirty="0" sz="5000" lang="en-US">
              <a:solidFill>
                <a:schemeClr val="accent1"/>
              </a:solidFill>
              <a:latin typeface="+mj-ea"/>
              <a:ea typeface="+mj-ea"/>
            </a:endParaRPr>
          </a:p>
        </p:txBody>
      </p:sp>
      <p:sp>
        <p:nvSpPr>
          <p:cNvPr id="1048838" name="项标题"/>
          <p:cNvSpPr txBox="1"/>
          <p:nvPr>
            <p:custDataLst>
              <p:tags r:id="rId6"/>
            </p:custDataLst>
          </p:nvPr>
        </p:nvSpPr>
        <p:spPr>
          <a:xfrm>
            <a:off x="6665779" y="2907346"/>
            <a:ext cx="904875" cy="3626804"/>
          </a:xfrm>
          <a:prstGeom prst="rect"/>
          <a:noFill/>
        </p:spPr>
        <p:txBody>
          <a:bodyPr anchor="ctr" bIns="0" lIns="0" rIns="0" rtlCol="0" tIns="0" vert="eaVert" wrap="square">
            <a:normAutofit fontScale="96429" lnSpcReduction="20000"/>
          </a:bodyPr>
          <a:p>
            <a:pPr>
              <a:lnSpc>
                <a:spcPct val="100000"/>
              </a:lnSpc>
            </a:pPr>
            <a:r>
              <a:rPr altLang="en-US" b="1" dirty="0" sz="2800" lang="zh-CN" spc="300">
                <a:solidFill>
                  <a:schemeClr val="tx1">
                    <a:lumMod val="85000"/>
                    <a:lumOff val="15000"/>
                  </a:schemeClr>
                </a:solidFill>
                <a:latin typeface="+mj-ea"/>
                <a:ea typeface="+mj-ea"/>
              </a:rPr>
              <a:t>学校文化建设的核心要素</a:t>
            </a:r>
            <a:endParaRPr altLang="en-US" b="1" dirty="0" sz="2800" lang="zh-CN" spc="300">
              <a:solidFill>
                <a:schemeClr val="tx1">
                  <a:lumMod val="85000"/>
                  <a:lumOff val="15000"/>
                </a:schemeClr>
              </a:solidFill>
              <a:latin typeface="+mj-ea"/>
              <a:ea typeface="+mj-ea"/>
            </a:endParaRPr>
          </a:p>
        </p:txBody>
      </p:sp>
      <p:sp>
        <p:nvSpPr>
          <p:cNvPr id="1048840" name="序号"/>
          <p:cNvSpPr txBox="1"/>
          <p:nvPr>
            <p:custDataLst>
              <p:tags r:id="rId7"/>
            </p:custDataLst>
          </p:nvPr>
        </p:nvSpPr>
        <p:spPr>
          <a:xfrm>
            <a:off x="7788009" y="1803400"/>
            <a:ext cx="1054099" cy="952500"/>
          </a:xfrm>
          <a:prstGeom prst="rect"/>
          <a:noFill/>
        </p:spPr>
        <p:txBody>
          <a:bodyPr anchor="b" anchorCtr="0" bIns="0" lIns="0" rIns="0" rtlCol="0" tIns="0" wrap="square">
            <a:normAutofit fontScale="98000" lnSpcReduction="10000"/>
          </a:bodyPr>
          <a:p>
            <a:pPr algn="ctr">
              <a:lnSpc>
                <a:spcPct val="100000"/>
              </a:lnSpc>
            </a:pPr>
            <a:r>
              <a:rPr b="1" dirty="0" sz="5000" lang="en-US">
                <a:solidFill>
                  <a:schemeClr val="accent1"/>
                </a:solidFill>
                <a:latin typeface="+mj-ea"/>
                <a:ea typeface="+mj-ea"/>
              </a:rPr>
              <a:t>03</a:t>
            </a:r>
            <a:endParaRPr b="1" dirty="0" sz="5000" lang="en-US">
              <a:solidFill>
                <a:schemeClr val="accent1"/>
              </a:solidFill>
              <a:latin typeface="+mj-ea"/>
              <a:ea typeface="+mj-ea"/>
            </a:endParaRPr>
          </a:p>
        </p:txBody>
      </p:sp>
      <p:sp>
        <p:nvSpPr>
          <p:cNvPr id="1048842" name="项标题"/>
          <p:cNvSpPr txBox="1"/>
          <p:nvPr>
            <p:custDataLst>
              <p:tags r:id="rId8"/>
            </p:custDataLst>
          </p:nvPr>
        </p:nvSpPr>
        <p:spPr>
          <a:xfrm>
            <a:off x="7862621" y="2907346"/>
            <a:ext cx="904875" cy="3626804"/>
          </a:xfrm>
          <a:prstGeom prst="rect"/>
          <a:noFill/>
        </p:spPr>
        <p:txBody>
          <a:bodyPr anchor="ctr" bIns="0" lIns="0" rIns="0" rtlCol="0" tIns="0" vert="eaVert" wrap="square">
            <a:normAutofit fontScale="96429" lnSpcReduction="20000"/>
          </a:bodyPr>
          <a:p>
            <a:pPr>
              <a:lnSpc>
                <a:spcPct val="100000"/>
              </a:lnSpc>
            </a:pPr>
            <a:r>
              <a:rPr altLang="en-US" b="1" dirty="0" sz="2800" lang="zh-CN" spc="300">
                <a:solidFill>
                  <a:schemeClr val="tx1">
                    <a:lumMod val="85000"/>
                    <a:lumOff val="15000"/>
                  </a:schemeClr>
                </a:solidFill>
                <a:latin typeface="+mj-ea"/>
                <a:ea typeface="+mj-ea"/>
              </a:rPr>
              <a:t>学校文化建设的实施途径</a:t>
            </a:r>
            <a:endParaRPr altLang="en-US" b="1" dirty="0" sz="2800" lang="zh-CN" spc="300">
              <a:solidFill>
                <a:schemeClr val="tx1">
                  <a:lumMod val="85000"/>
                  <a:lumOff val="15000"/>
                </a:schemeClr>
              </a:solidFill>
              <a:latin typeface="+mj-ea"/>
              <a:ea typeface="+mj-ea"/>
            </a:endParaRPr>
          </a:p>
        </p:txBody>
      </p:sp>
      <p:sp>
        <p:nvSpPr>
          <p:cNvPr id="1048844" name="序号"/>
          <p:cNvSpPr txBox="1"/>
          <p:nvPr>
            <p:custDataLst>
              <p:tags r:id="rId9"/>
            </p:custDataLst>
          </p:nvPr>
        </p:nvSpPr>
        <p:spPr>
          <a:xfrm>
            <a:off x="10181693" y="1803400"/>
            <a:ext cx="1054099" cy="952500"/>
          </a:xfrm>
          <a:prstGeom prst="rect"/>
          <a:noFill/>
        </p:spPr>
        <p:txBody>
          <a:bodyPr anchor="b" anchorCtr="0" bIns="0" lIns="0" rIns="0" rtlCol="0" tIns="0" wrap="square">
            <a:normAutofit fontScale="98000" lnSpcReduction="10000"/>
          </a:bodyPr>
          <a:p>
            <a:pPr algn="ctr">
              <a:lnSpc>
                <a:spcPct val="100000"/>
              </a:lnSpc>
            </a:pPr>
            <a:r>
              <a:rPr b="1" dirty="0" sz="5000" lang="en-US">
                <a:solidFill>
                  <a:schemeClr val="accent1"/>
                </a:solidFill>
                <a:latin typeface="+mj-ea"/>
                <a:ea typeface="+mj-ea"/>
              </a:rPr>
              <a:t>05</a:t>
            </a:r>
            <a:endParaRPr b="1" dirty="0" sz="5000" lang="en-US">
              <a:solidFill>
                <a:schemeClr val="accent1"/>
              </a:solidFill>
              <a:latin typeface="+mj-ea"/>
              <a:ea typeface="+mj-ea"/>
            </a:endParaRPr>
          </a:p>
        </p:txBody>
      </p:sp>
      <p:sp>
        <p:nvSpPr>
          <p:cNvPr id="1048846" name="项标题"/>
          <p:cNvSpPr txBox="1"/>
          <p:nvPr>
            <p:custDataLst>
              <p:tags r:id="rId10"/>
            </p:custDataLst>
          </p:nvPr>
        </p:nvSpPr>
        <p:spPr>
          <a:xfrm>
            <a:off x="10256305" y="2907346"/>
            <a:ext cx="904875" cy="3626804"/>
          </a:xfrm>
          <a:prstGeom prst="rect"/>
          <a:noFill/>
        </p:spPr>
        <p:txBody>
          <a:bodyPr anchor="ctr" bIns="0" lIns="0" rIns="0" rtlCol="0" tIns="0" vert="eaVert" wrap="square">
            <a:normAutofit fontScale="96429" lnSpcReduction="20000"/>
          </a:bodyPr>
          <a:p>
            <a:pPr>
              <a:lnSpc>
                <a:spcPct val="100000"/>
              </a:lnSpc>
            </a:pPr>
            <a:r>
              <a:rPr altLang="en-US" b="1" dirty="0" sz="2800" lang="zh-CN" spc="300">
                <a:solidFill>
                  <a:schemeClr val="tx1">
                    <a:lumMod val="85000"/>
                    <a:lumOff val="15000"/>
                  </a:schemeClr>
                </a:solidFill>
                <a:latin typeface="+mj-ea"/>
                <a:ea typeface="+mj-ea"/>
              </a:rPr>
              <a:t>学校文化建设的未来展望</a:t>
            </a:r>
            <a:endParaRPr altLang="en-US" b="1" dirty="0" sz="2800" lang="zh-CN" spc="300">
              <a:solidFill>
                <a:schemeClr val="tx1">
                  <a:lumMod val="85000"/>
                  <a:lumOff val="15000"/>
                </a:schemeClr>
              </a:solidFill>
              <a:latin typeface="+mj-ea"/>
              <a:ea typeface="+mj-ea"/>
            </a:endParaRPr>
          </a:p>
        </p:txBody>
      </p:sp>
      <p:sp>
        <p:nvSpPr>
          <p:cNvPr id="1048848" name="标题"/>
          <p:cNvSpPr>
            <a:spLocks noGrp="1"/>
          </p:cNvSpPr>
          <p:nvPr>
            <p:ph type="title"/>
            <p:custDataLst>
              <p:tags r:id="rId11"/>
            </p:custDataLst>
          </p:nvPr>
        </p:nvSpPr>
        <p:spPr>
          <a:xfrm>
            <a:off x="1654078" y="488365"/>
            <a:ext cx="10085831" cy="1081088"/>
          </a:xfrm>
        </p:spPr>
        <p:txBody>
          <a:bodyPr wrap="square">
            <a:normAutofit/>
          </a:bodyPr>
          <a:p>
            <a:r>
              <a:rPr altLang="en-US" dirty="0" lang="zh-CN"/>
              <a:t>目录</a:t>
            </a:r>
            <a:endParaRPr altLang="en-US" dirty="0" lang="zh-CN"/>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0" name="标题"/>
          <p:cNvSpPr>
            <a:spLocks noGrp="1"/>
          </p:cNvSpPr>
          <p:nvPr>
            <p:ph type="title"/>
            <p:custDataLst>
              <p:tags r:id="rId1"/>
            </p:custDataLst>
          </p:nvPr>
        </p:nvSpPr>
        <p:spPr>
          <a:xfrm>
            <a:off x="1131993" y="3198412"/>
            <a:ext cx="6496474" cy="1988866"/>
          </a:xfrm>
        </p:spPr>
        <p:txBody>
          <a:bodyPr wrap="square">
            <a:normAutofit/>
          </a:bodyPr>
          <a:p>
            <a:r>
              <a:rPr altLang="en-US" dirty="0" lang="zh-CN"/>
              <a:t>学校文化建设的意义</a:t>
            </a:r>
            <a:endParaRPr altLang="en-US" dirty="0" lang="zh-CN"/>
          </a:p>
        </p:txBody>
      </p:sp>
      <p:sp>
        <p:nvSpPr>
          <p:cNvPr id="1048902" name="节编号"/>
          <p:cNvSpPr>
            <a:spLocks noGrp="1"/>
          </p:cNvSpPr>
          <p:nvPr>
            <p:ph type="body" sz="quarter" idx="13"/>
            <p:custDataLst>
              <p:tags r:id="rId2"/>
            </p:custDataLst>
          </p:nvPr>
        </p:nvSpPr>
        <p:spPr>
          <a:xfrm>
            <a:off x="1131993" y="712258"/>
            <a:ext cx="6496474" cy="2242867"/>
          </a:xfrm>
        </p:spPr>
        <p:txBody>
          <a:bodyPr wrap="square">
            <a:normAutofit fontScale="98876" lnSpcReduction="1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6" name="标题 1"/>
          <p:cNvSpPr>
            <a:spLocks noGrp="1"/>
          </p:cNvSpPr>
          <p:nvPr>
            <p:ph type="title"/>
          </p:nvPr>
        </p:nvSpPr>
        <p:spPr/>
        <p:txBody>
          <a:bodyPr/>
          <a:p>
            <a:r>
              <a:rPr altLang="en-US" lang="zh-CN"/>
              <a:t>提升教育质量</a:t>
            </a:r>
            <a:endParaRPr altLang="en-US" lang="zh-CN"/>
          </a:p>
        </p:txBody>
      </p:sp>
      <p:sp>
        <p:nvSpPr>
          <p:cNvPr id="10489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学校文化建设有助于提高教师教学水平，激发学生学习兴趣。</a:t>
            </a:r>
            <a:endParaRPr altLang="en-US" dirty="0" sz="1200" lang="zh-CN" spc="150">
              <a:solidFill>
                <a:schemeClr val="tx1">
                  <a:lumMod val="85000"/>
                  <a:lumOff val="15000"/>
                </a:schemeClr>
              </a:solidFill>
              <a:latin typeface="+mn-ea"/>
              <a:sym typeface="+mn-ea"/>
            </a:endParaRPr>
          </a:p>
        </p:txBody>
      </p:sp>
      <p:sp>
        <p:nvSpPr>
          <p:cNvPr id="10489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良好的学校文化能够培养学生的综合素质，促进全面发展。</a:t>
            </a:r>
            <a:endParaRPr altLang="en-US" dirty="0" sz="1200" lang="zh-CN" spc="150">
              <a:solidFill>
                <a:schemeClr val="tx1">
                  <a:lumMod val="85000"/>
                  <a:lumOff val="15000"/>
                </a:schemeClr>
              </a:solidFill>
              <a:latin typeface="+mn-ea"/>
              <a:sym typeface="+mn-ea"/>
            </a:endParaRPr>
          </a:p>
        </p:txBody>
      </p:sp>
      <p:sp>
        <p:nvSpPr>
          <p:cNvPr id="10489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学校文化是学校品牌的重要组成部分，能够提升学校的知名度和影响力。</a:t>
            </a:r>
            <a:endParaRPr altLang="en-US" dirty="0" sz="1200" lang="zh-CN" spc="150">
              <a:solidFill>
                <a:schemeClr val="tx1">
                  <a:lumMod val="85000"/>
                  <a:lumOff val="15000"/>
                </a:schemeClr>
              </a:solidFill>
              <a:latin typeface="+mn-ea"/>
              <a:sym typeface="+mn-ea"/>
            </a:endParaRPr>
          </a:p>
        </p:txBody>
      </p:sp>
      <p:sp>
        <p:nvSpPr>
          <p:cNvPr id="10489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学校文化建设有助于形成良好的校风、教风和学风，提高整体教育质量。</a:t>
            </a:r>
            <a:endParaRPr altLang="en-US" dirty="0" sz="1200" lang="zh-CN" spc="150">
              <a:solidFill>
                <a:schemeClr val="tx1">
                  <a:lumMod val="85000"/>
                  <a:lumOff val="15000"/>
                </a:schemeClr>
              </a:solidFill>
              <a:latin typeface="+mn-ea"/>
              <a:sym typeface="+mn-ea"/>
            </a:endParaRPr>
          </a:p>
        </p:txBody>
      </p:sp>
      <p:sp>
        <p:nvSpPr>
          <p:cNvPr id="10489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6" name="标题 1"/>
          <p:cNvSpPr>
            <a:spLocks noGrp="1"/>
          </p:cNvSpPr>
          <p:nvPr>
            <p:ph type="title"/>
          </p:nvPr>
        </p:nvSpPr>
        <p:spPr/>
        <p:txBody>
          <a:bodyPr/>
          <a:p>
            <a:r>
              <a:rPr altLang="en-US" lang="zh-CN"/>
              <a:t>促进学校发展</a:t>
            </a:r>
            <a:endParaRPr altLang="en-US" lang="zh-CN"/>
          </a:p>
        </p:txBody>
      </p:sp>
      <p:sp>
        <p:nvSpPr>
          <p:cNvPr id="104900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提升学校品牌形象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1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增强师生凝聚力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2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培养优秀人才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提高教育教学质量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6" name="标题 1"/>
          <p:cNvSpPr>
            <a:spLocks noGrp="1"/>
          </p:cNvSpPr>
          <p:nvPr>
            <p:ph type="title"/>
          </p:nvPr>
        </p:nvSpPr>
        <p:spPr/>
        <p:txBody>
          <a:bodyPr/>
          <a:p>
            <a:r>
              <a:rPr altLang="en-US" lang="zh-CN"/>
              <a:t>培养优秀人才</a:t>
            </a:r>
            <a:endParaRPr altLang="en-US" lang="zh-CN"/>
          </a:p>
        </p:txBody>
      </p:sp>
      <p:sp>
        <p:nvSpPr>
          <p:cNvPr id="104906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72" name="TextBox 2"/>
          <p:cNvSpPr txBox="1"/>
          <p:nvPr>
            <p:custDataLst>
              <p:tags r:id="rId3"/>
            </p:custDataLst>
          </p:nvPr>
        </p:nvSpPr>
        <p:spPr>
          <a:xfrm>
            <a:off x="986772" y="3068798"/>
            <a:ext cx="2184713" cy="1764137"/>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学校文化建设有助于培养学生的综合素质，提高教育质量。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7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78" name="TextBox 2"/>
          <p:cNvSpPr txBox="1"/>
          <p:nvPr>
            <p:custDataLst>
              <p:tags r:id="rId6"/>
            </p:custDataLst>
          </p:nvPr>
        </p:nvSpPr>
        <p:spPr>
          <a:xfrm>
            <a:off x="3669017" y="3068798"/>
            <a:ext cx="2184713" cy="1764137"/>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良好的学校文化能够激励学生积极向上，成为优秀的人才。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8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学校文化是培养学生创新精神和实践能力的摇篮。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90"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学校文化建设有助于培养学生的社会责任感和公民意识。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6" name="标题 1"/>
          <p:cNvSpPr>
            <a:spLocks noGrp="1"/>
          </p:cNvSpPr>
          <p:nvPr>
            <p:ph type="title"/>
          </p:nvPr>
        </p:nvSpPr>
        <p:spPr/>
        <p:txBody>
          <a:bodyPr/>
          <a:p>
            <a:r>
              <a:rPr altLang="en-US" lang="zh-CN"/>
              <a:t>增强学校凝聚力</a:t>
            </a:r>
            <a:endParaRPr altLang="en-US" lang="zh-CN"/>
          </a:p>
        </p:txBody>
      </p:sp>
      <p:sp>
        <p:nvSpPr>
          <p:cNvPr id="10491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学校文化建设有助于形成共同价值观和行为准则，使师生在思想上产生共鸣</a:t>
            </a:r>
            <a:endParaRPr altLang="en-US" dirty="0" sz="2000" lang="zh-CN" spc="150">
              <a:solidFill>
                <a:schemeClr val="tx1">
                  <a:lumMod val="75000"/>
                  <a:lumOff val="25000"/>
                </a:schemeClr>
              </a:solidFill>
              <a:latin typeface="+mn-ea"/>
              <a:sym typeface="+mn-ea"/>
            </a:endParaRPr>
          </a:p>
        </p:txBody>
      </p:sp>
      <p:sp>
        <p:nvSpPr>
          <p:cNvPr id="10491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学校文化能够激发师生的归属感和自豪感，增强对学校的认同感和凝聚力</a:t>
            </a:r>
            <a:endParaRPr altLang="en-US" dirty="0" sz="2000" lang="zh-CN" spc="150">
              <a:solidFill>
                <a:schemeClr val="tx1">
                  <a:lumMod val="75000"/>
                  <a:lumOff val="25000"/>
                </a:schemeClr>
              </a:solidFill>
              <a:latin typeface="+mn-ea"/>
              <a:sym typeface="+mn-ea"/>
            </a:endParaRPr>
          </a:p>
        </p:txBody>
      </p:sp>
      <p:sp>
        <p:nvSpPr>
          <p:cNvPr id="10491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良好的学校文化可以营造积极向上的氛围，使师生更加热爱学校，愿意为学校的发展贡献力量</a:t>
            </a:r>
            <a:endParaRPr altLang="en-US" dirty="0" sz="2000" lang="zh-CN" spc="150">
              <a:solidFill>
                <a:schemeClr val="tx1">
                  <a:lumMod val="75000"/>
                  <a:lumOff val="25000"/>
                </a:schemeClr>
              </a:solidFill>
              <a:latin typeface="+mn-ea"/>
              <a:sym typeface="+mn-ea"/>
            </a:endParaRPr>
          </a:p>
        </p:txBody>
      </p:sp>
      <p:sp>
        <p:nvSpPr>
          <p:cNvPr id="104914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学校文化作为一种软实力，能够吸引优秀人才加入，提高学校的整体竞争力</a:t>
            </a:r>
            <a:endParaRPr altLang="en-US" dirty="0" sz="2000" lang="zh-CN" spc="150">
              <a:solidFill>
                <a:schemeClr val="tx1">
                  <a:lumMod val="75000"/>
                  <a:lumOff val="25000"/>
                </a:schemeClr>
              </a:solidFill>
              <a:latin typeface="+mn-ea"/>
              <a:sym typeface="+mn-ea"/>
            </a:endParaRPr>
          </a:p>
        </p:txBody>
      </p:sp>
      <p:sp>
        <p:nvSpPr>
          <p:cNvPr id="10491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6" name="标题"/>
          <p:cNvSpPr>
            <a:spLocks noGrp="1"/>
          </p:cNvSpPr>
          <p:nvPr>
            <p:ph type="title"/>
            <p:custDataLst>
              <p:tags r:id="rId1"/>
            </p:custDataLst>
          </p:nvPr>
        </p:nvSpPr>
        <p:spPr>
          <a:xfrm>
            <a:off x="1131993" y="3198412"/>
            <a:ext cx="6496474" cy="1988866"/>
          </a:xfrm>
        </p:spPr>
        <p:txBody>
          <a:bodyPr wrap="square">
            <a:normAutofit fontScale="96000"/>
          </a:bodyPr>
          <a:p>
            <a:r>
              <a:rPr altLang="en-US" dirty="0" lang="zh-CN"/>
              <a:t>学校文化建设的核心要素</a:t>
            </a:r>
            <a:endParaRPr altLang="en-US" dirty="0" lang="zh-CN"/>
          </a:p>
        </p:txBody>
      </p:sp>
      <p:sp>
        <p:nvSpPr>
          <p:cNvPr id="1049188" name="节编号"/>
          <p:cNvSpPr>
            <a:spLocks noGrp="1"/>
          </p:cNvSpPr>
          <p:nvPr>
            <p:ph type="body" sz="quarter" idx="13"/>
            <p:custDataLst>
              <p:tags r:id="rId2"/>
            </p:custDataLst>
          </p:nvPr>
        </p:nvSpPr>
        <p:spPr>
          <a:xfrm>
            <a:off x="1131993" y="712258"/>
            <a:ext cx="6496474" cy="2242867"/>
          </a:xfrm>
        </p:spPr>
        <p:txBody>
          <a:bodyPr wrap="square">
            <a:normAutofit/>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精神文化</a:t>
            </a:r>
            <a:endParaRPr altLang="en-US" lang="zh-CN"/>
          </a:p>
        </p:txBody>
      </p:sp>
      <p:sp>
        <p:nvSpPr>
          <p:cNvPr id="104923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价值观：学校所倡导的价值观和信仰，是学校文化的核心。</a:t>
            </a:r>
            <a:endParaRPr altLang="en-US" dirty="0" sz="1200" lang="zh-CN" spc="150">
              <a:solidFill>
                <a:schemeClr val="tx1">
                  <a:lumMod val="85000"/>
                  <a:lumOff val="15000"/>
                </a:schemeClr>
              </a:solidFill>
              <a:latin typeface="+mn-ea"/>
              <a:sym typeface="+mn-ea"/>
            </a:endParaRPr>
          </a:p>
        </p:txBody>
      </p:sp>
      <p:sp>
        <p:nvSpPr>
          <p:cNvPr id="104923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校风：学校的传统、学风和人际关系等方面的表现，是学校文化的体现。</a:t>
            </a:r>
            <a:endParaRPr altLang="en-US" dirty="0" sz="1200" lang="zh-CN" spc="150">
              <a:solidFill>
                <a:schemeClr val="tx1">
                  <a:lumMod val="85000"/>
                  <a:lumOff val="15000"/>
                </a:schemeClr>
              </a:solidFill>
              <a:latin typeface="+mn-ea"/>
              <a:sym typeface="+mn-ea"/>
            </a:endParaRPr>
          </a:p>
        </p:txBody>
      </p:sp>
      <p:sp>
        <p:nvSpPr>
          <p:cNvPr id="104924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教风：教师的教育理念、教学风格和行为规范等方面的表现，是学校文化的重要组成部分。</a:t>
            </a:r>
            <a:endParaRPr altLang="en-US" dirty="0" sz="1200" lang="zh-CN" spc="150">
              <a:solidFill>
                <a:schemeClr val="tx1">
                  <a:lumMod val="85000"/>
                  <a:lumOff val="15000"/>
                </a:schemeClr>
              </a:solidFill>
              <a:latin typeface="+mn-ea"/>
              <a:sym typeface="+mn-ea"/>
            </a:endParaRPr>
          </a:p>
        </p:txBody>
      </p:sp>
      <p:sp>
        <p:nvSpPr>
          <p:cNvPr id="104924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学风：学生的学习态度、学习方法、学术道德等方面的表现，是学校文化的体现。</a:t>
            </a:r>
            <a:endParaRPr altLang="en-US" dirty="0" sz="1200" lang="zh-CN" spc="150">
              <a:solidFill>
                <a:schemeClr val="tx1">
                  <a:lumMod val="85000"/>
                  <a:lumOff val="15000"/>
                </a:schemeClr>
              </a:solidFill>
              <a:latin typeface="+mn-ea"/>
              <a:sym typeface="+mn-ea"/>
            </a:endParaRPr>
          </a:p>
        </p:txBody>
      </p:sp>
      <p:sp>
        <p:nvSpPr>
          <p:cNvPr id="104925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物质文化</a:t>
            </a:r>
            <a:endParaRPr altLang="en-US" lang="zh-CN"/>
          </a:p>
        </p:txBody>
      </p:sp>
      <p:sp>
        <p:nvSpPr>
          <p:cNvPr id="104929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校园环境：整洁、优美、有序</a:t>
            </a:r>
            <a:endParaRPr altLang="en-US" dirty="0" sz="2000" lang="zh-CN" spc="150">
              <a:solidFill>
                <a:schemeClr val="tx1">
                  <a:lumMod val="85000"/>
                  <a:lumOff val="15000"/>
                </a:schemeClr>
              </a:solidFill>
              <a:latin typeface="+mn-ea"/>
              <a:sym typeface="+mn-ea"/>
            </a:endParaRPr>
          </a:p>
        </p:txBody>
      </p:sp>
      <p:sp>
        <p:nvSpPr>
          <p:cNvPr id="104930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设施设备：现代化、智能化、人性化</a:t>
            </a:r>
            <a:endParaRPr altLang="en-US" dirty="0" sz="2000" lang="zh-CN" spc="150">
              <a:solidFill>
                <a:schemeClr val="tx1">
                  <a:lumMod val="85000"/>
                  <a:lumOff val="15000"/>
                </a:schemeClr>
              </a:solidFill>
              <a:latin typeface="+mn-ea"/>
              <a:sym typeface="+mn-ea"/>
            </a:endParaRPr>
          </a:p>
        </p:txBody>
      </p:sp>
      <p:sp>
        <p:nvSpPr>
          <p:cNvPr id="104930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文化标识：校徽、校训、校歌等</a:t>
            </a:r>
            <a:endParaRPr altLang="en-US" dirty="0" sz="2000" lang="zh-CN" spc="150">
              <a:solidFill>
                <a:schemeClr val="tx1">
                  <a:lumMod val="85000"/>
                  <a:lumOff val="15000"/>
                </a:schemeClr>
              </a:solidFill>
              <a:latin typeface="+mn-ea"/>
              <a:sym typeface="+mn-ea"/>
            </a:endParaRPr>
          </a:p>
        </p:txBody>
      </p:sp>
      <p:sp>
        <p:nvSpPr>
          <p:cNvPr id="104931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文化活动场所：图书馆、体育馆、艺术中心等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制度文化</a:t>
            </a:r>
            <a:endParaRPr altLang="en-US" lang="zh-CN"/>
          </a:p>
        </p:txBody>
      </p:sp>
      <p:sp>
        <p:nvSpPr>
          <p:cNvPr id="104935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定义：学校制度文化是学校在教育实践中形成的各种规章制度和行为准则的总和，包括教学管理、学生管理、校园安全等方面的制度。</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作用：制度文化是学校文化建设的基石，能够规范师生行为，提高管理效率，保障学校各项工作的顺利开展。</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建设要点：制定科学合理的制度，注重制度的宣传与执行，加强监督与反馈机制，确保制度的有效性和公正性。</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案例分析：某中学通过制定一系列科学合理的制度，规范师生行为，营造了良好的校园文化氛围，提高了教育教学质量。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行为文化</a:t>
            </a:r>
            <a:endParaRPr altLang="en-US" lang="zh-CN"/>
          </a:p>
        </p:txBody>
      </p:sp>
      <p:sp>
        <p:nvSpPr>
          <p:cNvPr id="104939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行为准则：学校应制定明确的行为准则，规范师生的行为，树立良好的校风。</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仪式感：通过举办各种仪式和活动，增强师生的归属感和荣誉感，提升行为文化的内涵。</a:t>
            </a:r>
            <a:endParaRPr dirty="0" sz="2000" err="1">
              <a:solidFill>
                <a:schemeClr val="tx1">
                  <a:lumMod val="75000"/>
                  <a:lumOff val="25000"/>
                </a:schemeClr>
              </a:solidFill>
              <a:latin typeface="+mn-ea"/>
              <a:ea typeface="+mn-ea"/>
              <a:cs typeface="+mn-ea"/>
              <a:sym typeface="+mn-lt"/>
            </a:endParaRPr>
          </a:p>
        </p:txBody>
      </p:sp>
      <p:sp>
        <p:nvSpPr>
          <p:cNvPr id="104941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2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7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行为评价：学校应建立行为评价体系，对师生行为进行评价和激励，促进行为文化的建设。</a:t>
            </a:r>
            <a:endParaRPr dirty="0" sz="2000" err="1">
              <a:solidFill>
                <a:schemeClr val="tx1">
                  <a:lumMod val="75000"/>
                  <a:lumOff val="25000"/>
                </a:schemeClr>
              </a:solidFill>
              <a:latin typeface="+mn-ea"/>
              <a:ea typeface="+mn-ea"/>
              <a:cs typeface="+mn-ea"/>
              <a:sym typeface="+mn-lt"/>
            </a:endParaRPr>
          </a:p>
        </p:txBody>
      </p:sp>
      <p:sp>
        <p:nvSpPr>
          <p:cNvPr id="10494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榜样力量：优秀师生的行为可以成为其他师生的榜样，引领大家向善向美。</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2" name="标题"/>
          <p:cNvSpPr>
            <a:spLocks noGrp="1"/>
          </p:cNvSpPr>
          <p:nvPr>
            <p:ph type="title"/>
            <p:custDataLst>
              <p:tags r:id="rId1"/>
            </p:custDataLst>
          </p:nvPr>
        </p:nvSpPr>
        <p:spPr>
          <a:xfrm>
            <a:off x="1131993" y="3198412"/>
            <a:ext cx="6496474" cy="1988866"/>
          </a:xfrm>
        </p:spPr>
        <p:txBody>
          <a:bodyPr wrap="square">
            <a:normAutofit fontScale="96000"/>
          </a:bodyPr>
          <a:p>
            <a:r>
              <a:rPr altLang="en-US" dirty="0" lang="zh-CN"/>
              <a:t>学校文化建设的实施途径</a:t>
            </a:r>
            <a:endParaRPr altLang="en-US" dirty="0" lang="zh-CN"/>
          </a:p>
        </p:txBody>
      </p:sp>
      <p:sp>
        <p:nvSpPr>
          <p:cNvPr id="1049474" name="节编号"/>
          <p:cNvSpPr>
            <a:spLocks noGrp="1"/>
          </p:cNvSpPr>
          <p:nvPr>
            <p:ph type="body" sz="quarter" idx="13"/>
            <p:custDataLst>
              <p:tags r:id="rId2"/>
            </p:custDataLst>
          </p:nvPr>
        </p:nvSpPr>
        <p:spPr>
          <a:xfrm>
            <a:off x="1131993" y="712258"/>
            <a:ext cx="6496474" cy="2242867"/>
          </a:xfrm>
        </p:spPr>
        <p:txBody>
          <a:bodyPr wrap="square">
            <a:normAutofit/>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8" name="标题 1"/>
          <p:cNvSpPr>
            <a:spLocks noGrp="1"/>
          </p:cNvSpPr>
          <p:nvPr>
            <p:ph type="title"/>
          </p:nvPr>
        </p:nvSpPr>
        <p:spPr/>
        <p:txBody>
          <a:bodyPr/>
          <a:p>
            <a:r>
              <a:rPr altLang="en-US" lang="zh-CN"/>
              <a:t>营造文化氛围</a:t>
            </a:r>
            <a:endParaRPr altLang="en-US" lang="zh-CN"/>
          </a:p>
        </p:txBody>
      </p:sp>
      <p:sp>
        <p:nvSpPr>
          <p:cNvPr id="1049520"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22"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确立学校核心价值观</a:t>
            </a:r>
            <a:endParaRPr altLang="en-US" dirty="0" sz="1600" lang="zh-CN" spc="150">
              <a:solidFill>
                <a:schemeClr val="tx1"/>
              </a:solidFill>
              <a:latin typeface="+mn-ea"/>
            </a:endParaRPr>
          </a:p>
        </p:txBody>
      </p:sp>
      <p:sp>
        <p:nvSpPr>
          <p:cNvPr id="1049524"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26"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建立文化评价机制</a:t>
            </a:r>
            <a:endParaRPr altLang="en-US" dirty="0" sz="1600" lang="zh-CN" spc="150">
              <a:solidFill>
                <a:schemeClr val="tx1"/>
              </a:solidFill>
              <a:latin typeface="+mn-ea"/>
            </a:endParaRPr>
          </a:p>
        </p:txBody>
      </p:sp>
      <p:sp>
        <p:nvSpPr>
          <p:cNvPr id="1049528"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30"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建设学校文化墙</a:t>
            </a:r>
            <a:endParaRPr altLang="en-US" dirty="0" sz="1600" lang="zh-CN" spc="150">
              <a:solidFill>
                <a:schemeClr val="tx1"/>
              </a:solidFill>
              <a:latin typeface="+mn-ea"/>
            </a:endParaRPr>
          </a:p>
        </p:txBody>
      </p:sp>
      <p:sp>
        <p:nvSpPr>
          <p:cNvPr id="1049532"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534"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开展文化活动</a:t>
            </a:r>
            <a:endParaRPr altLang="en-US" dirty="0" sz="1600" lang="zh-CN" spc="150">
              <a:solidFill>
                <a:schemeClr val="tx1"/>
              </a:solidFill>
              <a:latin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0" name="标题 1"/>
          <p:cNvSpPr>
            <a:spLocks noGrp="1"/>
          </p:cNvSpPr>
          <p:nvPr>
            <p:ph type="title"/>
          </p:nvPr>
        </p:nvSpPr>
        <p:spPr/>
        <p:txBody>
          <a:bodyPr/>
          <a:p>
            <a:r>
              <a:rPr altLang="en-US" lang="zh-CN"/>
              <a:t>开展文化活动</a:t>
            </a:r>
            <a:endParaRPr altLang="en-US" lang="zh-CN"/>
          </a:p>
        </p:txBody>
      </p:sp>
      <p:sp>
        <p:nvSpPr>
          <p:cNvPr id="104957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举办文化节、艺术节等活动，展示学校文化特色和成果</a:t>
            </a:r>
            <a:endParaRPr altLang="en-US" dirty="0" sz="1200" lang="zh-CN" spc="150">
              <a:solidFill>
                <a:schemeClr val="tx1">
                  <a:lumMod val="65000"/>
                  <a:lumOff val="35000"/>
                </a:schemeClr>
              </a:solidFill>
              <a:latin typeface="+mn-ea"/>
              <a:sym typeface="+mn-ea"/>
            </a:endParaRPr>
          </a:p>
        </p:txBody>
      </p:sp>
      <p:sp>
        <p:nvSpPr>
          <p:cNvPr id="104957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组织学生参加各类文化、艺术、科技竞赛，提高文化素养和实践能力</a:t>
            </a:r>
            <a:endParaRPr altLang="en-US" dirty="0" sz="1200" lang="zh-CN" spc="150">
              <a:solidFill>
                <a:schemeClr val="tx1">
                  <a:lumMod val="65000"/>
                  <a:lumOff val="35000"/>
                </a:schemeClr>
              </a:solidFill>
              <a:latin typeface="+mn-ea"/>
              <a:sym typeface="+mn-ea"/>
            </a:endParaRPr>
          </a:p>
        </p:txBody>
      </p:sp>
      <p:sp>
        <p:nvSpPr>
          <p:cNvPr id="104957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开展文化交流活动，促进学校之间的文化互动与合作</a:t>
            </a:r>
            <a:endParaRPr altLang="en-US" dirty="0" sz="1200" lang="zh-CN" spc="150">
              <a:solidFill>
                <a:schemeClr val="tx1">
                  <a:lumMod val="65000"/>
                  <a:lumOff val="35000"/>
                </a:schemeClr>
              </a:solidFill>
              <a:latin typeface="+mn-ea"/>
              <a:sym typeface="+mn-ea"/>
            </a:endParaRPr>
          </a:p>
        </p:txBody>
      </p:sp>
      <p:sp>
        <p:nvSpPr>
          <p:cNvPr id="104957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定期举办学术讲座、研讨会等，提升师生学术水平和文化素养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强化师生文化意识</a:t>
            </a:r>
            <a:endParaRPr altLang="en-US" lang="zh-CN"/>
          </a:p>
        </p:txBody>
      </p:sp>
      <p:sp>
        <p:nvSpPr>
          <p:cNvPr id="104961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培养师生文化自觉：通过教育引导，让师生认识到学校文化的重要性，形成文化自觉。</a:t>
            </a:r>
            <a:endParaRPr altLang="en-US" dirty="0" sz="2000" lang="zh-CN" spc="150">
              <a:solidFill>
                <a:schemeClr val="tx1">
                  <a:lumMod val="75000"/>
                  <a:lumOff val="25000"/>
                </a:schemeClr>
              </a:solidFill>
              <a:latin typeface="+mn-ea"/>
              <a:sym typeface="+mn-ea"/>
            </a:endParaRPr>
          </a:p>
        </p:txBody>
      </p:sp>
      <p:sp>
        <p:nvSpPr>
          <p:cNvPr id="104962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提升师生文化素养：开展文化活动、培训等，提高师生对学校文化的理解和认同。</a:t>
            </a:r>
            <a:endParaRPr altLang="en-US" dirty="0" sz="2000" lang="zh-CN" spc="150">
              <a:solidFill>
                <a:schemeClr val="tx1">
                  <a:lumMod val="75000"/>
                  <a:lumOff val="25000"/>
                </a:schemeClr>
              </a:solidFill>
              <a:latin typeface="+mn-ea"/>
              <a:sym typeface="+mn-ea"/>
            </a:endParaRPr>
          </a:p>
        </p:txBody>
      </p:sp>
      <p:sp>
        <p:nvSpPr>
          <p:cNvPr id="104962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强化师生文化实践：鼓励师生参与学校文化建设，通过实践体验学校文化的内涵和价值。</a:t>
            </a:r>
            <a:endParaRPr altLang="en-US" dirty="0" sz="2000" lang="zh-CN" spc="150">
              <a:solidFill>
                <a:schemeClr val="tx1">
                  <a:lumMod val="75000"/>
                  <a:lumOff val="25000"/>
                </a:schemeClr>
              </a:solidFill>
              <a:latin typeface="+mn-ea"/>
              <a:sym typeface="+mn-ea"/>
            </a:endParaRPr>
          </a:p>
        </p:txBody>
      </p:sp>
      <p:sp>
        <p:nvSpPr>
          <p:cNvPr id="104963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建立文化评价机制：制定学校文化评价体系，对师生的文化行为进行评估和激励。</a:t>
            </a:r>
            <a:endParaRPr altLang="en-US" dirty="0" sz="2000" lang="zh-CN" spc="150">
              <a:solidFill>
                <a:schemeClr val="tx1">
                  <a:lumMod val="75000"/>
                  <a:lumOff val="25000"/>
                </a:schemeClr>
              </a:solidFill>
              <a:latin typeface="+mn-ea"/>
              <a:sym typeface="+mn-ea"/>
            </a:endParaRPr>
          </a:p>
        </p:txBody>
      </p:sp>
      <p:sp>
        <p:nvSpPr>
          <p:cNvPr id="104963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完善学校管理制度</a:t>
            </a:r>
            <a:endParaRPr altLang="en-US" lang="zh-CN"/>
          </a:p>
        </p:txBody>
      </p:sp>
      <p:sp>
        <p:nvSpPr>
          <p:cNvPr id="104967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制定明确的规章制度，确保学校各项工作有章可循。</a:t>
            </a:r>
            <a:endParaRPr altLang="en-US" dirty="0" sz="2000" lang="zh-CN" spc="150">
              <a:solidFill>
                <a:schemeClr val="tx1">
                  <a:lumMod val="75000"/>
                  <a:lumOff val="25000"/>
                </a:schemeClr>
              </a:solidFill>
              <a:latin typeface="+mn-ea"/>
              <a:sym typeface="+mn-ea"/>
            </a:endParaRPr>
          </a:p>
        </p:txBody>
      </p:sp>
      <p:sp>
        <p:nvSpPr>
          <p:cNvPr id="104968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建立健全的监督机制，确保规章制度的执行和落实。</a:t>
            </a:r>
            <a:endParaRPr altLang="en-US" dirty="0" sz="2000" lang="zh-CN" spc="150">
              <a:solidFill>
                <a:schemeClr val="tx1">
                  <a:lumMod val="75000"/>
                  <a:lumOff val="25000"/>
                </a:schemeClr>
              </a:solidFill>
              <a:latin typeface="+mn-ea"/>
              <a:sym typeface="+mn-ea"/>
            </a:endParaRPr>
          </a:p>
        </p:txBody>
      </p:sp>
      <p:sp>
        <p:nvSpPr>
          <p:cNvPr id="104968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定期对学校管理制度进行评估和修订，以适应学校发展的需要。</a:t>
            </a:r>
            <a:endParaRPr altLang="en-US" dirty="0" sz="2000" lang="zh-CN" spc="150">
              <a:solidFill>
                <a:schemeClr val="tx1">
                  <a:lumMod val="75000"/>
                  <a:lumOff val="25000"/>
                </a:schemeClr>
              </a:solidFill>
              <a:latin typeface="+mn-ea"/>
              <a:sym typeface="+mn-ea"/>
            </a:endParaRPr>
          </a:p>
        </p:txBody>
      </p:sp>
      <p:sp>
        <p:nvSpPr>
          <p:cNvPr id="104969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加强学校管理人员和教师的培训，提高其执行和管理学校的能力。</a:t>
            </a:r>
            <a:endParaRPr altLang="en-US" dirty="0" sz="2000" lang="zh-CN" spc="150">
              <a:solidFill>
                <a:schemeClr val="tx1">
                  <a:lumMod val="75000"/>
                  <a:lumOff val="25000"/>
                </a:schemeClr>
              </a:solidFill>
              <a:latin typeface="+mn-ea"/>
              <a:sym typeface="+mn-ea"/>
            </a:endParaRPr>
          </a:p>
        </p:txBody>
      </p:sp>
      <p:sp>
        <p:nvSpPr>
          <p:cNvPr id="104969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4" name="标题"/>
          <p:cNvSpPr>
            <a:spLocks noGrp="1"/>
          </p:cNvSpPr>
          <p:nvPr>
            <p:ph type="title"/>
            <p:custDataLst>
              <p:tags r:id="rId1"/>
            </p:custDataLst>
          </p:nvPr>
        </p:nvSpPr>
        <p:spPr>
          <a:xfrm>
            <a:off x="1131993" y="3198412"/>
            <a:ext cx="6496474" cy="1988866"/>
          </a:xfrm>
        </p:spPr>
        <p:txBody>
          <a:bodyPr wrap="square">
            <a:normAutofit fontScale="96000"/>
          </a:bodyPr>
          <a:p>
            <a:r>
              <a:rPr altLang="en-US" dirty="0" lang="zh-CN"/>
              <a:t>学校文化建设的成果体现</a:t>
            </a:r>
            <a:endParaRPr altLang="en-US" dirty="0" lang="zh-CN"/>
          </a:p>
        </p:txBody>
      </p:sp>
      <p:sp>
        <p:nvSpPr>
          <p:cNvPr id="1049736" name="节编号"/>
          <p:cNvSpPr>
            <a:spLocks noGrp="1"/>
          </p:cNvSpPr>
          <p:nvPr>
            <p:ph type="body" sz="quarter" idx="13"/>
            <p:custDataLst>
              <p:tags r:id="rId2"/>
            </p:custDataLst>
          </p:nvPr>
        </p:nvSpPr>
        <p:spPr>
          <a:xfrm>
            <a:off x="1131993" y="712258"/>
            <a:ext cx="6496474" cy="2242867"/>
          </a:xfrm>
        </p:spPr>
        <p:txBody>
          <a:bodyPr wrap="square">
            <a:normAutofit/>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提高学校教育质量</a:t>
            </a:r>
            <a:endParaRPr altLang="en-US" lang="zh-CN"/>
          </a:p>
        </p:txBody>
      </p:sp>
      <p:sp>
        <p:nvSpPr>
          <p:cNvPr id="104978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培养优秀师资：学校文化建设能够吸引和培养具有教育热情和专业素养的教师，提高教学质量。</a:t>
            </a:r>
            <a:endParaRPr altLang="en-US" dirty="0" sz="1200" lang="zh-CN" spc="150">
              <a:solidFill>
                <a:schemeClr val="tx1">
                  <a:lumMod val="65000"/>
                  <a:lumOff val="35000"/>
                </a:schemeClr>
              </a:solidFill>
              <a:latin typeface="+mn-ea"/>
              <a:sym typeface="+mn-ea"/>
            </a:endParaRPr>
          </a:p>
        </p:txBody>
      </p:sp>
      <p:sp>
        <p:nvSpPr>
          <p:cNvPr id="104978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创新教学方法：学校文化鼓励教师创新教学方法，注重学生个体差异，提高教学效果。</a:t>
            </a:r>
            <a:endParaRPr altLang="en-US" dirty="0" sz="1200" lang="zh-CN" spc="150">
              <a:solidFill>
                <a:schemeClr val="tx1">
                  <a:lumMod val="65000"/>
                  <a:lumOff val="35000"/>
                </a:schemeClr>
              </a:solidFill>
              <a:latin typeface="+mn-ea"/>
              <a:sym typeface="+mn-ea"/>
            </a:endParaRPr>
          </a:p>
        </p:txBody>
      </p:sp>
      <p:sp>
        <p:nvSpPr>
          <p:cNvPr id="104978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优化课程设置：学校文化建设过程中，注重课程设置的科学性和合理性，提高学生的综合素质。</a:t>
            </a:r>
            <a:endParaRPr altLang="en-US" dirty="0" sz="1200" lang="zh-CN" spc="150">
              <a:solidFill>
                <a:schemeClr val="tx1">
                  <a:lumMod val="65000"/>
                  <a:lumOff val="35000"/>
                </a:schemeClr>
              </a:solidFill>
              <a:latin typeface="+mn-ea"/>
              <a:sym typeface="+mn-ea"/>
            </a:endParaRPr>
          </a:p>
        </p:txBody>
      </p:sp>
      <p:sp>
        <p:nvSpPr>
          <p:cNvPr id="104978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营造学习氛围：学校文化建设的成果体现为学生提供良好的学习氛围，激发学生的学习热情和创造力。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提升学校形象</a:t>
            </a:r>
            <a:endParaRPr altLang="en-US" lang="zh-CN"/>
          </a:p>
        </p:txBody>
      </p:sp>
      <p:sp>
        <p:nvSpPr>
          <p:cNvPr id="104982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2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3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学校文化特色和品牌形象</a:t>
            </a:r>
            <a:endParaRPr altLang="en-US" dirty="0" sz="1200" lang="zh-CN" spc="150">
              <a:solidFill>
                <a:srgbClr val="FFFFFF"/>
              </a:solidFill>
              <a:latin typeface="+mn-ea"/>
              <a:sym typeface="+mn-ea"/>
            </a:endParaRPr>
          </a:p>
        </p:txBody>
      </p:sp>
      <p:sp>
        <p:nvSpPr>
          <p:cNvPr id="104983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师生共同参与的文化建设</a:t>
            </a:r>
            <a:endParaRPr altLang="en-US" dirty="0" sz="1200" lang="zh-CN" spc="150">
              <a:solidFill>
                <a:schemeClr val="tx1">
                  <a:lumMod val="65000"/>
                  <a:lumOff val="35000"/>
                </a:schemeClr>
              </a:solidFill>
              <a:latin typeface="+mn-ea"/>
              <a:sym typeface="+mn-ea"/>
            </a:endParaRPr>
          </a:p>
        </p:txBody>
      </p:sp>
      <p:sp>
        <p:nvSpPr>
          <p:cNvPr id="104984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丰富多彩的文化活动</a:t>
            </a:r>
            <a:endParaRPr altLang="en-US" dirty="0" sz="1200" lang="zh-CN" spc="150">
              <a:solidFill>
                <a:srgbClr val="FFFFFF"/>
              </a:solidFill>
              <a:latin typeface="+mn-ea"/>
              <a:sym typeface="+mn-ea"/>
            </a:endParaRPr>
          </a:p>
        </p:txBody>
      </p:sp>
      <p:sp>
        <p:nvSpPr>
          <p:cNvPr id="104984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良好的校风和学风</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增强师生归属感</a:t>
            </a:r>
            <a:endParaRPr altLang="en-US" lang="zh-CN"/>
          </a:p>
        </p:txBody>
      </p:sp>
      <p:sp>
        <p:nvSpPr>
          <p:cNvPr id="10498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师生共同参与学校文化建设活动，形成良好的归属感。</a:t>
            </a:r>
            <a:endParaRPr altLang="en-US" dirty="0" sz="2000" lang="zh-CN" spc="150">
              <a:solidFill>
                <a:schemeClr val="tx1">
                  <a:lumMod val="85000"/>
                  <a:lumOff val="15000"/>
                </a:schemeClr>
              </a:solidFill>
              <a:latin typeface="+mn-ea"/>
              <a:sym typeface="+mn-ea"/>
            </a:endParaRPr>
          </a:p>
        </p:txBody>
      </p:sp>
      <p:sp>
        <p:nvSpPr>
          <p:cNvPr id="10498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学校文化氛围浓厚，师生感受到学校的关怀与支持。</a:t>
            </a:r>
            <a:endParaRPr altLang="en-US" dirty="0" sz="2000" lang="zh-CN" spc="150">
              <a:solidFill>
                <a:schemeClr val="tx1">
                  <a:lumMod val="85000"/>
                  <a:lumOff val="15000"/>
                </a:schemeClr>
              </a:solidFill>
              <a:latin typeface="+mn-ea"/>
              <a:sym typeface="+mn-ea"/>
            </a:endParaRPr>
          </a:p>
        </p:txBody>
      </p:sp>
      <p:sp>
        <p:nvSpPr>
          <p:cNvPr id="10499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学校文化活动丰富多彩，增强师生之间的交流与互动。</a:t>
            </a:r>
            <a:endParaRPr altLang="en-US" dirty="0" sz="2000" lang="zh-CN" spc="150">
              <a:solidFill>
                <a:schemeClr val="tx1">
                  <a:lumMod val="85000"/>
                  <a:lumOff val="15000"/>
                </a:schemeClr>
              </a:solidFill>
              <a:latin typeface="+mn-ea"/>
              <a:sym typeface="+mn-ea"/>
            </a:endParaRPr>
          </a:p>
        </p:txBody>
      </p:sp>
      <p:sp>
        <p:nvSpPr>
          <p:cNvPr id="10499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学校文化传统得到传承和发展，师生对学校有更深的认同感。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8" name="标题 1"/>
          <p:cNvSpPr>
            <a:spLocks noGrp="1"/>
          </p:cNvSpPr>
          <p:nvPr>
            <p:ph type="title"/>
          </p:nvPr>
        </p:nvSpPr>
        <p:spPr/>
        <p:txBody>
          <a:bodyPr/>
          <a:p>
            <a:r>
              <a:rPr altLang="en-US" lang="zh-CN"/>
              <a:t>促进学校可持续发展</a:t>
            </a:r>
            <a:endParaRPr altLang="en-US" lang="zh-CN"/>
          </a:p>
        </p:txBody>
      </p:sp>
      <p:sp>
        <p:nvSpPr>
          <p:cNvPr id="104995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提高教育教学质量：学校文化建设有助于提升教师的教学水平和专业素养，从而提高教学质量，促进学生的全面发展。</a:t>
            </a:r>
            <a:endParaRPr altLang="en-US" dirty="0" sz="2000" lang="zh-CN" spc="150">
              <a:solidFill>
                <a:schemeClr val="tx1">
                  <a:lumMod val="75000"/>
                  <a:lumOff val="25000"/>
                </a:schemeClr>
              </a:solidFill>
              <a:latin typeface="+mn-ea"/>
              <a:sym typeface="+mn-ea"/>
            </a:endParaRPr>
          </a:p>
        </p:txBody>
      </p:sp>
      <p:sp>
        <p:nvSpPr>
          <p:cNvPr id="104995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增强学校凝聚力：学校文化建设有助于增强师生之间的联系和互动，形成良好的校园氛围，提高学校的凝聚力和向心力。</a:t>
            </a:r>
            <a:endParaRPr altLang="en-US" dirty="0" sz="2000" lang="zh-CN" spc="150">
              <a:solidFill>
                <a:schemeClr val="tx1">
                  <a:lumMod val="75000"/>
                  <a:lumOff val="25000"/>
                </a:schemeClr>
              </a:solidFill>
              <a:latin typeface="+mn-ea"/>
              <a:sym typeface="+mn-ea"/>
            </a:endParaRPr>
          </a:p>
        </p:txBody>
      </p:sp>
      <p:sp>
        <p:nvSpPr>
          <p:cNvPr id="104996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培养优秀人才：学校文化建设有助于培养学生的综合素质和创新能力，为社会培养更多优秀的人才，推动社会的进步和发展。</a:t>
            </a:r>
            <a:endParaRPr altLang="en-US" dirty="0" sz="2000" lang="zh-CN" spc="150">
              <a:solidFill>
                <a:schemeClr val="tx1">
                  <a:lumMod val="75000"/>
                  <a:lumOff val="25000"/>
                </a:schemeClr>
              </a:solidFill>
              <a:latin typeface="+mn-ea"/>
              <a:sym typeface="+mn-ea"/>
            </a:endParaRPr>
          </a:p>
        </p:txBody>
      </p:sp>
      <p:sp>
        <p:nvSpPr>
          <p:cNvPr id="104996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提升学校品牌形象：学校文化建设有助于提升学校的品牌形象和知名度，增强学校的竞争力和影响力，吸引更多的优质生源和师资力量。</a:t>
            </a:r>
            <a:endParaRPr altLang="en-US" dirty="0" sz="2000" lang="zh-CN" spc="150">
              <a:solidFill>
                <a:schemeClr val="tx1">
                  <a:lumMod val="75000"/>
                  <a:lumOff val="25000"/>
                </a:schemeClr>
              </a:solidFill>
              <a:latin typeface="+mn-ea"/>
              <a:sym typeface="+mn-ea"/>
            </a:endParaRPr>
          </a:p>
        </p:txBody>
      </p:sp>
      <p:sp>
        <p:nvSpPr>
          <p:cNvPr id="104997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8" name="标题"/>
          <p:cNvSpPr>
            <a:spLocks noGrp="1"/>
          </p:cNvSpPr>
          <p:nvPr>
            <p:ph type="title"/>
            <p:custDataLst>
              <p:tags r:id="rId1"/>
            </p:custDataLst>
          </p:nvPr>
        </p:nvSpPr>
        <p:spPr>
          <a:xfrm>
            <a:off x="1131993" y="3198412"/>
            <a:ext cx="6496474" cy="1988866"/>
          </a:xfrm>
        </p:spPr>
        <p:txBody>
          <a:bodyPr wrap="square">
            <a:normAutofit fontScale="98000"/>
          </a:bodyPr>
          <a:p>
            <a:r>
              <a:rPr altLang="en-US" dirty="0" lang="zh-CN"/>
              <a:t>学校文化建设的未来展望</a:t>
            </a:r>
            <a:endParaRPr altLang="en-US" dirty="0" lang="zh-CN"/>
          </a:p>
        </p:txBody>
      </p:sp>
      <p:sp>
        <p:nvSpPr>
          <p:cNvPr id="1050010" name="节编号"/>
          <p:cNvSpPr>
            <a:spLocks noGrp="1"/>
          </p:cNvSpPr>
          <p:nvPr>
            <p:ph type="body" sz="quarter" idx="13"/>
            <p:custDataLst>
              <p:tags r:id="rId2"/>
            </p:custDataLst>
          </p:nvPr>
        </p:nvSpPr>
        <p:spPr>
          <a:xfrm>
            <a:off x="1131993" y="712258"/>
            <a:ext cx="6496474" cy="2242867"/>
          </a:xfrm>
        </p:spPr>
        <p:txBody>
          <a:bodyPr wrap="square">
            <a:normAutofit fontScale="98876" lnSpcReduction="10000"/>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4" name="标题 1"/>
          <p:cNvSpPr>
            <a:spLocks noGrp="1"/>
          </p:cNvSpPr>
          <p:nvPr>
            <p:ph type="title"/>
          </p:nvPr>
        </p:nvSpPr>
        <p:spPr/>
        <p:txBody>
          <a:bodyPr/>
          <a:p>
            <a:r>
              <a:rPr altLang="en-US" lang="zh-CN"/>
              <a:t>创新文化建设理念</a:t>
            </a:r>
            <a:endParaRPr altLang="en-US" lang="zh-CN"/>
          </a:p>
        </p:txBody>
      </p:sp>
      <p:sp>
        <p:nvSpPr>
          <p:cNvPr id="10500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强调个性发展，鼓励创新思维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注重跨学科融合，拓展文化视野</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强化文化传承，培养文化自信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7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倡导开放包容，促进多元文化交流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加强文化建设的科学性</a:t>
            </a:r>
            <a:endParaRPr altLang="en-US" lang="zh-CN"/>
          </a:p>
        </p:txBody>
      </p:sp>
      <p:sp>
        <p:nvSpPr>
          <p:cNvPr id="105011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1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2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借鉴国际先进的文化建设理念和实践经验</a:t>
            </a:r>
            <a:endParaRPr altLang="en-US" dirty="0" sz="1200" lang="zh-CN" spc="150">
              <a:solidFill>
                <a:srgbClr val="FFFFFF"/>
              </a:solidFill>
              <a:latin typeface="+mn-ea"/>
              <a:sym typeface="+mn-ea"/>
            </a:endParaRPr>
          </a:p>
        </p:txBody>
      </p:sp>
      <p:sp>
        <p:nvSpPr>
          <p:cNvPr id="105012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培养专业的文化建设人才</a:t>
            </a:r>
            <a:endParaRPr altLang="en-US" dirty="0" sz="1200" lang="zh-CN" spc="150">
              <a:solidFill>
                <a:schemeClr val="tx1">
                  <a:lumMod val="65000"/>
                  <a:lumOff val="35000"/>
                </a:schemeClr>
              </a:solidFill>
              <a:latin typeface="+mn-ea"/>
              <a:sym typeface="+mn-ea"/>
            </a:endParaRPr>
          </a:p>
        </p:txBody>
      </p:sp>
      <p:sp>
        <p:nvSpPr>
          <p:cNvPr id="105013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运用大数据和人工智能技术进行文化建设分析</a:t>
            </a:r>
            <a:endParaRPr altLang="en-US" dirty="0" sz="1200" lang="zh-CN" spc="150">
              <a:solidFill>
                <a:srgbClr val="FFFFFF"/>
              </a:solidFill>
              <a:latin typeface="+mn-ea"/>
              <a:sym typeface="+mn-ea"/>
            </a:endParaRPr>
          </a:p>
        </p:txBody>
      </p:sp>
      <p:sp>
        <p:nvSpPr>
          <p:cNvPr id="105013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建立科学的文化评估体系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8" name="标题 1"/>
          <p:cNvSpPr>
            <a:spLocks noGrp="1"/>
          </p:cNvSpPr>
          <p:nvPr>
            <p:ph type="title"/>
          </p:nvPr>
        </p:nvSpPr>
        <p:spPr/>
        <p:txBody>
          <a:bodyPr/>
          <a:p>
            <a:r>
              <a:rPr altLang="en-US" lang="zh-CN"/>
              <a:t>提高文化建设的实效性</a:t>
            </a:r>
            <a:endParaRPr altLang="en-US" lang="zh-CN"/>
          </a:p>
        </p:txBody>
      </p:sp>
      <p:sp>
        <p:nvSpPr>
          <p:cNvPr id="105018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9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加强师生参与，发挥师生的主体作用。</a:t>
            </a:r>
            <a:endParaRPr altLang="en-US" dirty="0" sz="2400" lang="zh-CN">
              <a:latin typeface="+mn-ea"/>
              <a:ea typeface="+mn-ea"/>
            </a:endParaRPr>
          </a:p>
        </p:txBody>
      </p:sp>
      <p:sp>
        <p:nvSpPr>
          <p:cNvPr id="105019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建立完善的评价机制，及时反馈和调整文化建设策略。</a:t>
            </a:r>
            <a:endParaRPr altLang="en-US" dirty="0" sz="2400" lang="zh-CN">
              <a:latin typeface="+mn-ea"/>
              <a:ea typeface="+mn-ea"/>
            </a:endParaRPr>
          </a:p>
        </p:txBody>
      </p:sp>
      <p:sp>
        <p:nvSpPr>
          <p:cNvPr id="105020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制定具体的文化建设目标，明确建设方向。</a:t>
            </a:r>
            <a:endParaRPr altLang="en-US" dirty="0" sz="2400" lang="zh-CN">
              <a:latin typeface="+mn-ea"/>
              <a:ea typeface="+mn-ea"/>
            </a:endParaRPr>
          </a:p>
        </p:txBody>
      </p:sp>
      <p:sp>
        <p:nvSpPr>
          <p:cNvPr id="105020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结合学校实际情况，制定切实可行的实施方案。</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8" name="标题 1"/>
          <p:cNvSpPr>
            <a:spLocks noGrp="1"/>
          </p:cNvSpPr>
          <p:nvPr>
            <p:ph type="title"/>
          </p:nvPr>
        </p:nvSpPr>
        <p:spPr/>
        <p:txBody>
          <a:bodyPr/>
          <a:p>
            <a:r>
              <a:rPr altLang="en-US" lang="zh-CN"/>
              <a:t>推动学校文化建设的国际化</a:t>
            </a:r>
            <a:endParaRPr altLang="en-US" lang="zh-CN"/>
          </a:p>
        </p:txBody>
      </p:sp>
      <p:sp>
        <p:nvSpPr>
          <p:cNvPr id="105024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培养具有国际视野的人才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加强国际交流与合作，促进文化互鉴</a:t>
            </a:r>
            <a:endParaRPr dirty="0" sz="2000" err="1">
              <a:solidFill>
                <a:schemeClr val="tx1">
                  <a:lumMod val="75000"/>
                  <a:lumOff val="25000"/>
                </a:schemeClr>
              </a:solidFill>
              <a:latin typeface="+mn-ea"/>
              <a:ea typeface="+mn-ea"/>
              <a:cs typeface="+mn-ea"/>
              <a:sym typeface="+mn-lt"/>
            </a:endParaRPr>
          </a:p>
        </p:txBody>
      </p:sp>
      <p:sp>
        <p:nvSpPr>
          <p:cNvPr id="105026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6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提升学校的国际知名度和影响力</a:t>
            </a:r>
            <a:endParaRPr dirty="0" sz="2000" err="1">
              <a:solidFill>
                <a:schemeClr val="tx1">
                  <a:lumMod val="75000"/>
                  <a:lumOff val="25000"/>
                </a:schemeClr>
              </a:solidFill>
              <a:latin typeface="+mn-ea"/>
              <a:ea typeface="+mn-ea"/>
              <a:cs typeface="+mn-ea"/>
              <a:sym typeface="+mn-lt"/>
            </a:endParaRPr>
          </a:p>
        </p:txBody>
      </p:sp>
      <p:sp>
        <p:nvSpPr>
          <p:cNvPr id="10502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借鉴国际先进的教育理念和管理经验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14" name="标题"/>
          <p:cNvSpPr>
            <a:spLocks noGrp="1"/>
          </p:cNvSpPr>
          <p:nvPr>
            <p:ph type="ctrTitle"/>
            <p:custDataLst>
              <p:tags r:id="rId1"/>
            </p:custDataLst>
          </p:nvPr>
        </p:nvSpPr>
        <p:spPr>
          <a:xfrm>
            <a:off x="838200" y="1899891"/>
            <a:ext cx="7505700" cy="1800000"/>
          </a:xfrm>
        </p:spPr>
        <p:txBody>
          <a:bodyPr wrap="square">
            <a:normAutofit/>
          </a:bodyPr>
          <a:p>
            <a:r>
              <a:rPr altLang="zh-CN" dirty="0" lang="en-US"/>
              <a:t>THANK YOU</a:t>
            </a:r>
            <a:endParaRPr altLang="en-US" dirty="0" lang="zh-CN"/>
          </a:p>
        </p:txBody>
      </p:sp>
      <p:sp>
        <p:nvSpPr>
          <p:cNvPr id="1050316" name="署名"/>
          <p:cNvSpPr>
            <a:spLocks noGrp="1"/>
          </p:cNvSpPr>
          <p:nvPr>
            <p:ph type="body" sz="quarter" idx="17"/>
            <p:custDataLst>
              <p:tags r:id="rId2"/>
            </p:custDataLst>
          </p:nvPr>
        </p:nvSpPr>
        <p:spPr>
          <a:xfrm>
            <a:off x="838200" y="3952430"/>
            <a:ext cx="7505700" cy="1585855"/>
          </a:xfrm>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BEAUTIFY_FLAG" val="#wm#"/>
  <p:tag name="KSO_WM_UNIT_TYPE" val="i"/>
  <p:tag name="KSO_WM_UNIT_INDEX" val="4"/>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UNIT_ISCONTENTSTITLE" val="0"/>
  <p:tag name="KSO_WM_UNIT_ISNUMDGMTITLE" val="0"/>
  <p:tag name="KSO_WM_UNIT_PRESET_TEXT_INDEX" val="-1"/>
  <p:tag name="KSO_WM_UNIT_PRESET_TEXT_LEN" val="0"/>
  <p:tag name="KSO_WM_UNIT_NOCLEAR" val="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BEAUTIFY_FLAG" val="#wm#"/>
  <p:tag name="KSO_WM_UNIT_TYPE" val="i"/>
  <p:tag name="KSO_WM_UNIT_INDEX" val="3"/>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BEAUTIFY_FLAG" val="#wm#"/>
  <p:tag name="KSO_WM_UNIT_TYPE" val="i"/>
  <p:tag name="KSO_WM_UNIT_INDEX" val="4"/>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297"/>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3297"/>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297"/>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297_1*a*1"/>
  <p:tag name="KSO_WM_TEMPLATE_CATEGORY" val="custom"/>
  <p:tag name="KSO_WM_TEMPLATE_INDEX" val="20233297"/>
  <p:tag name="KSO_WM_UNIT_LAYERLEVEL" val="1"/>
  <p:tag name="KSO_WM_TAG_VERSION" val="3.0"/>
  <p:tag name="KSO_WM_BEAUTIFY_FLAG" val="#wm#"/>
  <p:tag name="KSO_WM_UNIT_PRESET_TEXT" val="单击此处添加文档标题内容"/>
</p:tagLst>
</file>

<file path=ppt/tags/tag80.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3297_1*f*4"/>
  <p:tag name="KSO_WM_TEMPLATE_CATEGORY" val="custom"/>
  <p:tag name="KSO_WM_TEMPLATE_INDEX" val="20233297"/>
  <p:tag name="KSO_WM_UNIT_LAYERLEVEL" val="1"/>
  <p:tag name="KSO_WM_TAG_VERSION" val="3.0"/>
  <p:tag name="KSO_WM_BEAUTIFY_FLAG" val="#wm#"/>
  <p:tag name="KSO_WM_UNIT_PRESET_TEXT" val="汇报人：WPS"/>
</p:tagLst>
</file>

<file path=ppt/tags/tag81.xml><?xml version="1.0" encoding="utf-8"?>
<p:tagLst xmlns:p="http://schemas.openxmlformats.org/presentationml/2006/main">
  <p:tag name="KSO_WM_SLIDE_ID" val="custom20233297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3297"/>
  <p:tag name="KSO_WM_SLIDE_LAYOUT" val="a_f"/>
  <p:tag name="KSO_WM_SLIDE_LAYOUT_CNT" val="1_1"/>
  <p:tag name="KSO_WM_SLIDE_TYPE" val="title"/>
  <p:tag name="KSO_WM_SLIDE_SUBTYPE" val="pureTxt"/>
  <p:tag name="KSO_WM_TEMPLATE_THUMBS_INDEX" val="1、9"/>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3297_5*l_h_i*1_1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3297_5*l_h_a*1_1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3297_5*l_h_i*1_4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3297_5*l_h_a*1_4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3297_5*l_h_i*1_2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3297_5*l_h_a*1_2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3297_5*l_h_i*1_3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3297_5*l_h_a*1_3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3297_5*l_h_i*1_5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3297_5*l_h_a*1_5_1"/>
  <p:tag name="KSO_WM_TEMPLATE_CATEGORY" val="custom"/>
  <p:tag name="KSO_WM_TEMPLATE_INDEX" val="20233297"/>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372.5,&quot;width&quot;:558.690185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5*a*1"/>
  <p:tag name="KSO_WM_TEMPLATE_CATEGORY" val="custom"/>
  <p:tag name="KSO_WM_TEMPLATE_INDEX" val="20233297"/>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3.xml><?xml version="1.0" encoding="utf-8"?>
<p:tagLst xmlns:p="http://schemas.openxmlformats.org/presentationml/2006/main">
  <p:tag name="KSO_WM_SLIDE_ID" val="custom20233297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3297"/>
  <p:tag name="KSO_WM_SLIDE_LAYOUT" val="a_l"/>
  <p:tag name="KSO_WM_SLIDE_LAYOUT_CNT" val="1_1"/>
  <p:tag name="KSO_WM_SLIDE_TYPE" val="contents"/>
  <p:tag name="KSO_WM_SLIDE_SUBTYPE" val="diag"/>
  <p:tag name="KSO_WM_DIAGRAM_GROUP_CODE" val="l1-1"/>
  <p:tag name="KSO_WM_SLIDE_DIAGTYPE" val="l"/>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7*a*1"/>
  <p:tag name="KSO_WM_TEMPLATE_CATEGORY" val="custom"/>
  <p:tag name="KSO_WM_TEMPLATE_INDEX" val="20233297"/>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 标题内容"/>
</p:tagLst>
</file>

<file path=ppt/tags/tag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7_7*e*1"/>
  <p:tag name="KSO_WM_TEMPLATE_CATEGORY" val="custom"/>
  <p:tag name="KSO_WM_TEMPLATE_INDEX" val="20233297"/>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96.xml><?xml version="1.0" encoding="utf-8"?>
<p:tagLst xmlns:p="http://schemas.openxmlformats.org/presentationml/2006/main">
  <p:tag name="KSO_WM_SLIDE_ID" val="custom20233297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7"/>
  <p:tag name="KSO_WM_SLIDE_TYPE" val="sectionTitle"/>
  <p:tag name="KSO_WM_SLIDE_SUBTYPE" val="pureTxt"/>
  <p:tag name="KSO_WM_SLIDE_LAYOUT" val="a_e"/>
  <p:tag name="KSO_WM_SLIDE_LAYOUT_CNT" val="1_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7*a*1"/>
  <p:tag name="KSO_WM_TEMPLATE_CATEGORY" val="custom"/>
  <p:tag name="KSO_WM_TEMPLATE_INDEX" val="20233297"/>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 标题内容"/>
</p:tagLst>
</file>

<file path=ppt/tags/tag1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7_7*e*1"/>
  <p:tag name="KSO_WM_TEMPLATE_CATEGORY" val="custom"/>
  <p:tag name="KSO_WM_TEMPLATE_INDEX" val="20233297"/>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47.xml><?xml version="1.0" encoding="utf-8"?>
<p:tagLst xmlns:p="http://schemas.openxmlformats.org/presentationml/2006/main">
  <p:tag name="KSO_WM_SLIDE_ID" val="custom20233297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7"/>
  <p:tag name="KSO_WM_SLIDE_TYPE" val="sectionTitle"/>
  <p:tag name="KSO_WM_SLIDE_SUBTYPE" val="pureTxt"/>
  <p:tag name="KSO_WM_SLIDE_LAYOUT" val="a_e"/>
  <p:tag name="KSO_WM_SLIDE_LAYOUT_CNT" val="1_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7*a*1"/>
  <p:tag name="KSO_WM_TEMPLATE_CATEGORY" val="custom"/>
  <p:tag name="KSO_WM_TEMPLATE_INDEX" val="20233297"/>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 标题内容"/>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7_7*e*1"/>
  <p:tag name="KSO_WM_TEMPLATE_CATEGORY" val="custom"/>
  <p:tag name="KSO_WM_TEMPLATE_INDEX" val="20233297"/>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98.xml><?xml version="1.0" encoding="utf-8"?>
<p:tagLst xmlns:p="http://schemas.openxmlformats.org/presentationml/2006/main">
  <p:tag name="KSO_WM_SLIDE_ID" val="custom20233297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7"/>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7*a*1"/>
  <p:tag name="KSO_WM_TEMPLATE_CATEGORY" val="custom"/>
  <p:tag name="KSO_WM_TEMPLATE_INDEX" val="20233297"/>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 标题内容"/>
</p:tagLst>
</file>

<file path=ppt/tags/tag2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7_7*e*1"/>
  <p:tag name="KSO_WM_TEMPLATE_CATEGORY" val="custom"/>
  <p:tag name="KSO_WM_TEMPLATE_INDEX" val="20233297"/>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37.xml><?xml version="1.0" encoding="utf-8"?>
<p:tagLst xmlns:p="http://schemas.openxmlformats.org/presentationml/2006/main">
  <p:tag name="KSO_WM_SLIDE_ID" val="custom20233297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7"/>
  <p:tag name="KSO_WM_SLIDE_TYPE" val="sectionTitle"/>
  <p:tag name="KSO_WM_SLIDE_SUBTYPE" val="pureTxt"/>
  <p:tag name="KSO_WM_SLIDE_LAYOUT" val="a_e"/>
  <p:tag name="KSO_WM_SLIDE_LAYOUT_CNT" val="1_1"/>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7*a*1"/>
  <p:tag name="KSO_WM_TEMPLATE_CATEGORY" val="custom"/>
  <p:tag name="KSO_WM_TEMPLATE_INDEX" val="20233297"/>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 标题内容"/>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7_7*e*1"/>
  <p:tag name="KSO_WM_TEMPLATE_CATEGORY" val="custom"/>
  <p:tag name="KSO_WM_TEMPLATE_INDEX" val="20233297"/>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82.xml><?xml version="1.0" encoding="utf-8"?>
<p:tagLst xmlns:p="http://schemas.openxmlformats.org/presentationml/2006/main">
  <p:tag name="KSO_WM_SLIDE_ID" val="custom20233297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7"/>
  <p:tag name="KSO_WM_SLIDE_TYPE" val="sectionTitle"/>
  <p:tag name="KSO_WM_SLIDE_SUBTYPE" val="pureTxt"/>
  <p:tag name="KSO_WM_SLIDE_LAYOUT" val="a_e"/>
  <p:tag name="KSO_WM_SLIDE_LAYOUT_CNT" val="1_1"/>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9*a*1"/>
  <p:tag name="KSO_WM_TEMPLATE_CATEGORY" val="custom"/>
  <p:tag name="KSO_WM_TEMPLATE_INDEX" val="20233297"/>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7_9*f*4"/>
  <p:tag name="KSO_WM_TEMPLATE_CATEGORY" val="custom"/>
  <p:tag name="KSO_WM_TEMPLATE_INDEX" val="20233297"/>
  <p:tag name="KSO_WM_UNIT_LAYERLEVEL" val="1"/>
  <p:tag name="KSO_WM_TAG_VERSION" val="3.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43.xml><?xml version="1.0" encoding="utf-8"?>
<p:tagLst xmlns:p="http://schemas.openxmlformats.org/presentationml/2006/main">
  <p:tag name="KSO_WM_SLIDE_ID" val="custom20233297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97"/>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02">
      <a:dk1>
        <a:srgbClr val="000000"/>
      </a:dk1>
      <a:lt1>
        <a:srgbClr val="FFFFFF"/>
      </a:lt1>
      <a:dk2>
        <a:srgbClr val="141414"/>
      </a:dk2>
      <a:lt2>
        <a:srgbClr val="FFFFFF"/>
      </a:lt2>
      <a:accent1>
        <a:srgbClr val="FF6A0E"/>
      </a:accent1>
      <a:accent2>
        <a:srgbClr val="FFAB4F"/>
      </a:accent2>
      <a:accent3>
        <a:srgbClr val="92CF4E"/>
      </a:accent3>
      <a:accent4>
        <a:srgbClr val="17D594"/>
      </a:accent4>
      <a:accent5>
        <a:srgbClr val="F84949"/>
      </a:accent5>
      <a:accent6>
        <a:srgbClr val="00B2FF"/>
      </a:accent6>
      <a:hlink>
        <a:srgbClr val="658BD5"/>
      </a:hlink>
      <a:folHlink>
        <a:srgbClr val="A16AA5"/>
      </a:folHlink>
    </a:clrScheme>
    <a:fontScheme name="自定义 41">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2024-01-05T14:32:12Z</dcterms:created>
  <dcterms:modified xsi:type="dcterms:W3CDTF">2024-01-05T14:32:12Z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818070df7834420393e81ed119f6926d_21</vt:lpwstr>
  </property>
</Properties>
</file>