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32" r:id="rId1"/>
    <p:sldMasterId id="2147484369" r:id="rId2"/>
  </p:sldMasterIdLst>
  <p:notesMasterIdLst>
    <p:notesMasterId r:id="rId3"/>
  </p:notesMasterIdLst>
  <p:sldIdLst>
    <p:sldId id="560" r:id="rId4"/>
    <p:sldId id="563" r:id="rId5"/>
    <p:sldId id="566" r:id="rId6"/>
    <p:sldId id="569" r:id="rId7"/>
    <p:sldId id="572" r:id="rId8"/>
    <p:sldId id="575" r:id="rId9"/>
    <p:sldId id="578" r:id="rId10"/>
    <p:sldId id="581" r:id="rId11"/>
    <p:sldId id="584" r:id="rId12"/>
    <p:sldId id="587" r:id="rId13"/>
    <p:sldId id="590" r:id="rId14"/>
    <p:sldId id="593" r:id="rId15"/>
    <p:sldId id="596" r:id="rId16"/>
    <p:sldId id="599" r:id="rId17"/>
    <p:sldId id="602" r:id="rId18"/>
    <p:sldId id="605" r:id="rId19"/>
    <p:sldId id="608" r:id="rId20"/>
    <p:sldId id="611" r:id="rId21"/>
    <p:sldId id="614" r:id="rId22"/>
    <p:sldId id="617" r:id="rId23"/>
    <p:sldId id="620" r:id="rId24"/>
    <p:sldId id="623" r:id="rId25"/>
    <p:sldId id="626" r:id="rId26"/>
    <p:sldId id="629" r:id="rId27"/>
    <p:sldId id="632" r:id="rId28"/>
    <p:sldId id="635" r:id="rId29"/>
    <p:sldId id="638" r:id="rId30"/>
    <p:sldId id="641" r:id="rId31"/>
    <p:sldId id="644" r:id="rId32"/>
    <p:sldId id="647" r:id="rId33"/>
    <p:sldId id="650" r:id="rId34"/>
    <p:sldId id="653" r:id="rId35"/>
    <p:sldId id="656" r:id="rId36"/>
    <p:sldId id="659" r:id="rId37"/>
    <p:sldId id="662" r:id="rId38"/>
    <p:sldId id="665" r:id="rId39"/>
    <p:sldId id="668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370" r:id="rId1"/>
    <p:sldLayoutId id="2147484371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tags" Target="../tags/tag208.xml"/><Relationship Id="rId20" Type="http://schemas.openxmlformats.org/officeDocument/2006/relationships/tags" Target="../tags/tag209.xml"/><Relationship Id="rId21" Type="http://schemas.openxmlformats.org/officeDocument/2006/relationships/tags" Target="../tags/tag210.xml"/><Relationship Id="rId22" Type="http://schemas.openxmlformats.org/officeDocument/2006/relationships/tags" Target="../tags/tag211.xml"/><Relationship Id="rId23" Type="http://schemas.openxmlformats.org/officeDocument/2006/relationships/tags" Target="../tags/tag212.xml"/><Relationship Id="rId24" Type="http://schemas.openxmlformats.org/officeDocument/2006/relationships/tags" Target="../tags/tag213.xml"/><Relationship Id="rId25" Type="http://schemas.openxmlformats.org/officeDocument/2006/relationships/tags" Target="../tags/tag214.xml"/><Relationship Id="rId26" Type="http://schemas.openxmlformats.org/officeDocument/2006/relationships/tags" Target="../tags/tag215.xml"/><Relationship Id="rId27" Type="http://schemas.openxmlformats.org/officeDocument/2006/relationships/tags" Target="../tags/tag216.xml"/><Relationship Id="rId28" Type="http://schemas.openxmlformats.org/officeDocument/2006/relationships/tags" Target="../tags/tag217.xml"/><Relationship Id="rId29" Type="http://schemas.openxmlformats.org/officeDocument/2006/relationships/tags" Target="../tags/tag218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slideLayout" Target="../slideLayouts/slideLayout15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slideLayout" Target="../slideLayouts/slideLayout1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tags" Target="../tags/tag399.xml"/><Relationship Id="rId14" Type="http://schemas.openxmlformats.org/officeDocument/2006/relationships/tags" Target="../tags/tag400.xml"/><Relationship Id="rId15" Type="http://schemas.openxmlformats.org/officeDocument/2006/relationships/tags" Target="../tags/tag401.xml"/><Relationship Id="rId16" Type="http://schemas.openxmlformats.org/officeDocument/2006/relationships/tags" Target="../tags/tag402.xml"/><Relationship Id="rId17" Type="http://schemas.openxmlformats.org/officeDocument/2006/relationships/slideLayout" Target="../slideLayouts/slideLayout1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运用数字化教育提升学生学习体验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1900" lang="zh-CN"/>
              <a:t>添加</a:t>
            </a:r>
            <a:endParaRPr altLang="en-US" dirty="0" sz="1900" lang="zh-CN"/>
          </a:p>
          <a:p>
            <a:r>
              <a:rPr altLang="en-US" dirty="0" sz="1900" lang="zh-CN"/>
              <a:t>目录标题</a:t>
            </a:r>
            <a:endParaRPr altLang="en-US" dirty="0" sz="190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1900" lang="zh-CN"/>
              <a:t>数字化教育的背景与现状</a:t>
            </a:r>
            <a:endParaRPr altLang="en-US" dirty="0" sz="190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1900" lang="zh-CN"/>
              <a:t>数字化教育对学生学习体验的影响</a:t>
            </a:r>
            <a:endParaRPr altLang="en-US" dirty="0" sz="190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71667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数字化教育在提升学生学习体验方面的实践案例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1900" lang="zh-CN"/>
              <a:t>如何运用数字化教育提升学生学习体验</a:t>
            </a:r>
            <a:endParaRPr altLang="en-US" dirty="0" sz="190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1900" lang="zh-CN"/>
              <a:t>未来数字化教育的发展趋势与展望</a:t>
            </a:r>
            <a:endParaRPr altLang="en-US" dirty="0" sz="190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数字化教育的背景与现状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内容占位符 1"/>
          <p:cNvSpPr>
            <a:spLocks noGrp="1"/>
          </p:cNvSpPr>
          <p:nvPr>
            <p:ph idx="4"/>
          </p:nvPr>
        </p:nvSpPr>
        <p:spPr/>
        <p:txBody>
          <a:bodyPr>
            <a:normAutofit fontScale="53750"/>
          </a:bodyPr>
          <a:p>
            <a:r>
              <a:rPr altLang="en-US" lang="zh-CN"/>
              <a:t>定义：数字化教育是指利用计算机技术、网络技术、多媒体技术等信息技术手段，实现教育资源的数字化，从而提升教育质量和效率的一种新型教育方式。</a:t>
            </a:r>
            <a:endParaRPr altLang="en-US" lang="zh-CN"/>
          </a:p>
          <a:p>
            <a:r>
              <a:rPr altLang="en-US" lang="zh-CN"/>
              <a:t>发展历程：数字化教育的发展经历了多个阶段，从最初的计算机辅助教学，到后来的网络教育、在线教育等，再到现在的数字化教育，其发展历程不断推动着教育模式的变革和创新。  数字化教育的背景与现状</a:t>
            </a:r>
            <a:endParaRPr altLang="en-US" lang="zh-CN"/>
          </a:p>
          <a:p>
            <a:pPr lvl="1"/>
            <a:r>
              <a:rPr altLang="en-US" lang="zh-CN"/>
              <a:t>数字化教育的背景与现状</a:t>
            </a:r>
            <a:endParaRPr altLang="en-US" lang="zh-CN"/>
          </a:p>
          <a:p>
            <a:r>
              <a:rPr altLang="en-US" lang="zh-CN"/>
              <a:t>背景：随着信息技术的不断发展，数字化教育逐渐成为教育领域的重要趋势。数字化教育具有资源丰富、交互性强、个性化教学等优点，可以更好地满足学生的学习需求，提高教育质量和效率。</a:t>
            </a:r>
            <a:endParaRPr altLang="en-US" lang="zh-CN"/>
          </a:p>
          <a:p>
            <a:r>
              <a:rPr altLang="en-US" lang="zh-CN"/>
              <a:t>现状：目前，数字化教育已经得到了广泛的关注和应用。许多学校和教育机构都开始采用数字化教育方式，为学生提供更加便捷、高效的学习体验。同时，数字化教育也面临着一些挑战，如技术更新快、资源整合难度大等问题。  运用数字化教育提升学生学习体验</a:t>
            </a:r>
            <a:endParaRPr altLang="en-US" lang="zh-CN"/>
          </a:p>
          <a:p>
            <a:pPr lvl="1"/>
            <a:r>
              <a:rPr altLang="en-US" lang="zh-CN"/>
              <a:t>运用数字化教育提升学生学习体验</a:t>
            </a:r>
            <a:endParaRPr altLang="en-US" lang="zh-CN"/>
          </a:p>
          <a:p>
            <a:r>
              <a:rPr altLang="en-US" lang="zh-CN"/>
              <a:t>个性化教学：数字化教育可以根据学生的学习情况和需求，提供个性化的学习资源和教学方案，帮助学生更好地掌握知识和技能。</a:t>
            </a:r>
            <a:endParaRPr altLang="en-US" lang="zh-CN"/>
          </a:p>
          <a:p>
            <a:r>
              <a:rPr altLang="en-US" lang="zh-CN"/>
              <a:t>互动性强：数字化教育可以通过网络、多媒体等手段实现师生之间的互动和交流，增强学生的学习参与度和兴趣。</a:t>
            </a:r>
            <a:endParaRPr altLang="en-US" lang="zh-CN"/>
          </a:p>
          <a:p>
            <a:r>
              <a:rPr altLang="en-US" lang="zh-CN"/>
              <a:t>学习资源丰富：数字化教育可以整合各种学习资源，包括文字、图片、音频、视频等，为学生提供更加多样化的学习体验。</a:t>
            </a:r>
            <a:endParaRPr altLang="en-US" lang="zh-CN"/>
          </a:p>
          <a:p>
            <a:r>
              <a:rPr altLang="en-US" lang="zh-CN"/>
              <a:t>学习效率高：数字化教育可以节省学生的学习时间和精力，提高学习效率和质量。  以上是用户提供的信息和标题的介绍内容。</a:t>
            </a:r>
            <a:endParaRPr altLang="en-US" lang="zh-CN"/>
          </a:p>
          <a:p>
            <a:pPr lvl="1"/>
            <a:r>
              <a:rPr altLang="en-US" lang="zh-CN"/>
              <a:t>以上是用户提供的信息和标题的介绍内容。</a:t>
            </a:r>
            <a:endParaRPr altLang="en-US" lang="zh-CN"/>
          </a:p>
        </p:txBody>
      </p:sp>
      <p:sp>
        <p:nvSpPr>
          <p:cNvPr id="104897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数字化教育的定义与发展历程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当前数字化教育的应用场景</a:t>
            </a:r>
            <a:endParaRPr altLang="en-US" lang="zh-CN"/>
          </a:p>
        </p:txBody>
      </p:sp>
      <p:sp>
        <p:nvSpPr>
          <p:cNvPr id="104901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在线实验室与模拟实验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个性化学习与自适应教育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在线课程与远程教育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虚拟现实与增强现实在教育中的应用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数字化教育面临的挑战</a:t>
            </a:r>
            <a:endParaRPr altLang="en-US" lang="zh-CN"/>
          </a:p>
        </p:txBody>
      </p:sp>
      <p:sp>
        <p:nvSpPr>
          <p:cNvPr id="104907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7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技术问题：数字化教育需要先进的技术支持，包括网络、硬件、软件等方面，但目前很多地区和学校仍然存在技术不足的问题。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8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88889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教育资源不均衡：数字化教育需要大量的教育资源，包括教材、课件、视频等，但目前很多地区和学校的教育资源仍然不均衡，导致数字化教育的效果不佳。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8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8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教育模式问题：数字化教育需要改变传统的教学模式，需要更加注重学生的自主学习和合作学习，但目前很多学校仍然采用传统的教学模式，导致数字化教育的效果不佳。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4444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学生自律问题：数字化教育需要学生具备自律能力，能够自主地学习和探索，但目前很多学生缺乏自律能力，导致数字化教育的效果不佳。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2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数字化教育对学生学习体验的影响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提升学习兴趣与动力</a:t>
            </a:r>
            <a:endParaRPr altLang="en-US" lang="zh-CN"/>
          </a:p>
        </p:txBody>
      </p:sp>
      <p:sp>
        <p:nvSpPr>
          <p:cNvPr id="104920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数字化教育提供多样化的学习方式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数字化教育增强学习互动性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数字化教育促进个性化学习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数字化教育激发学生学习兴趣和动力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个性化学习与差异化教学</a:t>
            </a:r>
            <a:endParaRPr altLang="en-US" lang="zh-CN"/>
          </a:p>
        </p:txBody>
      </p:sp>
      <p:sp>
        <p:nvSpPr>
          <p:cNvPr id="10492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数字化教育平台：利用数字化教育平台，可以更好地实现个性化学习和差异化教学，提高学生的学习体验和学习效果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个性化学习：根据学生的兴趣、能力和需求，提供个性化的学习资源和教学策略，提高学生的学习积极性和效果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差异化教学：针对不同学生的特点和需求，采用不同的教学方法和手段，满足不同学生的学习需求，提高教学效果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数字化教育资源：数字化教育资源可以为学生提供更加丰富、多样化的学习资源和学习方式，满足不同学生的学习需求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增强学习互动与合作</a:t>
            </a:r>
            <a:endParaRPr altLang="en-US" lang="zh-CN"/>
          </a:p>
        </p:txBody>
      </p:sp>
      <p:sp>
        <p:nvSpPr>
          <p:cNvPr id="10493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增强学生之间的交流与沟通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提升学习效果，增强学习动力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数字化教育提供实时互动平台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促进合作学习，共同解决问题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提高学习效果与质量</a:t>
            </a:r>
            <a:endParaRPr altLang="en-US" lang="zh-CN"/>
          </a:p>
        </p:txBody>
      </p:sp>
      <p:sp>
        <p:nvSpPr>
          <p:cNvPr id="104938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0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数字化教育能够激发学生的学习兴趣和动力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数字化教育能够提供更加及时和个性化的学习反馈与指导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数字化教育能够帮助学生更加高效地学习和掌握知识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数字化教育能够提供更加丰富和多样化的学习资源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数字化教育在提升学生学习体验方面的实践案例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在线课程与远程教育</a:t>
            </a:r>
            <a:endParaRPr altLang="en-US" lang="zh-CN"/>
          </a:p>
        </p:txBody>
      </p:sp>
      <p:sp>
        <p:nvSpPr>
          <p:cNvPr id="104953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远程教育：利用网络技术实现异地教学，打破传统教育模式限制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在线课程：通过互联网平台提供各类课程，满足学生个性化学习需求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实践案例：介绍一些成功的在线课程和远程教育项目，展示数字化教育在提升学生学习体验方面的优势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未来展望：探讨数字化教育在未来的发展趋势和前景，为提升学生学习体验提供更多可能性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虚拟现实与增强现实技术在教学中的应用</a:t>
            </a:r>
            <a:endParaRPr altLang="en-US" lang="zh-CN"/>
          </a:p>
        </p:txBody>
      </p:sp>
      <p:sp>
        <p:nvSpPr>
          <p:cNvPr id="10495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虚拟现实技术：通过模拟真实场景，让学生身临其境地感受知识，提高学习兴趣和参与度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增强现实技术：将虚拟元素与现实场景相结合，提供更加丰富的学习资源和互动体验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实践案例：介绍一些成功的虚拟现实和增强现实技术在教育领域的应用案例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效果评估：分析这些实践案例的效果，探讨数字化教育在提升学生学习体验方面的潜力和挑战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大数据分析与智能推荐学习资源</a:t>
            </a:r>
            <a:endParaRPr altLang="en-US" lang="zh-CN"/>
          </a:p>
        </p:txBody>
      </p:sp>
      <p:sp>
        <p:nvSpPr>
          <p:cNvPr id="10496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大数据分析技术：通过对学生的学习行为、成绩等数据进行分析，为每个学生提供个性化的学习资源推荐。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智能推荐算法：利用机器学习、深度学习等技术，根据学生的学习需求和兴趣，自动推荐相关的学习资源。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个性化学习路径：根据学生的特点和需求，制定个性化的学习路径，提高学生的学习效果和兴趣。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实时反馈与调整：通过实时反馈学生的学习情况，及时调整推荐的学习资源，确保学生的学习效果。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社交媒体与在线社区在教育中的角色</a:t>
            </a:r>
            <a:endParaRPr altLang="en-US" lang="zh-CN"/>
          </a:p>
        </p:txBody>
      </p:sp>
      <p:sp>
        <p:nvSpPr>
          <p:cNvPr id="104969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社交媒体与在线社区的融合：通过社交媒体和在线社区的融合，可以为学生提供更加丰富、多样化的学习体验。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社交媒体与在线社区在教育中的挑战：虽然社交媒体和在线社区在教育中具有重要作用，但也存在一些挑战，如信息筛选、隐私保护等。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社交媒体作为学习平台：学生可以通过社交媒体获取学习资源、与同学互动、分享学习心得等。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在线社区促进学习交流：在线社区为学生提供了一个互相学习、讨论和解决问题的平台，有助于提高学习效果。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5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如何运用数字化教育提升学生学习体验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创新教学方式与方法</a:t>
            </a:r>
            <a:endParaRPr altLang="en-US" lang="zh-CN"/>
          </a:p>
        </p:txBody>
      </p:sp>
      <p:sp>
        <p:nvSpPr>
          <p:cNvPr id="104982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3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引入游戏化教学：将学习内容与游戏结合，提高学生的学习兴趣和参与度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实施个性化教学：根据学生的特点和需求，提供定制化的学习资源和教学方案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运用多媒体技术：利用视频、音频、动画等多媒体手段，丰富教学内容，提高教学效果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探索线上与线下融合：结合线上和线下的教学方式，为学生提供更加灵活、便捷的学习体验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优化学习资源与环境</a:t>
            </a:r>
            <a:endParaRPr altLang="en-US" lang="zh-CN"/>
          </a:p>
        </p:txBody>
      </p:sp>
      <p:sp>
        <p:nvSpPr>
          <p:cNvPr id="104988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数字化教育资源：提供丰富、多样化的学习资源，满足不同学生的学习需求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个性化学习环境：根据学生的学习特点和需求，提供个性化的学习环境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互动式学习：通过在线讨论、协作等方式，增强学生之间的互动和合作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学习数据分析：利用大数据技术，对学生的学习情况进行实时分析，为教师提供有针对性的教学建议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强化教师数字化教育能力培训</a:t>
            </a:r>
            <a:endParaRPr altLang="en-US" lang="zh-CN"/>
          </a:p>
        </p:txBody>
      </p:sp>
      <p:sp>
        <p:nvSpPr>
          <p:cNvPr id="10499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培训方式：线上、线下相结合，定期组织研讨会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培训目标：提高教师数字化教育意识和能力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培训内容：数字化教育理念、技术、方法等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培训效果评估：通过学生评价、教师自评等方式进行评估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建立数字化教育评价体系与标准</a:t>
            </a:r>
            <a:endParaRPr altLang="en-US" lang="zh-CN"/>
          </a:p>
        </p:txBody>
      </p:sp>
      <p:sp>
        <p:nvSpPr>
          <p:cNvPr id="105001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明确数字化教育评价的目标和原则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制定数字化教育评价的指标和标准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建立数字化教育评价的流程和机制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注重数字化教育评价的反馈和改进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6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未来数字化教育的发展趋势与展望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人工智能与大数据在教育中的深度融合</a:t>
            </a:r>
            <a:endParaRPr altLang="en-US" lang="zh-CN"/>
          </a:p>
        </p:txBody>
      </p:sp>
      <p:sp>
        <p:nvSpPr>
          <p:cNvPr id="105014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深度融合推动教育创新发展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人工智能技术提升教学效率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大数据技术助力个性化教育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未来展望：智能教育将更加普及和高效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跨学科教育与综合性人才培养</a:t>
            </a:r>
            <a:endParaRPr altLang="en-US" lang="zh-CN"/>
          </a:p>
        </p:txBody>
      </p:sp>
      <p:sp>
        <p:nvSpPr>
          <p:cNvPr id="105020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跨学科教育的重要性：打破传统学科界限，培养学生综合素质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综合性人才培养目标：培养具备跨学科知识、创新思维和实践能力的人才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未来数字化教育的发展趋势：个性化、智能化、多元化和国际化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展望未来：构建数字化教育生态系统，促进教育公平与质量提升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终身学习与灵活教育模式的兴起</a:t>
            </a:r>
            <a:endParaRPr altLang="en-US" lang="zh-CN"/>
          </a:p>
        </p:txBody>
      </p:sp>
      <p:sp>
        <p:nvSpPr>
          <p:cNvPr id="105026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数字化教育推动终身学习的发展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7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灵活教育模式满足个性化需求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7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在线学习平台和社交媒体的应用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8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未来数字化教育将更加注重实践与体验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全球视野与国际合作在数字化教育中的重要性</a:t>
            </a:r>
            <a:endParaRPr altLang="en-US" lang="zh-CN"/>
          </a:p>
        </p:txBody>
      </p:sp>
      <p:sp>
        <p:nvSpPr>
          <p:cNvPr id="10503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跨文化交流：数字化教育可以促进跨文化交流，让学生了解不同文化背景下的教育理念和方法，提高文化素养和跨文化交流能力。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全球视野：数字化教育的发展需要关注全球范围内的趋势和动态，借鉴国际先进经验，推动教育资源的共享和交流。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国际合作：通过国际合作，可以促进不同国家和地区之间的教育交流与合作，共同推动数字化教育的发展，提高教育质量和水平。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推动教育公平：数字化教育可以打破地域限制，让更多地区和群体获得优质教育资源，推动教育公平和普及。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38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总结数字化教育在提升学生学习体验方面的作用与意义</a:t>
            </a:r>
            <a:endParaRPr altLang="en-US" lang="zh-CN"/>
          </a:p>
        </p:txBody>
      </p:sp>
      <p:sp>
        <p:nvSpPr>
          <p:cNvPr id="105046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数字化教育能够提供更加丰富、多样化的学习资源，激发学生的学习兴趣和动力。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数字化教育能够实现个性化教学，满足不同学生的学习需求，提高学习效果。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数字化教育能够促进师生之间的互动和交流，增强学生的学习参与度和主动性。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数字化教育能够提高学生的学习效率和质量，为学生的未来发展打下坚实的基础。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提出针对性的政策建议与实践指导，以推动数字化教育的进一步发展。</a:t>
            </a:r>
            <a:endParaRPr altLang="en-US" lang="zh-CN"/>
          </a:p>
        </p:txBody>
      </p:sp>
      <p:sp>
        <p:nvSpPr>
          <p:cNvPr id="105050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进一步发展：推动数字化教育与人工智能等技术的融合，提高教育质量与效率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政策建议：制定数字化教育发展规划，加大投入力度，推动数字化教育普及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实践指导：加强教师培训，提高数字化教育应用能力；鼓励学生使用数字化教育资源，提高学习效果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推广数字化教育：加强宣传与推广，提高社会对数字化教育的认知与认可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568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1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8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8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0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405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2023-12-15T19:58:18Z</dcterms:created>
  <dcterms:modified xsi:type="dcterms:W3CDTF">2023-12-15T19:58:18Z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33816f55fefa462aaa2f5bf31caedac4_21</vt:lpwstr>
  </property>
</Properties>
</file>