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2660" r:id="rId1"/>
    <p:sldMasterId id="2147492697" r:id="rId2"/>
  </p:sldMasterIdLst>
  <p:notesMasterIdLst>
    <p:notesMasterId r:id="rId3"/>
  </p:notesMasterIdLst>
  <p:sldIdLst>
    <p:sldId id="4286" r:id="rId4"/>
    <p:sldId id="4291" r:id="rId5"/>
    <p:sldId id="4295" r:id="rId6"/>
    <p:sldId id="4298" r:id="rId7"/>
    <p:sldId id="4301" r:id="rId8"/>
    <p:sldId id="4304" r:id="rId9"/>
    <p:sldId id="4307" r:id="rId10"/>
    <p:sldId id="4310" r:id="rId11"/>
    <p:sldId id="4313" r:id="rId12"/>
    <p:sldId id="4316" r:id="rId13"/>
    <p:sldId id="4319" r:id="rId14"/>
    <p:sldId id="4322" r:id="rId15"/>
    <p:sldId id="4325" r:id="rId16"/>
    <p:sldId id="4328" r:id="rId17"/>
    <p:sldId id="4331" r:id="rId18"/>
    <p:sldId id="4334" r:id="rId19"/>
    <p:sldId id="4337" r:id="rId20"/>
    <p:sldId id="4340" r:id="rId21"/>
    <p:sldId id="4343" r:id="rId22"/>
    <p:sldId id="4346" r:id="rId23"/>
    <p:sldId id="4349" r:id="rId24"/>
    <p:sldId id="4352" r:id="rId25"/>
    <p:sldId id="4355" r:id="rId26"/>
    <p:sldId id="4358" r:id="rId27"/>
    <p:sldId id="4361" r:id="rId28"/>
    <p:sldId id="4364" r:id="rId29"/>
    <p:sldId id="4367" r:id="rId30"/>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tableStyles" Target="tableStyles.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73" name="幻灯片图像占位符 1"/>
          <p:cNvSpPr>
            <a:spLocks noChangeAspect="1" noRot="1" noGrp="1"/>
          </p:cNvSpPr>
          <p:nvPr>
            <p:ph type="sldImg"/>
          </p:nvPr>
        </p:nvSpPr>
        <p:spPr/>
      </p:sp>
      <p:sp>
        <p:nvSpPr>
          <p:cNvPr id="1048675" name="备注占位符 2"/>
          <p:cNvSpPr>
            <a:spLocks noGrp="1"/>
          </p:cNvSpPr>
          <p:nvPr>
            <p:ph type="body" idx="1"/>
          </p:nvPr>
        </p:nvSpPr>
        <p:spPr/>
        <p:txBody>
          <a:bodyPr/>
          <a:p>
            <a:endParaRPr altLang="en-US" dirty="0" lang="zh-CN"/>
          </a:p>
        </p:txBody>
      </p:sp>
      <p:sp>
        <p:nvSpPr>
          <p:cNvPr id="1048677"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22" name="幻灯片图像占位符 1"/>
          <p:cNvSpPr>
            <a:spLocks noChangeAspect="1" noRot="1" noGrp="1"/>
          </p:cNvSpPr>
          <p:nvPr>
            <p:ph type="sldImg"/>
          </p:nvPr>
        </p:nvSpPr>
        <p:spPr/>
      </p:sp>
      <p:sp>
        <p:nvSpPr>
          <p:cNvPr id="1048624" name="备注占位符 2"/>
          <p:cNvSpPr>
            <a:spLocks noGrp="1"/>
          </p:cNvSpPr>
          <p:nvPr>
            <p:ph type="body" idx="1"/>
          </p:nvPr>
        </p:nvSpPr>
        <p:spPr/>
        <p:txBody>
          <a:bodyPr/>
          <a:p>
            <a:endParaRPr altLang="en-US" dirty="0" lang="zh-CN"/>
          </a:p>
        </p:txBody>
      </p:sp>
      <p:sp>
        <p:nvSpPr>
          <p:cNvPr id="1048626"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image" Target="../media/image2.png"/><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tags" Target="../tags/tag14.xml"/><Relationship Id="rId1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image" Target="../media/image3.png"/><Relationship Id="rId3" Type="http://schemas.openxmlformats.org/officeDocument/2006/relationships/tags" Target="../tags/tag16.xml"/><Relationship Id="rId4" Type="http://schemas.openxmlformats.org/officeDocument/2006/relationships/tags" Target="../tags/tag17.xml"/><Relationship Id="rId5" Type="http://schemas.openxmlformats.org/officeDocument/2006/relationships/tags" Target="../tags/tag18.xml"/><Relationship Id="rId6" Type="http://schemas.openxmlformats.org/officeDocument/2006/relationships/image" Target="../media/image4.png"/><Relationship Id="rId7" Type="http://schemas.openxmlformats.org/officeDocument/2006/relationships/tags" Target="../tags/tag19.xml"/><Relationship Id="rId8" Type="http://schemas.openxmlformats.org/officeDocument/2006/relationships/tags" Target="../tags/tag20.xml"/><Relationship Id="rId9" Type="http://schemas.openxmlformats.org/officeDocument/2006/relationships/tags" Target="../tags/tag21.xml"/><Relationship Id="rId10"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image" Target="../media/image5.png"/><Relationship Id="rId3" Type="http://schemas.openxmlformats.org/officeDocument/2006/relationships/tags" Target="../tags/tag23.xml"/><Relationship Id="rId4" Type="http://schemas.openxmlformats.org/officeDocument/2006/relationships/image" Target="../media/image6.png"/><Relationship Id="rId5" Type="http://schemas.openxmlformats.org/officeDocument/2006/relationships/tags" Target="../tags/tag24.xml"/><Relationship Id="rId6" Type="http://schemas.openxmlformats.org/officeDocument/2006/relationships/tags" Target="../tags/tag25.xml"/><Relationship Id="rId7" Type="http://schemas.openxmlformats.org/officeDocument/2006/relationships/tags" Target="../tags/tag26.xml"/><Relationship Id="rId8" Type="http://schemas.openxmlformats.org/officeDocument/2006/relationships/tags" Target="../tags/tag27.xml"/><Relationship Id="rId9" Type="http://schemas.openxmlformats.org/officeDocument/2006/relationships/tags" Target="../tags/tag28.xml"/><Relationship Id="rId10" Type="http://schemas.openxmlformats.org/officeDocument/2006/relationships/tags" Target="../tags/tag29.xml"/><Relationship Id="rId11" Type="http://schemas.openxmlformats.org/officeDocument/2006/relationships/tags" Target="../tags/tag30.xml"/><Relationship Id="rId12" Type="http://schemas.openxmlformats.org/officeDocument/2006/relationships/tags" Target="../tags/tag31.xml"/><Relationship Id="rId13" Type="http://schemas.openxmlformats.org/officeDocument/2006/relationships/tags" Target="../tags/tag32.xml"/><Relationship Id="rId14"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3.xml"/><Relationship Id="rId2" Type="http://schemas.openxmlformats.org/officeDocument/2006/relationships/tags" Target="../tags/tag34.xml"/><Relationship Id="rId3" Type="http://schemas.openxmlformats.org/officeDocument/2006/relationships/image" Target="../media/image7.png"/><Relationship Id="rId4" Type="http://schemas.openxmlformats.org/officeDocument/2006/relationships/tags" Target="../tags/tag35.xml"/><Relationship Id="rId5" Type="http://schemas.openxmlformats.org/officeDocument/2006/relationships/tags" Target="../tags/tag36.xml"/><Relationship Id="rId6" Type="http://schemas.openxmlformats.org/officeDocument/2006/relationships/image" Target="../media/image2.png"/><Relationship Id="rId7" Type="http://schemas.openxmlformats.org/officeDocument/2006/relationships/tags" Target="../tags/tag37.xml"/><Relationship Id="rId8" Type="http://schemas.openxmlformats.org/officeDocument/2006/relationships/tags" Target="../tags/tag38.xml"/><Relationship Id="rId9" Type="http://schemas.openxmlformats.org/officeDocument/2006/relationships/tags" Target="../tags/tag39.xml"/><Relationship Id="rId10" Type="http://schemas.openxmlformats.org/officeDocument/2006/relationships/tags" Target="../tags/tag40.xml"/><Relationship Id="rId11" Type="http://schemas.openxmlformats.org/officeDocument/2006/relationships/tags" Target="../tags/tag41.xml"/><Relationship Id="rId12"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image" Target="../media/image3.png"/><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tags" Target="../tags/tag46.xml"/><Relationship Id="rId7" Type="http://schemas.openxmlformats.org/officeDocument/2006/relationships/image" Target="../media/image4.png"/><Relationship Id="rId8" Type="http://schemas.openxmlformats.org/officeDocument/2006/relationships/tags" Target="../tags/tag47.xml"/><Relationship Id="rId9" Type="http://schemas.openxmlformats.org/officeDocument/2006/relationships/tags" Target="../tags/tag48.xml"/><Relationship Id="rId10" Type="http://schemas.openxmlformats.org/officeDocument/2006/relationships/tags" Target="../tags/tag49.xml"/><Relationship Id="rId1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image" Target="../media/image3.png"/><Relationship Id="rId3" Type="http://schemas.openxmlformats.org/officeDocument/2006/relationships/tags" Target="../tags/tag51.xml"/><Relationship Id="rId4" Type="http://schemas.openxmlformats.org/officeDocument/2006/relationships/tags" Target="../tags/tag52.xml"/><Relationship Id="rId5" Type="http://schemas.openxmlformats.org/officeDocument/2006/relationships/tags" Target="../tags/tag53.xml"/><Relationship Id="rId6" Type="http://schemas.openxmlformats.org/officeDocument/2006/relationships/tags" Target="../tags/tag54.xml"/><Relationship Id="rId7" Type="http://schemas.openxmlformats.org/officeDocument/2006/relationships/tags" Target="../tags/tag55.xml"/><Relationship Id="rId8" Type="http://schemas.openxmlformats.org/officeDocument/2006/relationships/tags" Target="../tags/tag56.xml"/><Relationship Id="rId9" Type="http://schemas.openxmlformats.org/officeDocument/2006/relationships/image" Target="../media/image4.png"/><Relationship Id="rId10" Type="http://schemas.openxmlformats.org/officeDocument/2006/relationships/tags" Target="../tags/tag57.xml"/><Relationship Id="rId11" Type="http://schemas.openxmlformats.org/officeDocument/2006/relationships/tags" Target="../tags/tag58.xml"/><Relationship Id="rId12" Type="http://schemas.openxmlformats.org/officeDocument/2006/relationships/tags" Target="../tags/tag59.xml"/><Relationship Id="rId13"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image" Target="../media/image3.png"/><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image" Target="../media/image4.png"/><Relationship Id="rId6" Type="http://schemas.openxmlformats.org/officeDocument/2006/relationships/tags" Target="../tags/tag63.xml"/><Relationship Id="rId7" Type="http://schemas.openxmlformats.org/officeDocument/2006/relationships/tags" Target="../tags/tag64.xml"/><Relationship Id="rId8" Type="http://schemas.openxmlformats.org/officeDocument/2006/relationships/tags" Target="../tags/tag65.xml"/><Relationship Id="rId9"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6.xml"/><Relationship Id="rId2" Type="http://schemas.openxmlformats.org/officeDocument/2006/relationships/image" Target="../media/image4.png"/><Relationship Id="rId3" Type="http://schemas.openxmlformats.org/officeDocument/2006/relationships/tags" Target="../tags/tag67.xml"/><Relationship Id="rId4" Type="http://schemas.openxmlformats.org/officeDocument/2006/relationships/image" Target="../media/image3.png"/><Relationship Id="rId5" Type="http://schemas.openxmlformats.org/officeDocument/2006/relationships/tags" Target="../tags/tag68.xml"/><Relationship Id="rId6" Type="http://schemas.openxmlformats.org/officeDocument/2006/relationships/tags" Target="../tags/tag69.xml"/><Relationship Id="rId7" Type="http://schemas.openxmlformats.org/officeDocument/2006/relationships/tags" Target="../tags/tag70.xml"/><Relationship Id="rId8"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image" Target="../media/image3.png"/><Relationship Id="rId3" Type="http://schemas.openxmlformats.org/officeDocument/2006/relationships/tags" Target="../tags/tag72.xml"/><Relationship Id="rId4" Type="http://schemas.openxmlformats.org/officeDocument/2006/relationships/tags" Target="../tags/tag73.xml"/><Relationship Id="rId5" Type="http://schemas.openxmlformats.org/officeDocument/2006/relationships/image" Target="../media/image4.png"/><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7.xml"/><Relationship Id="rId2" Type="http://schemas.openxmlformats.org/officeDocument/2006/relationships/image" Target="../media/image3.png"/><Relationship Id="rId3" Type="http://schemas.openxmlformats.org/officeDocument/2006/relationships/tags" Target="../tags/tag78.xml"/><Relationship Id="rId4" Type="http://schemas.openxmlformats.org/officeDocument/2006/relationships/tags" Target="../tags/tag79.xml"/><Relationship Id="rId5" Type="http://schemas.openxmlformats.org/officeDocument/2006/relationships/tags" Target="../tags/tag80.xml"/><Relationship Id="rId6" Type="http://schemas.openxmlformats.org/officeDocument/2006/relationships/image" Target="../media/image4.png"/><Relationship Id="rId7" Type="http://schemas.openxmlformats.org/officeDocument/2006/relationships/tags" Target="../tags/tag81.xml"/><Relationship Id="rId8" Type="http://schemas.openxmlformats.org/officeDocument/2006/relationships/tags" Target="../tags/tag82.xml"/><Relationship Id="rId9" Type="http://schemas.openxmlformats.org/officeDocument/2006/relationships/tags" Target="../tags/tag83.xml"/><Relationship Id="rId10"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image" Target="../media/image1.png"/><Relationship Id="rId3" Type="http://schemas.openxmlformats.org/officeDocument/2006/relationships/tags" Target="../tags/tag85.xml"/><Relationship Id="rId4" Type="http://schemas.openxmlformats.org/officeDocument/2006/relationships/tags" Target="../tags/tag86.xml"/><Relationship Id="rId5" Type="http://schemas.openxmlformats.org/officeDocument/2006/relationships/tags" Target="../tags/tag87.xml"/><Relationship Id="rId6" Type="http://schemas.openxmlformats.org/officeDocument/2006/relationships/image" Target="../media/image2.png"/><Relationship Id="rId7" Type="http://schemas.openxmlformats.org/officeDocument/2006/relationships/tags" Target="../tags/tag88.xml"/><Relationship Id="rId8" Type="http://schemas.openxmlformats.org/officeDocument/2006/relationships/tags" Target="../tags/tag89.xml"/><Relationship Id="rId9" Type="http://schemas.openxmlformats.org/officeDocument/2006/relationships/tags" Target="../tags/tag90.xml"/><Relationship Id="rId10" Type="http://schemas.openxmlformats.org/officeDocument/2006/relationships/tags" Target="../tags/tag91.xml"/><Relationship Id="rId11" Type="http://schemas.openxmlformats.org/officeDocument/2006/relationships/tags" Target="../tags/tag92.xml"/><Relationship Id="rId12" Type="http://schemas.openxmlformats.org/officeDocument/2006/relationships/tags" Target="../tags/tag93.xml"/><Relationship Id="rId13" Type="http://schemas.openxmlformats.org/officeDocument/2006/relationships/tags" Target="../tags/tag94.xml"/><Relationship Id="rId14" Type="http://schemas.openxmlformats.org/officeDocument/2006/relationships/tags" Target="../tags/tag95.xml"/><Relationship Id="rId15" Type="http://schemas.openxmlformats.org/officeDocument/2006/relationships/tags" Target="../tags/tag96.xml"/><Relationship Id="rId16"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7" name="图片 34"/>
          <p:cNvPicPr>
            <a:picLocks noChangeAspect="1"/>
          </p:cNvPicPr>
          <p:nvPr>
            <p:custDataLst>
              <p:tags r:id="rId1"/>
            </p:custDataLst>
          </p:nvPr>
        </p:nvPicPr>
        <p:blipFill rotWithShape="1">
          <a:blip xmlns:r="http://schemas.openxmlformats.org/officeDocument/2006/relationships" r:embed="rId2"/>
          <a:srcRect/>
          <a:stretch>
            <a:fillRect/>
          </a:stretch>
        </p:blipFill>
        <p:spPr>
          <a:xfrm flipH="1">
            <a:off x="6210300" y="953342"/>
            <a:ext cx="5981700" cy="4907661"/>
          </a:xfrm>
          <a:prstGeom prst="rect"/>
        </p:spPr>
      </p:pic>
      <p:sp>
        <p:nvSpPr>
          <p:cNvPr id="1048666" name="任意多边形: 形状 35"/>
          <p:cNvSpPr/>
          <p:nvPr>
            <p:custDataLst>
              <p:tags r:id="rId3"/>
            </p:custDataLst>
          </p:nvPr>
        </p:nvSpPr>
        <p:spPr>
          <a:xfrm>
            <a:off x="3567430" y="5720239"/>
            <a:ext cx="8624570" cy="1137285"/>
          </a:xfrm>
          <a:custGeom>
            <a:avLst/>
            <a:gdLst>
              <a:gd name="connsiteX0" fmla="*/ 0 w 7639049"/>
              <a:gd name="connsiteY0" fmla="*/ 0 h 1219200"/>
              <a:gd name="connsiteX1" fmla="*/ 7639049 w 7639049"/>
              <a:gd name="connsiteY1" fmla="*/ 0 h 1219200"/>
              <a:gd name="connsiteX2" fmla="*/ 7639049 w 7639049"/>
              <a:gd name="connsiteY2" fmla="*/ 1219200 h 1219200"/>
              <a:gd name="connsiteX3" fmla="*/ 0 w 7639049"/>
              <a:gd name="connsiteY3" fmla="*/ 1219200 h 1219200"/>
            </a:gdLst>
            <a:ahLst/>
            <a:cxnLst>
              <a:cxn ang="0">
                <a:pos x="connsiteX0" y="connsiteY0"/>
              </a:cxn>
              <a:cxn ang="0">
                <a:pos x="connsiteX1" y="connsiteY1"/>
              </a:cxn>
              <a:cxn ang="0">
                <a:pos x="connsiteX2" y="connsiteY2"/>
              </a:cxn>
              <a:cxn ang="0">
                <a:pos x="connsiteX3" y="connsiteY3"/>
              </a:cxn>
            </a:cxnLst>
            <a:rect l="l" t="t" r="r" b="b"/>
            <a:pathLst>
              <a:path w="7639049" h="1219200">
                <a:moveTo>
                  <a:pt x="0" y="0"/>
                </a:moveTo>
                <a:lnTo>
                  <a:pt x="7639049" y="0"/>
                </a:lnTo>
                <a:lnTo>
                  <a:pt x="7639049" y="1219200"/>
                </a:lnTo>
                <a:lnTo>
                  <a:pt x="0" y="1219200"/>
                </a:lnTo>
                <a:close/>
              </a:path>
            </a:pathLst>
          </a:cu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dirty="0" lang="zh-CN">
              <a:solidFill>
                <a:schemeClr val="lt1"/>
              </a:solidFill>
              <a:cs typeface="MiSans Normal" panose="00000500000000000000" charset="-122"/>
            </a:endParaRPr>
          </a:p>
        </p:txBody>
      </p:sp>
      <p:sp>
        <p:nvSpPr>
          <p:cNvPr id="1048668" name="矩形 36"/>
          <p:cNvSpPr/>
          <p:nvPr>
            <p:custDataLst>
              <p:tags r:id="rId4"/>
            </p:custDataLst>
          </p:nvPr>
        </p:nvSpPr>
        <p:spPr>
          <a:xfrm>
            <a:off x="1112108" y="5719763"/>
            <a:ext cx="2454669" cy="1138237"/>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solidFill>
                <a:schemeClr val="lt1"/>
              </a:solidFill>
              <a:cs typeface="MiSans Normal" panose="00000500000000000000" charset="-122"/>
            </a:endParaRPr>
          </a:p>
        </p:txBody>
      </p:sp>
      <p:pic>
        <p:nvPicPr>
          <p:cNvPr id="2097159" name="图形 43"/>
          <p:cNvPicPr>
            <a:picLocks noChangeAspect="1"/>
          </p:cNvPicPr>
          <p:nvPr>
            <p:custDataLst>
              <p:tags r:id="rId5"/>
            </p:custDataLst>
          </p:nvPr>
        </p:nvPicPr>
        <p:blipFill>
          <a:blip xmlns:r="http://schemas.openxmlformats.org/officeDocument/2006/relationships" r:embed="rId6" cstate="print"/>
          <a:stretch>
            <a:fillRect/>
          </a:stretch>
        </p:blipFill>
        <p:spPr>
          <a:xfrm>
            <a:off x="550863" y="296863"/>
            <a:ext cx="312737" cy="312737"/>
          </a:xfrm>
          <a:prstGeom prst="rect"/>
        </p:spPr>
      </p:pic>
      <p:sp>
        <p:nvSpPr>
          <p:cNvPr id="1048670" name="椭圆 58"/>
          <p:cNvSpPr/>
          <p:nvPr>
            <p:custDataLst>
              <p:tags r:id="rId7"/>
            </p:custDataLst>
          </p:nvPr>
        </p:nvSpPr>
        <p:spPr>
          <a:xfrm>
            <a:off x="551180" y="5824855"/>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rgbClr val="02703B"/>
              </a:solidFill>
              <a:cs typeface="MiSans Normal" panose="00000500000000000000" charset="-122"/>
            </a:endParaRPr>
          </a:p>
        </p:txBody>
      </p:sp>
      <p:sp>
        <p:nvSpPr>
          <p:cNvPr id="1048672" name="椭圆 59"/>
          <p:cNvSpPr/>
          <p:nvPr>
            <p:custDataLst>
              <p:tags r:id="rId8"/>
            </p:custDataLst>
          </p:nvPr>
        </p:nvSpPr>
        <p:spPr>
          <a:xfrm>
            <a:off x="551180" y="6019800"/>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dirty="0" lang="zh-CN">
              <a:solidFill>
                <a:schemeClr val="lt1"/>
              </a:solidFill>
              <a:cs typeface="MiSans Normal" panose="00000500000000000000" charset="-122"/>
            </a:endParaRPr>
          </a:p>
        </p:txBody>
      </p:sp>
      <p:sp>
        <p:nvSpPr>
          <p:cNvPr id="1048674" name="椭圆 60"/>
          <p:cNvSpPr/>
          <p:nvPr>
            <p:custDataLst>
              <p:tags r:id="rId9"/>
            </p:custDataLst>
          </p:nvPr>
        </p:nvSpPr>
        <p:spPr>
          <a:xfrm>
            <a:off x="551180" y="6214110"/>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676" name="椭圆 61"/>
          <p:cNvSpPr/>
          <p:nvPr>
            <p:custDataLst>
              <p:tags r:id="rId10"/>
            </p:custDataLst>
          </p:nvPr>
        </p:nvSpPr>
        <p:spPr>
          <a:xfrm>
            <a:off x="551180" y="6409055"/>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678" name="署名"/>
          <p:cNvSpPr txBox="1">
            <a:spLocks noGrp="1"/>
          </p:cNvSpPr>
          <p:nvPr>
            <p:ph type="body" idx="3" hasCustomPrompt="1"/>
            <p:custDataLst>
              <p:tags r:id="rId11"/>
            </p:custDataLst>
          </p:nvPr>
        </p:nvSpPr>
        <p:spPr>
          <a:xfrm>
            <a:off x="1463143" y="6107907"/>
            <a:ext cx="1752600" cy="361950"/>
          </a:xfrm>
          <a:prstGeom prst="rect"/>
          <a:noFill/>
        </p:spPr>
        <p:txBody>
          <a:bodyPr anchor="t" bIns="45720" lIns="91440" rIns="91440" rtlCol="0" tIns="45720" vert="horz" wrap="square">
            <a:normAutofit/>
          </a:bodyPr>
          <a:lstStyle>
            <a:lvl1pPr algn="ctr" defTabSz="914400" eaLnBrk="1" fontAlgn="auto" hangingPunct="1" latinLnBrk="0" lvl="0" marL="0" marR="0" rtl="0">
              <a:lnSpc>
                <a:spcPct val="110000"/>
              </a:lnSpc>
              <a:buClrTx/>
              <a:buSzTx/>
              <a:buFontTx/>
              <a:buNone/>
              <a:defRPr altLang="en-US" baseline="0" b="0" cap="none" dirty="0" sz="1600" i="0" kern="1200" kumimoji="0" lang="zh-CN" noProof="1" normalizeH="0" spc="0" strike="noStrike" u="none">
                <a:solidFill>
                  <a:schemeClr val="lt1"/>
                </a:solidFill>
                <a:latin typeface="+mj-ea"/>
                <a:ea typeface="+mj-ea"/>
                <a:cs typeface="MiSans Normal" panose="00000500000000000000" charset="-122"/>
                <a:sym typeface="+mn-ea"/>
              </a:defRPr>
            </a:lvl1pPr>
          </a:lstStyle>
          <a:p>
            <a:pPr algn="ctr" lvl="0">
              <a:lnSpc>
                <a:spcPct val="110000"/>
              </a:lnSpc>
              <a:buClrTx/>
              <a:buSzTx/>
              <a:buFontTx/>
            </a:pPr>
            <a:r>
              <a:rPr>
                <a:sym typeface="+mn-ea"/>
              </a:rPr>
              <a:t>单击编辑文本</a:t>
            </a:r>
            <a:endParaRPr>
              <a:sym typeface="+mn-ea"/>
            </a:endParaRPr>
          </a:p>
        </p:txBody>
      </p:sp>
      <p:sp>
        <p:nvSpPr>
          <p:cNvPr id="1048680" name="副标题"/>
          <p:cNvSpPr txBox="1">
            <a:spLocks noGrp="1"/>
          </p:cNvSpPr>
          <p:nvPr>
            <p:ph type="body" idx="2" hasCustomPrompt="1"/>
            <p:custDataLst>
              <p:tags r:id="rId12"/>
            </p:custDataLst>
          </p:nvPr>
        </p:nvSpPr>
        <p:spPr>
          <a:xfrm>
            <a:off x="1106170" y="3143250"/>
            <a:ext cx="5610860" cy="902335"/>
          </a:xfrm>
          <a:prstGeom prst="rect"/>
          <a:noFill/>
        </p:spPr>
        <p:txBody>
          <a:bodyPr anchor="t" anchorCtr="0" bIns="0" lIns="107950" rIns="91440" rtlCol="0" tIns="0" vert="horz" wrap="square">
            <a:normAutofit/>
          </a:bodyPr>
          <a:lstStyle>
            <a:lvl1pPr algn="l" defTabSz="914400" eaLnBrk="1" fontAlgn="auto" hangingPunct="1" latinLnBrk="0" lvl="0" marL="0" marR="0" rtl="0">
              <a:lnSpc>
                <a:spcPct val="110000"/>
              </a:lnSpc>
              <a:buClrTx/>
              <a:buSzTx/>
              <a:buFontTx/>
              <a:buNone/>
              <a:defRPr altLang="en-US" baseline="0" b="0" cap="none" sz="2000" i="0" kern="1200" kumimoji="0" lang="zh-CN" noProof="1" normalizeH="0" spc="0" strike="noStrike" u="none">
                <a:solidFill>
                  <a:schemeClr val="bg1">
                    <a:lumMod val="50000"/>
                  </a:schemeClr>
                </a:solidFill>
                <a:latin typeface="+mn-lt"/>
                <a:ea typeface="+mn-ea"/>
                <a:cs typeface="MiSans Normal" panose="00000500000000000000" charset="-122"/>
                <a:sym typeface="+mn-ea"/>
              </a:defRPr>
            </a:lvl1pPr>
          </a:lstStyle>
          <a:p>
            <a:pPr algn="l" lvl="0">
              <a:lnSpc>
                <a:spcPct val="110000"/>
              </a:lnSpc>
              <a:buClrTx/>
              <a:buSzTx/>
              <a:buFontTx/>
            </a:pPr>
            <a:r>
              <a:rPr>
                <a:sym typeface="+mn-ea"/>
              </a:rPr>
              <a:t>单击此处编辑母版副标题样式</a:t>
            </a:r>
            <a:endParaRPr>
              <a:sym typeface="+mn-ea"/>
            </a:endParaRPr>
          </a:p>
        </p:txBody>
      </p:sp>
      <p:sp>
        <p:nvSpPr>
          <p:cNvPr id="1048682" name="标题"/>
          <p:cNvSpPr txBox="1">
            <a:spLocks noGrp="1"/>
          </p:cNvSpPr>
          <p:nvPr>
            <p:ph type="title" idx="1" hasCustomPrompt="1"/>
            <p:custDataLst>
              <p:tags r:id="rId13"/>
            </p:custDataLst>
          </p:nvPr>
        </p:nvSpPr>
        <p:spPr>
          <a:xfrm>
            <a:off x="1106170" y="995681"/>
            <a:ext cx="5611495" cy="2147570"/>
          </a:xfrm>
          <a:prstGeom prst="rect"/>
          <a:noFill/>
        </p:spPr>
        <p:txBody>
          <a:bodyPr anchor="b" anchorCtr="0" bIns="0" lIns="91440" rIns="91440" rtlCol="0" tIns="0" vert="horz" wrap="square">
            <a:normAutofit/>
          </a:bodyPr>
          <a:lstStyle>
            <a:lvl1pPr algn="l" defTabSz="914400" eaLnBrk="1" fontAlgn="auto" hangingPunct="1" latinLnBrk="0" lvl="0" marL="0" marR="0" rtl="0">
              <a:lnSpc>
                <a:spcPct val="90000"/>
              </a:lnSpc>
              <a:buClrTx/>
              <a:buSzTx/>
              <a:buFontTx/>
              <a:buNone/>
              <a:defRPr altLang="en-US" baseline="0" b="0" cap="none" dirty="0" sz="66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90000"/>
              </a:lnSpc>
              <a:buClrTx/>
              <a:buSzTx/>
              <a:buFontTx/>
            </a:pPr>
            <a:r>
              <a:rPr>
                <a:sym typeface="+mn-ea"/>
              </a:rPr>
              <a:t>单击编辑标题</a:t>
            </a:r>
            <a:endParaRPr>
              <a:sym typeface="+mn-ea"/>
            </a:endParaRPr>
          </a:p>
        </p:txBody>
      </p:sp>
      <p:sp>
        <p:nvSpPr>
          <p:cNvPr id="1048684" name="日期占位符 3"/>
          <p:cNvSpPr>
            <a:spLocks noGrp="1"/>
          </p:cNvSpPr>
          <p:nvPr>
            <p:ph type="dt" sz="half" idx="10"/>
            <p:custDataLst>
              <p:tags r:id="rId14"/>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86" name="页脚占位符 4"/>
          <p:cNvSpPr>
            <a:spLocks noGrp="1"/>
          </p:cNvSpPr>
          <p:nvPr>
            <p:ph type="ftr" sz="quarter" idx="11"/>
            <p:custDataLst>
              <p:tags r:id="rId15"/>
            </p:custDataLst>
          </p:nvPr>
        </p:nvSpPr>
        <p:spPr>
          <a:xfrm>
            <a:off x="4038600" y="6356350"/>
            <a:ext cx="4114800" cy="365125"/>
          </a:xfrm>
        </p:spPr>
        <p:txBody>
          <a:bodyPr/>
          <a:p>
            <a:endParaRPr altLang="en-US" lang="zh-CN"/>
          </a:p>
        </p:txBody>
      </p:sp>
      <p:sp>
        <p:nvSpPr>
          <p:cNvPr id="1048688" name="灯片编号占位符 5"/>
          <p:cNvSpPr>
            <a:spLocks noGrp="1"/>
          </p:cNvSpPr>
          <p:nvPr>
            <p:ph type="sldNum" sz="quarter" idx="12"/>
            <p:custDataLst>
              <p:tags r:id="rId16"/>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61" name="图片 9"/>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690" name="标题"/>
          <p:cNvSpPr txBox="1">
            <a:spLocks noGrp="1"/>
          </p:cNvSpPr>
          <p:nvPr>
            <p:ph type="title" idx="3"/>
            <p:custDataLst>
              <p:tags r:id="rId3"/>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sp>
        <p:nvSpPr>
          <p:cNvPr id="1048692" name="正文"/>
          <p:cNvSpPr txBox="1">
            <a:spLocks noGrp="1"/>
          </p:cNvSpPr>
          <p:nvPr>
            <p:ph idx="2"/>
            <p:custDataLst>
              <p:tags r:id="rId4"/>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1"/>
              </a:buClr>
              <a:buSzTx/>
              <a:buFont typeface="Wingdings" panose="05000000000000000000" pitchFamily="2" charset="2"/>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1"/>
              </a:buClr>
              <a:buFont typeface="Wingdings" panose="05000000000000000000" pitchFamily="2" charset="2"/>
              <a:buChar char="¢"/>
            </a:pPr>
            <a:r>
              <a:rPr dirty="0">
                <a:sym typeface="+mn-ea"/>
              </a:rPr>
              <a:t>单击此处编辑母版文本样式</a:t>
            </a:r>
            <a:endParaRPr dirty="0">
              <a:sym typeface="+mn-ea"/>
            </a:endParaRPr>
          </a:p>
          <a:p>
            <a:pPr lvl="1">
              <a:spcBef>
                <a:spcPts val="1200"/>
              </a:spcBef>
              <a:spcAft>
                <a:spcPts val="0"/>
              </a:spcAft>
              <a:buClr>
                <a:schemeClr val="accent1"/>
              </a:buClr>
              <a:buFont typeface="Wingdings" panose="05000000000000000000" pitchFamily="2" charset="2"/>
              <a:buChar char="¢"/>
            </a:pPr>
            <a:r>
              <a:rPr dirty="0" err="1">
                <a:sym typeface="+mn-ea"/>
              </a:rPr>
              <a:t>第二级</a:t>
            </a:r>
            <a:endParaRPr dirty="0">
              <a:sym typeface="+mn-ea"/>
            </a:endParaRPr>
          </a:p>
          <a:p>
            <a:pPr lvl="2">
              <a:spcBef>
                <a:spcPts val="1200"/>
              </a:spcBef>
              <a:spcAft>
                <a:spcPts val="0"/>
              </a:spcAft>
              <a:buClr>
                <a:schemeClr val="accent1"/>
              </a:buClr>
              <a:buFont typeface="Wingdings" panose="05000000000000000000" pitchFamily="2" charset="2"/>
              <a:buChar char="¢"/>
            </a:pPr>
            <a:r>
              <a:rPr dirty="0" err="1">
                <a:sym typeface="+mn-ea"/>
              </a:rPr>
              <a:t>第三级</a:t>
            </a:r>
            <a:endParaRPr dirty="0">
              <a:sym typeface="+mn-ea"/>
            </a:endParaRPr>
          </a:p>
          <a:p>
            <a:pPr lvl="3">
              <a:spcBef>
                <a:spcPts val="1200"/>
              </a:spcBef>
              <a:spcAft>
                <a:spcPts val="0"/>
              </a:spcAft>
              <a:buClr>
                <a:schemeClr val="accent1"/>
              </a:buClr>
              <a:buFont typeface="Wingdings" panose="05000000000000000000" pitchFamily="2" charset="2"/>
              <a:buChar char="¢"/>
            </a:pPr>
            <a:r>
              <a:rPr dirty="0" err="1">
                <a:sym typeface="+mn-ea"/>
              </a:rPr>
              <a:t>第四级</a:t>
            </a:r>
            <a:endParaRPr dirty="0">
              <a:sym typeface="+mn-ea"/>
            </a:endParaRPr>
          </a:p>
          <a:p>
            <a:pPr lvl="4">
              <a:spcBef>
                <a:spcPts val="1200"/>
              </a:spcBef>
              <a:spcAft>
                <a:spcPts val="0"/>
              </a:spcAft>
              <a:buClr>
                <a:schemeClr val="accent1"/>
              </a:buClr>
              <a:buFont typeface="Wingdings" panose="05000000000000000000" pitchFamily="2" charset="2"/>
              <a:buChar char="¢"/>
            </a:pPr>
            <a:r>
              <a:rPr dirty="0" err="1">
                <a:sym typeface="+mn-ea"/>
              </a:rPr>
              <a:t>第五级</a:t>
            </a:r>
            <a:endParaRPr dirty="0">
              <a:sym typeface="+mn-ea"/>
            </a:endParaRPr>
          </a:p>
        </p:txBody>
      </p:sp>
      <p:pic>
        <p:nvPicPr>
          <p:cNvPr id="2097163" name="图片 6"/>
          <p:cNvPicPr>
            <a:picLocks noChangeAspect="1"/>
          </p:cNvPicPr>
          <p:nvPr>
            <p:custDataLst>
              <p:tags r:id="rId5"/>
            </p:custDataLst>
          </p:nvPr>
        </p:nvPicPr>
        <p:blipFill rotWithShape="1">
          <a:blip xmlns:r="http://schemas.openxmlformats.org/officeDocument/2006/relationships" r:embed="rId6"/>
          <a:srcRect/>
          <a:stretch>
            <a:fillRect/>
          </a:stretch>
        </p:blipFill>
        <p:spPr>
          <a:xfrm flipH="1" flipV="1">
            <a:off x="10700385" y="0"/>
            <a:ext cx="1491615" cy="1223645"/>
          </a:xfrm>
          <a:prstGeom prst="rect"/>
        </p:spPr>
      </p:pic>
      <p:sp>
        <p:nvSpPr>
          <p:cNvPr id="1048694" name="日期占位符 3"/>
          <p:cNvSpPr>
            <a:spLocks noGrp="1"/>
          </p:cNvSpPr>
          <p:nvPr>
            <p:ph type="dt" sz="half" idx="10"/>
            <p:custDataLst>
              <p:tags r:id="rId7"/>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96"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698" name="灯片编号占位符 5"/>
          <p:cNvSpPr>
            <a:spLocks noGrp="1"/>
          </p:cNvSpPr>
          <p:nvPr>
            <p:ph type="sldNum" sz="quarter" idx="12"/>
            <p:custDataLst>
              <p:tags r:id="rId9"/>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65" name="VCG41N1215645107"/>
          <p:cNvPicPr>
            <a:picLocks noChangeAspect="1"/>
          </p:cNvPicPr>
          <p:nvPr>
            <p:custDataLst>
              <p:tags r:id="rId1"/>
            </p:custDataLst>
          </p:nvPr>
        </p:nvPicPr>
        <p:blipFill rotWithShape="1">
          <a:blip xmlns:r="http://schemas.openxmlformats.org/officeDocument/2006/relationships" r:embed="rId2"/>
          <a:srcRect/>
          <a:stretch>
            <a:fillRect/>
          </a:stretch>
        </p:blipFill>
        <p:spPr>
          <a:xfrm>
            <a:off x="0" y="2771775"/>
            <a:ext cx="4980305" cy="4086225"/>
          </a:xfrm>
          <a:prstGeom prst="rect"/>
        </p:spPr>
      </p:pic>
      <p:pic>
        <p:nvPicPr>
          <p:cNvPr id="2097167" name="图片 71"/>
          <p:cNvPicPr>
            <a:picLocks noChangeAspect="1"/>
          </p:cNvPicPr>
          <p:nvPr>
            <p:custDataLst>
              <p:tags r:id="rId3"/>
            </p:custDataLst>
          </p:nvPr>
        </p:nvPicPr>
        <p:blipFill rotWithShape="1">
          <a:blip xmlns:r="http://schemas.openxmlformats.org/officeDocument/2006/relationships" r:embed="rId4"/>
          <a:srcRect/>
          <a:stretch>
            <a:fillRect/>
          </a:stretch>
        </p:blipFill>
        <p:spPr>
          <a:xfrm rot="11077148">
            <a:off x="8822897" y="-131634"/>
            <a:ext cx="3427141" cy="13031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00" name="副标题"/>
          <p:cNvSpPr txBox="1">
            <a:spLocks noGrp="1"/>
          </p:cNvSpPr>
          <p:nvPr>
            <p:ph type="body" idx="6" hasCustomPrompt="1"/>
            <p:custDataLst>
              <p:tags r:id="rId5"/>
            </p:custDataLst>
          </p:nvPr>
        </p:nvSpPr>
        <p:spPr>
          <a:xfrm>
            <a:off x="494030" y="1307465"/>
            <a:ext cx="2223135" cy="368300"/>
          </a:xfrm>
          <a:prstGeom prst="rect"/>
          <a:noFill/>
        </p:spPr>
        <p:txBody>
          <a:bodyPr anchor="t" anchorCtr="0" bIns="0" lIns="144145" rIns="91440" rtlCol="0" tIns="0" vert="horz" wrap="square">
            <a:normAutofit/>
          </a:bodyPr>
          <a:lstStyle>
            <a:lvl1pPr algn="l" defTabSz="914400" eaLnBrk="1" fontAlgn="auto" hangingPunct="1" latinLnBrk="0" lvl="0" marL="0" marR="0" rtl="0">
              <a:lnSpc>
                <a:spcPct val="100000"/>
              </a:lnSpc>
              <a:buClrTx/>
              <a:buSzTx/>
              <a:buFontTx/>
              <a:buNone/>
              <a:defRPr altLang="en-US" baseline="0" b="0" cap="none" dirty="0" sz="1800" i="0" kern="1200" kumimoji="0" lang="zh-CN" noProof="1" normalizeH="0" spc="0" strike="noStrike" u="none">
                <a:solidFill>
                  <a:schemeClr val="tx1">
                    <a:lumMod val="65000"/>
                    <a:lumOff val="35000"/>
                  </a:schemeClr>
                </a:solidFill>
                <a:latin typeface="+mn-lt"/>
                <a:ea typeface="+mn-ea"/>
                <a:cs typeface="MiSans Normal" panose="00000500000000000000" charset="-122"/>
                <a:sym typeface="+mn-ea"/>
              </a:defRPr>
            </a:lvl1pPr>
          </a:lstStyle>
          <a:p>
            <a:pPr algn="l" lvl="0">
              <a:buClrTx/>
              <a:buSzTx/>
              <a:buFontTx/>
            </a:pPr>
            <a:r>
              <a:rPr>
                <a:sym typeface="+mn-ea"/>
              </a:rPr>
              <a:t>单击编辑副标题</a:t>
            </a:r>
            <a:endParaRPr>
              <a:sym typeface="+mn-ea"/>
            </a:endParaRPr>
          </a:p>
        </p:txBody>
      </p:sp>
      <p:sp>
        <p:nvSpPr>
          <p:cNvPr id="1048702" name="标题"/>
          <p:cNvSpPr txBox="1">
            <a:spLocks noGrp="1"/>
          </p:cNvSpPr>
          <p:nvPr>
            <p:ph type="title" idx="5" hasCustomPrompt="1"/>
            <p:custDataLst>
              <p:tags r:id="rId6"/>
            </p:custDataLst>
          </p:nvPr>
        </p:nvSpPr>
        <p:spPr>
          <a:xfrm>
            <a:off x="494030" y="327660"/>
            <a:ext cx="2223135" cy="979805"/>
          </a:xfrm>
          <a:prstGeom prst="rect"/>
          <a:noFill/>
        </p:spPr>
        <p:txBody>
          <a:bodyPr anchor="b" anchorCtr="0" bIns="0" lIns="71755" rIns="91440" rtlCol="0" tIns="0" vert="horz" wrap="square">
            <a:normAutofit/>
          </a:bodyPr>
          <a:lstStyle>
            <a:lvl1pPr algn="l" defTabSz="914400" eaLnBrk="1" fontAlgn="auto" hangingPunct="1" latinLnBrk="0" lvl="0" marL="0" marR="0" rtl="0">
              <a:lnSpc>
                <a:spcPct val="120000"/>
              </a:lnSpc>
              <a:buClrTx/>
              <a:buSzTx/>
              <a:buFontTx/>
              <a:buNone/>
              <a:defRPr altLang="en-US" baseline="0" b="0" cap="none" dirty="0" sz="60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20000"/>
              </a:lnSpc>
              <a:buClrTx/>
              <a:buSzTx/>
              <a:buFontTx/>
            </a:pPr>
            <a:r>
              <a:rPr>
                <a:sym typeface="+mn-ea"/>
              </a:rPr>
              <a:t>标题</a:t>
            </a:r>
            <a:endParaRPr>
              <a:sym typeface="+mn-ea"/>
            </a:endParaRPr>
          </a:p>
        </p:txBody>
      </p:sp>
      <p:sp>
        <p:nvSpPr>
          <p:cNvPr id="1048704" name="椭圆 58"/>
          <p:cNvSpPr/>
          <p:nvPr>
            <p:custDataLst>
              <p:tags r:id="rId7"/>
            </p:custDataLst>
          </p:nvPr>
        </p:nvSpPr>
        <p:spPr>
          <a:xfrm>
            <a:off x="11436350" y="5449570"/>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rgbClr val="02703B"/>
              </a:solidFill>
              <a:cs typeface="MiSans Normal" panose="00000500000000000000" charset="-122"/>
            </a:endParaRPr>
          </a:p>
        </p:txBody>
      </p:sp>
      <p:sp>
        <p:nvSpPr>
          <p:cNvPr id="1048706" name="椭圆 59"/>
          <p:cNvSpPr/>
          <p:nvPr>
            <p:custDataLst>
              <p:tags r:id="rId8"/>
            </p:custDataLst>
          </p:nvPr>
        </p:nvSpPr>
        <p:spPr>
          <a:xfrm>
            <a:off x="11436350" y="5644515"/>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dirty="0" lang="zh-CN">
              <a:solidFill>
                <a:schemeClr val="lt1"/>
              </a:solidFill>
              <a:cs typeface="MiSans Normal" panose="00000500000000000000" charset="-122"/>
            </a:endParaRPr>
          </a:p>
        </p:txBody>
      </p:sp>
      <p:sp>
        <p:nvSpPr>
          <p:cNvPr id="1048708" name="椭圆 60"/>
          <p:cNvSpPr/>
          <p:nvPr>
            <p:custDataLst>
              <p:tags r:id="rId9"/>
            </p:custDataLst>
          </p:nvPr>
        </p:nvSpPr>
        <p:spPr>
          <a:xfrm>
            <a:off x="11436350" y="5838825"/>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10" name="椭圆 61"/>
          <p:cNvSpPr/>
          <p:nvPr>
            <p:custDataLst>
              <p:tags r:id="rId10"/>
            </p:custDataLst>
          </p:nvPr>
        </p:nvSpPr>
        <p:spPr>
          <a:xfrm>
            <a:off x="11436350" y="6033770"/>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12" name="日期占位符 2"/>
          <p:cNvSpPr>
            <a:spLocks noGrp="1"/>
          </p:cNvSpPr>
          <p:nvPr>
            <p:ph type="dt" sz="half" idx="10"/>
            <p:custDataLst>
              <p:tags r:id="rId11"/>
            </p:custDataLst>
          </p:nvPr>
        </p:nvSpPr>
        <p:spPr>
          <a:xfrm>
            <a:off x="838200" y="6356350"/>
            <a:ext cx="2743200" cy="365125"/>
          </a:xfrm>
        </p:spPr>
        <p:txBody>
          <a:bodyPr/>
          <a:p>
            <a:fld id="{263DB197-84B0-484E-9C0F-88358ECCB797}" type="datetimeFigureOut">
              <a:rPr altLang="en-US" lang="zh-CN" smtClean="0"/>
            </a:fld>
            <a:endParaRPr altLang="en-US" lang="zh-CN"/>
          </a:p>
        </p:txBody>
      </p:sp>
      <p:sp>
        <p:nvSpPr>
          <p:cNvPr id="1048714" name="页脚占位符 3"/>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716" name="灯片编号占位符 4"/>
          <p:cNvSpPr>
            <a:spLocks noGrp="1"/>
          </p:cNvSpPr>
          <p:nvPr>
            <p:ph type="sldNum" sz="quarter" idx="12"/>
            <p:custDataLst>
              <p:tags r:id="rId13"/>
            </p:custDataLst>
          </p:nvPr>
        </p:nvSpPr>
        <p:spPr>
          <a:xfrm>
            <a:off x="8610600" y="6356350"/>
            <a:ext cx="2743200" cy="365125"/>
          </a:xfrm>
        </p:spPr>
        <p:txBody>
          <a:bodyPr/>
          <a:p>
            <a:fld id="{E077DA78-E013-4A8C-AD75-63A150561B10}"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8718" name="矩形: 圆角 28"/>
          <p:cNvSpPr/>
          <p:nvPr>
            <p:custDataLst>
              <p:tags r:id="rId1"/>
            </p:custDataLst>
          </p:nvPr>
        </p:nvSpPr>
        <p:spPr>
          <a:xfrm>
            <a:off x="840740" y="3615055"/>
            <a:ext cx="10354310" cy="1998345"/>
          </a:xfrm>
          <a:prstGeom prst="roundRect">
            <a:avLst>
              <a:gd name="adj" fmla="val 679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pic>
        <p:nvPicPr>
          <p:cNvPr id="2097169" name="图片 10"/>
          <p:cNvPicPr>
            <a:picLocks noChangeAspect="1"/>
          </p:cNvPicPr>
          <p:nvPr>
            <p:custDataLst>
              <p:tags r:id="rId2"/>
            </p:custDataLst>
          </p:nvPr>
        </p:nvPicPr>
        <p:blipFill rotWithShape="1">
          <a:blip xmlns:r="http://schemas.openxmlformats.org/officeDocument/2006/relationships" r:embed="rId3"/>
          <a:srcRect/>
          <a:stretch>
            <a:fillRect/>
          </a:stretch>
        </p:blipFill>
        <p:spPr>
          <a:xfrm flipH="1">
            <a:off x="5776686" y="1594582"/>
            <a:ext cx="6415314" cy="5263418"/>
          </a:xfrm>
          <a:prstGeom prst="rect"/>
        </p:spPr>
      </p:pic>
      <p:sp>
        <p:nvSpPr>
          <p:cNvPr id="1048720" name="标题"/>
          <p:cNvSpPr txBox="1">
            <a:spLocks noGrp="1"/>
          </p:cNvSpPr>
          <p:nvPr>
            <p:ph type="title" idx="4" hasCustomPrompt="1"/>
            <p:custDataLst>
              <p:tags r:id="rId4"/>
            </p:custDataLst>
          </p:nvPr>
        </p:nvSpPr>
        <p:spPr>
          <a:xfrm>
            <a:off x="996950" y="3731895"/>
            <a:ext cx="5430520" cy="1765300"/>
          </a:xfrm>
          <a:prstGeom prst="rect"/>
          <a:noFill/>
        </p:spPr>
        <p:txBody>
          <a:bodyPr anchor="ctr" anchorCtr="0" bIns="0" lIns="91440" rIns="9144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6000" i="0" kern="1200" kumimoji="0" lang="zh-CN" noProof="1" normalizeH="0" spc="0" strike="noStrike" u="none">
                <a:solidFill>
                  <a:schemeClr val="accent1">
                    <a:lumMod val="75000"/>
                  </a:schemeClr>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单击编辑标题</a:t>
            </a:r>
            <a:endParaRPr>
              <a:sym typeface="+mn-ea"/>
            </a:endParaRPr>
          </a:p>
        </p:txBody>
      </p:sp>
      <p:pic>
        <p:nvPicPr>
          <p:cNvPr id="2097171" name="图形 43"/>
          <p:cNvPicPr>
            <a:picLocks noChangeAspect="1"/>
          </p:cNvPicPr>
          <p:nvPr>
            <p:custDataLst>
              <p:tags r:id="rId5"/>
            </p:custDataLst>
          </p:nvPr>
        </p:nvPicPr>
        <p:blipFill>
          <a:blip xmlns:r="http://schemas.openxmlformats.org/officeDocument/2006/relationships" r:embed="rId6" cstate="print"/>
          <a:stretch>
            <a:fillRect/>
          </a:stretch>
        </p:blipFill>
        <p:spPr>
          <a:xfrm>
            <a:off x="550863" y="296863"/>
            <a:ext cx="312737" cy="312737"/>
          </a:xfrm>
          <a:prstGeom prst="rect"/>
        </p:spPr>
      </p:pic>
      <p:sp>
        <p:nvSpPr>
          <p:cNvPr id="1048722" name="联系方式"/>
          <p:cNvSpPr txBox="1">
            <a:spLocks noGrp="1"/>
          </p:cNvSpPr>
          <p:nvPr>
            <p:ph type="body" idx="2"/>
            <p:custDataLst>
              <p:tags r:id="rId7"/>
            </p:custDataLst>
          </p:nvPr>
        </p:nvSpPr>
        <p:spPr>
          <a:xfrm>
            <a:off x="1111885" y="323057"/>
            <a:ext cx="1956435" cy="260350"/>
          </a:xfrm>
          <a:prstGeom prst="rect"/>
          <a:noFill/>
        </p:spPr>
        <p:txBody>
          <a:bodyPr anchor="t" bIns="45720" lIns="91440" rIns="91440" rtlCol="0" tIns="45720" wrap="square">
            <a:normAutofit/>
          </a:bodyPr>
          <a:lstStyle>
            <a:lvl1pPr algn="l" defTabSz="914400" eaLnBrk="1" fontAlgn="auto" hangingPunct="1" latinLnBrk="0" lvl="0" marL="0" marR="0" rtl="0">
              <a:lnSpc>
                <a:spcPct val="100000"/>
              </a:lnSpc>
              <a:buClrTx/>
              <a:buSzTx/>
              <a:buFontTx/>
              <a:buNone/>
              <a:defRPr baseline="0" b="0" cap="none" dirty="0" sz="1100" i="0" kern="1200" kumimoji="0" noProof="1" normalizeH="0" spc="0" strike="noStrike" u="none">
                <a:solidFill>
                  <a:schemeClr val="accent1"/>
                </a:solidFill>
                <a:latin typeface="+mn-lt"/>
                <a:ea typeface="+mn-ea"/>
                <a:cs typeface="MiSans Normal" panose="00000500000000000000" charset="-122"/>
                <a:sym typeface="+mn-ea"/>
              </a:defRPr>
            </a:lvl1pPr>
          </a:lstStyle>
          <a:p>
            <a:pPr algn="l" lvl="0">
              <a:buClrTx/>
              <a:buSzTx/>
              <a:buFontTx/>
            </a:pPr>
            <a:r>
              <a:rPr>
                <a:sym typeface="+mn-ea"/>
              </a:rPr>
              <a:t>单击此处编辑母版文本样式</a:t>
            </a:r>
            <a:endParaRPr>
              <a:sym typeface="+mn-ea"/>
            </a:endParaRPr>
          </a:p>
        </p:txBody>
      </p:sp>
      <p:sp>
        <p:nvSpPr>
          <p:cNvPr id="1048724" name="节编号"/>
          <p:cNvSpPr txBox="1">
            <a:spLocks noGrp="1"/>
          </p:cNvSpPr>
          <p:nvPr>
            <p:ph type="body" idx="1" hasCustomPrompt="1"/>
            <p:custDataLst>
              <p:tags r:id="rId8"/>
            </p:custDataLst>
          </p:nvPr>
        </p:nvSpPr>
        <p:spPr>
          <a:xfrm>
            <a:off x="863600" y="2158466"/>
            <a:ext cx="7115956" cy="1556964"/>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6600" i="0" kern="1200" kumimoji="0" lang="en-US" noProof="1" normalizeH="0" spc="500" strike="noStrike" u="none">
                <a:solidFill>
                  <a:schemeClr val="accent1"/>
                </a:solidFill>
                <a:latin typeface="+mj-ea"/>
                <a:ea typeface="+mj-ea"/>
                <a:cs typeface="+mn-cs"/>
                <a:sym typeface="站酷文艺体" panose="02000603000000000000" charset="-122"/>
              </a:defRPr>
            </a:lvl1pPr>
          </a:lstStyle>
          <a:p>
            <a:pPr algn="l" lvl="0"/>
            <a:r>
              <a:rPr>
                <a:sym typeface="+mn-ea"/>
              </a:rPr>
              <a:t>编辑节编号</a:t>
            </a:r>
            <a:endParaRPr>
              <a:sym typeface="+mn-ea"/>
            </a:endParaRPr>
          </a:p>
        </p:txBody>
      </p:sp>
      <p:sp>
        <p:nvSpPr>
          <p:cNvPr id="1048726" name="日期占位符 3"/>
          <p:cNvSpPr>
            <a:spLocks noGrp="1"/>
          </p:cNvSpPr>
          <p:nvPr>
            <p:ph type="dt" sz="half" idx="10"/>
            <p:custDataLst>
              <p:tags r:id="rId9"/>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28" name="页脚占位符 4"/>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30" name="灯片编号占位符 5"/>
          <p:cNvSpPr>
            <a:spLocks noGrp="1"/>
          </p:cNvSpPr>
          <p:nvPr>
            <p:ph type="sldNum" sz="quarter" idx="12"/>
            <p:custDataLst>
              <p:tags r:id="rId11"/>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73" name="图片 11"/>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32" name="正文"/>
          <p:cNvSpPr txBox="1">
            <a:spLocks noGrp="1"/>
          </p:cNvSpPr>
          <p:nvPr>
            <p:ph idx="4"/>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defRPr baseline="0" b="0" cap="none" dirty="0" sz="1800" i="0" kumimoji="0" normalizeH="0" spc="150" strike="noStrike" u="none">
                <a:ln>
                  <a:noFill/>
                  <a:prstDash val="sysDot"/>
                </a:ln>
                <a:solidFill>
                  <a:schemeClr val="tx1"/>
                </a:solidFill>
                <a:latin typeface="+mn-ea"/>
                <a:cs typeface="MiSans Normal" panose="00000500000000000000" charset="-122"/>
                <a:sym typeface="+mn-ea"/>
              </a:defRPr>
            </a:lvl1pPr>
            <a:lvl2pPr>
              <a:defRPr baseline="0" b="0" cap="none" dirty="0" sz="1600" i="0" kumimoji="0" normalizeH="0" spc="150" strike="noStrike" u="none">
                <a:solidFill>
                  <a:schemeClr val="tx1">
                    <a:lumMod val="50000"/>
                    <a:lumOff val="50000"/>
                  </a:schemeClr>
                </a:solidFill>
                <a:latin typeface="+mn-ea"/>
                <a:sym typeface="+mn-ea"/>
              </a:defRPr>
            </a:lvl2pPr>
            <a:lvl3pPr>
              <a:defRPr baseline="0" b="0" cap="none" dirty="0" sz="1600" i="0" kumimoji="0" normalizeH="0" spc="150" strike="noStrike" u="none">
                <a:solidFill>
                  <a:schemeClr val="tx1">
                    <a:lumMod val="50000"/>
                    <a:lumOff val="50000"/>
                  </a:schemeClr>
                </a:solidFill>
                <a:latin typeface="+mn-ea"/>
                <a:sym typeface="+mn-ea"/>
              </a:defRPr>
            </a:lvl3pPr>
            <a:lvl4pPr>
              <a:defRPr baseline="0" b="0" cap="none" dirty="0" sz="1400" i="0" kumimoji="0" normalizeH="0" spc="150" strike="noStrike" u="none">
                <a:solidFill>
                  <a:schemeClr val="tx1">
                    <a:lumMod val="50000"/>
                    <a:lumOff val="50000"/>
                  </a:schemeClr>
                </a:solidFill>
                <a:latin typeface="+mn-ea"/>
                <a:sym typeface="+mn-ea"/>
              </a:defRPr>
            </a:lvl4pPr>
            <a:lvl5pPr>
              <a:defRPr baseline="0" b="0" cap="none" dirty="0" sz="1400" i="0" kumimoji="0" normalizeH="0" spc="150" strike="noStrike" u="none">
                <a:solidFill>
                  <a:schemeClr val="tx1">
                    <a:lumMod val="50000"/>
                    <a:lumOff val="50000"/>
                  </a:schemeClr>
                </a:solidFill>
                <a:latin typeface="+mn-ea"/>
                <a:sym typeface="+mn-ea"/>
              </a:defRPr>
            </a:lvl5pPr>
          </a:lstStyle>
          <a:p>
            <a:pPr fontAlgn="auto" lvl="0" marR="0">
              <a:lnSpc>
                <a:spcPct val="130000"/>
              </a:lnSpc>
              <a:spcBef>
                <a:spcPts val="0"/>
              </a:spcBef>
              <a:spcAft>
                <a:spcPts val="1000"/>
              </a:spcAft>
              <a:buClrTx/>
              <a:buSzTx/>
              <a:buChar char="●"/>
            </a:pPr>
            <a:r>
              <a:rPr dirty="0">
                <a:sym typeface="+mn-ea"/>
              </a:rPr>
              <a:t>单击此处编辑母版文本样式</a:t>
            </a:r>
            <a:endParaRPr dirty="0">
              <a:sym typeface="+mn-ea"/>
            </a:endParaRPr>
          </a:p>
          <a:p>
            <a:pPr fontAlgn="auto" lvl="1" marR="0">
              <a:lnSpc>
                <a:spcPct val="120000"/>
              </a:lnSpc>
              <a:spcBef>
                <a:spcPts val="0"/>
              </a:spcBef>
              <a:spcAft>
                <a:spcPts val="600"/>
              </a:spcAft>
              <a:buChar char="●"/>
              <a:tabLst>
                <a:tab algn="l" pos="1609725"/>
              </a:tabLst>
            </a:pPr>
            <a:r>
              <a:rPr dirty="0" err="1">
                <a:sym typeface="+mn-ea"/>
              </a:rPr>
              <a:t>第二级</a:t>
            </a:r>
            <a:endParaRPr dirty="0">
              <a:sym typeface="+mn-ea"/>
            </a:endParaRPr>
          </a:p>
          <a:p>
            <a:pPr fontAlgn="auto" lvl="2" marR="0">
              <a:lnSpc>
                <a:spcPct val="120000"/>
              </a:lnSpc>
              <a:spcBef>
                <a:spcPts val="0"/>
              </a:spcBef>
              <a:spcAft>
                <a:spcPts val="600"/>
              </a:spcAft>
              <a:buChar char="●"/>
            </a:pPr>
            <a:r>
              <a:rPr dirty="0" err="1">
                <a:sym typeface="+mn-ea"/>
              </a:rPr>
              <a:t>第三级</a:t>
            </a:r>
            <a:endParaRPr dirty="0">
              <a:sym typeface="+mn-ea"/>
            </a:endParaRPr>
          </a:p>
          <a:p>
            <a:pPr fontAlgn="auto" lvl="3" marR="0">
              <a:lnSpc>
                <a:spcPct val="120000"/>
              </a:lnSpc>
              <a:spcBef>
                <a:spcPts val="0"/>
              </a:spcBef>
              <a:spcAft>
                <a:spcPts val="300"/>
              </a:spcAft>
              <a:buFont typeface="Wingdings" panose="05000000000000000000" charset="0"/>
              <a:buChar char=""/>
            </a:pPr>
            <a:r>
              <a:rPr dirty="0" err="1">
                <a:sym typeface="+mn-ea"/>
              </a:rPr>
              <a:t>第四级</a:t>
            </a:r>
            <a:endParaRPr dirty="0">
              <a:sym typeface="+mn-ea"/>
            </a:endParaRPr>
          </a:p>
          <a:p>
            <a:pPr fontAlgn="auto" lvl="4" marR="0">
              <a:lnSpc>
                <a:spcPct val="120000"/>
              </a:lnSpc>
              <a:spcBef>
                <a:spcPts val="0"/>
              </a:spcBef>
              <a:spcAft>
                <a:spcPts val="300"/>
              </a:spcAft>
            </a:pPr>
            <a:r>
              <a:rPr dirty="0" err="1">
                <a:sym typeface="+mn-ea"/>
              </a:rPr>
              <a:t>第五级</a:t>
            </a:r>
            <a:endParaRPr dirty="0">
              <a:sym typeface="+mn-ea"/>
            </a:endParaRPr>
          </a:p>
        </p:txBody>
      </p:sp>
      <p:sp>
        <p:nvSpPr>
          <p:cNvPr id="1048734" name="正文"/>
          <p:cNvSpPr txBox="1">
            <a:spLocks noGrp="1"/>
          </p:cNvSpPr>
          <p:nvPr>
            <p:ph idx="3"/>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6" name="标题"/>
          <p:cNvSpPr txBox="1">
            <a:spLocks noGrp="1"/>
          </p:cNvSpPr>
          <p:nvPr>
            <p:ph type="title" idx="2"/>
            <p:custDataLst>
              <p:tags r:id="rId5"/>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75" name="图片 7"/>
          <p:cNvPicPr>
            <a:picLocks noChangeAspect="1"/>
          </p:cNvPicPr>
          <p:nvPr>
            <p:custDataLst>
              <p:tags r:id="rId6"/>
            </p:custDataLst>
          </p:nvPr>
        </p:nvPicPr>
        <p:blipFill rotWithShape="1">
          <a:blip xmlns:r="http://schemas.openxmlformats.org/officeDocument/2006/relationships" r:embed="rId7"/>
          <a:srcRect/>
          <a:stretch>
            <a:fillRect/>
          </a:stretch>
        </p:blipFill>
        <p:spPr>
          <a:xfrm flipH="1" flipV="1">
            <a:off x="10700385" y="0"/>
            <a:ext cx="1491615" cy="1223645"/>
          </a:xfrm>
          <a:prstGeom prst="rect"/>
        </p:spPr>
      </p:pic>
      <p:sp>
        <p:nvSpPr>
          <p:cNvPr id="1048738" name="日期占位符 4"/>
          <p:cNvSpPr>
            <a:spLocks noGrp="1"/>
          </p:cNvSpPr>
          <p:nvPr>
            <p:ph type="dt" sz="half" idx="10"/>
            <p:custDataLst>
              <p:tags r:id="rId8"/>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40" name="页脚占位符 5"/>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742" name="灯片编号占位符 6"/>
          <p:cNvSpPr>
            <a:spLocks noGrp="1"/>
          </p:cNvSpPr>
          <p:nvPr>
            <p:ph type="sldNum" sz="quarter" idx="12"/>
            <p:custDataLst>
              <p:tags r:id="rId10"/>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77" name="图片 15"/>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44" name="正文"/>
          <p:cNvSpPr txBox="1">
            <a:spLocks noGrp="1"/>
          </p:cNvSpPr>
          <p:nvPr>
            <p:ph idx="6"/>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46" name="标题"/>
          <p:cNvSpPr txBox="1">
            <a:spLocks noGrp="1"/>
          </p:cNvSpPr>
          <p:nvPr>
            <p:ph type="title" idx="5"/>
            <p:custDataLst>
              <p:tags r:id="rId4"/>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dk1">
                    <a:lumMod val="85000"/>
                    <a:lumOff val="15000"/>
                  </a:schemeClr>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48" name="正文"/>
          <p:cNvSpPr txBox="1">
            <a:spLocks noGrp="1"/>
          </p:cNvSpPr>
          <p:nvPr>
            <p:ph idx="4"/>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0" name="标题"/>
          <p:cNvSpPr txBox="1">
            <a:spLocks noGrp="1"/>
          </p:cNvSpPr>
          <p:nvPr>
            <p:ph type="title" idx="3"/>
            <p:custDataLst>
              <p:tags r:id="rId6"/>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dk1">
                    <a:lumMod val="85000"/>
                    <a:lumOff val="15000"/>
                  </a:schemeClr>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52" name="标题"/>
          <p:cNvSpPr txBox="1">
            <a:spLocks noGrp="1"/>
          </p:cNvSpPr>
          <p:nvPr>
            <p:ph type="title" idx="2"/>
            <p:custDataLst>
              <p:tags r:id="rId7"/>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79" name="图片 9"/>
          <p:cNvPicPr>
            <a:picLocks noChangeAspect="1"/>
          </p:cNvPicPr>
          <p:nvPr>
            <p:custDataLst>
              <p:tags r:id="rId8"/>
            </p:custDataLst>
          </p:nvPr>
        </p:nvPicPr>
        <p:blipFill rotWithShape="1">
          <a:blip xmlns:r="http://schemas.openxmlformats.org/officeDocument/2006/relationships" r:embed="rId9"/>
          <a:srcRect/>
          <a:stretch>
            <a:fillRect/>
          </a:stretch>
        </p:blipFill>
        <p:spPr>
          <a:xfrm flipH="1" flipV="1">
            <a:off x="10700385" y="0"/>
            <a:ext cx="1491615" cy="1223645"/>
          </a:xfrm>
          <a:prstGeom prst="rect"/>
        </p:spPr>
      </p:pic>
      <p:sp>
        <p:nvSpPr>
          <p:cNvPr id="1048754" name="日期占位符 6"/>
          <p:cNvSpPr>
            <a:spLocks noGrp="1"/>
          </p:cNvSpPr>
          <p:nvPr>
            <p:ph type="dt" sz="half" idx="10"/>
            <p:custDataLst>
              <p:tags r:id="rId10"/>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56" name="页脚占位符 7"/>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58" name="灯片编号占位符 8"/>
          <p:cNvSpPr>
            <a:spLocks noGrp="1"/>
          </p:cNvSpPr>
          <p:nvPr>
            <p:ph type="sldNum" sz="quarter" idx="12"/>
            <p:custDataLst>
              <p:tags r:id="rId12"/>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81" name="图片 7"/>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60" name="标题"/>
          <p:cNvSpPr txBox="1">
            <a:spLocks noGrp="1"/>
          </p:cNvSpPr>
          <p:nvPr>
            <p:ph type="title" idx="2"/>
            <p:custDataLst>
              <p:tags r:id="rId3"/>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83" name="图片 5"/>
          <p:cNvPicPr>
            <a:picLocks noChangeAspect="1"/>
          </p:cNvPicPr>
          <p:nvPr>
            <p:custDataLst>
              <p:tags r:id="rId4"/>
            </p:custDataLst>
          </p:nvPr>
        </p:nvPicPr>
        <p:blipFill rotWithShape="1">
          <a:blip xmlns:r="http://schemas.openxmlformats.org/officeDocument/2006/relationships" r:embed="rId5"/>
          <a:srcRect/>
          <a:stretch>
            <a:fillRect/>
          </a:stretch>
        </p:blipFill>
        <p:spPr>
          <a:xfrm flipH="1" flipV="1">
            <a:off x="10700385" y="0"/>
            <a:ext cx="1491615" cy="1223645"/>
          </a:xfrm>
          <a:prstGeom prst="rect"/>
        </p:spPr>
      </p:pic>
      <p:sp>
        <p:nvSpPr>
          <p:cNvPr id="1048762" name="日期占位符 2"/>
          <p:cNvSpPr>
            <a:spLocks noGrp="1"/>
          </p:cNvSpPr>
          <p:nvPr>
            <p:ph type="dt" sz="half" idx="10"/>
            <p:custDataLst>
              <p:tags r:id="rId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64"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66" name="灯片编号占位符 4"/>
          <p:cNvSpPr>
            <a:spLocks noGrp="1"/>
          </p:cNvSpPr>
          <p:nvPr>
            <p:ph type="sldNum" sz="quarter" idx="12"/>
            <p:custDataLst>
              <p:tags r:id="rId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85" name="图片 6"/>
          <p:cNvPicPr>
            <a:picLocks noChangeAspect="1"/>
          </p:cNvPicPr>
          <p:nvPr>
            <p:custDataLst>
              <p:tags r:id="rId1"/>
            </p:custDataLst>
          </p:nvPr>
        </p:nvPicPr>
        <p:blipFill rotWithShape="1">
          <a:blip xmlns:r="http://schemas.openxmlformats.org/officeDocument/2006/relationships" r:embed="rId2"/>
          <a:srcRect/>
          <a:stretch>
            <a:fillRect/>
          </a:stretch>
        </p:blipFill>
        <p:spPr>
          <a:xfrm flipH="1" flipV="1">
            <a:off x="10700385" y="0"/>
            <a:ext cx="1491615" cy="1223645"/>
          </a:xfrm>
          <a:prstGeom prst="rect"/>
        </p:spPr>
      </p:pic>
      <p:pic>
        <p:nvPicPr>
          <p:cNvPr id="2097187" name="图片 8"/>
          <p:cNvPicPr>
            <a:picLocks noChangeAspect="1"/>
          </p:cNvPicPr>
          <p:nvPr>
            <p:custDataLst>
              <p:tags r:id="rId3"/>
            </p:custDataLst>
          </p:nvPr>
        </p:nvPicPr>
        <p:blipFill rotWithShape="1">
          <a:blip xmlns:r="http://schemas.openxmlformats.org/officeDocument/2006/relationships" r:embed="rId4"/>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68" name="日期占位符 1"/>
          <p:cNvSpPr>
            <a:spLocks noGrp="1"/>
          </p:cNvSpPr>
          <p:nvPr>
            <p:ph type="dt" sz="half" idx="10"/>
            <p:custDataLst>
              <p:tags r:id="rId5"/>
            </p:custDataLst>
          </p:nvPr>
        </p:nvSpPr>
        <p:spPr/>
        <p:txBody>
          <a:bodyPr/>
          <a:p>
            <a:fld id="{AC1B7B3F-A56B-4310-A966-BD55D80449F1}" type="datetimeFigureOut">
              <a:rPr altLang="en-US" lang="zh-CN" smtClean="0"/>
            </a:fld>
            <a:endParaRPr altLang="en-US" lang="zh-CN"/>
          </a:p>
        </p:txBody>
      </p:sp>
      <p:sp>
        <p:nvSpPr>
          <p:cNvPr id="1048770" name="页脚占位符 2"/>
          <p:cNvSpPr>
            <a:spLocks noGrp="1"/>
          </p:cNvSpPr>
          <p:nvPr>
            <p:ph type="ftr" sz="quarter" idx="11"/>
            <p:custDataLst>
              <p:tags r:id="rId6"/>
            </p:custDataLst>
          </p:nvPr>
        </p:nvSpPr>
        <p:spPr/>
        <p:txBody>
          <a:bodyPr/>
          <a:p>
            <a:endParaRPr altLang="en-US" lang="zh-CN"/>
          </a:p>
        </p:txBody>
      </p:sp>
      <p:sp>
        <p:nvSpPr>
          <p:cNvPr id="1048772" name="灯片编号占位符 3"/>
          <p:cNvSpPr>
            <a:spLocks noGrp="1"/>
          </p:cNvSpPr>
          <p:nvPr>
            <p:ph type="sldNum" sz="quarter" idx="12"/>
            <p:custDataLst>
              <p:tags r:id="rId7"/>
            </p:custDataLst>
          </p:nvPr>
        </p:nvSpPr>
        <p:spPr/>
        <p:txBody>
          <a:bodyPr/>
          <a:p>
            <a:fld id="{73127340-2293-49D2-96F1-6E7BF0C8FD9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89" name="图片 8"/>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74" name="正文"/>
          <p:cNvSpPr txBox="1">
            <a:spLocks noGrp="1"/>
          </p:cNvSpPr>
          <p:nvPr>
            <p:ph idx="2"/>
            <p:custDataLst>
              <p:tags r:id="rId3"/>
            </p:custDataLst>
          </p:nvPr>
        </p:nvSpPr>
        <p:spPr>
          <a:xfrm>
            <a:off x="608330" y="327025"/>
            <a:ext cx="10968990" cy="592963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pic>
        <p:nvPicPr>
          <p:cNvPr id="2097191" name="图片 6"/>
          <p:cNvPicPr>
            <a:picLocks noChangeAspect="1"/>
          </p:cNvPicPr>
          <p:nvPr>
            <p:custDataLst>
              <p:tags r:id="rId4"/>
            </p:custDataLst>
          </p:nvPr>
        </p:nvPicPr>
        <p:blipFill rotWithShape="1">
          <a:blip xmlns:r="http://schemas.openxmlformats.org/officeDocument/2006/relationships" r:embed="rId5"/>
          <a:srcRect/>
          <a:stretch>
            <a:fillRect/>
          </a:stretch>
        </p:blipFill>
        <p:spPr>
          <a:xfrm flipH="1" flipV="1">
            <a:off x="10700385" y="0"/>
            <a:ext cx="1491615" cy="1223645"/>
          </a:xfrm>
          <a:prstGeom prst="rect"/>
        </p:spPr>
      </p:pic>
      <p:sp>
        <p:nvSpPr>
          <p:cNvPr id="1048776" name="日期占位符 3"/>
          <p:cNvSpPr>
            <a:spLocks noGrp="1"/>
          </p:cNvSpPr>
          <p:nvPr>
            <p:ph type="dt" sz="half" idx="10"/>
            <p:custDataLst>
              <p:tags r:id="rId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78"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80" name="灯片编号占位符 5"/>
          <p:cNvSpPr>
            <a:spLocks noGrp="1"/>
          </p:cNvSpPr>
          <p:nvPr>
            <p:ph type="sldNum" sz="quarter" idx="12"/>
            <p:custDataLst>
              <p:tags r:id="rId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93" name="图片 8"/>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82" name="副标题"/>
          <p:cNvSpPr txBox="1">
            <a:spLocks noGrp="1"/>
          </p:cNvSpPr>
          <p:nvPr>
            <p:ph type="body" idx="3" hasCustomPrompt="1"/>
            <p:custDataLst>
              <p:tags r:id="rId3"/>
            </p:custDataLst>
          </p:nvPr>
        </p:nvSpPr>
        <p:spPr>
          <a:xfrm>
            <a:off x="969010" y="962025"/>
            <a:ext cx="10608310" cy="398780"/>
          </a:xfrm>
          <a:prstGeom prst="rect"/>
          <a:noFill/>
          <a:ln>
            <a:noFill/>
            <a:prstDash val="sysDash"/>
          </a:ln>
        </p:spPr>
        <p:txBody>
          <a:bodyPr bIns="0" rtlCol="0" tIns="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65000"/>
                    <a:lumOff val="35000"/>
                  </a:schemeClr>
                </a:solidFill>
                <a:latin typeface="+mj-ea"/>
                <a:ea typeface="+mj-ea"/>
                <a:cs typeface="MiSans Normal" panose="00000500000000000000" charset="-122"/>
              </a:defRPr>
            </a:lvl1pPr>
          </a:lstStyle>
          <a:p>
            <a:pPr algn="l" lvl="0"/>
            <a:r>
              <a:rPr dirty="0">
                <a:sym typeface="+mn-ea"/>
              </a:rPr>
              <a:t>单击此处编辑母版副标题样式</a:t>
            </a:r>
            <a:endParaRPr dirty="0">
              <a:sym typeface="+mn-ea"/>
            </a:endParaRPr>
          </a:p>
        </p:txBody>
      </p:sp>
      <p:sp>
        <p:nvSpPr>
          <p:cNvPr id="1048784" name="标题"/>
          <p:cNvSpPr txBox="1">
            <a:spLocks noGrp="1"/>
          </p:cNvSpPr>
          <p:nvPr>
            <p:ph type="title" idx="2"/>
            <p:custDataLst>
              <p:tags r:id="rId4"/>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95" name="图片 5"/>
          <p:cNvPicPr>
            <a:picLocks noChangeAspect="1"/>
          </p:cNvPicPr>
          <p:nvPr>
            <p:custDataLst>
              <p:tags r:id="rId5"/>
            </p:custDataLst>
          </p:nvPr>
        </p:nvPicPr>
        <p:blipFill rotWithShape="1">
          <a:blip xmlns:r="http://schemas.openxmlformats.org/officeDocument/2006/relationships" r:embed="rId6"/>
          <a:srcRect/>
          <a:stretch>
            <a:fillRect/>
          </a:stretch>
        </p:blipFill>
        <p:spPr>
          <a:xfrm flipH="1" flipV="1">
            <a:off x="10700385" y="0"/>
            <a:ext cx="1491615" cy="1223645"/>
          </a:xfrm>
          <a:prstGeom prst="rect"/>
        </p:spPr>
      </p:pic>
      <p:sp>
        <p:nvSpPr>
          <p:cNvPr id="1048786" name="日期占位符 2"/>
          <p:cNvSpPr>
            <a:spLocks noGrp="1"/>
          </p:cNvSpPr>
          <p:nvPr>
            <p:ph type="dt" sz="half" idx="10"/>
            <p:custDataLst>
              <p:tags r:id="rId7"/>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88" name="页脚占位符 3"/>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90" name="灯片编号占位符 4"/>
          <p:cNvSpPr>
            <a:spLocks noGrp="1"/>
          </p:cNvSpPr>
          <p:nvPr>
            <p:ph type="sldNum" sz="quarter" idx="12"/>
            <p:custDataLst>
              <p:tags r:id="rId9"/>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97" name="图片 34"/>
          <p:cNvPicPr>
            <a:picLocks noChangeAspect="1"/>
          </p:cNvPicPr>
          <p:nvPr>
            <p:custDataLst>
              <p:tags r:id="rId1"/>
            </p:custDataLst>
          </p:nvPr>
        </p:nvPicPr>
        <p:blipFill rotWithShape="1">
          <a:blip xmlns:r="http://schemas.openxmlformats.org/officeDocument/2006/relationships" r:embed="rId2"/>
          <a:srcRect/>
          <a:stretch>
            <a:fillRect/>
          </a:stretch>
        </p:blipFill>
        <p:spPr>
          <a:xfrm flipH="1">
            <a:off x="6210300" y="953342"/>
            <a:ext cx="5981700" cy="4907661"/>
          </a:xfrm>
          <a:prstGeom prst="rect"/>
        </p:spPr>
      </p:pic>
      <p:sp>
        <p:nvSpPr>
          <p:cNvPr id="1048792" name="任意多边形: 形状 35"/>
          <p:cNvSpPr/>
          <p:nvPr>
            <p:custDataLst>
              <p:tags r:id="rId3"/>
            </p:custDataLst>
          </p:nvPr>
        </p:nvSpPr>
        <p:spPr>
          <a:xfrm>
            <a:off x="3567430" y="5720239"/>
            <a:ext cx="8624570" cy="1137285"/>
          </a:xfrm>
          <a:custGeom>
            <a:avLst/>
            <a:gdLst>
              <a:gd name="connsiteX0" fmla="*/ 0 w 7639049"/>
              <a:gd name="connsiteY0" fmla="*/ 0 h 1219200"/>
              <a:gd name="connsiteX1" fmla="*/ 7639049 w 7639049"/>
              <a:gd name="connsiteY1" fmla="*/ 0 h 1219200"/>
              <a:gd name="connsiteX2" fmla="*/ 7639049 w 7639049"/>
              <a:gd name="connsiteY2" fmla="*/ 1219200 h 1219200"/>
              <a:gd name="connsiteX3" fmla="*/ 0 w 7639049"/>
              <a:gd name="connsiteY3" fmla="*/ 1219200 h 1219200"/>
            </a:gdLst>
            <a:ahLst/>
            <a:cxnLst>
              <a:cxn ang="0">
                <a:pos x="connsiteX0" y="connsiteY0"/>
              </a:cxn>
              <a:cxn ang="0">
                <a:pos x="connsiteX1" y="connsiteY1"/>
              </a:cxn>
              <a:cxn ang="0">
                <a:pos x="connsiteX2" y="connsiteY2"/>
              </a:cxn>
              <a:cxn ang="0">
                <a:pos x="connsiteX3" y="connsiteY3"/>
              </a:cxn>
            </a:cxnLst>
            <a:rect l="l" t="t" r="r" b="b"/>
            <a:pathLst>
              <a:path w="7639049" h="1219200">
                <a:moveTo>
                  <a:pt x="0" y="0"/>
                </a:moveTo>
                <a:lnTo>
                  <a:pt x="7639049" y="0"/>
                </a:lnTo>
                <a:lnTo>
                  <a:pt x="7639049" y="1219200"/>
                </a:lnTo>
                <a:lnTo>
                  <a:pt x="0" y="1219200"/>
                </a:lnTo>
                <a:close/>
              </a:path>
            </a:pathLst>
          </a:cu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solidFill>
                <a:schemeClr val="lt1"/>
              </a:solidFill>
              <a:cs typeface="MiSans Normal" panose="00000500000000000000" charset="-122"/>
            </a:endParaRPr>
          </a:p>
        </p:txBody>
      </p:sp>
      <p:sp>
        <p:nvSpPr>
          <p:cNvPr id="1048794" name="矩形 36"/>
          <p:cNvSpPr/>
          <p:nvPr>
            <p:custDataLst>
              <p:tags r:id="rId4"/>
            </p:custDataLst>
          </p:nvPr>
        </p:nvSpPr>
        <p:spPr>
          <a:xfrm>
            <a:off x="1112108" y="5719763"/>
            <a:ext cx="2454669" cy="1138237"/>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Normal" panose="00000500000000000000" charset="-122"/>
            </a:endParaRPr>
          </a:p>
        </p:txBody>
      </p:sp>
      <p:pic>
        <p:nvPicPr>
          <p:cNvPr id="2097199" name="图形 43"/>
          <p:cNvPicPr>
            <a:picLocks noChangeAspect="1"/>
          </p:cNvPicPr>
          <p:nvPr>
            <p:custDataLst>
              <p:tags r:id="rId5"/>
            </p:custDataLst>
          </p:nvPr>
        </p:nvPicPr>
        <p:blipFill>
          <a:blip xmlns:r="http://schemas.openxmlformats.org/officeDocument/2006/relationships" r:embed="rId6" cstate="print"/>
          <a:stretch>
            <a:fillRect/>
          </a:stretch>
        </p:blipFill>
        <p:spPr>
          <a:xfrm>
            <a:off x="550863" y="296863"/>
            <a:ext cx="312737" cy="312737"/>
          </a:xfrm>
          <a:prstGeom prst="rect"/>
        </p:spPr>
      </p:pic>
      <p:sp>
        <p:nvSpPr>
          <p:cNvPr id="1048796" name="椭圆 58"/>
          <p:cNvSpPr/>
          <p:nvPr>
            <p:custDataLst>
              <p:tags r:id="rId7"/>
            </p:custDataLst>
          </p:nvPr>
        </p:nvSpPr>
        <p:spPr>
          <a:xfrm>
            <a:off x="551180" y="5824855"/>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02703B"/>
              </a:solidFill>
              <a:cs typeface="MiSans Normal" panose="00000500000000000000" charset="-122"/>
            </a:endParaRPr>
          </a:p>
        </p:txBody>
      </p:sp>
      <p:sp>
        <p:nvSpPr>
          <p:cNvPr id="1048798" name="椭圆 59"/>
          <p:cNvSpPr/>
          <p:nvPr>
            <p:custDataLst>
              <p:tags r:id="rId8"/>
            </p:custDataLst>
          </p:nvPr>
        </p:nvSpPr>
        <p:spPr>
          <a:xfrm>
            <a:off x="551180" y="6019800"/>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Normal" panose="00000500000000000000" charset="-122"/>
            </a:endParaRPr>
          </a:p>
        </p:txBody>
      </p:sp>
      <p:sp>
        <p:nvSpPr>
          <p:cNvPr id="1048800" name="椭圆 60"/>
          <p:cNvSpPr/>
          <p:nvPr>
            <p:custDataLst>
              <p:tags r:id="rId9"/>
            </p:custDataLst>
          </p:nvPr>
        </p:nvSpPr>
        <p:spPr>
          <a:xfrm>
            <a:off x="551180" y="6214110"/>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MiSans Normal" panose="00000500000000000000" charset="-122"/>
            </a:endParaRPr>
          </a:p>
        </p:txBody>
      </p:sp>
      <p:sp>
        <p:nvSpPr>
          <p:cNvPr id="1048802" name="椭圆 61"/>
          <p:cNvSpPr/>
          <p:nvPr>
            <p:custDataLst>
              <p:tags r:id="rId10"/>
            </p:custDataLst>
          </p:nvPr>
        </p:nvSpPr>
        <p:spPr>
          <a:xfrm>
            <a:off x="551180" y="6409055"/>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MiSans Normal" panose="00000500000000000000" charset="-122"/>
            </a:endParaRPr>
          </a:p>
        </p:txBody>
      </p:sp>
      <p:sp>
        <p:nvSpPr>
          <p:cNvPr id="1048804" name="署名"/>
          <p:cNvSpPr txBox="1">
            <a:spLocks noGrp="1"/>
          </p:cNvSpPr>
          <p:nvPr>
            <p:ph type="body" idx="3" hasCustomPrompt="1"/>
            <p:custDataLst>
              <p:tags r:id="rId11"/>
            </p:custDataLst>
          </p:nvPr>
        </p:nvSpPr>
        <p:spPr>
          <a:xfrm>
            <a:off x="1463143" y="6107907"/>
            <a:ext cx="1752600" cy="627380"/>
          </a:xfrm>
          <a:prstGeom prst="rect"/>
          <a:noFill/>
        </p:spPr>
        <p:txBody>
          <a:bodyPr anchor="t" bIns="45720" lIns="91440" rIns="91440" rtlCol="0" tIns="45720" vert="horz" wrap="square">
            <a:spAutoFit/>
          </a:bodyPr>
          <a:lstStyle>
            <a:lvl1pPr algn="ctr" defTabSz="914400" eaLnBrk="1" fontAlgn="auto" hangingPunct="1" latinLnBrk="0" lvl="0" marL="0" marR="0" rtl="0">
              <a:lnSpc>
                <a:spcPct val="110000"/>
              </a:lnSpc>
              <a:buClrTx/>
              <a:buSzTx/>
              <a:buFontTx/>
              <a:buNone/>
              <a:defRPr altLang="en-US" baseline="0" b="0" cap="none" dirty="0" sz="1600" i="0" kern="1200" kumimoji="0" lang="zh-CN" noProof="1" normalizeH="0" spc="0" strike="noStrike" u="none">
                <a:solidFill>
                  <a:schemeClr val="lt1"/>
                </a:solidFill>
                <a:latin typeface="站酷文艺体" panose="02000603000000000000" charset="-122"/>
                <a:ea typeface="站酷文艺体" panose="02000603000000000000" charset="-122"/>
                <a:cs typeface="MiSans Normal" panose="00000500000000000000" charset="-122"/>
                <a:sym typeface="+mn-ea"/>
              </a:defRPr>
            </a:lvl1pPr>
          </a:lstStyle>
          <a:p>
            <a:pPr algn="ctr" lvl="0">
              <a:lnSpc>
                <a:spcPct val="110000"/>
              </a:lnSpc>
              <a:buClrTx/>
              <a:buSzTx/>
              <a:buFontTx/>
            </a:pPr>
            <a:r>
              <a:rPr>
                <a:sym typeface="+mn-ea"/>
              </a:rPr>
              <a:t>单击编辑文本</a:t>
            </a:r>
            <a:endParaRPr>
              <a:sym typeface="+mn-ea"/>
            </a:endParaRPr>
          </a:p>
        </p:txBody>
      </p:sp>
      <p:sp>
        <p:nvSpPr>
          <p:cNvPr id="1048806" name="标题"/>
          <p:cNvSpPr txBox="1">
            <a:spLocks noGrp="1"/>
          </p:cNvSpPr>
          <p:nvPr>
            <p:ph type="title" idx="1" hasCustomPrompt="1"/>
            <p:custDataLst>
              <p:tags r:id="rId12"/>
            </p:custDataLst>
          </p:nvPr>
        </p:nvSpPr>
        <p:spPr>
          <a:xfrm>
            <a:off x="1106170" y="1579245"/>
            <a:ext cx="6847840" cy="2820035"/>
          </a:xfrm>
          <a:prstGeom prst="rect"/>
          <a:noFill/>
        </p:spPr>
        <p:txBody>
          <a:bodyPr anchor="ctr" anchorCtr="0" bIns="0" lIns="91440" rIns="91440" rtlCol="0" tIns="0" vert="horz" wrap="square">
            <a:normAutofit/>
          </a:bodyPr>
          <a:lstStyle>
            <a:lvl1pPr algn="l" defTabSz="914400" eaLnBrk="1" fontAlgn="auto" hangingPunct="1" latinLnBrk="0" lvl="0" marL="0" marR="0" rtl="0">
              <a:lnSpc>
                <a:spcPct val="90000"/>
              </a:lnSpc>
              <a:buClrTx/>
              <a:buSzTx/>
              <a:buFontTx/>
              <a:buNone/>
              <a:defRPr altLang="en-US" baseline="0" b="0" cap="none" dirty="0" sz="80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90000"/>
              </a:lnSpc>
              <a:buClrTx/>
              <a:buSzTx/>
              <a:buFontTx/>
            </a:pPr>
            <a:r>
              <a:rPr>
                <a:sym typeface="+mn-ea"/>
              </a:rPr>
              <a:t>单击编辑标题</a:t>
            </a:r>
            <a:endParaRPr>
              <a:sym typeface="+mn-ea"/>
            </a:endParaRPr>
          </a:p>
        </p:txBody>
      </p:sp>
      <p:sp>
        <p:nvSpPr>
          <p:cNvPr id="1048808" name="日期占位符 3"/>
          <p:cNvSpPr>
            <a:spLocks noGrp="1"/>
          </p:cNvSpPr>
          <p:nvPr>
            <p:ph type="dt" sz="half" idx="10"/>
            <p:custDataLst>
              <p:tags r:id="rId13"/>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810" name="页脚占位符 4"/>
          <p:cNvSpPr>
            <a:spLocks noGrp="1"/>
          </p:cNvSpPr>
          <p:nvPr>
            <p:ph type="ftr" sz="quarter" idx="11"/>
            <p:custDataLst>
              <p:tags r:id="rId14"/>
            </p:custDataLst>
          </p:nvPr>
        </p:nvSpPr>
        <p:spPr>
          <a:xfrm>
            <a:off x="4038600" y="6356350"/>
            <a:ext cx="4114800" cy="365125"/>
          </a:xfrm>
        </p:spPr>
        <p:txBody>
          <a:bodyPr/>
          <a:p>
            <a:endParaRPr altLang="en-US" lang="zh-CN"/>
          </a:p>
        </p:txBody>
      </p:sp>
      <p:sp>
        <p:nvSpPr>
          <p:cNvPr id="1048812" name="灯片编号占位符 5"/>
          <p:cNvSpPr>
            <a:spLocks noGrp="1"/>
          </p:cNvSpPr>
          <p:nvPr>
            <p:ph type="sldNum" sz="quarter" idx="12"/>
            <p:custDataLst>
              <p:tags r:id="rId15"/>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7.xml"/><Relationship Id="rId13" Type="http://schemas.openxmlformats.org/officeDocument/2006/relationships/image" Target="../media/image3.png"/><Relationship Id="rId14" Type="http://schemas.openxmlformats.org/officeDocument/2006/relationships/tags" Target="../tags/tag98.xml"/><Relationship Id="rId15" Type="http://schemas.openxmlformats.org/officeDocument/2006/relationships/image" Target="../media/image4.png"/><Relationship Id="rId16" Type="http://schemas.openxmlformats.org/officeDocument/2006/relationships/tags" Target="../tags/tag99.xml"/><Relationship Id="rId17" Type="http://schemas.openxmlformats.org/officeDocument/2006/relationships/tags" Target="../tags/tag100.xml"/><Relationship Id="rId18" Type="http://schemas.openxmlformats.org/officeDocument/2006/relationships/tags" Target="../tags/tag101.xml"/><Relationship Id="rId19" Type="http://schemas.openxmlformats.org/officeDocument/2006/relationships/tags" Target="../tags/tag102.xml"/><Relationship Id="rId20" Type="http://schemas.openxmlformats.org/officeDocument/2006/relationships/tags" Target="../tags/tag103.xml"/><Relationship Id="rId21" Type="http://schemas.openxmlformats.org/officeDocument/2006/relationships/tags" Target="../tags/tag104.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2661" r:id="rId1"/>
    <p:sldLayoutId id="2147492662" r:id="rId2"/>
    <p:sldLayoutId id="2147492663" r:id="rId3"/>
    <p:sldLayoutId id="2147492664" r:id="rId4"/>
    <p:sldLayoutId id="2147492665" r:id="rId5"/>
    <p:sldLayoutId id="2147492666" r:id="rId6"/>
    <p:sldLayoutId id="2147492667" r:id="rId7"/>
    <p:sldLayoutId id="2147492668" r:id="rId8"/>
    <p:sldLayoutId id="2147492669" r:id="rId9"/>
    <p:sldLayoutId id="2147492670" r:id="rId10"/>
    <p:sldLayoutId id="2147492671"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图片 7"/>
          <p:cNvPicPr>
            <a:picLocks noChangeAspect="1"/>
          </p:cNvPicPr>
          <p:nvPr>
            <p:custDataLst>
              <p:tags r:id="rId12"/>
            </p:custDataLst>
          </p:nvPr>
        </p:nvPicPr>
        <p:blipFill rotWithShape="1">
          <a:blip xmlns:r="http://schemas.openxmlformats.org/officeDocument/2006/relationships" r:embed="rId13"/>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pic>
        <p:nvPicPr>
          <p:cNvPr id="2097155" name="图片 5"/>
          <p:cNvPicPr>
            <a:picLocks noChangeAspect="1"/>
          </p:cNvPicPr>
          <p:nvPr>
            <p:custDataLst>
              <p:tags r:id="rId14"/>
            </p:custDataLst>
          </p:nvPr>
        </p:nvPicPr>
        <p:blipFill rotWithShape="1">
          <a:blip xmlns:r="http://schemas.openxmlformats.org/officeDocument/2006/relationships" r:embed="rId15"/>
          <a:srcRect/>
          <a:stretch>
            <a:fillRect/>
          </a:stretch>
        </p:blipFill>
        <p:spPr>
          <a:xfrm flipH="1" flipV="1">
            <a:off x="10700385" y="0"/>
            <a:ext cx="1491615" cy="1223645"/>
          </a:xfrm>
          <a:prstGeom prst="rect"/>
        </p:spPr>
      </p:pic>
      <p:sp>
        <p:nvSpPr>
          <p:cNvPr id="1048654" name="日期占位符 2"/>
          <p:cNvSpPr>
            <a:spLocks noGrp="1"/>
          </p:cNvSpPr>
          <p:nvPr>
            <p:ph type="dt" sz="half" idx="10"/>
            <p:custDataLst>
              <p:tags r:id="rId1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56" name="页脚占位符 3"/>
          <p:cNvSpPr>
            <a:spLocks noGrp="1"/>
          </p:cNvSpPr>
          <p:nvPr>
            <p:ph type="ftr" sz="quarter" idx="11"/>
            <p:custDataLst>
              <p:tags r:id="rId17"/>
            </p:custDataLst>
          </p:nvPr>
        </p:nvSpPr>
        <p:spPr>
          <a:xfrm>
            <a:off x="4038600" y="6356350"/>
            <a:ext cx="4114800" cy="365125"/>
          </a:xfrm>
        </p:spPr>
        <p:txBody>
          <a:bodyPr/>
          <a:p>
            <a:endParaRPr altLang="en-US" lang="zh-CN"/>
          </a:p>
        </p:txBody>
      </p:sp>
      <p:sp>
        <p:nvSpPr>
          <p:cNvPr id="1048658" name="灯片编号占位符 4"/>
          <p:cNvSpPr>
            <a:spLocks noGrp="1"/>
          </p:cNvSpPr>
          <p:nvPr>
            <p:ph type="sldNum" sz="quarter" idx="12"/>
            <p:custDataLst>
              <p:tags r:id="rId18"/>
            </p:custDataLst>
          </p:nvPr>
        </p:nvSpPr>
        <p:spPr>
          <a:xfrm>
            <a:off x="8610600" y="6356350"/>
            <a:ext cx="2743200" cy="365125"/>
          </a:xfrm>
        </p:spPr>
        <p:txBody>
          <a:bodyPr/>
          <a:p>
            <a:fld id="{73127340-2293-49D2-96F1-6E7BF0C8FD9C}" type="slidenum">
              <a:rPr altLang="en-US" lang="zh-CN" smtClean="0"/>
            </a:fld>
            <a:endParaRPr altLang="en-US" lang="zh-CN"/>
          </a:p>
        </p:txBody>
      </p:sp>
      <p:sp>
        <p:nvSpPr>
          <p:cNvPr id="1048660" name="标题占位符 8"/>
          <p:cNvSpPr>
            <a:spLocks noGrp="1"/>
          </p:cNvSpPr>
          <p:nvPr>
            <p:ph type="title"/>
            <p:custDataLst>
              <p:tags r:id="rId19"/>
            </p:custDataLst>
          </p:nvPr>
        </p:nvSpPr>
        <p:spPr>
          <a:xfrm>
            <a:off x="838200" y="391003"/>
            <a:ext cx="10515600" cy="530927"/>
          </a:xfrm>
          <a:prstGeom prst="rect"/>
          <a:noFill/>
        </p:spPr>
        <p:txBody>
          <a:bodyPr anchor="b" anchorCtr="0" bIns="0" lIns="91440" rIns="91440" rtlCol="0" tIns="0" vert="horz" wrap="square">
            <a:normAutofit/>
          </a:bodyPr>
          <a:p>
            <a:pPr fontAlgn="auto" lvl="0" marL="0" marR="0">
              <a:lnSpc>
                <a:spcPct val="110000"/>
              </a:lnSpc>
              <a:buClrTx/>
              <a:buSzTx/>
              <a:buFontTx/>
            </a:pPr>
            <a:r>
              <a:rPr altLang="en-US" dirty="0" lang="zh-CN"/>
              <a:t>单击此处编辑母版标题样式</a:t>
            </a:r>
            <a:endParaRPr altLang="en-US" dirty="0" lang="zh-CN"/>
          </a:p>
        </p:txBody>
      </p:sp>
      <p:sp>
        <p:nvSpPr>
          <p:cNvPr id="1048662" name="文本占位符 9"/>
          <p:cNvSpPr>
            <a:spLocks noGrp="1"/>
          </p:cNvSpPr>
          <p:nvPr>
            <p:ph type="body" idx="1"/>
            <p:custDataLst>
              <p:tags r:id="rId20"/>
            </p:custDataLst>
          </p:nvPr>
        </p:nvSpPr>
        <p:spPr>
          <a:xfrm>
            <a:off x="838200" y="1052423"/>
            <a:ext cx="10515600" cy="5124540"/>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
                <a:schemeClr val="accent1"/>
              </a:buClr>
              <a:buSzTx/>
              <a:buFont typeface="Wingdings" panose="05000000000000000000" pitchFamily="2" charset="2"/>
              <a:buChar char="¢"/>
            </a:pPr>
            <a:r>
              <a:rPr altLang="en-US" lang="zh-CN"/>
              <a:t>单击此处编辑母版文本样式</a:t>
            </a:r>
            <a:endParaRPr altLang="en-US" lang="zh-CN"/>
          </a:p>
          <a:p>
            <a:pPr fontAlgn="auto" lvl="1" marR="0">
              <a:lnSpc>
                <a:spcPct val="120000"/>
              </a:lnSpc>
              <a:spcBef>
                <a:spcPts val="1200"/>
              </a:spcBef>
              <a:spcAft>
                <a:spcPts val="0"/>
              </a:spcAft>
              <a:buClr>
                <a:schemeClr val="accent1"/>
              </a:buClr>
              <a:buFont typeface="Wingdings" panose="05000000000000000000" pitchFamily="2" charset="2"/>
              <a:buChar char="¢"/>
              <a:tabLst>
                <a:tab algn="l" pos="1609725"/>
              </a:tabLst>
            </a:pPr>
            <a:r>
              <a:rPr altLang="en-US" lang="zh-CN"/>
              <a:t>二级</a:t>
            </a:r>
            <a:endParaRPr altLang="en-US" lang="zh-CN"/>
          </a:p>
          <a:p>
            <a:pPr fontAlgn="auto" lvl="2" marR="0">
              <a:lnSpc>
                <a:spcPct val="120000"/>
              </a:lnSpc>
              <a:spcBef>
                <a:spcPts val="1200"/>
              </a:spcBef>
              <a:spcAft>
                <a:spcPts val="0"/>
              </a:spcAft>
              <a:buClr>
                <a:schemeClr val="accent1"/>
              </a:buClr>
              <a:buFont typeface="Wingdings" panose="05000000000000000000" pitchFamily="2" charset="2"/>
              <a:buChar char="¢"/>
            </a:pPr>
            <a:r>
              <a:rPr altLang="en-US" lang="zh-CN"/>
              <a:t>三级</a:t>
            </a:r>
            <a:endParaRPr altLang="en-US" lang="zh-CN"/>
          </a:p>
          <a:p>
            <a:pPr fontAlgn="auto" lvl="3" marR="0">
              <a:lnSpc>
                <a:spcPct val="120000"/>
              </a:lnSpc>
              <a:spcBef>
                <a:spcPts val="1200"/>
              </a:spcBef>
              <a:spcAft>
                <a:spcPts val="0"/>
              </a:spcAft>
              <a:buClr>
                <a:schemeClr val="accent1"/>
              </a:buClr>
              <a:buFont typeface="Wingdings" panose="05000000000000000000" pitchFamily="2" charset="2"/>
              <a:buChar char="¢"/>
            </a:pPr>
            <a:r>
              <a:rPr altLang="en-US" lang="zh-CN"/>
              <a:t>四级</a:t>
            </a:r>
            <a:endParaRPr altLang="en-US" lang="zh-CN"/>
          </a:p>
          <a:p>
            <a:pPr fontAlgn="auto" lvl="4" marR="0">
              <a:lnSpc>
                <a:spcPct val="120000"/>
              </a:lnSpc>
              <a:spcBef>
                <a:spcPts val="1200"/>
              </a:spcBef>
              <a:spcAft>
                <a:spcPts val="0"/>
              </a:spcAft>
              <a:buClr>
                <a:schemeClr val="accent1"/>
              </a:buClr>
              <a:buFont typeface="Wingdings" panose="05000000000000000000" pitchFamily="2" charset="2"/>
              <a:buChar char="¢"/>
            </a:pPr>
            <a:r>
              <a:rPr altLang="en-US" lang="zh-CN"/>
              <a:t>五级</a:t>
            </a:r>
            <a:endParaRPr altLang="en-US" lang="zh-CN"/>
          </a:p>
        </p:txBody>
      </p:sp>
      <p:sp>
        <p:nvSpPr>
          <p:cNvPr id="1048664" name="KSO_TEMPLATE" hidden="1"/>
          <p:cNvSpPr/>
          <p:nvPr userDrawn="1">
            <p:custDataLst>
              <p:tags r:id="rId21"/>
            </p:custDataLst>
          </p:nvPr>
        </p:nvSpPr>
        <p:spPr>
          <a:xfrm>
            <a:off x="0" y="0"/>
            <a:ext cx="0" cy="0"/>
          </a:xfrm>
          <a:prstGeom prst="rect"/>
          <a:solidFill>
            <a:srgbClr val="A1D6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bg1"/>
              </a:solidFill>
            </a:endParaRPr>
          </a:p>
        </p:txBody>
      </p:sp>
    </p:spTree>
  </p:cSld>
  <p:clrMap accent1="accent1" accent2="accent2" accent3="accent3" accent4="accent4" accent5="accent5" accent6="accent6" bg1="lt1" bg2="lt2" tx1="dk1" tx2="dk2" hlink="hlink" folHlink="folHlink"/>
  <p:sldLayoutIdLst>
    <p:sldLayoutId id="2147492698" r:id="rId1"/>
    <p:sldLayoutId id="2147492699" r:id="rId2"/>
    <p:sldLayoutId id="2147492700" r:id="rId3"/>
    <p:sldLayoutId id="2147492701" r:id="rId4"/>
    <p:sldLayoutId id="2147492702" r:id="rId5"/>
    <p:sldLayoutId id="2147492703" r:id="rId6"/>
    <p:sldLayoutId id="2147492704" r:id="rId7"/>
    <p:sldLayoutId id="2147492705" r:id="rId8"/>
    <p:sldLayoutId id="2147492706" r:id="rId9"/>
    <p:sldLayoutId id="2147492707" r:id="rId10"/>
    <p:sldLayoutId id="2147492708" r:id="rId11"/>
  </p:sldLayoutIdLst>
  <p:txStyles>
    <p:titleStyle>
      <a:lvl1pPr algn="l" defTabSz="914400" eaLnBrk="1" hangingPunct="1" latinLnBrk="0" rtl="0">
        <a:lnSpc>
          <a:spcPct val="90000"/>
        </a:lnSpc>
        <a:spcBef>
          <a:spcPct val="0"/>
        </a:spcBef>
        <a:buNone/>
        <a:defRPr altLang="en-US" baseline="0" b="0" cap="none" dirty="0" sz="3200" i="0" kern="1200" kumimoji="0" lang="zh-CN" normalizeH="0" spc="0" strike="noStrike" u="none" smtClean="0">
          <a:solidFill>
            <a:schemeClr val="accent1"/>
          </a:solidFill>
          <a:latin typeface="+mj-ea"/>
          <a:ea typeface="+mj-ea"/>
          <a:cs typeface="+mj-cs"/>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solidFill>
          <a:latin typeface="+mn-ea"/>
          <a:ea typeface="+mn-ea"/>
          <a:cs typeface="+mn-cs"/>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mn-cs"/>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mn-cs"/>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mn-cs"/>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9.xml"/><Relationship Id="rId2" Type="http://schemas.openxmlformats.org/officeDocument/2006/relationships/tags" Target="../tags/tag110.xml"/><Relationship Id="rId3" Type="http://schemas.openxmlformats.org/officeDocument/2006/relationships/tags" Target="../tags/tag111.xml"/><Relationship Id="rId4" Type="http://schemas.openxmlformats.org/officeDocument/2006/relationships/tags" Target="../tags/tag112.xml"/><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tags" Target="../tags/tag120.xml"/><Relationship Id="rId13" Type="http://schemas.openxmlformats.org/officeDocument/2006/relationships/tags" Target="../tags/tag121.xml"/><Relationship Id="rId14" Type="http://schemas.openxmlformats.org/officeDocument/2006/relationships/tags" Target="../tags/tag122.xml"/><Relationship Id="rId15" Type="http://schemas.openxmlformats.org/officeDocument/2006/relationships/tags" Target="../tags/tag123.xml"/><Relationship Id="rId16" Type="http://schemas.openxmlformats.org/officeDocument/2006/relationships/tags" Target="../tags/tag124.xml"/><Relationship Id="rId17" Type="http://schemas.openxmlformats.org/officeDocument/2006/relationships/tags" Target="../tags/tag125.xml"/><Relationship Id="rId18" Type="http://schemas.openxmlformats.org/officeDocument/2006/relationships/tags" Target="../tags/tag126.xml"/><Relationship Id="rId19" Type="http://schemas.openxmlformats.org/officeDocument/2006/relationships/slideLayout" Target="../slideLayouts/slideLayout14.xml"/><Relationship Id="rId20"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27.xml"/><Relationship Id="rId2" Type="http://schemas.openxmlformats.org/officeDocument/2006/relationships/tags" Target="../tags/tag128.xml"/><Relationship Id="rId3" Type="http://schemas.openxmlformats.org/officeDocument/2006/relationships/tags" Target="../tags/tag129.xml"/><Relationship Id="rId4" Type="http://schemas.openxmlformats.org/officeDocument/2006/relationships/tags" Target="../tags/tag130.xml"/><Relationship Id="rId5"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tags" Target="../tags/tag134.xml"/><Relationship Id="rId5" Type="http://schemas.openxmlformats.org/officeDocument/2006/relationships/tags" Target="../tags/tag135.xml"/><Relationship Id="rId6" Type="http://schemas.openxmlformats.org/officeDocument/2006/relationships/tags" Target="../tags/tag136.xml"/><Relationship Id="rId7" Type="http://schemas.openxmlformats.org/officeDocument/2006/relationships/tags" Target="../tags/tag137.xml"/><Relationship Id="rId8" Type="http://schemas.openxmlformats.org/officeDocument/2006/relationships/tags" Target="../tags/tag138.xml"/><Relationship Id="rId9" Type="http://schemas.openxmlformats.org/officeDocument/2006/relationships/tags" Target="../tags/tag139.xml"/><Relationship Id="rId10" Type="http://schemas.openxmlformats.org/officeDocument/2006/relationships/tags" Target="../tags/tag140.xml"/><Relationship Id="rId11" Type="http://schemas.openxmlformats.org/officeDocument/2006/relationships/tags" Target="../tags/tag141.xml"/><Relationship Id="rId12" Type="http://schemas.openxmlformats.org/officeDocument/2006/relationships/tags" Target="../tags/tag142.xml"/><Relationship Id="rId13" Type="http://schemas.openxmlformats.org/officeDocument/2006/relationships/tags" Target="../tags/tag143.xml"/><Relationship Id="rId14" Type="http://schemas.openxmlformats.org/officeDocument/2006/relationships/tags" Target="../tags/tag144.xml"/><Relationship Id="rId15" Type="http://schemas.openxmlformats.org/officeDocument/2006/relationships/tags" Target="../tags/tag145.xml"/><Relationship Id="rId16" Type="http://schemas.openxmlformats.org/officeDocument/2006/relationships/tags" Target="../tags/tag146.xml"/><Relationship Id="rId17"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47.xml"/><Relationship Id="rId2" Type="http://schemas.openxmlformats.org/officeDocument/2006/relationships/tags" Target="../tags/tag148.xml"/><Relationship Id="rId3" Type="http://schemas.openxmlformats.org/officeDocument/2006/relationships/tags" Target="../tags/tag149.xml"/><Relationship Id="rId4" Type="http://schemas.openxmlformats.org/officeDocument/2006/relationships/tags" Target="../tags/tag150.xml"/><Relationship Id="rId5" Type="http://schemas.openxmlformats.org/officeDocument/2006/relationships/tags" Target="../tags/tag151.xml"/><Relationship Id="rId6" Type="http://schemas.openxmlformats.org/officeDocument/2006/relationships/tags" Target="../tags/tag152.xml"/><Relationship Id="rId7" Type="http://schemas.openxmlformats.org/officeDocument/2006/relationships/tags" Target="../tags/tag153.xml"/><Relationship Id="rId8" Type="http://schemas.openxmlformats.org/officeDocument/2006/relationships/tags" Target="../tags/tag154.xml"/><Relationship Id="rId9" Type="http://schemas.openxmlformats.org/officeDocument/2006/relationships/tags" Target="../tags/tag155.xml"/><Relationship Id="rId10" Type="http://schemas.openxmlformats.org/officeDocument/2006/relationships/tags" Target="../tags/tag156.xml"/><Relationship Id="rId11" Type="http://schemas.openxmlformats.org/officeDocument/2006/relationships/tags" Target="../tags/tag157.xml"/><Relationship Id="rId12" Type="http://schemas.openxmlformats.org/officeDocument/2006/relationships/tags" Target="../tags/tag158.xml"/><Relationship Id="rId13" Type="http://schemas.openxmlformats.org/officeDocument/2006/relationships/tags" Target="../tags/tag159.xml"/><Relationship Id="rId14" Type="http://schemas.openxmlformats.org/officeDocument/2006/relationships/tags" Target="../tags/tag160.xml"/><Relationship Id="rId15" Type="http://schemas.openxmlformats.org/officeDocument/2006/relationships/tags" Target="../tags/tag161.xml"/><Relationship Id="rId16" Type="http://schemas.openxmlformats.org/officeDocument/2006/relationships/tags" Target="../tags/tag162.xml"/><Relationship Id="rId17"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63.xml"/><Relationship Id="rId2" Type="http://schemas.openxmlformats.org/officeDocument/2006/relationships/tags" Target="../tags/tag164.xml"/><Relationship Id="rId3" Type="http://schemas.openxmlformats.org/officeDocument/2006/relationships/tags" Target="../tags/tag165.xml"/><Relationship Id="rId4" Type="http://schemas.openxmlformats.org/officeDocument/2006/relationships/tags" Target="../tags/tag166.xml"/><Relationship Id="rId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67.xml"/><Relationship Id="rId2" Type="http://schemas.openxmlformats.org/officeDocument/2006/relationships/tags" Target="../tags/tag168.xml"/><Relationship Id="rId3" Type="http://schemas.openxmlformats.org/officeDocument/2006/relationships/tags" Target="../tags/tag169.xml"/><Relationship Id="rId4" Type="http://schemas.openxmlformats.org/officeDocument/2006/relationships/tags" Target="../tags/tag170.xml"/><Relationship Id="rId5" Type="http://schemas.openxmlformats.org/officeDocument/2006/relationships/tags" Target="../tags/tag171.xml"/><Relationship Id="rId6" Type="http://schemas.openxmlformats.org/officeDocument/2006/relationships/tags" Target="../tags/tag172.xml"/><Relationship Id="rId7" Type="http://schemas.openxmlformats.org/officeDocument/2006/relationships/tags" Target="../tags/tag173.xml"/><Relationship Id="rId8" Type="http://schemas.openxmlformats.org/officeDocument/2006/relationships/tags" Target="../tags/tag174.xml"/><Relationship Id="rId9"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75.xml"/><Relationship Id="rId2" Type="http://schemas.openxmlformats.org/officeDocument/2006/relationships/tags" Target="../tags/tag176.xml"/><Relationship Id="rId3" Type="http://schemas.openxmlformats.org/officeDocument/2006/relationships/tags" Target="../tags/tag177.xml"/><Relationship Id="rId4" Type="http://schemas.openxmlformats.org/officeDocument/2006/relationships/tags" Target="../tags/tag178.xml"/><Relationship Id="rId5"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79.xml"/><Relationship Id="rId2" Type="http://schemas.openxmlformats.org/officeDocument/2006/relationships/tags" Target="../tags/tag180.xml"/><Relationship Id="rId3" Type="http://schemas.openxmlformats.org/officeDocument/2006/relationships/tags" Target="../tags/tag181.xml"/><Relationship Id="rId4" Type="http://schemas.openxmlformats.org/officeDocument/2006/relationships/tags" Target="../tags/tag182.xml"/><Relationship Id="rId5" Type="http://schemas.openxmlformats.org/officeDocument/2006/relationships/tags" Target="../tags/tag183.xml"/><Relationship Id="rId6" Type="http://schemas.openxmlformats.org/officeDocument/2006/relationships/tags" Target="../tags/tag184.xml"/><Relationship Id="rId7" Type="http://schemas.openxmlformats.org/officeDocument/2006/relationships/tags" Target="../tags/tag185.xml"/><Relationship Id="rId8" Type="http://schemas.openxmlformats.org/officeDocument/2006/relationships/tags" Target="../tags/tag186.xml"/><Relationship Id="rId9" Type="http://schemas.openxmlformats.org/officeDocument/2006/relationships/tags" Target="../tags/tag187.xml"/><Relationship Id="rId10" Type="http://schemas.openxmlformats.org/officeDocument/2006/relationships/tags" Target="../tags/tag188.xml"/><Relationship Id="rId11" Type="http://schemas.openxmlformats.org/officeDocument/2006/relationships/tags" Target="../tags/tag189.xml"/><Relationship Id="rId12" Type="http://schemas.openxmlformats.org/officeDocument/2006/relationships/tags" Target="../tags/tag190.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91.xml"/><Relationship Id="rId2" Type="http://schemas.openxmlformats.org/officeDocument/2006/relationships/tags" Target="../tags/tag192.xml"/><Relationship Id="rId3" Type="http://schemas.openxmlformats.org/officeDocument/2006/relationships/tags" Target="../tags/tag193.xml"/><Relationship Id="rId4" Type="http://schemas.openxmlformats.org/officeDocument/2006/relationships/tags" Target="../tags/tag194.xml"/><Relationship Id="rId5" Type="http://schemas.openxmlformats.org/officeDocument/2006/relationships/tags" Target="../tags/tag195.xml"/><Relationship Id="rId6" Type="http://schemas.openxmlformats.org/officeDocument/2006/relationships/tags" Target="../tags/tag196.xml"/><Relationship Id="rId7" Type="http://schemas.openxmlformats.org/officeDocument/2006/relationships/tags" Target="../tags/tag197.xml"/><Relationship Id="rId8" Type="http://schemas.openxmlformats.org/officeDocument/2006/relationships/tags" Target="../tags/tag198.xml"/><Relationship Id="rId9" Type="http://schemas.openxmlformats.org/officeDocument/2006/relationships/tags" Target="../tags/tag199.xml"/><Relationship Id="rId10" Type="http://schemas.openxmlformats.org/officeDocument/2006/relationships/tags" Target="../tags/tag200.xml"/><Relationship Id="rId11" Type="http://schemas.openxmlformats.org/officeDocument/2006/relationships/tags" Target="../tags/tag201.xml"/><Relationship Id="rId12" Type="http://schemas.openxmlformats.org/officeDocument/2006/relationships/tags" Target="../tags/tag202.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03.xml"/><Relationship Id="rId2" Type="http://schemas.openxmlformats.org/officeDocument/2006/relationships/tags" Target="../tags/tag204.xml"/><Relationship Id="rId3" Type="http://schemas.openxmlformats.org/officeDocument/2006/relationships/tags" Target="../tags/tag205.xml"/><Relationship Id="rId4" Type="http://schemas.openxmlformats.org/officeDocument/2006/relationships/tags" Target="../tags/tag206.xml"/><Relationship Id="rId5" Type="http://schemas.openxmlformats.org/officeDocument/2006/relationships/tags" Target="../tags/tag207.xml"/><Relationship Id="rId6" Type="http://schemas.openxmlformats.org/officeDocument/2006/relationships/tags" Target="../tags/tag208.xml"/><Relationship Id="rId7" Type="http://schemas.openxmlformats.org/officeDocument/2006/relationships/tags" Target="../tags/tag209.xml"/><Relationship Id="rId8" Type="http://schemas.openxmlformats.org/officeDocument/2006/relationships/tags" Target="../tags/tag210.xml"/><Relationship Id="rId9" Type="http://schemas.openxmlformats.org/officeDocument/2006/relationships/tags" Target="../tags/tag211.xml"/><Relationship Id="rId10" Type="http://schemas.openxmlformats.org/officeDocument/2006/relationships/tags" Target="../tags/tag212.xml"/><Relationship Id="rId11" Type="http://schemas.openxmlformats.org/officeDocument/2006/relationships/tags" Target="../tags/tag213.xml"/><Relationship Id="rId12" Type="http://schemas.openxmlformats.org/officeDocument/2006/relationships/tags" Target="../tags/tag214.xml"/><Relationship Id="rId13" Type="http://schemas.openxmlformats.org/officeDocument/2006/relationships/tags" Target="../tags/tag215.xml"/><Relationship Id="rId14" Type="http://schemas.openxmlformats.org/officeDocument/2006/relationships/tags" Target="../tags/tag216.xml"/><Relationship Id="rId15" Type="http://schemas.openxmlformats.org/officeDocument/2006/relationships/tags" Target="../tags/tag217.xml"/><Relationship Id="rId16" Type="http://schemas.openxmlformats.org/officeDocument/2006/relationships/tags" Target="../tags/tag218.xml"/><Relationship Id="rId17" Type="http://schemas.openxmlformats.org/officeDocument/2006/relationships/tags" Target="../tags/tag219.xml"/><Relationship Id="rId18" Type="http://schemas.openxmlformats.org/officeDocument/2006/relationships/tags" Target="../tags/tag220.xml"/><Relationship Id="rId19" Type="http://schemas.openxmlformats.org/officeDocument/2006/relationships/tags" Target="../tags/tag221.xml"/><Relationship Id="rId20" Type="http://schemas.openxmlformats.org/officeDocument/2006/relationships/tags" Target="../tags/tag222.xml"/><Relationship Id="rId21" Type="http://schemas.openxmlformats.org/officeDocument/2006/relationships/tags" Target="../tags/tag223.xml"/><Relationship Id="rId22" Type="http://schemas.openxmlformats.org/officeDocument/2006/relationships/tags" Target="../tags/tag224.xml"/><Relationship Id="rId23" Type="http://schemas.openxmlformats.org/officeDocument/2006/relationships/tags" Target="../tags/tag225.xml"/><Relationship Id="rId24" Type="http://schemas.openxmlformats.org/officeDocument/2006/relationships/tags" Target="../tags/tag226.xml"/><Relationship Id="rId25" Type="http://schemas.openxmlformats.org/officeDocument/2006/relationships/tags" Target="../tags/tag227.xml"/><Relationship Id="rId26" Type="http://schemas.openxmlformats.org/officeDocument/2006/relationships/tags" Target="../tags/tag228.xml"/><Relationship Id="rId27" Type="http://schemas.openxmlformats.org/officeDocument/2006/relationships/tags" Target="../tags/tag229.xml"/><Relationship Id="rId28" Type="http://schemas.openxmlformats.org/officeDocument/2006/relationships/tags" Target="../tags/tag230.xml"/><Relationship Id="rId29" Type="http://schemas.openxmlformats.org/officeDocument/2006/relationships/tags" Target="../tags/tag231.xml"/><Relationship Id="rId30"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32.xml"/><Relationship Id="rId2" Type="http://schemas.openxmlformats.org/officeDocument/2006/relationships/tags" Target="../tags/tag233.xml"/><Relationship Id="rId3" Type="http://schemas.openxmlformats.org/officeDocument/2006/relationships/tags" Target="../tags/tag234.xml"/><Relationship Id="rId4" Type="http://schemas.openxmlformats.org/officeDocument/2006/relationships/tags" Target="../tags/tag235.xml"/><Relationship Id="rId5"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36.xml"/><Relationship Id="rId2" Type="http://schemas.openxmlformats.org/officeDocument/2006/relationships/tags" Target="../tags/tag237.xml"/><Relationship Id="rId3" Type="http://schemas.openxmlformats.org/officeDocument/2006/relationships/tags" Target="../tags/tag238.xml"/><Relationship Id="rId4" Type="http://schemas.openxmlformats.org/officeDocument/2006/relationships/tags" Target="../tags/tag239.xml"/><Relationship Id="rId5"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40.xml"/><Relationship Id="rId2" Type="http://schemas.openxmlformats.org/officeDocument/2006/relationships/tags" Target="../tags/tag241.xml"/><Relationship Id="rId3" Type="http://schemas.openxmlformats.org/officeDocument/2006/relationships/tags" Target="../tags/tag242.xml"/><Relationship Id="rId4" Type="http://schemas.openxmlformats.org/officeDocument/2006/relationships/tags" Target="../tags/tag243.xml"/><Relationship Id="rId5" Type="http://schemas.openxmlformats.org/officeDocument/2006/relationships/tags" Target="../tags/tag244.xml"/><Relationship Id="rId6" Type="http://schemas.openxmlformats.org/officeDocument/2006/relationships/tags" Target="../tags/tag245.xml"/><Relationship Id="rId7" Type="http://schemas.openxmlformats.org/officeDocument/2006/relationships/tags" Target="../tags/tag246.xml"/><Relationship Id="rId8" Type="http://schemas.openxmlformats.org/officeDocument/2006/relationships/tags" Target="../tags/tag247.xml"/><Relationship Id="rId9"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48.xml"/><Relationship Id="rId2" Type="http://schemas.openxmlformats.org/officeDocument/2006/relationships/tags" Target="../tags/tag249.xml"/><Relationship Id="rId3" Type="http://schemas.openxmlformats.org/officeDocument/2006/relationships/tags" Target="../tags/tag250.xml"/><Relationship Id="rId4" Type="http://schemas.openxmlformats.org/officeDocument/2006/relationships/tags" Target="../tags/tag251.xml"/><Relationship Id="rId5" Type="http://schemas.openxmlformats.org/officeDocument/2006/relationships/tags" Target="../tags/tag252.xml"/><Relationship Id="rId6" Type="http://schemas.openxmlformats.org/officeDocument/2006/relationships/tags" Target="../tags/tag253.xml"/><Relationship Id="rId7" Type="http://schemas.openxmlformats.org/officeDocument/2006/relationships/tags" Target="../tags/tag254.xml"/><Relationship Id="rId8" Type="http://schemas.openxmlformats.org/officeDocument/2006/relationships/tags" Target="../tags/tag255.xml"/><Relationship Id="rId9" Type="http://schemas.openxmlformats.org/officeDocument/2006/relationships/tags" Target="../tags/tag256.xml"/><Relationship Id="rId10" Type="http://schemas.openxmlformats.org/officeDocument/2006/relationships/tags" Target="../tags/tag257.xml"/><Relationship Id="rId11" Type="http://schemas.openxmlformats.org/officeDocument/2006/relationships/tags" Target="../tags/tag258.xml"/><Relationship Id="rId12" Type="http://schemas.openxmlformats.org/officeDocument/2006/relationships/tags" Target="../tags/tag259.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60.xml"/><Relationship Id="rId2" Type="http://schemas.openxmlformats.org/officeDocument/2006/relationships/tags" Target="../tags/tag261.xml"/><Relationship Id="rId3" Type="http://schemas.openxmlformats.org/officeDocument/2006/relationships/tags" Target="../tags/tag262.xml"/><Relationship Id="rId4" Type="http://schemas.openxmlformats.org/officeDocument/2006/relationships/tags" Target="../tags/tag263.xml"/><Relationship Id="rId5" Type="http://schemas.openxmlformats.org/officeDocument/2006/relationships/tags" Target="../tags/tag264.xml"/><Relationship Id="rId6" Type="http://schemas.openxmlformats.org/officeDocument/2006/relationships/tags" Target="../tags/tag265.xml"/><Relationship Id="rId7" Type="http://schemas.openxmlformats.org/officeDocument/2006/relationships/tags" Target="../tags/tag266.xml"/><Relationship Id="rId8" Type="http://schemas.openxmlformats.org/officeDocument/2006/relationships/tags" Target="../tags/tag267.xml"/><Relationship Id="rId9" Type="http://schemas.openxmlformats.org/officeDocument/2006/relationships/tags" Target="../tags/tag268.xml"/><Relationship Id="rId10" Type="http://schemas.openxmlformats.org/officeDocument/2006/relationships/tags" Target="../tags/tag269.xml"/><Relationship Id="rId11" Type="http://schemas.openxmlformats.org/officeDocument/2006/relationships/tags" Target="../tags/tag270.xml"/><Relationship Id="rId12" Type="http://schemas.openxmlformats.org/officeDocument/2006/relationships/tags" Target="../tags/tag271.xml"/><Relationship Id="rId13" Type="http://schemas.openxmlformats.org/officeDocument/2006/relationships/tags" Target="../tags/tag272.xml"/><Relationship Id="rId14" Type="http://schemas.openxmlformats.org/officeDocument/2006/relationships/tags" Target="../tags/tag273.xml"/><Relationship Id="rId15" Type="http://schemas.openxmlformats.org/officeDocument/2006/relationships/tags" Target="../tags/tag274.xml"/><Relationship Id="rId16" Type="http://schemas.openxmlformats.org/officeDocument/2006/relationships/tags" Target="../tags/tag275.xml"/><Relationship Id="rId17" Type="http://schemas.openxmlformats.org/officeDocument/2006/relationships/tags" Target="../tags/tag276.xml"/><Relationship Id="rId18" Type="http://schemas.openxmlformats.org/officeDocument/2006/relationships/tags" Target="../tags/tag277.xml"/><Relationship Id="rId19" Type="http://schemas.openxmlformats.org/officeDocument/2006/relationships/tags" Target="../tags/tag278.xml"/><Relationship Id="rId20" Type="http://schemas.openxmlformats.org/officeDocument/2006/relationships/tags" Target="../tags/tag279.xml"/><Relationship Id="rId2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80.xml"/><Relationship Id="rId2" Type="http://schemas.openxmlformats.org/officeDocument/2006/relationships/tags" Target="../tags/tag281.xml"/><Relationship Id="rId3" Type="http://schemas.openxmlformats.org/officeDocument/2006/relationships/tags" Target="../tags/tag282.xml"/><Relationship Id="rId4" Type="http://schemas.openxmlformats.org/officeDocument/2006/relationships/tags" Target="../tags/tag283.xml"/><Relationship Id="rId5" Type="http://schemas.openxmlformats.org/officeDocument/2006/relationships/tags" Target="../tags/tag284.xml"/><Relationship Id="rId6" Type="http://schemas.openxmlformats.org/officeDocument/2006/relationships/tags" Target="../tags/tag285.xml"/><Relationship Id="rId7" Type="http://schemas.openxmlformats.org/officeDocument/2006/relationships/tags" Target="../tags/tag286.xml"/><Relationship Id="rId8" Type="http://schemas.openxmlformats.org/officeDocument/2006/relationships/tags" Target="../tags/tag287.xml"/><Relationship Id="rId9" Type="http://schemas.openxmlformats.org/officeDocument/2006/relationships/tags" Target="../tags/tag288.xml"/><Relationship Id="rId10" Type="http://schemas.openxmlformats.org/officeDocument/2006/relationships/tags" Target="../tags/tag289.xml"/><Relationship Id="rId11" Type="http://schemas.openxmlformats.org/officeDocument/2006/relationships/tags" Target="../tags/tag290.xml"/><Relationship Id="rId12" Type="http://schemas.openxmlformats.org/officeDocument/2006/relationships/tags" Target="../tags/tag291.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92.xml"/><Relationship Id="rId2" Type="http://schemas.openxmlformats.org/officeDocument/2006/relationships/tags" Target="../tags/tag293.xml"/><Relationship Id="rId3" Type="http://schemas.openxmlformats.org/officeDocument/2006/relationships/tags" Target="../tags/tag294.xml"/><Relationship Id="rId4" Type="http://schemas.openxmlformats.org/officeDocument/2006/relationships/tags" Target="../tags/tag295.xml"/><Relationship Id="rId5"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96.xml"/><Relationship Id="rId2" Type="http://schemas.openxmlformats.org/officeDocument/2006/relationships/tags" Target="../tags/tag297.xml"/><Relationship Id="rId3" Type="http://schemas.openxmlformats.org/officeDocument/2006/relationships/tags" Target="../tags/tag298.xml"/><Relationship Id="rId4" Type="http://schemas.openxmlformats.org/officeDocument/2006/relationships/tags" Target="../tags/tag299.xml"/><Relationship Id="rId5" Type="http://schemas.openxmlformats.org/officeDocument/2006/relationships/tags" Target="../tags/tag300.xml"/><Relationship Id="rId6" Type="http://schemas.openxmlformats.org/officeDocument/2006/relationships/tags" Target="../tags/tag301.xml"/><Relationship Id="rId7" Type="http://schemas.openxmlformats.org/officeDocument/2006/relationships/tags" Target="../tags/tag302.xml"/><Relationship Id="rId8" Type="http://schemas.openxmlformats.org/officeDocument/2006/relationships/tags" Target="../tags/tag303.xml"/><Relationship Id="rId9" Type="http://schemas.openxmlformats.org/officeDocument/2006/relationships/tags" Target="../tags/tag304.xml"/><Relationship Id="rId10" Type="http://schemas.openxmlformats.org/officeDocument/2006/relationships/tags" Target="../tags/tag305.xml"/><Relationship Id="rId11" Type="http://schemas.openxmlformats.org/officeDocument/2006/relationships/tags" Target="../tags/tag306.xml"/><Relationship Id="rId12" Type="http://schemas.openxmlformats.org/officeDocument/2006/relationships/tags" Target="../tags/tag307.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08.xml"/><Relationship Id="rId2" Type="http://schemas.openxmlformats.org/officeDocument/2006/relationships/tags" Target="../tags/tag309.xml"/><Relationship Id="rId3" Type="http://schemas.openxmlformats.org/officeDocument/2006/relationships/tags" Target="../tags/tag310.xml"/><Relationship Id="rId4" Type="http://schemas.openxmlformats.org/officeDocument/2006/relationships/tags" Target="../tags/tag311.xml"/><Relationship Id="rId5" Type="http://schemas.openxmlformats.org/officeDocument/2006/relationships/tags" Target="../tags/tag312.xml"/><Relationship Id="rId6" Type="http://schemas.openxmlformats.org/officeDocument/2006/relationships/tags" Target="../tags/tag313.xml"/><Relationship Id="rId7" Type="http://schemas.openxmlformats.org/officeDocument/2006/relationships/tags" Target="../tags/tag314.xml"/><Relationship Id="rId8" Type="http://schemas.openxmlformats.org/officeDocument/2006/relationships/tags" Target="../tags/tag315.xml"/><Relationship Id="rId9" Type="http://schemas.openxmlformats.org/officeDocument/2006/relationships/tags" Target="../tags/tag316.xml"/><Relationship Id="rId10" Type="http://schemas.openxmlformats.org/officeDocument/2006/relationships/tags" Target="../tags/tag317.xml"/><Relationship Id="rId11" Type="http://schemas.openxmlformats.org/officeDocument/2006/relationships/tags" Target="../tags/tag318.xml"/><Relationship Id="rId12" Type="http://schemas.openxmlformats.org/officeDocument/2006/relationships/tags" Target="../tags/tag319.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20.xml"/><Relationship Id="rId2" Type="http://schemas.openxmlformats.org/officeDocument/2006/relationships/tags" Target="../tags/tag321.xml"/><Relationship Id="rId3" Type="http://schemas.openxmlformats.org/officeDocument/2006/relationships/tags" Target="../tags/tag322.xml"/><Relationship Id="rId4" Type="http://schemas.openxmlformats.org/officeDocument/2006/relationships/tags" Target="../tags/tag323.xml"/><Relationship Id="rId5" Type="http://schemas.openxmlformats.org/officeDocument/2006/relationships/tags" Target="../tags/tag324.xml"/><Relationship Id="rId6" Type="http://schemas.openxmlformats.org/officeDocument/2006/relationships/tags" Target="../tags/tag325.xml"/><Relationship Id="rId7" Type="http://schemas.openxmlformats.org/officeDocument/2006/relationships/tags" Target="../tags/tag326.xml"/><Relationship Id="rId8" Type="http://schemas.openxmlformats.org/officeDocument/2006/relationships/tags" Target="../tags/tag327.xml"/><Relationship Id="rId9" Type="http://schemas.openxmlformats.org/officeDocument/2006/relationships/tags" Target="../tags/tag328.xml"/><Relationship Id="rId10" Type="http://schemas.openxmlformats.org/officeDocument/2006/relationships/tags" Target="../tags/tag329.xml"/><Relationship Id="rId11" Type="http://schemas.openxmlformats.org/officeDocument/2006/relationships/tags" Target="../tags/tag330.xml"/><Relationship Id="rId12" Type="http://schemas.openxmlformats.org/officeDocument/2006/relationships/tags" Target="../tags/tag331.xml"/><Relationship Id="rId13" Type="http://schemas.openxmlformats.org/officeDocument/2006/relationships/tags" Target="../tags/tag332.xml"/><Relationship Id="rId14" Type="http://schemas.openxmlformats.org/officeDocument/2006/relationships/tags" Target="../tags/tag333.xml"/><Relationship Id="rId15" Type="http://schemas.openxmlformats.org/officeDocument/2006/relationships/tags" Target="../tags/tag334.xml"/><Relationship Id="rId16" Type="http://schemas.openxmlformats.org/officeDocument/2006/relationships/tags" Target="../tags/tag335.xml"/><Relationship Id="rId17"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36.xml"/><Relationship Id="rId2" Type="http://schemas.openxmlformats.org/officeDocument/2006/relationships/tags" Target="../tags/tag337.xml"/><Relationship Id="rId3" Type="http://schemas.openxmlformats.org/officeDocument/2006/relationships/tags" Target="../tags/tag338.xml"/><Relationship Id="rId4" Type="http://schemas.openxmlformats.org/officeDocument/2006/relationships/tags" Target="../tags/tag339.xml"/><Relationship Id="rId5" Type="http://schemas.openxmlformats.org/officeDocument/2006/relationships/tags" Target="../tags/tag340.xml"/><Relationship Id="rId6" Type="http://schemas.openxmlformats.org/officeDocument/2006/relationships/tags" Target="../tags/tag341.xml"/><Relationship Id="rId7" Type="http://schemas.openxmlformats.org/officeDocument/2006/relationships/tags" Target="../tags/tag342.xml"/><Relationship Id="rId8" Type="http://schemas.openxmlformats.org/officeDocument/2006/relationships/tags" Target="../tags/tag343.xml"/><Relationship Id="rId9" Type="http://schemas.openxmlformats.org/officeDocument/2006/relationships/tags" Target="../tags/tag344.xml"/><Relationship Id="rId10" Type="http://schemas.openxmlformats.org/officeDocument/2006/relationships/tags" Target="../tags/tag345.xml"/><Relationship Id="rId11" Type="http://schemas.openxmlformats.org/officeDocument/2006/relationships/tags" Target="../tags/tag346.xml"/><Relationship Id="rId12" Type="http://schemas.openxmlformats.org/officeDocument/2006/relationships/tags" Target="../tags/tag347.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48.xml"/><Relationship Id="rId2" Type="http://schemas.openxmlformats.org/officeDocument/2006/relationships/tags" Target="../tags/tag349.xml"/><Relationship Id="rId3" Type="http://schemas.openxmlformats.org/officeDocument/2006/relationships/tags" Target="../tags/tag350.xml"/><Relationship Id="rId4" Type="http://schemas.openxmlformats.org/officeDocument/2006/relationships/tags" Target="../tags/tag351.xml"/><Relationship Id="rId5"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52.xml"/><Relationship Id="rId2" Type="http://schemas.openxmlformats.org/officeDocument/2006/relationships/tags" Target="../tags/tag353.xml"/><Relationship Id="rId3" Type="http://schemas.openxmlformats.org/officeDocument/2006/relationships/tags" Target="../tags/tag354.xml"/><Relationship Id="rId4" Type="http://schemas.openxmlformats.org/officeDocument/2006/relationships/tags" Target="../tags/tag355.xml"/><Relationship Id="rId5" Type="http://schemas.openxmlformats.org/officeDocument/2006/relationships/tags" Target="../tags/tag356.xml"/><Relationship Id="rId6" Type="http://schemas.openxmlformats.org/officeDocument/2006/relationships/tags" Target="../tags/tag357.xml"/><Relationship Id="rId7" Type="http://schemas.openxmlformats.org/officeDocument/2006/relationships/tags" Target="../tags/tag358.xml"/><Relationship Id="rId8" Type="http://schemas.openxmlformats.org/officeDocument/2006/relationships/tags" Target="../tags/tag359.xml"/><Relationship Id="rId9" Type="http://schemas.openxmlformats.org/officeDocument/2006/relationships/tags" Target="../tags/tag360.xml"/><Relationship Id="rId10" Type="http://schemas.openxmlformats.org/officeDocument/2006/relationships/tags" Target="../tags/tag361.xml"/><Relationship Id="rId11" Type="http://schemas.openxmlformats.org/officeDocument/2006/relationships/tags" Target="../tags/tag362.xml"/><Relationship Id="rId12" Type="http://schemas.openxmlformats.org/officeDocument/2006/relationships/tags" Target="../tags/tag363.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64.xml"/><Relationship Id="rId2" Type="http://schemas.openxmlformats.org/officeDocument/2006/relationships/tags" Target="../tags/tag365.xml"/><Relationship Id="rId3" Type="http://schemas.openxmlformats.org/officeDocument/2006/relationships/tags" Target="../tags/tag366.xml"/><Relationship Id="rId4" Type="http://schemas.openxmlformats.org/officeDocument/2006/relationships/tags" Target="../tags/tag367.xml"/><Relationship Id="rId5" Type="http://schemas.openxmlformats.org/officeDocument/2006/relationships/tags" Target="../tags/tag368.xml"/><Relationship Id="rId6" Type="http://schemas.openxmlformats.org/officeDocument/2006/relationships/tags" Target="../tags/tag369.xml"/><Relationship Id="rId7" Type="http://schemas.openxmlformats.org/officeDocument/2006/relationships/tags" Target="../tags/tag370.xml"/><Relationship Id="rId8" Type="http://schemas.openxmlformats.org/officeDocument/2006/relationships/tags" Target="../tags/tag371.xml"/><Relationship Id="rId9" Type="http://schemas.openxmlformats.org/officeDocument/2006/relationships/tags" Target="../tags/tag372.xml"/><Relationship Id="rId10" Type="http://schemas.openxmlformats.org/officeDocument/2006/relationships/tags" Target="../tags/tag373.xml"/><Relationship Id="rId11" Type="http://schemas.openxmlformats.org/officeDocument/2006/relationships/tags" Target="../tags/tag374.xml"/><Relationship Id="rId12" Type="http://schemas.openxmlformats.org/officeDocument/2006/relationships/tags" Target="../tags/tag375.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76.xml"/><Relationship Id="rId2" Type="http://schemas.openxmlformats.org/officeDocument/2006/relationships/tags" Target="../tags/tag377.xml"/><Relationship Id="rId3" Type="http://schemas.openxmlformats.org/officeDocument/2006/relationships/tags" Target="../tags/tag378.xml"/><Relationship Id="rId4" Type="http://schemas.openxmlformats.org/officeDocument/2006/relationships/tags" Target="../tags/tag379.xml"/><Relationship Id="rId5" Type="http://schemas.openxmlformats.org/officeDocument/2006/relationships/tags" Target="../tags/tag380.xml"/><Relationship Id="rId6" Type="http://schemas.openxmlformats.org/officeDocument/2006/relationships/tags" Target="../tags/tag381.xml"/><Relationship Id="rId7" Type="http://schemas.openxmlformats.org/officeDocument/2006/relationships/tags" Target="../tags/tag382.xml"/><Relationship Id="rId8" Type="http://schemas.openxmlformats.org/officeDocument/2006/relationships/tags" Target="../tags/tag383.xml"/><Relationship Id="rId9" Type="http://schemas.openxmlformats.org/officeDocument/2006/relationships/tags" Target="../tags/tag384.xml"/><Relationship Id="rId10" Type="http://schemas.openxmlformats.org/officeDocument/2006/relationships/tags" Target="../tags/tag385.xml"/><Relationship Id="rId11" Type="http://schemas.openxmlformats.org/officeDocument/2006/relationships/tags" Target="../tags/tag386.xml"/><Relationship Id="rId12" Type="http://schemas.openxmlformats.org/officeDocument/2006/relationships/tags" Target="../tags/tag387.xml"/><Relationship Id="rId13" Type="http://schemas.openxmlformats.org/officeDocument/2006/relationships/tags" Target="../tags/tag388.xml"/><Relationship Id="rId14" Type="http://schemas.openxmlformats.org/officeDocument/2006/relationships/tags" Target="../tags/tag389.xml"/><Relationship Id="rId15" Type="http://schemas.openxmlformats.org/officeDocument/2006/relationships/tags" Target="../tags/tag390.xml"/><Relationship Id="rId16" Type="http://schemas.openxmlformats.org/officeDocument/2006/relationships/tags" Target="../tags/tag391.xml"/><Relationship Id="rId17"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92.xml"/><Relationship Id="rId2" Type="http://schemas.openxmlformats.org/officeDocument/2006/relationships/tags" Target="../tags/tag393.xml"/><Relationship Id="rId3" Type="http://schemas.openxmlformats.org/officeDocument/2006/relationships/tags" Target="../tags/tag394.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3"/>
          <p:cNvSpPr>
            <a:spLocks noGrp="1"/>
          </p:cNvSpPr>
          <p:nvPr>
            <p:ph type="body" idx="3"/>
            <p:custDataLst>
              <p:tags r:id="rId1"/>
            </p:custDataLst>
          </p:nvPr>
        </p:nvSpPr>
        <p:spPr/>
        <p:txBody>
          <a:bodyPr/>
          <a:p>
            <a:r>
              <a:rPr altLang="en-US" lang="zh-CN"/>
              <a:t>汇报人：</a:t>
            </a:r>
            <a:r>
              <a:rPr altLang="zh-CN" lang="en-US"/>
              <a:t>xxx</a:t>
            </a:r>
            <a:endParaRPr altLang="en-US" dirty="0" lang="zh-CN"/>
          </a:p>
        </p:txBody>
      </p:sp>
      <p:sp>
        <p:nvSpPr>
          <p:cNvPr id="1048650" name="文本占位符 4"/>
          <p:cNvSpPr>
            <a:spLocks noGrp="1"/>
          </p:cNvSpPr>
          <p:nvPr>
            <p:ph type="body" idx="2"/>
            <p:custDataLst>
              <p:tags r:id="rId2"/>
            </p:custDataLst>
          </p:nvPr>
        </p:nvSpPr>
        <p:spPr/>
        <p:txBody>
          <a:bodyPr/>
          <a:p>
            <a:r>
              <a:rPr altLang="en-US" lang="zh-CN"/>
              <a:t>单击此处添加副标题内容</a:t>
            </a:r>
            <a:endParaRPr altLang="en-US" lang="zh-CN"/>
          </a:p>
        </p:txBody>
      </p:sp>
      <p:sp>
        <p:nvSpPr>
          <p:cNvPr id="1048652" name="标题 5"/>
          <p:cNvSpPr>
            <a:spLocks noGrp="1"/>
          </p:cNvSpPr>
          <p:nvPr>
            <p:ph type="title" idx="1"/>
            <p:custDataLst>
              <p:tags r:id="rId3"/>
            </p:custDataLst>
          </p:nvPr>
        </p:nvSpPr>
        <p:spPr/>
        <p:txBody>
          <a:bodyPr>
            <a:normAutofit fontScale="90000"/>
          </a:bodyPr>
          <a:p>
            <a:r>
              <a:rPr altLang="en-US" lang="zh-CN"/>
              <a:t>2024年初中教育的社会实践与学习桥梁</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38" name="文本占位符 1"/>
          <p:cNvSpPr>
            <a:spLocks noGrp="1"/>
          </p:cNvSpPr>
          <p:nvPr>
            <p:ph type="body" idx="6"/>
            <p:custDataLst>
              <p:tags r:id="rId1"/>
            </p:custDataLst>
          </p:nvPr>
        </p:nvSpPr>
        <p:spPr/>
        <p:txBody>
          <a:bodyPr/>
          <a:p>
            <a:r>
              <a:rPr altLang="en-US" lang="zh-CN"/>
              <a:t>C O N T E N T S</a:t>
            </a:r>
            <a:endParaRPr altLang="en-US" lang="zh-CN"/>
          </a:p>
        </p:txBody>
      </p:sp>
      <p:sp>
        <p:nvSpPr>
          <p:cNvPr id="1048840" name="标题 2"/>
          <p:cNvSpPr>
            <a:spLocks noGrp="1"/>
          </p:cNvSpPr>
          <p:nvPr>
            <p:ph type="title" idx="5"/>
            <p:custDataLst>
              <p:tags r:id="rId2"/>
            </p:custDataLst>
          </p:nvPr>
        </p:nvSpPr>
        <p:spPr/>
        <p:txBody>
          <a:bodyPr>
            <a:normAutofit fontScale="90000"/>
          </a:bodyPr>
          <a:p>
            <a:r>
              <a:rPr altLang="en-US" lang="zh-CN"/>
              <a:t>目录</a:t>
            </a:r>
            <a:endParaRPr altLang="en-US" lang="zh-CN"/>
          </a:p>
        </p:txBody>
      </p:sp>
      <p:sp>
        <p:nvSpPr>
          <p:cNvPr id="1048842" name="矩形: 圆角 28"/>
          <p:cNvSpPr/>
          <p:nvPr>
            <p:custDataLst>
              <p:tags r:id="rId3"/>
            </p:custDataLst>
          </p:nvPr>
        </p:nvSpPr>
        <p:spPr>
          <a:xfrm>
            <a:off x="3818890" y="110299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44" name="序号"/>
          <p:cNvSpPr txBox="1"/>
          <p:nvPr>
            <p:custDataLst>
              <p:tags r:id="rId4"/>
            </p:custDataLst>
          </p:nvPr>
        </p:nvSpPr>
        <p:spPr>
          <a:xfrm>
            <a:off x="3892830" y="114841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01</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46" name="标题"/>
          <p:cNvSpPr txBox="1"/>
          <p:nvPr>
            <p:custDataLst>
              <p:tags r:id="rId5"/>
            </p:custDataLst>
          </p:nvPr>
        </p:nvSpPr>
        <p:spPr>
          <a:xfrm>
            <a:off x="4750004" y="1213899"/>
            <a:ext cx="4286398" cy="489034"/>
          </a:xfrm>
          <a:prstGeom prst="rect"/>
          <a:noFill/>
        </p:spPr>
        <p:txBody>
          <a:bodyPr anchor="ctr" anchorCtr="0" bIns="0" lIns="0" rIns="0" rtlCol="0" tIns="0" wrap="square">
            <a:normAutofit/>
          </a:bodyPr>
          <a:p>
            <a:pPr algn="l" lvl="0">
              <a:buClrTx/>
              <a:buSzTx/>
              <a:buFontTx/>
            </a:pPr>
            <a:r>
              <a:rPr altLang="en-US" dirty="0" sz="1400" lang="zh-CN">
                <a:solidFill>
                  <a:schemeClr val="accent1">
                    <a:lumMod val="75000"/>
                  </a:schemeClr>
                </a:solidFill>
                <a:latin typeface="+mj-ea"/>
                <a:ea typeface="+mj-ea"/>
                <a:cs typeface="MiSans Normal" panose="00000500000000000000" charset="-122"/>
                <a:sym typeface="+mn-ea"/>
              </a:rPr>
              <a:t>初中教育的社会实践意义</a:t>
            </a:r>
            <a:endParaRPr altLang="en-US" dirty="0" sz="1400" lang="zh-CN">
              <a:solidFill>
                <a:schemeClr val="accent1">
                  <a:lumMod val="75000"/>
                </a:schemeClr>
              </a:solidFill>
              <a:latin typeface="+mj-ea"/>
              <a:ea typeface="+mj-ea"/>
              <a:cs typeface="MiSans Normal" panose="00000500000000000000" charset="-122"/>
              <a:sym typeface="+mn-ea"/>
            </a:endParaRPr>
          </a:p>
        </p:txBody>
      </p:sp>
      <p:sp>
        <p:nvSpPr>
          <p:cNvPr id="1048848" name="矩形: 圆角 28"/>
          <p:cNvSpPr/>
          <p:nvPr>
            <p:custDataLst>
              <p:tags r:id="rId6"/>
            </p:custDataLst>
          </p:nvPr>
        </p:nvSpPr>
        <p:spPr>
          <a:xfrm>
            <a:off x="3818890" y="213296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50" name="序号"/>
          <p:cNvSpPr txBox="1"/>
          <p:nvPr>
            <p:custDataLst>
              <p:tags r:id="rId7"/>
            </p:custDataLst>
          </p:nvPr>
        </p:nvSpPr>
        <p:spPr>
          <a:xfrm>
            <a:off x="3892830" y="217838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02</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52" name="标题"/>
          <p:cNvSpPr txBox="1"/>
          <p:nvPr>
            <p:custDataLst>
              <p:tags r:id="rId8"/>
            </p:custDataLst>
          </p:nvPr>
        </p:nvSpPr>
        <p:spPr>
          <a:xfrm>
            <a:off x="4750004" y="2243869"/>
            <a:ext cx="4286398" cy="489034"/>
          </a:xfrm>
          <a:prstGeom prst="rect"/>
          <a:noFill/>
        </p:spPr>
        <p:txBody>
          <a:bodyPr anchor="ctr" anchorCtr="0" bIns="0" lIns="0" rIns="0" rtlCol="0" tIns="0" wrap="square">
            <a:normAutofit/>
          </a:bodyPr>
          <a:p>
            <a:pPr algn="l" lvl="0">
              <a:buClrTx/>
              <a:buSzTx/>
              <a:buFontTx/>
            </a:pPr>
            <a:r>
              <a:rPr altLang="en-US" dirty="0" sz="1400" lang="zh-CN">
                <a:solidFill>
                  <a:schemeClr val="accent1">
                    <a:lumMod val="75000"/>
                  </a:schemeClr>
                </a:solidFill>
                <a:latin typeface="+mj-ea"/>
                <a:ea typeface="+mj-ea"/>
                <a:cs typeface="MiSans Normal" panose="00000500000000000000" charset="-122"/>
                <a:sym typeface="+mn-ea"/>
              </a:rPr>
              <a:t>初中教育中的学习桥梁建设</a:t>
            </a:r>
            <a:endParaRPr altLang="en-US" dirty="0" sz="1400" lang="zh-CN">
              <a:solidFill>
                <a:schemeClr val="accent1">
                  <a:lumMod val="75000"/>
                </a:schemeClr>
              </a:solidFill>
              <a:latin typeface="+mj-ea"/>
              <a:ea typeface="+mj-ea"/>
              <a:cs typeface="MiSans Normal" panose="00000500000000000000" charset="-122"/>
              <a:sym typeface="+mn-ea"/>
            </a:endParaRPr>
          </a:p>
        </p:txBody>
      </p:sp>
      <p:sp>
        <p:nvSpPr>
          <p:cNvPr id="1048854" name="矩形: 圆角 28"/>
          <p:cNvSpPr/>
          <p:nvPr>
            <p:custDataLst>
              <p:tags r:id="rId9"/>
            </p:custDataLst>
          </p:nvPr>
        </p:nvSpPr>
        <p:spPr>
          <a:xfrm>
            <a:off x="3818890" y="316293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56" name="序号"/>
          <p:cNvSpPr txBox="1"/>
          <p:nvPr>
            <p:custDataLst>
              <p:tags r:id="rId10"/>
            </p:custDataLst>
          </p:nvPr>
        </p:nvSpPr>
        <p:spPr>
          <a:xfrm>
            <a:off x="3892830" y="320835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03</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58" name="标题"/>
          <p:cNvSpPr txBox="1"/>
          <p:nvPr>
            <p:custDataLst>
              <p:tags r:id="rId11"/>
            </p:custDataLst>
          </p:nvPr>
        </p:nvSpPr>
        <p:spPr>
          <a:xfrm>
            <a:off x="4750004" y="3273839"/>
            <a:ext cx="4286398" cy="489034"/>
          </a:xfrm>
          <a:prstGeom prst="rect"/>
          <a:noFill/>
        </p:spPr>
        <p:txBody>
          <a:bodyPr anchor="ctr" anchorCtr="0" bIns="0" lIns="0" rIns="0" rtlCol="0" tIns="0" wrap="square">
            <a:normAutofit/>
          </a:bodyPr>
          <a:p>
            <a:pPr algn="l" lvl="0">
              <a:buClrTx/>
              <a:buSzTx/>
              <a:buFontTx/>
            </a:pPr>
            <a:r>
              <a:rPr altLang="en-US" dirty="0" sz="1400" lang="zh-CN">
                <a:solidFill>
                  <a:schemeClr val="accent1">
                    <a:lumMod val="75000"/>
                  </a:schemeClr>
                </a:solidFill>
                <a:latin typeface="+mj-ea"/>
                <a:ea typeface="+mj-ea"/>
                <a:cs typeface="MiSans Normal" panose="00000500000000000000" charset="-122"/>
                <a:sym typeface="+mn-ea"/>
              </a:rPr>
              <a:t>社会实践与学习桥梁的相互影响</a:t>
            </a:r>
            <a:endParaRPr altLang="en-US" dirty="0" sz="1400" lang="zh-CN">
              <a:solidFill>
                <a:schemeClr val="accent1">
                  <a:lumMod val="75000"/>
                </a:schemeClr>
              </a:solidFill>
              <a:latin typeface="+mj-ea"/>
              <a:ea typeface="+mj-ea"/>
              <a:cs typeface="MiSans Normal" panose="00000500000000000000" charset="-122"/>
              <a:sym typeface="+mn-ea"/>
            </a:endParaRPr>
          </a:p>
        </p:txBody>
      </p:sp>
      <p:sp>
        <p:nvSpPr>
          <p:cNvPr id="1048860" name="矩形: 圆角 28"/>
          <p:cNvSpPr/>
          <p:nvPr>
            <p:custDataLst>
              <p:tags r:id="rId12"/>
            </p:custDataLst>
          </p:nvPr>
        </p:nvSpPr>
        <p:spPr>
          <a:xfrm>
            <a:off x="3818890" y="419290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62" name="序号"/>
          <p:cNvSpPr txBox="1"/>
          <p:nvPr>
            <p:custDataLst>
              <p:tags r:id="rId13"/>
            </p:custDataLst>
          </p:nvPr>
        </p:nvSpPr>
        <p:spPr>
          <a:xfrm>
            <a:off x="3892830" y="423832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04</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64" name="标题"/>
          <p:cNvSpPr txBox="1"/>
          <p:nvPr>
            <p:custDataLst>
              <p:tags r:id="rId14"/>
            </p:custDataLst>
          </p:nvPr>
        </p:nvSpPr>
        <p:spPr>
          <a:xfrm>
            <a:off x="4750004" y="4303809"/>
            <a:ext cx="4286398" cy="489034"/>
          </a:xfrm>
          <a:prstGeom prst="rect"/>
          <a:noFill/>
        </p:spPr>
        <p:txBody>
          <a:bodyPr anchor="ctr" anchorCtr="0" bIns="0" lIns="0" rIns="0" rtlCol="0" tIns="0" wrap="square">
            <a:normAutofit fontScale="60714"/>
          </a:bodyPr>
          <a:p>
            <a:pPr algn="l" lvl="0">
              <a:buClrTx/>
              <a:buSzTx/>
              <a:buFontTx/>
            </a:pPr>
            <a:r>
              <a:rPr altLang="en-US" dirty="0" sz="2800" lang="zh-CN">
                <a:solidFill>
                  <a:schemeClr val="accent1">
                    <a:lumMod val="75000"/>
                  </a:schemeClr>
                </a:solidFill>
                <a:latin typeface="+mj-ea"/>
                <a:ea typeface="+mj-ea"/>
                <a:cs typeface="MiSans Normal" panose="00000500000000000000" charset="-122"/>
                <a:sym typeface="+mn-ea"/>
              </a:rPr>
              <a:t>如何加强初中教育的社会实践与学习桥梁建设</a:t>
            </a:r>
            <a:endParaRPr altLang="en-US" dirty="0" sz="2800" lang="zh-CN">
              <a:solidFill>
                <a:schemeClr val="accent1">
                  <a:lumMod val="75000"/>
                </a:schemeClr>
              </a:solidFill>
              <a:latin typeface="+mj-ea"/>
              <a:ea typeface="+mj-ea"/>
              <a:cs typeface="MiSans Normal" panose="00000500000000000000" charset="-122"/>
              <a:sym typeface="+mn-ea"/>
            </a:endParaRPr>
          </a:p>
        </p:txBody>
      </p:sp>
      <p:sp>
        <p:nvSpPr>
          <p:cNvPr id="1048866" name="矩形: 圆角 28"/>
          <p:cNvSpPr/>
          <p:nvPr>
            <p:custDataLst>
              <p:tags r:id="rId15"/>
            </p:custDataLst>
          </p:nvPr>
        </p:nvSpPr>
        <p:spPr>
          <a:xfrm>
            <a:off x="3818890" y="522287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68" name="序号"/>
          <p:cNvSpPr txBox="1"/>
          <p:nvPr>
            <p:custDataLst>
              <p:tags r:id="rId16"/>
            </p:custDataLst>
          </p:nvPr>
        </p:nvSpPr>
        <p:spPr>
          <a:xfrm>
            <a:off x="3892830" y="526829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05</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70" name="标题"/>
          <p:cNvSpPr txBox="1"/>
          <p:nvPr>
            <p:custDataLst>
              <p:tags r:id="rId17"/>
            </p:custDataLst>
          </p:nvPr>
        </p:nvSpPr>
        <p:spPr>
          <a:xfrm>
            <a:off x="4750004" y="5333779"/>
            <a:ext cx="4286398" cy="489034"/>
          </a:xfrm>
          <a:prstGeom prst="rect"/>
          <a:noFill/>
        </p:spPr>
        <p:txBody>
          <a:bodyPr anchor="ctr" anchorCtr="0" bIns="0" lIns="0" rIns="0" rtlCol="0" tIns="0" wrap="square">
            <a:normAutofit/>
          </a:bodyPr>
          <a:p>
            <a:pPr algn="l" lvl="0">
              <a:buClrTx/>
              <a:buSzTx/>
              <a:buFontTx/>
            </a:pPr>
            <a:r>
              <a:rPr altLang="en-US" dirty="0" sz="1400" lang="zh-CN">
                <a:solidFill>
                  <a:schemeClr val="accent1">
                    <a:lumMod val="75000"/>
                  </a:schemeClr>
                </a:solidFill>
                <a:latin typeface="+mj-ea"/>
                <a:ea typeface="+mj-ea"/>
                <a:cs typeface="MiSans Normal" panose="00000500000000000000" charset="-122"/>
                <a:sym typeface="+mn-ea"/>
              </a:rPr>
              <a:t>初中教育社会实践与学习桥梁的未来发展</a:t>
            </a:r>
            <a:endParaRPr altLang="en-US" dirty="0" sz="1400" lang="zh-CN">
              <a:solidFill>
                <a:schemeClr val="accent1">
                  <a:lumMod val="75000"/>
                </a:schemeClr>
              </a:solidFill>
              <a:latin typeface="+mj-ea"/>
              <a:ea typeface="+mj-ea"/>
              <a:cs typeface="MiSans Normal" panose="00000500000000000000" charset="-122"/>
              <a:sym typeface="+mn-ea"/>
            </a:endParaRPr>
          </a:p>
        </p:txBody>
      </p:sp>
    </p:spTree>
    <p:custDataLst>
      <p:tags r:id="rId18"/>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20" name="标题 1"/>
          <p:cNvSpPr>
            <a:spLocks noGrp="1"/>
          </p:cNvSpPr>
          <p:nvPr>
            <p:ph type="title" idx="4"/>
            <p:custDataLst>
              <p:tags r:id="rId1"/>
            </p:custDataLst>
          </p:nvPr>
        </p:nvSpPr>
        <p:spPr/>
        <p:txBody>
          <a:bodyPr>
            <a:normAutofit fontScale="90000"/>
          </a:bodyPr>
          <a:p>
            <a:r>
              <a:rPr altLang="en-US" lang="zh-CN"/>
              <a:t>初中教育的社会实践意义</a:t>
            </a:r>
            <a:endParaRPr altLang="en-US" lang="zh-CN"/>
          </a:p>
        </p:txBody>
      </p:sp>
      <p:sp>
        <p:nvSpPr>
          <p:cNvPr id="1048922"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8924" name="文本占位符 4"/>
          <p:cNvSpPr>
            <a:spLocks noGrp="1"/>
          </p:cNvSpPr>
          <p:nvPr>
            <p:ph type="body" idx="1"/>
            <p:custDataLst>
              <p:tags r:id="rId3"/>
            </p:custDataLst>
          </p:nvPr>
        </p:nvSpPr>
        <p:spPr/>
        <p:txBody>
          <a:bodyPr/>
          <a:p>
            <a:r>
              <a:rPr altLang="en-US" lang="zh-CN"/>
              <a:t>PART ONE</a:t>
            </a:r>
            <a:endParaRPr altLang="en-US" lang="zh-CN"/>
          </a:p>
        </p:txBody>
      </p:sp>
    </p:spTree>
    <p:custDataLst>
      <p:tags r:id="rId4"/>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66" name="标题 1"/>
          <p:cNvSpPr>
            <a:spLocks noGrp="1"/>
          </p:cNvSpPr>
          <p:nvPr>
            <p:ph type="title" idx="3"/>
          </p:nvPr>
        </p:nvSpPr>
        <p:spPr/>
        <p:txBody>
          <a:bodyPr/>
          <a:p>
            <a:r>
              <a:rPr altLang="en-US" lang="zh-CN"/>
              <a:t>培养综合素质</a:t>
            </a:r>
            <a:endParaRPr altLang="en-US" lang="zh-CN"/>
          </a:p>
        </p:txBody>
      </p:sp>
      <p:sp>
        <p:nvSpPr>
          <p:cNvPr id="1048968"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70"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72"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74"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增强团队合作意识</a:t>
            </a:r>
            <a:endParaRPr altLang="zh-CN" dirty="0" lang="en-US">
              <a:solidFill>
                <a:schemeClr val="dk1">
                  <a:lumMod val="80000"/>
                  <a:lumOff val="20000"/>
                </a:schemeClr>
              </a:solidFill>
              <a:latin typeface="+mn-ea"/>
              <a:sym typeface="+mn-ea"/>
            </a:endParaRPr>
          </a:p>
        </p:txBody>
      </p:sp>
      <p:sp>
        <p:nvSpPr>
          <p:cNvPr id="1048976"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78"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0"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2"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培养社会责任感</a:t>
            </a:r>
            <a:endParaRPr altLang="en-US" dirty="0" lang="zh-CN">
              <a:solidFill>
                <a:schemeClr val="dk1">
                  <a:lumMod val="80000"/>
                  <a:lumOff val="20000"/>
                </a:schemeClr>
              </a:solidFill>
              <a:latin typeface="+mn-ea"/>
              <a:sym typeface="+mn-ea"/>
            </a:endParaRPr>
          </a:p>
        </p:txBody>
      </p:sp>
      <p:sp>
        <p:nvSpPr>
          <p:cNvPr id="1048984"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6"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8"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0"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提高人际交往能力</a:t>
            </a:r>
            <a:endParaRPr altLang="en-US" dirty="0" lang="zh-CN">
              <a:solidFill>
                <a:schemeClr val="dk1">
                  <a:lumMod val="80000"/>
                  <a:lumOff val="20000"/>
                </a:schemeClr>
              </a:solidFill>
              <a:latin typeface="+mn-ea"/>
              <a:sym typeface="+mn-ea"/>
            </a:endParaRPr>
          </a:p>
        </p:txBody>
      </p:sp>
      <p:sp>
        <p:nvSpPr>
          <p:cNvPr id="1048992"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4"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6"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8"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提升自我管理能力</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9032" name="标题 1"/>
          <p:cNvSpPr>
            <a:spLocks noGrp="1"/>
          </p:cNvSpPr>
          <p:nvPr>
            <p:ph type="title" idx="3"/>
          </p:nvPr>
        </p:nvSpPr>
        <p:spPr/>
        <p:txBody>
          <a:bodyPr/>
          <a:p>
            <a:r>
              <a:rPr altLang="en-US" lang="zh-CN"/>
              <a:t>增强实践能力</a:t>
            </a:r>
            <a:endParaRPr altLang="en-US" lang="zh-CN"/>
          </a:p>
        </p:txBody>
      </p:sp>
      <p:sp>
        <p:nvSpPr>
          <p:cNvPr id="1049034"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36"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38"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0"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通过社会实践，学生可以了解社会的需求和趋势，为未来的职业规划和发展奠定基础。</a:t>
            </a:r>
            <a:endParaRPr altLang="zh-CN" dirty="0" lang="en-US">
              <a:solidFill>
                <a:schemeClr val="dk1">
                  <a:lumMod val="80000"/>
                  <a:lumOff val="20000"/>
                </a:schemeClr>
              </a:solidFill>
              <a:latin typeface="+mn-ea"/>
              <a:sym typeface="+mn-ea"/>
            </a:endParaRPr>
          </a:p>
        </p:txBody>
      </p:sp>
      <p:sp>
        <p:nvSpPr>
          <p:cNvPr id="1049042"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4"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6"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8" name="文本框 56"/>
          <p:cNvSpPr txBox="1"/>
          <p:nvPr>
            <p:custDataLst>
              <p:tags r:id="rId8"/>
            </p:custDataLst>
          </p:nvPr>
        </p:nvSpPr>
        <p:spPr>
          <a:xfrm>
            <a:off x="2094963" y="1634892"/>
            <a:ext cx="8300713" cy="760993"/>
          </a:xfrm>
          <a:prstGeom prst="rect"/>
          <a:noFill/>
        </p:spPr>
        <p:txBody>
          <a:bodyPr anchor="ctr" anchorCtr="0" bIns="107950" rtlCol="0" tIns="0" wrap="square">
            <a:normAutofit fontScale="90000"/>
          </a:bodyPr>
          <a:p>
            <a:pPr>
              <a:lnSpc>
                <a:spcPct val="150000"/>
              </a:lnSpc>
            </a:pPr>
            <a:r>
              <a:rPr altLang="en-US" dirty="0" lang="zh-CN">
                <a:solidFill>
                  <a:schemeClr val="dk1">
                    <a:lumMod val="80000"/>
                    <a:lumOff val="20000"/>
                  </a:schemeClr>
                </a:solidFill>
                <a:latin typeface="+mn-ea"/>
                <a:sym typeface="+mn-ea"/>
              </a:rPr>
              <a:t>初中教育中的社会实践能够帮助学生更好地理解和应用所学知识，提高解决问题的能力。</a:t>
            </a:r>
            <a:endParaRPr altLang="en-US" dirty="0" lang="zh-CN">
              <a:solidFill>
                <a:schemeClr val="dk1">
                  <a:lumMod val="80000"/>
                  <a:lumOff val="20000"/>
                </a:schemeClr>
              </a:solidFill>
              <a:latin typeface="+mn-ea"/>
              <a:sym typeface="+mn-ea"/>
            </a:endParaRPr>
          </a:p>
        </p:txBody>
      </p:sp>
      <p:sp>
        <p:nvSpPr>
          <p:cNvPr id="1049050"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52"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54"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56"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社会实践可以增强学生的社会责任感和公民意识，培养其团队合作和沟通能力。</a:t>
            </a:r>
            <a:endParaRPr altLang="en-US" dirty="0" sz="1600" lang="zh-CN">
              <a:solidFill>
                <a:schemeClr val="dk1">
                  <a:lumMod val="80000"/>
                  <a:lumOff val="20000"/>
                </a:schemeClr>
              </a:solidFill>
              <a:latin typeface="+mn-ea"/>
              <a:sym typeface="+mn-ea"/>
            </a:endParaRPr>
          </a:p>
        </p:txBody>
      </p:sp>
      <p:sp>
        <p:nvSpPr>
          <p:cNvPr id="1049058"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60"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62"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64"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社会实践能够培养学生的创新思维和实践能力，促进其个人成长和发展。</a:t>
            </a:r>
            <a:endParaRPr altLang="zh-CN" dirty="0" sz="1600" lang="en-US">
              <a:solidFill>
                <a:schemeClr val="dk1">
                  <a:lumMod val="80000"/>
                  <a:lumOff val="20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98" name="标题 1"/>
          <p:cNvSpPr>
            <a:spLocks noGrp="1"/>
          </p:cNvSpPr>
          <p:nvPr>
            <p:ph type="title" idx="3"/>
          </p:nvPr>
        </p:nvSpPr>
        <p:spPr/>
        <p:txBody>
          <a:bodyPr/>
          <a:p>
            <a:r>
              <a:rPr altLang="en-US" lang="zh-CN"/>
              <a:t>提升就业竞争力</a:t>
            </a:r>
            <a:endParaRPr altLang="en-US" lang="zh-CN"/>
          </a:p>
        </p:txBody>
      </p:sp>
      <p:sp>
        <p:nvSpPr>
          <p:cNvPr id="1049100"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初中教育的社会实践有助于学生了解社会需求和就业市场，明确职业规划和定位。</a:t>
            </a:r>
            <a:endParaRPr altLang="en-US" dirty="0" sz="1200" lang="zh-CN" spc="150">
              <a:solidFill>
                <a:schemeClr val="tx1">
                  <a:lumMod val="65000"/>
                  <a:lumOff val="35000"/>
                </a:schemeClr>
              </a:solidFill>
              <a:latin typeface="+mn-ea"/>
              <a:sym typeface="+mn-ea"/>
            </a:endParaRPr>
          </a:p>
        </p:txBody>
      </p:sp>
      <p:sp>
        <p:nvSpPr>
          <p:cNvPr id="1049102"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通过社会实践，学生可以积累实际工作经验，提高专业技能和综合素质，增强就业竞争力。</a:t>
            </a:r>
            <a:endParaRPr altLang="en-US" dirty="0" sz="1200" lang="zh-CN" spc="150">
              <a:solidFill>
                <a:schemeClr val="tx1">
                  <a:lumMod val="65000"/>
                  <a:lumOff val="35000"/>
                </a:schemeClr>
              </a:solidFill>
              <a:latin typeface="+mn-ea"/>
              <a:sym typeface="+mn-ea"/>
            </a:endParaRPr>
          </a:p>
        </p:txBody>
      </p:sp>
      <p:sp>
        <p:nvSpPr>
          <p:cNvPr id="1049104"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社会实践能够让学生更好地适应社会和工作，培养良好的工作态度和团队合作精神。</a:t>
            </a:r>
            <a:endParaRPr altLang="en-US" dirty="0" sz="1200" lang="zh-CN" spc="150">
              <a:solidFill>
                <a:schemeClr val="tx1">
                  <a:lumMod val="65000"/>
                  <a:lumOff val="35000"/>
                </a:schemeClr>
              </a:solidFill>
              <a:latin typeface="+mn-ea"/>
              <a:sym typeface="+mn-ea"/>
            </a:endParaRPr>
          </a:p>
        </p:txBody>
      </p:sp>
      <p:sp>
        <p:nvSpPr>
          <p:cNvPr id="1049106"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初中教育的社会实践可以为学生提供更多的实习和就业机会，拓宽就业渠道。</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40" name="标题 1"/>
          <p:cNvSpPr>
            <a:spLocks noGrp="1"/>
          </p:cNvSpPr>
          <p:nvPr>
            <p:ph type="title" idx="3"/>
          </p:nvPr>
        </p:nvSpPr>
        <p:spPr/>
        <p:txBody>
          <a:bodyPr/>
          <a:p>
            <a:r>
              <a:rPr altLang="en-US" lang="zh-CN"/>
              <a:t>促进个人成长</a:t>
            </a:r>
            <a:endParaRPr altLang="en-US" lang="zh-CN"/>
          </a:p>
        </p:txBody>
      </p:sp>
      <p:sp>
        <p:nvSpPr>
          <p:cNvPr id="1049142"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44"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46"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48"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50"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增强团队合作意识</a:t>
            </a:r>
            <a:endParaRPr altLang="en-US" sz="1400" lang="zh-CN" spc="150">
              <a:solidFill>
                <a:schemeClr val="tx1"/>
              </a:solidFill>
              <a:effectLst/>
              <a:latin typeface="+mn-ea"/>
              <a:sym typeface="+mn-ea"/>
            </a:endParaRPr>
          </a:p>
        </p:txBody>
      </p:sp>
      <p:sp>
        <p:nvSpPr>
          <p:cNvPr id="1049152"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培养独立自主能力</a:t>
            </a:r>
            <a:endParaRPr altLang="en-US" dirty="0" sz="1400" lang="zh-CN" spc="150">
              <a:solidFill>
                <a:schemeClr val="tx1"/>
              </a:solidFill>
              <a:effectLst/>
              <a:latin typeface="+mn-ea"/>
              <a:sym typeface="+mn-ea"/>
            </a:endParaRPr>
          </a:p>
        </p:txBody>
      </p:sp>
      <p:sp>
        <p:nvSpPr>
          <p:cNvPr id="1049154"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提高解决问题能力</a:t>
            </a:r>
            <a:endParaRPr altLang="en-US" sz="1400" lang="zh-CN" spc="150">
              <a:solidFill>
                <a:schemeClr val="tx1"/>
              </a:solidFill>
              <a:effectLst/>
              <a:latin typeface="+mn-ea"/>
              <a:sym typeface="+mn-ea"/>
            </a:endParaRPr>
          </a:p>
        </p:txBody>
      </p:sp>
      <p:sp>
        <p:nvSpPr>
          <p:cNvPr id="1049156"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促进个人兴趣和特长的发挥</a:t>
            </a:r>
            <a:endParaRPr altLang="en-US" sz="1400" lang="zh-CN" spc="150">
              <a:solidFill>
                <a:schemeClr val="tx1"/>
              </a:solidFill>
              <a:effectLst/>
              <a:latin typeface="+mn-ea"/>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90" name="标题 1"/>
          <p:cNvSpPr>
            <a:spLocks noGrp="1"/>
          </p:cNvSpPr>
          <p:nvPr>
            <p:ph type="title" idx="4"/>
            <p:custDataLst>
              <p:tags r:id="rId1"/>
            </p:custDataLst>
          </p:nvPr>
        </p:nvSpPr>
        <p:spPr/>
        <p:txBody>
          <a:bodyPr>
            <a:normAutofit fontScale="90000"/>
          </a:bodyPr>
          <a:p>
            <a:r>
              <a:rPr altLang="en-US" lang="zh-CN"/>
              <a:t>初中教育中的学习桥梁建设</a:t>
            </a:r>
            <a:endParaRPr altLang="en-US" lang="zh-CN"/>
          </a:p>
        </p:txBody>
      </p:sp>
      <p:sp>
        <p:nvSpPr>
          <p:cNvPr id="1049192"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194" name="文本占位符 4"/>
          <p:cNvSpPr>
            <a:spLocks noGrp="1"/>
          </p:cNvSpPr>
          <p:nvPr>
            <p:ph type="body" idx="1"/>
            <p:custDataLst>
              <p:tags r:id="rId3"/>
            </p:custDataLst>
          </p:nvPr>
        </p:nvSpPr>
        <p:spPr/>
        <p:txBody>
          <a:bodyPr/>
          <a:p>
            <a:r>
              <a:rPr altLang="en-US" lang="zh-CN"/>
              <a:t>PART TWO</a:t>
            </a:r>
            <a:endParaRPr altLang="en-US" lang="zh-CN"/>
          </a:p>
        </p:txBody>
      </p:sp>
    </p:spTree>
    <p:custDataLst>
      <p:tags r:id="rId4"/>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36" name="标题 1"/>
          <p:cNvSpPr>
            <a:spLocks noGrp="1"/>
          </p:cNvSpPr>
          <p:nvPr>
            <p:ph type="title" idx="3"/>
          </p:nvPr>
        </p:nvSpPr>
        <p:spPr/>
        <p:txBody>
          <a:bodyPr/>
          <a:p>
            <a:r>
              <a:rPr altLang="en-US" lang="zh-CN"/>
              <a:t>学科知识与实践相结合</a:t>
            </a:r>
            <a:endParaRPr altLang="en-US" lang="zh-CN"/>
          </a:p>
        </p:txBody>
      </p:sp>
      <p:sp>
        <p:nvSpPr>
          <p:cNvPr id="1049238"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40"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学科知识是学习的基础，实践是巩固和应用知识的途径。</a:t>
            </a:r>
            <a:endParaRPr altLang="en-US" dirty="0" sz="2000" lang="zh-CN" spc="150">
              <a:solidFill>
                <a:schemeClr val="tx1">
                  <a:lumMod val="75000"/>
                  <a:lumOff val="25000"/>
                </a:schemeClr>
              </a:solidFill>
              <a:latin typeface="+mn-ea"/>
              <a:sym typeface="+mn-ea"/>
            </a:endParaRPr>
          </a:p>
        </p:txBody>
      </p:sp>
      <p:sp>
        <p:nvSpPr>
          <p:cNvPr id="1049242"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44"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46"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初中教育中的学习桥梁建设需要将学科知识与实际生活、生产相结合。</a:t>
            </a:r>
            <a:endParaRPr altLang="en-US" dirty="0" sz="2000" lang="zh-CN" spc="150">
              <a:solidFill>
                <a:schemeClr val="tx1">
                  <a:lumMod val="75000"/>
                  <a:lumOff val="25000"/>
                </a:schemeClr>
              </a:solidFill>
              <a:latin typeface="+mn-ea"/>
              <a:sym typeface="+mn-ea"/>
            </a:endParaRPr>
          </a:p>
        </p:txBody>
      </p:sp>
      <p:sp>
        <p:nvSpPr>
          <p:cNvPr id="1049248"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50"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52"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通过实践活动，学生可以更好地理解和应用学科知识，提高解决实际问题的能力。</a:t>
            </a:r>
            <a:endParaRPr altLang="en-US" dirty="0" sz="2000" lang="zh-CN" spc="150">
              <a:solidFill>
                <a:schemeClr val="tx1">
                  <a:lumMod val="75000"/>
                  <a:lumOff val="25000"/>
                </a:schemeClr>
              </a:solidFill>
              <a:latin typeface="+mn-ea"/>
              <a:sym typeface="+mn-ea"/>
            </a:endParaRPr>
          </a:p>
        </p:txBody>
      </p:sp>
      <p:sp>
        <p:nvSpPr>
          <p:cNvPr id="1049254"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56"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58"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学习桥梁建设的目标是实现学科知识与实践的有机融合，促进学生全面发展。</a:t>
            </a:r>
            <a:endParaRPr altLang="en-US" dirty="0" sz="2000" lang="zh-CN" spc="150">
              <a:solidFill>
                <a:schemeClr val="tx1">
                  <a:lumMod val="75000"/>
                  <a:lumOff val="25000"/>
                </a:schemeClr>
              </a:solidFill>
              <a:latin typeface="+mn-ea"/>
              <a:sym typeface="+mn-ea"/>
            </a:endParaRPr>
          </a:p>
        </p:txBody>
      </p:sp>
      <p:sp>
        <p:nvSpPr>
          <p:cNvPr id="1049260"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94" name="标题 1"/>
          <p:cNvSpPr>
            <a:spLocks noGrp="1"/>
          </p:cNvSpPr>
          <p:nvPr>
            <p:ph type="title" idx="3"/>
          </p:nvPr>
        </p:nvSpPr>
        <p:spPr/>
        <p:txBody>
          <a:bodyPr/>
          <a:p>
            <a:r>
              <a:rPr altLang="en-US" lang="zh-CN"/>
              <a:t>搭建学生与社会之间的桥梁</a:t>
            </a:r>
            <a:endParaRPr altLang="en-US" lang="zh-CN"/>
          </a:p>
        </p:txBody>
      </p:sp>
      <p:sp>
        <p:nvSpPr>
          <p:cNvPr id="1049296"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初中教育中的学习桥梁建设旨在帮助学生更好地适应社会，提高其综合素质和就业竞争力。</a:t>
            </a:r>
            <a:endParaRPr altLang="en-US" dirty="0" sz="1200" lang="zh-CN" spc="150">
              <a:solidFill>
                <a:schemeClr val="tx1">
                  <a:lumMod val="85000"/>
                  <a:lumOff val="15000"/>
                </a:schemeClr>
              </a:solidFill>
              <a:latin typeface="+mn-ea"/>
              <a:sym typeface="+mn-ea"/>
            </a:endParaRPr>
          </a:p>
        </p:txBody>
      </p:sp>
      <p:sp>
        <p:nvSpPr>
          <p:cNvPr id="1049298"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00"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02"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学习桥梁建设可以通过开展社会实践活动、校企合作、模拟职场等形式来实现，让学生更好地了解社会和职场。</a:t>
            </a:r>
            <a:endParaRPr altLang="en-US" dirty="0" sz="1200" lang="zh-CN" spc="150">
              <a:solidFill>
                <a:schemeClr val="tx1">
                  <a:lumMod val="85000"/>
                  <a:lumOff val="15000"/>
                </a:schemeClr>
              </a:solidFill>
              <a:latin typeface="+mn-ea"/>
              <a:sym typeface="+mn-ea"/>
            </a:endParaRPr>
          </a:p>
        </p:txBody>
      </p:sp>
      <p:sp>
        <p:nvSpPr>
          <p:cNvPr id="1049304"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06"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08"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学习桥梁建设还需要注重学生的心理健康和人际关系能力的培养，以帮助学生更好地应对社会挑战和压力。</a:t>
            </a:r>
            <a:endParaRPr altLang="en-US" dirty="0" sz="1200" lang="zh-CN" spc="150">
              <a:solidFill>
                <a:schemeClr val="tx1">
                  <a:lumMod val="85000"/>
                  <a:lumOff val="15000"/>
                </a:schemeClr>
              </a:solidFill>
              <a:latin typeface="+mn-ea"/>
              <a:sym typeface="+mn-ea"/>
            </a:endParaRPr>
          </a:p>
        </p:txBody>
      </p:sp>
      <p:sp>
        <p:nvSpPr>
          <p:cNvPr id="1049310"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12"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14"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搭建学生与社会之间的桥梁需要学校、家庭和社会各界的共同努力和支持，以实现教育与社会发展的良性循环。</a:t>
            </a:r>
            <a:endParaRPr altLang="en-US" dirty="0" sz="1200" lang="zh-CN" spc="150">
              <a:solidFill>
                <a:schemeClr val="tx1">
                  <a:lumMod val="85000"/>
                  <a:lumOff val="15000"/>
                </a:schemeClr>
              </a:solidFill>
              <a:latin typeface="+mn-ea"/>
              <a:sym typeface="+mn-ea"/>
            </a:endParaRPr>
          </a:p>
        </p:txBody>
      </p:sp>
      <p:sp>
        <p:nvSpPr>
          <p:cNvPr id="1049316"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18"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52" name="标题 1"/>
          <p:cNvSpPr>
            <a:spLocks noGrp="1"/>
          </p:cNvSpPr>
          <p:nvPr>
            <p:ph type="title" idx="3"/>
          </p:nvPr>
        </p:nvSpPr>
        <p:spPr/>
        <p:txBody>
          <a:bodyPr/>
          <a:p>
            <a:r>
              <a:rPr altLang="en-US" lang="zh-CN"/>
              <a:t>培养学生的创新意识和创造力</a:t>
            </a:r>
            <a:endParaRPr altLang="en-US" lang="zh-CN"/>
          </a:p>
        </p:txBody>
      </p:sp>
      <p:sp>
        <p:nvSpPr>
          <p:cNvPr id="1049354"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56"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58"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60"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62"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64"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66"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68"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70"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72"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74"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76"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78"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80"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82"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84"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86"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88"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90"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鼓励学生自主学习，培养独立思考能力</a:t>
            </a:r>
            <a:endParaRPr altLang="en-US" dirty="0" sz="1200" lang="zh-CN" spc="150">
              <a:solidFill>
                <a:schemeClr val="tx1">
                  <a:lumMod val="65000"/>
                  <a:lumOff val="35000"/>
                </a:schemeClr>
              </a:solidFill>
              <a:latin typeface="+mn-ea"/>
              <a:sym typeface="+mn-ea"/>
            </a:endParaRPr>
          </a:p>
        </p:txBody>
      </p:sp>
      <p:sp>
        <p:nvSpPr>
          <p:cNvPr id="1049392"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注重跨学科融合，拓宽学生知识面和视野</a:t>
            </a:r>
            <a:endParaRPr altLang="en-US" dirty="0" sz="1200" lang="zh-CN" spc="150">
              <a:solidFill>
                <a:schemeClr val="tx1">
                  <a:lumMod val="65000"/>
                  <a:lumOff val="35000"/>
                </a:schemeClr>
              </a:solidFill>
              <a:latin typeface="+mn-ea"/>
              <a:sym typeface="+mn-ea"/>
            </a:endParaRPr>
          </a:p>
        </p:txBody>
      </p:sp>
      <p:sp>
        <p:nvSpPr>
          <p:cNvPr id="1049394" name="正文"/>
          <p:cNvSpPr txBox="1"/>
          <p:nvPr>
            <p:custDataLst>
              <p:tags r:id="rId28"/>
            </p:custDataLst>
          </p:nvPr>
        </p:nvSpPr>
        <p:spPr>
          <a:xfrm>
            <a:off x="7063523" y="1665572"/>
            <a:ext cx="2158097" cy="808877"/>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创设创新实践平台，鼓励学生参与科技竞赛、创新创业等活动</a:t>
            </a:r>
            <a:endParaRPr altLang="en-US" dirty="0" sz="1200" lang="zh-CN" spc="150">
              <a:solidFill>
                <a:schemeClr val="tx1">
                  <a:lumMod val="65000"/>
                  <a:lumOff val="35000"/>
                </a:schemeClr>
              </a:solidFill>
              <a:latin typeface="+mn-ea"/>
              <a:sym typeface="+mn-ea"/>
            </a:endParaRPr>
          </a:p>
        </p:txBody>
      </p:sp>
      <p:sp>
        <p:nvSpPr>
          <p:cNvPr id="1049396"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开展探究式学习，引导学生发现问题、解决问题</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430" name="标题 1"/>
          <p:cNvSpPr>
            <a:spLocks noGrp="1"/>
          </p:cNvSpPr>
          <p:nvPr>
            <p:ph type="title" idx="3"/>
          </p:nvPr>
        </p:nvSpPr>
        <p:spPr/>
        <p:txBody>
          <a:bodyPr/>
          <a:p>
            <a:r>
              <a:rPr altLang="en-US" lang="zh-CN"/>
              <a:t>促进教育公平和资源共享</a:t>
            </a:r>
            <a:endParaRPr altLang="en-US" lang="zh-CN"/>
          </a:p>
        </p:txBody>
      </p:sp>
      <p:sp>
        <p:nvSpPr>
          <p:cNvPr id="1049432"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建设学习桥梁的目标是促进教育公平，让所有学生都能够获得优质的教育资源。</a:t>
            </a:r>
            <a:endParaRPr altLang="en-US" dirty="0" sz="1200" lang="zh-CN" spc="150">
              <a:solidFill>
                <a:schemeClr val="tx1">
                  <a:lumMod val="65000"/>
                  <a:lumOff val="35000"/>
                </a:schemeClr>
              </a:solidFill>
              <a:latin typeface="+mn-ea"/>
              <a:sym typeface="+mn-ea"/>
            </a:endParaRPr>
          </a:p>
        </p:txBody>
      </p:sp>
      <p:sp>
        <p:nvSpPr>
          <p:cNvPr id="1049434"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学习桥梁通过整合线上线下教育资源，实现资源的共享和优化配置，提高教育效率。</a:t>
            </a:r>
            <a:endParaRPr altLang="en-US" dirty="0" sz="1200" lang="zh-CN" spc="150">
              <a:solidFill>
                <a:schemeClr val="tx1">
                  <a:lumMod val="65000"/>
                  <a:lumOff val="35000"/>
                </a:schemeClr>
              </a:solidFill>
              <a:latin typeface="+mn-ea"/>
              <a:sym typeface="+mn-ea"/>
            </a:endParaRPr>
          </a:p>
        </p:txBody>
      </p:sp>
      <p:sp>
        <p:nvSpPr>
          <p:cNvPr id="1049436"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学习桥梁的建设有助于缩小城乡教育差距，让农村学生也能够享受到城市优质的教育资源。</a:t>
            </a:r>
            <a:endParaRPr altLang="en-US" dirty="0" sz="1200" lang="zh-CN" spc="150">
              <a:solidFill>
                <a:schemeClr val="tx1">
                  <a:lumMod val="65000"/>
                  <a:lumOff val="35000"/>
                </a:schemeClr>
              </a:solidFill>
              <a:latin typeface="+mn-ea"/>
              <a:sym typeface="+mn-ea"/>
            </a:endParaRPr>
          </a:p>
        </p:txBody>
      </p:sp>
      <p:sp>
        <p:nvSpPr>
          <p:cNvPr id="1049438"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通过学习桥梁，学生可以更加灵活地选择适合自己的学习方式，提高学习效果和兴趣。</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72" name="标题 1"/>
          <p:cNvSpPr>
            <a:spLocks noGrp="1"/>
          </p:cNvSpPr>
          <p:nvPr>
            <p:ph type="title" idx="4"/>
            <p:custDataLst>
              <p:tags r:id="rId1"/>
            </p:custDataLst>
          </p:nvPr>
        </p:nvSpPr>
        <p:spPr/>
        <p:txBody>
          <a:bodyPr>
            <a:normAutofit fontScale="90000"/>
          </a:bodyPr>
          <a:p>
            <a:r>
              <a:rPr altLang="en-US" lang="zh-CN"/>
              <a:t>社会实践与学习桥梁的相互影响</a:t>
            </a:r>
            <a:endParaRPr altLang="en-US" lang="zh-CN"/>
          </a:p>
        </p:txBody>
      </p:sp>
      <p:sp>
        <p:nvSpPr>
          <p:cNvPr id="1049474"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476" name="文本占位符 4"/>
          <p:cNvSpPr>
            <a:spLocks noGrp="1"/>
          </p:cNvSpPr>
          <p:nvPr>
            <p:ph type="body" idx="1"/>
            <p:custDataLst>
              <p:tags r:id="rId3"/>
            </p:custDataLst>
          </p:nvPr>
        </p:nvSpPr>
        <p:spPr/>
        <p:txBody>
          <a:bodyPr/>
          <a:p>
            <a:r>
              <a:rPr altLang="en-US" lang="zh-CN"/>
              <a:t>PART THREE</a:t>
            </a:r>
            <a:endParaRPr altLang="en-US" lang="zh-CN"/>
          </a:p>
        </p:txBody>
      </p:sp>
    </p:spTree>
    <p:custDataLst>
      <p:tags r:id="rId4"/>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518" name="标题 1"/>
          <p:cNvSpPr>
            <a:spLocks noGrp="1"/>
          </p:cNvSpPr>
          <p:nvPr>
            <p:ph type="title" idx="3"/>
          </p:nvPr>
        </p:nvSpPr>
        <p:spPr/>
        <p:txBody>
          <a:bodyPr/>
          <a:p>
            <a:r>
              <a:rPr altLang="en-US" lang="zh-CN"/>
              <a:t>社会实践对学习效果的影响</a:t>
            </a:r>
            <a:endParaRPr altLang="en-US" lang="zh-CN"/>
          </a:p>
        </p:txBody>
      </p:sp>
      <p:sp>
        <p:nvSpPr>
          <p:cNvPr id="1049520"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22"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24"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26"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28"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促进自主学习：社会实践可以激发学生的学习兴趣，培养自主学习和解决问题的能力。</a:t>
            </a:r>
            <a:endParaRPr altLang="en-US" sz="1400" lang="zh-CN" spc="150">
              <a:solidFill>
                <a:schemeClr val="tx1"/>
              </a:solidFill>
              <a:effectLst/>
              <a:latin typeface="+mn-ea"/>
              <a:sym typeface="+mn-ea"/>
            </a:endParaRPr>
          </a:p>
        </p:txBody>
      </p:sp>
      <p:sp>
        <p:nvSpPr>
          <p:cNvPr id="1049530"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增强实践能力：通过社会实践，学生能够更好地理解和应用所学知识，提高实践能力。</a:t>
            </a:r>
            <a:endParaRPr altLang="en-US" dirty="0" sz="1400" lang="zh-CN" spc="150">
              <a:solidFill>
                <a:schemeClr val="tx1"/>
              </a:solidFill>
              <a:effectLst/>
              <a:latin typeface="+mn-ea"/>
              <a:sym typeface="+mn-ea"/>
            </a:endParaRPr>
          </a:p>
        </p:txBody>
      </p:sp>
      <p:sp>
        <p:nvSpPr>
          <p:cNvPr id="1049532"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培养社会责任感：通过社会实践，学生可以了解社会需求和问题，培养社会责任感和公民意识。</a:t>
            </a:r>
            <a:endParaRPr altLang="en-US" sz="1400" lang="zh-CN" spc="150">
              <a:solidFill>
                <a:schemeClr val="tx1"/>
              </a:solidFill>
              <a:effectLst/>
              <a:latin typeface="+mn-ea"/>
              <a:sym typeface="+mn-ea"/>
            </a:endParaRPr>
          </a:p>
        </p:txBody>
      </p:sp>
      <p:sp>
        <p:nvSpPr>
          <p:cNvPr id="1049534"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提高综合素质：社会实践能够培养学生的团队协作、沟通表达等能力，提高综合素质。</a:t>
            </a:r>
            <a:endParaRPr altLang="en-US" sz="1400" lang="zh-CN" spc="150">
              <a:solidFill>
                <a:schemeClr val="tx1"/>
              </a:solidFill>
              <a:effectLst/>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68" name="标题 1"/>
          <p:cNvSpPr>
            <a:spLocks noGrp="1"/>
          </p:cNvSpPr>
          <p:nvPr>
            <p:ph type="title" idx="3"/>
          </p:nvPr>
        </p:nvSpPr>
        <p:spPr/>
        <p:txBody>
          <a:bodyPr/>
          <a:p>
            <a:r>
              <a:rPr altLang="en-US" lang="zh-CN"/>
              <a:t>学习成果在社会实践中的应用和转化</a:t>
            </a:r>
            <a:endParaRPr altLang="en-US" lang="zh-CN"/>
          </a:p>
        </p:txBody>
      </p:sp>
      <p:sp>
        <p:nvSpPr>
          <p:cNvPr id="1049570"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72"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74"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76"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78"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80"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82"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84"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86"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学生在实践中发现问题，激发学习动力，促进学习效果的优化。</a:t>
            </a:r>
            <a:endParaRPr altLang="en-US" dirty="0" sz="2400" lang="zh-CN">
              <a:latin typeface="+mn-ea"/>
              <a:ea typeface="+mn-ea"/>
            </a:endParaRPr>
          </a:p>
        </p:txBody>
      </p:sp>
      <p:sp>
        <p:nvSpPr>
          <p:cNvPr id="1049588"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社会实践与学习相互促进，形成良性循环，提高教育质量。</a:t>
            </a:r>
            <a:endParaRPr altLang="en-US" dirty="0" sz="2400" lang="zh-CN">
              <a:latin typeface="+mn-ea"/>
              <a:ea typeface="+mn-ea"/>
            </a:endParaRPr>
          </a:p>
        </p:txBody>
      </p:sp>
      <p:sp>
        <p:nvSpPr>
          <p:cNvPr id="1049590"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学生通过社会实践将所学知识应用于实际场景，加深理解和记忆。</a:t>
            </a:r>
            <a:endParaRPr altLang="en-US" dirty="0" sz="2400" lang="zh-CN">
              <a:latin typeface="+mn-ea"/>
              <a:ea typeface="+mn-ea"/>
            </a:endParaRPr>
          </a:p>
        </p:txBody>
      </p:sp>
      <p:sp>
        <p:nvSpPr>
          <p:cNvPr id="1049592"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社会实践为学生提供真实的学习环境，促进学习成果的转化。</a:t>
            </a:r>
            <a:endParaRPr altLang="en-US" dirty="0" sz="2400" lang="zh-CN">
              <a:latin typeface="+mn-ea"/>
              <a:ea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26" name="标题 1"/>
          <p:cNvSpPr>
            <a:spLocks noGrp="1"/>
          </p:cNvSpPr>
          <p:nvPr>
            <p:ph type="title" idx="3"/>
          </p:nvPr>
        </p:nvSpPr>
        <p:spPr/>
        <p:txBody>
          <a:bodyPr/>
          <a:p>
            <a:r>
              <a:rPr altLang="en-US" lang="zh-CN"/>
              <a:t>社会实践和学习桥梁的互动关系</a:t>
            </a:r>
            <a:endParaRPr altLang="en-US" lang="zh-CN"/>
          </a:p>
        </p:txBody>
      </p:sp>
      <p:sp>
        <p:nvSpPr>
          <p:cNvPr id="1049628" name="图形"/>
          <p:cNvSpPr/>
          <p:nvPr>
            <p:custDataLst>
              <p:tags r:id="rId1"/>
            </p:custDataLst>
          </p:nvPr>
        </p:nvSpPr>
        <p:spPr>
          <a:xfrm>
            <a:off x="608400" y="1562182"/>
            <a:ext cx="10943722" cy="1011939"/>
          </a:xfrm>
          <a:prstGeom prst="roundRect">
            <a:avLst>
              <a:gd name="adj" fmla="val 11457"/>
            </a:avLst>
          </a:prstGeom>
          <a:solidFill>
            <a:schemeClr val="bg1"/>
          </a:solidFill>
          <a:ln>
            <a:gradFill>
              <a:gsLst>
                <a:gs pos="0">
                  <a:schemeClr val="accent1">
                    <a:lumMod val="20000"/>
                    <a:lumOff val="80000"/>
                    <a:alpha val="50000"/>
                  </a:schemeClr>
                </a:gs>
                <a:gs pos="100000">
                  <a:schemeClr val="accent1">
                    <a:lumMod val="60000"/>
                    <a:lumOff val="40000"/>
                  </a:schemeClr>
                </a:gs>
              </a:gsLst>
              <a:lin ang="10800000" scaled="0"/>
            </a:gradFill>
          </a:ln>
          <a:effectLst>
            <a:outerShdw algn="tl" blurRad="63500" dir="2700000" dist="63500" rotWithShape="0">
              <a:schemeClr val="accent1">
                <a:alpha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dirty="0" lang="zh-CN">
              <a:latin typeface="+mj-ea"/>
              <a:ea typeface="+mj-ea"/>
              <a:sym typeface="+mn-lt"/>
            </a:endParaRPr>
          </a:p>
        </p:txBody>
      </p:sp>
      <p:sp>
        <p:nvSpPr>
          <p:cNvPr id="1049630" name="任意多边形 18"/>
          <p:cNvSpPr/>
          <p:nvPr>
            <p:custDataLst>
              <p:tags r:id="rId2"/>
            </p:custDataLst>
          </p:nvPr>
        </p:nvSpPr>
        <p:spPr>
          <a:xfrm>
            <a:off x="10639107" y="1562182"/>
            <a:ext cx="938330" cy="979224"/>
          </a:xfrm>
          <a:custGeom>
            <a:avLst/>
            <a:gdLst>
              <a:gd name="adj" fmla="val 25000"/>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262" h="1317">
                <a:moveTo>
                  <a:pt x="60" y="0"/>
                </a:moveTo>
                <a:lnTo>
                  <a:pt x="626" y="0"/>
                </a:lnTo>
                <a:lnTo>
                  <a:pt x="616" y="11"/>
                </a:lnTo>
                <a:cubicBezTo>
                  <a:pt x="537" y="97"/>
                  <a:pt x="489" y="213"/>
                  <a:pt x="489" y="339"/>
                </a:cubicBezTo>
                <a:cubicBezTo>
                  <a:pt x="489" y="609"/>
                  <a:pt x="708" y="828"/>
                  <a:pt x="978" y="828"/>
                </a:cubicBezTo>
                <a:cubicBezTo>
                  <a:pt x="1079" y="828"/>
                  <a:pt x="1173" y="797"/>
                  <a:pt x="1251" y="744"/>
                </a:cubicBezTo>
                <a:lnTo>
                  <a:pt x="1262" y="736"/>
                </a:lnTo>
                <a:lnTo>
                  <a:pt x="1262" y="1205"/>
                </a:lnTo>
                <a:cubicBezTo>
                  <a:pt x="1262" y="1232"/>
                  <a:pt x="1256" y="1257"/>
                  <a:pt x="1244" y="1279"/>
                </a:cubicBezTo>
                <a:lnTo>
                  <a:pt x="1243" y="1280"/>
                </a:lnTo>
                <a:lnTo>
                  <a:pt x="1222" y="1286"/>
                </a:lnTo>
                <a:cubicBezTo>
                  <a:pt x="1144" y="1306"/>
                  <a:pt x="1062" y="1317"/>
                  <a:pt x="978" y="1317"/>
                </a:cubicBezTo>
                <a:cubicBezTo>
                  <a:pt x="438" y="1317"/>
                  <a:pt x="0" y="879"/>
                  <a:pt x="0" y="339"/>
                </a:cubicBezTo>
                <a:cubicBezTo>
                  <a:pt x="0" y="221"/>
                  <a:pt x="21" y="108"/>
                  <a:pt x="59" y="3"/>
                </a:cubicBezTo>
                <a:lnTo>
                  <a:pt x="60" y="0"/>
                </a:lnTo>
                <a:close/>
              </a:path>
            </a:pathLst>
          </a:custGeom>
          <a:gradFill>
            <a:gsLst>
              <a:gs pos="0">
                <a:schemeClr val="accent1">
                  <a:lumMod val="20000"/>
                  <a:lumOff val="80000"/>
                  <a:alpha val="20000"/>
                </a:schemeClr>
              </a:gs>
              <a:gs pos="70000">
                <a:schemeClr val="accent1">
                  <a:lumMod val="20000"/>
                  <a:lumOff val="80000"/>
                  <a:alpha val="40000"/>
                </a:schemeClr>
              </a:gs>
            </a:gsLst>
            <a:lin ang="156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tx1"/>
              </a:solidFill>
            </a:endParaRPr>
          </a:p>
        </p:txBody>
      </p:sp>
      <p:sp>
        <p:nvSpPr>
          <p:cNvPr id="1049632" name="标题"/>
          <p:cNvSpPr txBox="1"/>
          <p:nvPr>
            <p:custDataLst>
              <p:tags r:id="rId3"/>
            </p:custDataLst>
          </p:nvPr>
        </p:nvSpPr>
        <p:spPr>
          <a:xfrm>
            <a:off x="638244" y="1632664"/>
            <a:ext cx="1023764" cy="869925"/>
          </a:xfrm>
          <a:prstGeom prst="rect"/>
          <a:noFill/>
        </p:spPr>
        <p:txBody>
          <a:bodyPr anchor="ctr" bIns="0" lIns="90000" rIns="90000" rtlCol="0" tIns="46800" wrap="square">
            <a:normAutofit/>
          </a:bodyPr>
          <a:p>
            <a:pPr algn="ctr">
              <a:lnSpc>
                <a:spcPct val="100000"/>
              </a:lnSpc>
            </a:pPr>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49634" name="正文"/>
          <p:cNvSpPr txBox="1"/>
          <p:nvPr>
            <p:custDataLst>
              <p:tags r:id="rId4"/>
            </p:custDataLst>
          </p:nvPr>
        </p:nvSpPr>
        <p:spPr>
          <a:xfrm>
            <a:off x="1758340" y="1632664"/>
            <a:ext cx="9793485" cy="870668"/>
          </a:xfrm>
          <a:prstGeom prst="rect"/>
          <a:noFill/>
        </p:spPr>
        <p:txBody>
          <a:bodyPr anchor="ctr" anchorCtr="0" bIns="46800" lIns="90000" rIns="90000" rtlCol="0" tIns="46800" wrap="square">
            <a:normAutofit/>
          </a:bodyPr>
          <a:p>
            <a:pPr>
              <a:lnSpc>
                <a:spcPct val="100000"/>
              </a:lnSpc>
              <a:spcAft>
                <a:spcPts val="1000"/>
              </a:spcAft>
            </a:pPr>
            <a:r>
              <a:rPr altLang="en-US" dirty="0" sz="1400" lang="zh-CN">
                <a:solidFill>
                  <a:schemeClr val="tx1">
                    <a:lumMod val="65000"/>
                    <a:lumOff val="35000"/>
                  </a:schemeClr>
                </a:solidFill>
                <a:latin typeface="+中文正文" charset="0"/>
              </a:rPr>
              <a:t>社会实践对学习桥梁的影响：通过实践，学生可以将理论知识应用于实际，加深对知识的理解和掌握，同时发现学习中的不足和问题，进一步促进学习的针对性和有效性。</a:t>
            </a:r>
            <a:endParaRPr altLang="en-US" dirty="0" sz="1400" lang="zh-CN">
              <a:solidFill>
                <a:schemeClr val="tx1">
                  <a:lumMod val="65000"/>
                  <a:lumOff val="35000"/>
                </a:schemeClr>
              </a:solidFill>
              <a:latin typeface="+中文正文" charset="0"/>
            </a:endParaRPr>
          </a:p>
        </p:txBody>
      </p:sp>
      <p:cxnSp>
        <p:nvCxnSpPr>
          <p:cNvPr id="3145743" name="直接连接符 42"/>
          <p:cNvCxnSpPr>
            <a:cxnSpLocks/>
          </p:cNvCxnSpPr>
          <p:nvPr>
            <p:custDataLst>
              <p:tags r:id="rId5"/>
            </p:custDataLst>
          </p:nvPr>
        </p:nvCxnSpPr>
        <p:spPr>
          <a:xfrm>
            <a:off x="1661824" y="1730450"/>
            <a:ext cx="0" cy="675121"/>
          </a:xfrm>
          <a:prstGeom prst="line"/>
          <a:gradFill>
            <a:gsLst>
              <a:gs pos="0">
                <a:schemeClr val="accent1">
                  <a:alpha val="0"/>
                </a:schemeClr>
              </a:gs>
              <a:gs pos="90000">
                <a:schemeClr val="accent1"/>
              </a:gs>
            </a:gsLst>
            <a:lin ang="13500000" scaled="0"/>
          </a:gradFill>
          <a:ln>
            <a:gradFill flip="none" rotWithShape="1">
              <a:gsLst>
                <a:gs pos="0">
                  <a:schemeClr val="accent1">
                    <a:alpha val="0"/>
                  </a:schemeClr>
                </a:gs>
                <a:gs pos="50000">
                  <a:schemeClr val="accent1"/>
                </a:gs>
                <a:gs pos="100000">
                  <a:schemeClr val="accent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sp>
        <p:nvSpPr>
          <p:cNvPr id="1049636" name="图形"/>
          <p:cNvSpPr/>
          <p:nvPr>
            <p:custDataLst>
              <p:tags r:id="rId6"/>
            </p:custDataLst>
          </p:nvPr>
        </p:nvSpPr>
        <p:spPr>
          <a:xfrm>
            <a:off x="608400" y="2763555"/>
            <a:ext cx="10943722" cy="1011939"/>
          </a:xfrm>
          <a:prstGeom prst="roundRect">
            <a:avLst>
              <a:gd name="adj" fmla="val 11457"/>
            </a:avLst>
          </a:prstGeom>
          <a:solidFill>
            <a:schemeClr val="bg1"/>
          </a:solidFill>
          <a:ln>
            <a:gradFill>
              <a:gsLst>
                <a:gs pos="0">
                  <a:schemeClr val="accent1">
                    <a:lumMod val="20000"/>
                    <a:lumOff val="80000"/>
                    <a:alpha val="50000"/>
                  </a:schemeClr>
                </a:gs>
                <a:gs pos="100000">
                  <a:schemeClr val="accent1">
                    <a:lumMod val="60000"/>
                    <a:lumOff val="40000"/>
                  </a:schemeClr>
                </a:gs>
              </a:gsLst>
              <a:lin ang="10800000" scaled="0"/>
            </a:gradFill>
          </a:ln>
          <a:effectLst>
            <a:outerShdw algn="tl" blurRad="63500" dir="2700000" dist="63500" rotWithShape="0">
              <a:schemeClr val="accent1">
                <a:alpha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dirty="0" lang="zh-CN">
              <a:latin typeface="+mj-ea"/>
              <a:ea typeface="+mj-ea"/>
              <a:sym typeface="+mn-lt"/>
            </a:endParaRPr>
          </a:p>
        </p:txBody>
      </p:sp>
      <p:sp>
        <p:nvSpPr>
          <p:cNvPr id="1049638" name="任意多边形 22"/>
          <p:cNvSpPr/>
          <p:nvPr>
            <p:custDataLst>
              <p:tags r:id="rId7"/>
            </p:custDataLst>
          </p:nvPr>
        </p:nvSpPr>
        <p:spPr>
          <a:xfrm>
            <a:off x="10639107" y="2763555"/>
            <a:ext cx="938330" cy="979224"/>
          </a:xfrm>
          <a:custGeom>
            <a:avLst/>
            <a:gdLst>
              <a:gd name="adj" fmla="val 25000"/>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262" h="1317">
                <a:moveTo>
                  <a:pt x="60" y="0"/>
                </a:moveTo>
                <a:lnTo>
                  <a:pt x="626" y="0"/>
                </a:lnTo>
                <a:lnTo>
                  <a:pt x="616" y="11"/>
                </a:lnTo>
                <a:cubicBezTo>
                  <a:pt x="537" y="97"/>
                  <a:pt x="489" y="213"/>
                  <a:pt x="489" y="339"/>
                </a:cubicBezTo>
                <a:cubicBezTo>
                  <a:pt x="489" y="609"/>
                  <a:pt x="708" y="828"/>
                  <a:pt x="978" y="828"/>
                </a:cubicBezTo>
                <a:cubicBezTo>
                  <a:pt x="1079" y="828"/>
                  <a:pt x="1173" y="797"/>
                  <a:pt x="1251" y="744"/>
                </a:cubicBezTo>
                <a:lnTo>
                  <a:pt x="1262" y="736"/>
                </a:lnTo>
                <a:lnTo>
                  <a:pt x="1262" y="1205"/>
                </a:lnTo>
                <a:cubicBezTo>
                  <a:pt x="1262" y="1232"/>
                  <a:pt x="1256" y="1257"/>
                  <a:pt x="1244" y="1279"/>
                </a:cubicBezTo>
                <a:lnTo>
                  <a:pt x="1243" y="1280"/>
                </a:lnTo>
                <a:lnTo>
                  <a:pt x="1222" y="1286"/>
                </a:lnTo>
                <a:cubicBezTo>
                  <a:pt x="1144" y="1306"/>
                  <a:pt x="1062" y="1317"/>
                  <a:pt x="978" y="1317"/>
                </a:cubicBezTo>
                <a:cubicBezTo>
                  <a:pt x="438" y="1317"/>
                  <a:pt x="0" y="879"/>
                  <a:pt x="0" y="339"/>
                </a:cubicBezTo>
                <a:cubicBezTo>
                  <a:pt x="0" y="221"/>
                  <a:pt x="21" y="108"/>
                  <a:pt x="59" y="3"/>
                </a:cubicBezTo>
                <a:lnTo>
                  <a:pt x="60" y="0"/>
                </a:lnTo>
                <a:close/>
              </a:path>
            </a:pathLst>
          </a:custGeom>
          <a:gradFill>
            <a:gsLst>
              <a:gs pos="0">
                <a:schemeClr val="accent1">
                  <a:lumMod val="20000"/>
                  <a:lumOff val="80000"/>
                  <a:alpha val="20000"/>
                </a:schemeClr>
              </a:gs>
              <a:gs pos="70000">
                <a:schemeClr val="accent1">
                  <a:lumMod val="20000"/>
                  <a:lumOff val="80000"/>
                  <a:alpha val="40000"/>
                </a:schemeClr>
              </a:gs>
            </a:gsLst>
            <a:lin ang="156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tx1"/>
              </a:solidFill>
            </a:endParaRPr>
          </a:p>
        </p:txBody>
      </p:sp>
      <p:sp>
        <p:nvSpPr>
          <p:cNvPr id="1049640" name="标题"/>
          <p:cNvSpPr txBox="1"/>
          <p:nvPr>
            <p:custDataLst>
              <p:tags r:id="rId8"/>
            </p:custDataLst>
          </p:nvPr>
        </p:nvSpPr>
        <p:spPr>
          <a:xfrm>
            <a:off x="638244" y="2834038"/>
            <a:ext cx="1023764" cy="869925"/>
          </a:xfrm>
          <a:prstGeom prst="rect"/>
          <a:noFill/>
        </p:spPr>
        <p:txBody>
          <a:bodyPr anchor="ctr" bIns="0" lIns="90000" rIns="90000" rtlCol="0" tIns="46800" wrap="square">
            <a:normAutofit/>
          </a:bodyPr>
          <a:p>
            <a:pPr algn="ctr">
              <a:lnSpc>
                <a:spcPct val="100000"/>
              </a:lnSpc>
            </a:pPr>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49642" name="正文"/>
          <p:cNvSpPr txBox="1"/>
          <p:nvPr>
            <p:custDataLst>
              <p:tags r:id="rId9"/>
            </p:custDataLst>
          </p:nvPr>
        </p:nvSpPr>
        <p:spPr>
          <a:xfrm>
            <a:off x="1758340" y="2834038"/>
            <a:ext cx="9793485" cy="870668"/>
          </a:xfrm>
          <a:prstGeom prst="rect"/>
          <a:noFill/>
        </p:spPr>
        <p:txBody>
          <a:bodyPr anchor="ctr" anchorCtr="0" bIns="46800" lIns="90000" rIns="90000" rtlCol="0" tIns="46800" wrap="square">
            <a:normAutofit/>
          </a:bodyPr>
          <a:p>
            <a:pPr>
              <a:lnSpc>
                <a:spcPct val="100000"/>
              </a:lnSpc>
              <a:spcAft>
                <a:spcPts val="1000"/>
              </a:spcAft>
            </a:pPr>
            <a:r>
              <a:rPr altLang="en-US" dirty="0" sz="1400" lang="zh-CN">
                <a:solidFill>
                  <a:schemeClr val="tx1">
                    <a:lumMod val="65000"/>
                    <a:lumOff val="35000"/>
                  </a:schemeClr>
                </a:solidFill>
                <a:latin typeface="+中文正文" charset="0"/>
              </a:rPr>
              <a:t>学习桥梁对社会实践的作用：学习过程中，学生可以提前了解和掌握社会实践所需的知识和技能，为未来的实践活动做好准备。同时，通过学习，学生可以更好地理解社会实践的意义和价值，提高实践活动的质量和效果。</a:t>
            </a:r>
            <a:endParaRPr altLang="en-US" dirty="0" sz="1400" lang="zh-CN">
              <a:solidFill>
                <a:schemeClr val="tx1">
                  <a:lumMod val="65000"/>
                  <a:lumOff val="35000"/>
                </a:schemeClr>
              </a:solidFill>
              <a:latin typeface="+中文正文" charset="0"/>
            </a:endParaRPr>
          </a:p>
        </p:txBody>
      </p:sp>
      <p:cxnSp>
        <p:nvCxnSpPr>
          <p:cNvPr id="3145745" name="直接连接符 49"/>
          <p:cNvCxnSpPr>
            <a:cxnSpLocks/>
          </p:cNvCxnSpPr>
          <p:nvPr>
            <p:custDataLst>
              <p:tags r:id="rId10"/>
            </p:custDataLst>
          </p:nvPr>
        </p:nvCxnSpPr>
        <p:spPr>
          <a:xfrm>
            <a:off x="1661824" y="2931189"/>
            <a:ext cx="0" cy="675121"/>
          </a:xfrm>
          <a:prstGeom prst="line"/>
          <a:gradFill>
            <a:gsLst>
              <a:gs pos="0">
                <a:schemeClr val="accent1">
                  <a:alpha val="0"/>
                </a:schemeClr>
              </a:gs>
              <a:gs pos="90000">
                <a:schemeClr val="accent1"/>
              </a:gs>
            </a:gsLst>
            <a:lin ang="13500000" scaled="0"/>
          </a:gradFill>
          <a:ln>
            <a:gradFill flip="none" rotWithShape="1">
              <a:gsLst>
                <a:gs pos="0">
                  <a:schemeClr val="accent1">
                    <a:alpha val="0"/>
                  </a:schemeClr>
                </a:gs>
                <a:gs pos="50000">
                  <a:schemeClr val="accent1"/>
                </a:gs>
                <a:gs pos="100000">
                  <a:schemeClr val="accent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sp>
        <p:nvSpPr>
          <p:cNvPr id="1049644" name="图形"/>
          <p:cNvSpPr/>
          <p:nvPr>
            <p:custDataLst>
              <p:tags r:id="rId11"/>
            </p:custDataLst>
          </p:nvPr>
        </p:nvSpPr>
        <p:spPr>
          <a:xfrm>
            <a:off x="608400" y="3964929"/>
            <a:ext cx="10943722" cy="1011939"/>
          </a:xfrm>
          <a:prstGeom prst="roundRect">
            <a:avLst>
              <a:gd name="adj" fmla="val 11457"/>
            </a:avLst>
          </a:prstGeom>
          <a:solidFill>
            <a:schemeClr val="bg1"/>
          </a:solidFill>
          <a:ln>
            <a:gradFill>
              <a:gsLst>
                <a:gs pos="0">
                  <a:schemeClr val="accent1">
                    <a:lumMod val="20000"/>
                    <a:lumOff val="80000"/>
                    <a:alpha val="50000"/>
                  </a:schemeClr>
                </a:gs>
                <a:gs pos="100000">
                  <a:schemeClr val="accent1">
                    <a:lumMod val="60000"/>
                    <a:lumOff val="40000"/>
                  </a:schemeClr>
                </a:gs>
              </a:gsLst>
              <a:lin ang="10800000" scaled="0"/>
            </a:gradFill>
          </a:ln>
          <a:effectLst>
            <a:outerShdw algn="tl" blurRad="63500" dir="2700000" dist="63500" rotWithShape="0">
              <a:schemeClr val="accent1">
                <a:alpha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dirty="0" lang="zh-CN">
              <a:latin typeface="+mj-ea"/>
              <a:ea typeface="+mj-ea"/>
              <a:sym typeface="+mn-lt"/>
            </a:endParaRPr>
          </a:p>
        </p:txBody>
      </p:sp>
      <p:sp>
        <p:nvSpPr>
          <p:cNvPr id="1049646" name="任意多边形 22"/>
          <p:cNvSpPr/>
          <p:nvPr>
            <p:custDataLst>
              <p:tags r:id="rId12"/>
            </p:custDataLst>
          </p:nvPr>
        </p:nvSpPr>
        <p:spPr>
          <a:xfrm>
            <a:off x="10639107" y="3964929"/>
            <a:ext cx="938330" cy="979224"/>
          </a:xfrm>
          <a:custGeom>
            <a:avLst/>
            <a:gdLst>
              <a:gd name="adj" fmla="val 25000"/>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262" h="1317">
                <a:moveTo>
                  <a:pt x="60" y="0"/>
                </a:moveTo>
                <a:lnTo>
                  <a:pt x="626" y="0"/>
                </a:lnTo>
                <a:lnTo>
                  <a:pt x="616" y="11"/>
                </a:lnTo>
                <a:cubicBezTo>
                  <a:pt x="537" y="97"/>
                  <a:pt x="489" y="213"/>
                  <a:pt x="489" y="339"/>
                </a:cubicBezTo>
                <a:cubicBezTo>
                  <a:pt x="489" y="609"/>
                  <a:pt x="708" y="828"/>
                  <a:pt x="978" y="828"/>
                </a:cubicBezTo>
                <a:cubicBezTo>
                  <a:pt x="1079" y="828"/>
                  <a:pt x="1173" y="797"/>
                  <a:pt x="1251" y="744"/>
                </a:cubicBezTo>
                <a:lnTo>
                  <a:pt x="1262" y="736"/>
                </a:lnTo>
                <a:lnTo>
                  <a:pt x="1262" y="1205"/>
                </a:lnTo>
                <a:cubicBezTo>
                  <a:pt x="1262" y="1232"/>
                  <a:pt x="1256" y="1257"/>
                  <a:pt x="1244" y="1279"/>
                </a:cubicBezTo>
                <a:lnTo>
                  <a:pt x="1243" y="1280"/>
                </a:lnTo>
                <a:lnTo>
                  <a:pt x="1222" y="1286"/>
                </a:lnTo>
                <a:cubicBezTo>
                  <a:pt x="1144" y="1306"/>
                  <a:pt x="1062" y="1317"/>
                  <a:pt x="978" y="1317"/>
                </a:cubicBezTo>
                <a:cubicBezTo>
                  <a:pt x="438" y="1317"/>
                  <a:pt x="0" y="879"/>
                  <a:pt x="0" y="339"/>
                </a:cubicBezTo>
                <a:cubicBezTo>
                  <a:pt x="0" y="221"/>
                  <a:pt x="21" y="108"/>
                  <a:pt x="59" y="3"/>
                </a:cubicBezTo>
                <a:lnTo>
                  <a:pt x="60" y="0"/>
                </a:lnTo>
                <a:close/>
              </a:path>
            </a:pathLst>
          </a:custGeom>
          <a:gradFill>
            <a:gsLst>
              <a:gs pos="0">
                <a:schemeClr val="accent1">
                  <a:lumMod val="20000"/>
                  <a:lumOff val="80000"/>
                  <a:alpha val="20000"/>
                </a:schemeClr>
              </a:gs>
              <a:gs pos="70000">
                <a:schemeClr val="accent1">
                  <a:lumMod val="20000"/>
                  <a:lumOff val="80000"/>
                  <a:alpha val="40000"/>
                </a:schemeClr>
              </a:gs>
            </a:gsLst>
            <a:lin ang="156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tx1"/>
              </a:solidFill>
            </a:endParaRPr>
          </a:p>
        </p:txBody>
      </p:sp>
      <p:sp>
        <p:nvSpPr>
          <p:cNvPr id="1049648" name="标题"/>
          <p:cNvSpPr txBox="1"/>
          <p:nvPr>
            <p:custDataLst>
              <p:tags r:id="rId13"/>
            </p:custDataLst>
          </p:nvPr>
        </p:nvSpPr>
        <p:spPr>
          <a:xfrm>
            <a:off x="638244" y="4035411"/>
            <a:ext cx="1023764" cy="869925"/>
          </a:xfrm>
          <a:prstGeom prst="rect"/>
          <a:noFill/>
        </p:spPr>
        <p:txBody>
          <a:bodyPr anchor="ctr" bIns="0" lIns="90000" rIns="90000" rtlCol="0" tIns="46800" wrap="square">
            <a:normAutofit/>
          </a:bodyPr>
          <a:p>
            <a:pPr algn="ctr">
              <a:lnSpc>
                <a:spcPct val="100000"/>
              </a:lnSpc>
            </a:pPr>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49650" name="正文"/>
          <p:cNvSpPr txBox="1"/>
          <p:nvPr>
            <p:custDataLst>
              <p:tags r:id="rId14"/>
            </p:custDataLst>
          </p:nvPr>
        </p:nvSpPr>
        <p:spPr>
          <a:xfrm>
            <a:off x="1758340" y="4035411"/>
            <a:ext cx="9793485" cy="870668"/>
          </a:xfrm>
          <a:prstGeom prst="rect"/>
          <a:noFill/>
        </p:spPr>
        <p:txBody>
          <a:bodyPr anchor="ctr" anchorCtr="0" bIns="46800" lIns="90000" rIns="90000" rtlCol="0" tIns="46800" wrap="square">
            <a:normAutofit/>
          </a:bodyPr>
          <a:p>
            <a:pPr>
              <a:lnSpc>
                <a:spcPct val="100000"/>
              </a:lnSpc>
              <a:spcAft>
                <a:spcPts val="1000"/>
              </a:spcAft>
            </a:pPr>
            <a:r>
              <a:rPr altLang="en-US" dirty="0" sz="1400" lang="zh-CN">
                <a:solidFill>
                  <a:schemeClr val="tx1">
                    <a:lumMod val="65000"/>
                    <a:lumOff val="35000"/>
                  </a:schemeClr>
                </a:solidFill>
                <a:latin typeface="+中文正文" charset="0"/>
              </a:rPr>
              <a:t>社会实践和学习桥梁的相互促进：社会实践和学习桥梁是相互促进、相辅相成的关系。通过社会实践，学生可以更好地理解和掌握知识，提高学习效果；同时，学习过程中，学生可以更好地准备和参与社会实践活动，提高其实践能力和综合素质。</a:t>
            </a:r>
            <a:endParaRPr altLang="en-US" dirty="0" sz="1400" lang="zh-CN">
              <a:solidFill>
                <a:schemeClr val="tx1">
                  <a:lumMod val="65000"/>
                  <a:lumOff val="35000"/>
                </a:schemeClr>
              </a:solidFill>
              <a:latin typeface="+中文正文" charset="0"/>
            </a:endParaRPr>
          </a:p>
        </p:txBody>
      </p:sp>
      <p:cxnSp>
        <p:nvCxnSpPr>
          <p:cNvPr id="3145747" name="直接连接符 66"/>
          <p:cNvCxnSpPr>
            <a:cxnSpLocks/>
          </p:cNvCxnSpPr>
          <p:nvPr>
            <p:custDataLst>
              <p:tags r:id="rId15"/>
            </p:custDataLst>
          </p:nvPr>
        </p:nvCxnSpPr>
        <p:spPr>
          <a:xfrm>
            <a:off x="1661824" y="4132562"/>
            <a:ext cx="0" cy="675121"/>
          </a:xfrm>
          <a:prstGeom prst="line"/>
          <a:gradFill>
            <a:gsLst>
              <a:gs pos="0">
                <a:schemeClr val="accent1">
                  <a:alpha val="0"/>
                </a:schemeClr>
              </a:gs>
              <a:gs pos="90000">
                <a:schemeClr val="accent1"/>
              </a:gs>
            </a:gsLst>
            <a:lin ang="13500000" scaled="0"/>
          </a:gradFill>
          <a:ln>
            <a:gradFill flip="none" rotWithShape="1">
              <a:gsLst>
                <a:gs pos="0">
                  <a:schemeClr val="accent1">
                    <a:alpha val="0"/>
                  </a:schemeClr>
                </a:gs>
                <a:gs pos="50000">
                  <a:schemeClr val="accent1"/>
                </a:gs>
                <a:gs pos="100000">
                  <a:schemeClr val="accent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sp>
        <p:nvSpPr>
          <p:cNvPr id="1049652" name="图形"/>
          <p:cNvSpPr/>
          <p:nvPr>
            <p:custDataLst>
              <p:tags r:id="rId16"/>
            </p:custDataLst>
          </p:nvPr>
        </p:nvSpPr>
        <p:spPr>
          <a:xfrm>
            <a:off x="608400" y="5165667"/>
            <a:ext cx="10943722" cy="1011939"/>
          </a:xfrm>
          <a:prstGeom prst="roundRect">
            <a:avLst>
              <a:gd name="adj" fmla="val 11457"/>
            </a:avLst>
          </a:prstGeom>
          <a:solidFill>
            <a:schemeClr val="bg1"/>
          </a:solidFill>
          <a:ln>
            <a:gradFill>
              <a:gsLst>
                <a:gs pos="0">
                  <a:schemeClr val="accent1">
                    <a:lumMod val="20000"/>
                    <a:lumOff val="80000"/>
                    <a:alpha val="50000"/>
                  </a:schemeClr>
                </a:gs>
                <a:gs pos="100000">
                  <a:schemeClr val="accent1">
                    <a:lumMod val="60000"/>
                    <a:lumOff val="40000"/>
                  </a:schemeClr>
                </a:gs>
              </a:gsLst>
              <a:lin ang="10800000" scaled="0"/>
            </a:gradFill>
          </a:ln>
          <a:effectLst>
            <a:outerShdw algn="tl" blurRad="63500" dir="2700000" dist="63500" rotWithShape="0">
              <a:schemeClr val="accent1">
                <a:alpha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dirty="0" lang="zh-CN">
              <a:latin typeface="+mj-ea"/>
              <a:ea typeface="+mj-ea"/>
              <a:sym typeface="+mn-lt"/>
            </a:endParaRPr>
          </a:p>
        </p:txBody>
      </p:sp>
      <p:sp>
        <p:nvSpPr>
          <p:cNvPr id="1049654" name="任意多边形 22"/>
          <p:cNvSpPr/>
          <p:nvPr>
            <p:custDataLst>
              <p:tags r:id="rId17"/>
            </p:custDataLst>
          </p:nvPr>
        </p:nvSpPr>
        <p:spPr>
          <a:xfrm>
            <a:off x="10639107" y="5165667"/>
            <a:ext cx="938330" cy="979224"/>
          </a:xfrm>
          <a:custGeom>
            <a:avLst/>
            <a:gdLst>
              <a:gd name="adj" fmla="val 25000"/>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262" h="1317">
                <a:moveTo>
                  <a:pt x="60" y="0"/>
                </a:moveTo>
                <a:lnTo>
                  <a:pt x="626" y="0"/>
                </a:lnTo>
                <a:lnTo>
                  <a:pt x="616" y="11"/>
                </a:lnTo>
                <a:cubicBezTo>
                  <a:pt x="537" y="97"/>
                  <a:pt x="489" y="213"/>
                  <a:pt x="489" y="339"/>
                </a:cubicBezTo>
                <a:cubicBezTo>
                  <a:pt x="489" y="609"/>
                  <a:pt x="708" y="828"/>
                  <a:pt x="978" y="828"/>
                </a:cubicBezTo>
                <a:cubicBezTo>
                  <a:pt x="1079" y="828"/>
                  <a:pt x="1173" y="797"/>
                  <a:pt x="1251" y="744"/>
                </a:cubicBezTo>
                <a:lnTo>
                  <a:pt x="1262" y="736"/>
                </a:lnTo>
                <a:lnTo>
                  <a:pt x="1262" y="1205"/>
                </a:lnTo>
                <a:cubicBezTo>
                  <a:pt x="1262" y="1232"/>
                  <a:pt x="1256" y="1257"/>
                  <a:pt x="1244" y="1279"/>
                </a:cubicBezTo>
                <a:lnTo>
                  <a:pt x="1243" y="1280"/>
                </a:lnTo>
                <a:lnTo>
                  <a:pt x="1222" y="1286"/>
                </a:lnTo>
                <a:cubicBezTo>
                  <a:pt x="1144" y="1306"/>
                  <a:pt x="1062" y="1317"/>
                  <a:pt x="978" y="1317"/>
                </a:cubicBezTo>
                <a:cubicBezTo>
                  <a:pt x="438" y="1317"/>
                  <a:pt x="0" y="879"/>
                  <a:pt x="0" y="339"/>
                </a:cubicBezTo>
                <a:cubicBezTo>
                  <a:pt x="0" y="221"/>
                  <a:pt x="21" y="108"/>
                  <a:pt x="59" y="3"/>
                </a:cubicBezTo>
                <a:lnTo>
                  <a:pt x="60" y="0"/>
                </a:lnTo>
                <a:close/>
              </a:path>
            </a:pathLst>
          </a:custGeom>
          <a:gradFill>
            <a:gsLst>
              <a:gs pos="0">
                <a:schemeClr val="accent1">
                  <a:lumMod val="20000"/>
                  <a:lumOff val="80000"/>
                  <a:alpha val="20000"/>
                </a:schemeClr>
              </a:gs>
              <a:gs pos="70000">
                <a:schemeClr val="accent1">
                  <a:lumMod val="20000"/>
                  <a:lumOff val="80000"/>
                  <a:alpha val="40000"/>
                </a:schemeClr>
              </a:gs>
            </a:gsLst>
            <a:lin ang="156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tx1"/>
              </a:solidFill>
            </a:endParaRPr>
          </a:p>
        </p:txBody>
      </p:sp>
      <p:sp>
        <p:nvSpPr>
          <p:cNvPr id="1049656" name="标题"/>
          <p:cNvSpPr txBox="1"/>
          <p:nvPr>
            <p:custDataLst>
              <p:tags r:id="rId18"/>
            </p:custDataLst>
          </p:nvPr>
        </p:nvSpPr>
        <p:spPr>
          <a:xfrm>
            <a:off x="638244" y="5236784"/>
            <a:ext cx="1023764" cy="869925"/>
          </a:xfrm>
          <a:prstGeom prst="rect"/>
          <a:noFill/>
        </p:spPr>
        <p:txBody>
          <a:bodyPr anchor="ctr" bIns="0" lIns="90000" rIns="90000" rtlCol="0" tIns="46800" wrap="square">
            <a:normAutofit/>
          </a:bodyPr>
          <a:p>
            <a:pPr algn="ctr">
              <a:lnSpc>
                <a:spcPct val="100000"/>
              </a:lnSpc>
            </a:pPr>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49658" name="正文"/>
          <p:cNvSpPr txBox="1"/>
          <p:nvPr>
            <p:custDataLst>
              <p:tags r:id="rId19"/>
            </p:custDataLst>
          </p:nvPr>
        </p:nvSpPr>
        <p:spPr>
          <a:xfrm>
            <a:off x="1758340" y="5236784"/>
            <a:ext cx="9793485" cy="870668"/>
          </a:xfrm>
          <a:prstGeom prst="rect"/>
          <a:noFill/>
        </p:spPr>
        <p:txBody>
          <a:bodyPr anchor="ctr" anchorCtr="0" bIns="46800" lIns="90000" rIns="90000" rtlCol="0" tIns="46800" wrap="square">
            <a:normAutofit fontScale="83750"/>
          </a:bodyPr>
          <a:p>
            <a:pPr>
              <a:lnSpc>
                <a:spcPct val="100000"/>
              </a:lnSpc>
              <a:spcAft>
                <a:spcPts val="1000"/>
              </a:spcAft>
            </a:pPr>
            <a:r>
              <a:rPr altLang="en-US" dirty="0" sz="1600" lang="zh-CN">
                <a:solidFill>
                  <a:schemeClr val="tx1">
                    <a:lumMod val="65000"/>
                    <a:lumOff val="35000"/>
                  </a:schemeClr>
                </a:solidFill>
                <a:latin typeface="+中文正文" charset="0"/>
              </a:rPr>
              <a:t>如何在初中教育中加强社会实践与学习桥梁的互动：初中教育应该注重社会实践与学习的有机结合，通过开展各种形式的实践活动，如科学实验、社会调查、志愿服务等，让学生更好地了解社会、认识自我，同时提高其综合素质和实践能力。此外，学校和教师应该注重培养学生的实践意识和实践能力，通过引导和鼓励，让学生积极参与社会实践活动，促进其全面发展。</a:t>
            </a:r>
            <a:endParaRPr altLang="en-US" dirty="0" sz="1600" lang="zh-CN">
              <a:solidFill>
                <a:schemeClr val="tx1">
                  <a:lumMod val="65000"/>
                  <a:lumOff val="35000"/>
                </a:schemeClr>
              </a:solidFill>
              <a:latin typeface="+中文正文" charset="0"/>
            </a:endParaRPr>
          </a:p>
        </p:txBody>
      </p:sp>
      <p:cxnSp>
        <p:nvCxnSpPr>
          <p:cNvPr id="3145749" name="直接连接符 78"/>
          <p:cNvCxnSpPr>
            <a:cxnSpLocks/>
          </p:cNvCxnSpPr>
          <p:nvPr>
            <p:custDataLst>
              <p:tags r:id="rId20"/>
            </p:custDataLst>
          </p:nvPr>
        </p:nvCxnSpPr>
        <p:spPr>
          <a:xfrm>
            <a:off x="1661824" y="5333936"/>
            <a:ext cx="0" cy="675121"/>
          </a:xfrm>
          <a:prstGeom prst="line"/>
          <a:gradFill>
            <a:gsLst>
              <a:gs pos="0">
                <a:schemeClr val="accent1">
                  <a:alpha val="0"/>
                </a:schemeClr>
              </a:gs>
              <a:gs pos="90000">
                <a:schemeClr val="accent1"/>
              </a:gs>
            </a:gsLst>
            <a:lin ang="13500000" scaled="0"/>
          </a:gradFill>
          <a:ln>
            <a:gradFill flip="none" rotWithShape="1">
              <a:gsLst>
                <a:gs pos="0">
                  <a:schemeClr val="accent1">
                    <a:alpha val="0"/>
                  </a:schemeClr>
                </a:gs>
                <a:gs pos="50000">
                  <a:schemeClr val="accent1"/>
                </a:gs>
                <a:gs pos="100000">
                  <a:schemeClr val="accent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92" name="标题 1"/>
          <p:cNvSpPr>
            <a:spLocks noGrp="1"/>
          </p:cNvSpPr>
          <p:nvPr>
            <p:ph type="title" idx="3"/>
          </p:nvPr>
        </p:nvSpPr>
        <p:spPr/>
        <p:txBody>
          <a:bodyPr/>
          <a:p>
            <a:r>
              <a:rPr altLang="en-US" lang="zh-CN"/>
              <a:t>如何在社会实践中提升学习效果</a:t>
            </a:r>
            <a:endParaRPr altLang="en-US" lang="zh-CN"/>
          </a:p>
        </p:txBody>
      </p:sp>
      <p:sp>
        <p:nvSpPr>
          <p:cNvPr id="1049694"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实践与理论相结合：通过实际操作加深对理论知识的理解与掌握。</a:t>
            </a:r>
            <a:endParaRPr altLang="en-US" dirty="0" sz="1200" lang="zh-CN" spc="150">
              <a:solidFill>
                <a:schemeClr val="tx1">
                  <a:lumMod val="85000"/>
                  <a:lumOff val="15000"/>
                </a:schemeClr>
              </a:solidFill>
              <a:latin typeface="+mn-ea"/>
              <a:sym typeface="+mn-ea"/>
            </a:endParaRPr>
          </a:p>
        </p:txBody>
      </p:sp>
      <p:sp>
        <p:nvSpPr>
          <p:cNvPr id="1049696"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98"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00"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发现问题并解决：在社会实践中发现问题，并尝试运用所学知识解决，提升学习效果。</a:t>
            </a:r>
            <a:endParaRPr altLang="en-US" dirty="0" sz="1200" lang="zh-CN" spc="150">
              <a:solidFill>
                <a:schemeClr val="tx1">
                  <a:lumMod val="85000"/>
                  <a:lumOff val="15000"/>
                </a:schemeClr>
              </a:solidFill>
              <a:latin typeface="+mn-ea"/>
              <a:sym typeface="+mn-ea"/>
            </a:endParaRPr>
          </a:p>
        </p:txBody>
      </p:sp>
      <p:sp>
        <p:nvSpPr>
          <p:cNvPr id="1049702"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04"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06"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反思与总结：及时反思社会实践中的不足，总结经验教训，提升学习效果。</a:t>
            </a:r>
            <a:endParaRPr altLang="en-US" dirty="0" sz="1200" lang="zh-CN" spc="150">
              <a:solidFill>
                <a:schemeClr val="tx1">
                  <a:lumMod val="85000"/>
                  <a:lumOff val="15000"/>
                </a:schemeClr>
              </a:solidFill>
              <a:latin typeface="+mn-ea"/>
              <a:sym typeface="+mn-ea"/>
            </a:endParaRPr>
          </a:p>
        </p:txBody>
      </p:sp>
      <p:sp>
        <p:nvSpPr>
          <p:cNvPr id="1049708"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10"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12"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团队协作与沟通：在社会实践中培养团队协作精神，提高沟通能力，促进学习效果的提升。</a:t>
            </a:r>
            <a:endParaRPr altLang="en-US" dirty="0" sz="1200" lang="zh-CN" spc="150">
              <a:solidFill>
                <a:schemeClr val="tx1">
                  <a:lumMod val="85000"/>
                  <a:lumOff val="15000"/>
                </a:schemeClr>
              </a:solidFill>
              <a:latin typeface="+mn-ea"/>
              <a:sym typeface="+mn-ea"/>
            </a:endParaRPr>
          </a:p>
        </p:txBody>
      </p:sp>
      <p:sp>
        <p:nvSpPr>
          <p:cNvPr id="1049714"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16"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50" name="标题 1"/>
          <p:cNvSpPr>
            <a:spLocks noGrp="1"/>
          </p:cNvSpPr>
          <p:nvPr>
            <p:ph type="title" idx="4"/>
            <p:custDataLst>
              <p:tags r:id="rId1"/>
            </p:custDataLst>
          </p:nvPr>
        </p:nvSpPr>
        <p:spPr/>
        <p:txBody>
          <a:bodyPr>
            <a:normAutofit fontScale="90000"/>
          </a:bodyPr>
          <a:p>
            <a:r>
              <a:rPr altLang="en-US" lang="zh-CN"/>
              <a:t>如何加强初中教育的社会实践与学习桥梁建设</a:t>
            </a:r>
            <a:endParaRPr altLang="en-US" lang="zh-CN"/>
          </a:p>
        </p:txBody>
      </p:sp>
      <p:sp>
        <p:nvSpPr>
          <p:cNvPr id="1049752"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754" name="文本占位符 4"/>
          <p:cNvSpPr>
            <a:spLocks noGrp="1"/>
          </p:cNvSpPr>
          <p:nvPr>
            <p:ph type="body" idx="1"/>
            <p:custDataLst>
              <p:tags r:id="rId3"/>
            </p:custDataLst>
          </p:nvPr>
        </p:nvSpPr>
        <p:spPr/>
        <p:txBody>
          <a:bodyPr/>
          <a:p>
            <a:r>
              <a:rPr altLang="en-US" lang="zh-CN"/>
              <a:t>PART FOUR</a:t>
            </a:r>
            <a:endParaRPr altLang="en-US" lang="zh-CN"/>
          </a:p>
        </p:txBody>
      </p:sp>
    </p:spTree>
    <p:custDataLst>
      <p:tags r:id="rId4"/>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96" name="标题 1"/>
          <p:cNvSpPr>
            <a:spLocks noGrp="1"/>
          </p:cNvSpPr>
          <p:nvPr>
            <p:ph type="title" idx="3"/>
          </p:nvPr>
        </p:nvSpPr>
        <p:spPr/>
        <p:txBody>
          <a:bodyPr/>
          <a:p>
            <a:r>
              <a:rPr altLang="en-US" lang="zh-CN"/>
              <a:t>增加社会实践课程和活动</a:t>
            </a:r>
            <a:endParaRPr altLang="en-US" lang="zh-CN"/>
          </a:p>
        </p:txBody>
      </p:sp>
      <p:sp>
        <p:nvSpPr>
          <p:cNvPr id="1049798"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00"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02"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目的：加强学生实践能力和综合素质</a:t>
            </a:r>
            <a:endParaRPr altLang="en-US" dirty="0" sz="2000" lang="zh-CN" spc="150">
              <a:solidFill>
                <a:schemeClr val="tx1">
                  <a:lumMod val="85000"/>
                  <a:lumOff val="15000"/>
                </a:schemeClr>
              </a:solidFill>
              <a:latin typeface="+mn-ea"/>
              <a:sym typeface="+mn-ea"/>
            </a:endParaRPr>
          </a:p>
        </p:txBody>
      </p:sp>
      <p:sp>
        <p:nvSpPr>
          <p:cNvPr id="1049804"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06"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08"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实施方式：开展多种形式的社会实践活动，如志愿服务、社会调查等</a:t>
            </a:r>
            <a:endParaRPr altLang="en-US" dirty="0" sz="2000" lang="zh-CN" spc="150">
              <a:solidFill>
                <a:schemeClr val="tx1">
                  <a:lumMod val="85000"/>
                  <a:lumOff val="15000"/>
                </a:schemeClr>
              </a:solidFill>
              <a:latin typeface="+mn-ea"/>
              <a:sym typeface="+mn-ea"/>
            </a:endParaRPr>
          </a:p>
        </p:txBody>
      </p:sp>
      <p:sp>
        <p:nvSpPr>
          <p:cNvPr id="1049810"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12"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14"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课程设置：将社会实践课程纳入初中教育课程体系，并设置相应的学分和考核标准</a:t>
            </a:r>
            <a:endParaRPr altLang="en-US" dirty="0" sz="2000" lang="zh-CN" spc="150">
              <a:solidFill>
                <a:schemeClr val="tx1">
                  <a:lumMod val="85000"/>
                  <a:lumOff val="15000"/>
                </a:schemeClr>
              </a:solidFill>
              <a:latin typeface="+mn-ea"/>
              <a:sym typeface="+mn-ea"/>
            </a:endParaRPr>
          </a:p>
        </p:txBody>
      </p:sp>
      <p:sp>
        <p:nvSpPr>
          <p:cNvPr id="1049816"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18"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20"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资源整合：加强学校与社区、企业等社会资源的合作，共同推进社会实践活动的开展</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54" name="标题 1"/>
          <p:cNvSpPr>
            <a:spLocks noGrp="1"/>
          </p:cNvSpPr>
          <p:nvPr>
            <p:ph type="title" idx="3"/>
          </p:nvPr>
        </p:nvSpPr>
        <p:spPr/>
        <p:txBody>
          <a:bodyPr/>
          <a:p>
            <a:r>
              <a:rPr altLang="en-US" lang="zh-CN"/>
              <a:t>加强学校与社会的联系和合作</a:t>
            </a:r>
            <a:endParaRPr altLang="en-US" lang="zh-CN"/>
          </a:p>
        </p:txBody>
      </p:sp>
      <p:sp>
        <p:nvSpPr>
          <p:cNvPr id="1049856"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建立学校与社区的合作关系，共同开展社会实践活动，为学生提供更多的实践机会。</a:t>
            </a:r>
            <a:endParaRPr altLang="en-US" dirty="0" sz="1200" lang="zh-CN" spc="150">
              <a:solidFill>
                <a:schemeClr val="tx1">
                  <a:lumMod val="85000"/>
                  <a:lumOff val="15000"/>
                </a:schemeClr>
              </a:solidFill>
              <a:latin typeface="+mn-ea"/>
              <a:sym typeface="+mn-ea"/>
            </a:endParaRPr>
          </a:p>
        </p:txBody>
      </p:sp>
      <p:sp>
        <p:nvSpPr>
          <p:cNvPr id="1049858"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60"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62"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加强学校与企业的合作，邀请企业人员参与学校课程设计和教学，提供实践经验和行业知识。</a:t>
            </a:r>
            <a:endParaRPr altLang="en-US" dirty="0" sz="1200" lang="zh-CN" spc="150">
              <a:solidFill>
                <a:schemeClr val="tx1">
                  <a:lumMod val="85000"/>
                  <a:lumOff val="15000"/>
                </a:schemeClr>
              </a:solidFill>
              <a:latin typeface="+mn-ea"/>
              <a:sym typeface="+mn-ea"/>
            </a:endParaRPr>
          </a:p>
        </p:txBody>
      </p:sp>
      <p:sp>
        <p:nvSpPr>
          <p:cNvPr id="1049864"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66"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68"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建立学校与政府部门的联系，了解政策法规，为学生提供更多的学习资源和就业机会。</a:t>
            </a:r>
            <a:endParaRPr altLang="en-US" dirty="0" sz="1200" lang="zh-CN" spc="150">
              <a:solidFill>
                <a:schemeClr val="tx1">
                  <a:lumMod val="85000"/>
                  <a:lumOff val="15000"/>
                </a:schemeClr>
              </a:solidFill>
              <a:latin typeface="+mn-ea"/>
              <a:sym typeface="+mn-ea"/>
            </a:endParaRPr>
          </a:p>
        </p:txBody>
      </p:sp>
      <p:sp>
        <p:nvSpPr>
          <p:cNvPr id="1049870"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72"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74"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鼓励学生参与社会公益活动，培养社会责任感和公民意识，增强社会实践能力。</a:t>
            </a:r>
            <a:endParaRPr altLang="en-US" dirty="0" sz="1200" lang="zh-CN" spc="150">
              <a:solidFill>
                <a:schemeClr val="tx1">
                  <a:lumMod val="85000"/>
                  <a:lumOff val="15000"/>
                </a:schemeClr>
              </a:solidFill>
              <a:latin typeface="+mn-ea"/>
              <a:sym typeface="+mn-ea"/>
            </a:endParaRPr>
          </a:p>
        </p:txBody>
      </p:sp>
      <p:sp>
        <p:nvSpPr>
          <p:cNvPr id="1049876"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78"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912" name="标题 1"/>
          <p:cNvSpPr>
            <a:spLocks noGrp="1"/>
          </p:cNvSpPr>
          <p:nvPr>
            <p:ph type="title" idx="3"/>
          </p:nvPr>
        </p:nvSpPr>
        <p:spPr/>
        <p:txBody>
          <a:bodyPr/>
          <a:p>
            <a:r>
              <a:rPr altLang="en-US" lang="zh-CN"/>
              <a:t>提高教师对社会实践的认识和参与度</a:t>
            </a:r>
            <a:endParaRPr altLang="en-US" lang="zh-CN"/>
          </a:p>
        </p:txBody>
      </p:sp>
      <p:sp>
        <p:nvSpPr>
          <p:cNvPr id="1049914"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16"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18"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0"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校企合作：学校与企业合作，为教师提供实践机会，增强其实际操作能力。</a:t>
            </a:r>
            <a:endParaRPr altLang="zh-CN" dirty="0" lang="en-US">
              <a:solidFill>
                <a:schemeClr val="dk1">
                  <a:lumMod val="80000"/>
                  <a:lumOff val="20000"/>
                </a:schemeClr>
              </a:solidFill>
              <a:latin typeface="+mn-ea"/>
              <a:sym typeface="+mn-ea"/>
            </a:endParaRPr>
          </a:p>
        </p:txBody>
      </p:sp>
      <p:sp>
        <p:nvSpPr>
          <p:cNvPr id="1049922"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4"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6"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8"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组织培训：为教师提供社会实践方面的培训，提高其对社会实践的认识和参与度。</a:t>
            </a:r>
            <a:endParaRPr altLang="en-US" dirty="0" lang="zh-CN">
              <a:solidFill>
                <a:schemeClr val="dk1">
                  <a:lumMod val="80000"/>
                  <a:lumOff val="20000"/>
                </a:schemeClr>
              </a:solidFill>
              <a:latin typeface="+mn-ea"/>
              <a:sym typeface="+mn-ea"/>
            </a:endParaRPr>
          </a:p>
        </p:txBody>
      </p:sp>
      <p:sp>
        <p:nvSpPr>
          <p:cNvPr id="1049930"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2"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4"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6"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鼓励教师参与：学校应鼓励教师积极参与社会实践活动，将其纳入教师评价体系。</a:t>
            </a:r>
            <a:endParaRPr altLang="en-US" dirty="0" lang="zh-CN">
              <a:solidFill>
                <a:schemeClr val="dk1">
                  <a:lumMod val="80000"/>
                  <a:lumOff val="20000"/>
                </a:schemeClr>
              </a:solidFill>
              <a:latin typeface="+mn-ea"/>
              <a:sym typeface="+mn-ea"/>
            </a:endParaRPr>
          </a:p>
        </p:txBody>
      </p:sp>
      <p:sp>
        <p:nvSpPr>
          <p:cNvPr id="1049938"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0"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2"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4"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建立激励机制：通过设立奖励机制，激发教师参与社会实践的积极性和创造性。</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78" name="标题 1"/>
          <p:cNvSpPr>
            <a:spLocks noGrp="1"/>
          </p:cNvSpPr>
          <p:nvPr>
            <p:ph type="title" idx="3"/>
          </p:nvPr>
        </p:nvSpPr>
        <p:spPr/>
        <p:txBody>
          <a:bodyPr/>
          <a:p>
            <a:r>
              <a:rPr altLang="en-US" lang="zh-CN"/>
              <a:t>完善社会实践的评价和激励机制</a:t>
            </a:r>
            <a:endParaRPr altLang="en-US" lang="zh-CN"/>
          </a:p>
        </p:txBody>
      </p:sp>
      <p:sp>
        <p:nvSpPr>
          <p:cNvPr id="1049980"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82"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84" name="TextBox 2"/>
          <p:cNvSpPr txBox="1"/>
          <p:nvPr>
            <p:custDataLst>
              <p:tags r:id="rId3"/>
            </p:custDataLst>
          </p:nvPr>
        </p:nvSpPr>
        <p:spPr>
          <a:xfrm>
            <a:off x="763381" y="3137508"/>
            <a:ext cx="2278952" cy="1840235"/>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建立科学合理的评价标准，确保社会实践的质量和效果</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86"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88"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90"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制定激励政策，鼓励学生积极参与社会实践活动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92"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94"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96"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设立社会实践奖学金，表彰优秀实践成果和个人</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98"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00"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02" name="TextBox 2"/>
          <p:cNvSpPr txBox="1"/>
          <p:nvPr>
            <p:custDataLst>
              <p:tags r:id="rId12"/>
            </p:custDataLst>
          </p:nvPr>
        </p:nvSpPr>
        <p:spPr>
          <a:xfrm>
            <a:off x="9144465" y="3137508"/>
            <a:ext cx="2278952" cy="1840235"/>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加强社会实践与课程学习的结合，提高学生的学习效果和实践能力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036" name="标题 1"/>
          <p:cNvSpPr>
            <a:spLocks noGrp="1"/>
          </p:cNvSpPr>
          <p:nvPr>
            <p:ph type="title" idx="4"/>
            <p:custDataLst>
              <p:tags r:id="rId1"/>
            </p:custDataLst>
          </p:nvPr>
        </p:nvSpPr>
        <p:spPr/>
        <p:txBody>
          <a:bodyPr>
            <a:normAutofit fontScale="90000"/>
          </a:bodyPr>
          <a:p>
            <a:r>
              <a:rPr altLang="en-US" lang="zh-CN"/>
              <a:t>初中教育社会实践与学习桥梁的未来发展</a:t>
            </a:r>
            <a:endParaRPr altLang="en-US" lang="zh-CN"/>
          </a:p>
        </p:txBody>
      </p:sp>
      <p:sp>
        <p:nvSpPr>
          <p:cNvPr id="1050038"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50040" name="文本占位符 4"/>
          <p:cNvSpPr>
            <a:spLocks noGrp="1"/>
          </p:cNvSpPr>
          <p:nvPr>
            <p:ph type="body" idx="1"/>
            <p:custDataLst>
              <p:tags r:id="rId3"/>
            </p:custDataLst>
          </p:nvPr>
        </p:nvSpPr>
        <p:spPr/>
        <p:txBody>
          <a:bodyPr/>
          <a:p>
            <a:r>
              <a:rPr altLang="en-US" lang="zh-CN"/>
              <a:t>PART FIVE</a:t>
            </a:r>
            <a:endParaRPr altLang="en-US" lang="zh-CN"/>
          </a:p>
        </p:txBody>
      </p:sp>
    </p:spTree>
    <p:custDataLst>
      <p:tags r:id="rId4"/>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082" name="标题 1"/>
          <p:cNvSpPr>
            <a:spLocks noGrp="1"/>
          </p:cNvSpPr>
          <p:nvPr>
            <p:ph type="title" idx="3"/>
          </p:nvPr>
        </p:nvSpPr>
        <p:spPr/>
        <p:txBody>
          <a:bodyPr/>
          <a:p>
            <a:r>
              <a:rPr altLang="en-US" lang="zh-CN"/>
              <a:t>社会实践与学习桥梁的发展趋势</a:t>
            </a:r>
            <a:endParaRPr altLang="en-US" lang="zh-CN"/>
          </a:p>
        </p:txBody>
      </p:sp>
      <p:sp>
        <p:nvSpPr>
          <p:cNvPr id="1050084"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86"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fontScale="94444" lnSpcReduction="10000"/>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数字化和在线学习：随着技术的发展，数字化和在线学习将成为主流，为学生提供更加灵活和个性化的学习方式。</a:t>
            </a:r>
            <a:endParaRPr altLang="en-US" dirty="0" lang="zh-CN" spc="150">
              <a:solidFill>
                <a:schemeClr val="tx1">
                  <a:lumMod val="75000"/>
                  <a:lumOff val="25000"/>
                </a:schemeClr>
              </a:solidFill>
              <a:latin typeface="+mn-ea"/>
              <a:sym typeface="+mn-ea"/>
            </a:endParaRPr>
          </a:p>
        </p:txBody>
      </p:sp>
      <p:sp>
        <p:nvSpPr>
          <p:cNvPr id="1050088"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90"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92"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fontScale="8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实践与理论结合：未来的教育将更加注重实践与理论的结合，通过社会实践等方式，培养学生的实际操作能力和解决问题的能力。</a:t>
            </a:r>
            <a:endParaRPr altLang="en-US" dirty="0" sz="2000" lang="zh-CN" spc="150">
              <a:solidFill>
                <a:schemeClr val="tx1">
                  <a:lumMod val="75000"/>
                  <a:lumOff val="25000"/>
                </a:schemeClr>
              </a:solidFill>
              <a:latin typeface="+mn-ea"/>
              <a:sym typeface="+mn-ea"/>
            </a:endParaRPr>
          </a:p>
        </p:txBody>
      </p:sp>
      <p:sp>
        <p:nvSpPr>
          <p:cNvPr id="1050094"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96"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98"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fontScale="94444" lnSpcReduction="10000"/>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社区参与和社会责任：学生将更加深入地参与到社区和社会活动中，培养他们的社会责任感和公民意识。</a:t>
            </a:r>
            <a:endParaRPr altLang="en-US" dirty="0" lang="zh-CN" spc="150">
              <a:solidFill>
                <a:schemeClr val="tx1">
                  <a:lumMod val="75000"/>
                  <a:lumOff val="25000"/>
                </a:schemeClr>
              </a:solidFill>
              <a:latin typeface="+mn-ea"/>
              <a:sym typeface="+mn-ea"/>
            </a:endParaRPr>
          </a:p>
        </p:txBody>
      </p:sp>
      <p:sp>
        <p:nvSpPr>
          <p:cNvPr id="1050100"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02"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04"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fontScale="8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个性化和差异化教学：未来的教育将更加注重学生的个性化需求，通过差异化教学等方式，满足不同学生的需求。</a:t>
            </a:r>
            <a:endParaRPr altLang="en-US" dirty="0" sz="2000" lang="zh-CN" spc="150">
              <a:solidFill>
                <a:schemeClr val="tx1">
                  <a:lumMod val="75000"/>
                  <a:lumOff val="25000"/>
                </a:schemeClr>
              </a:solidFill>
              <a:latin typeface="+mn-ea"/>
              <a:sym typeface="+mn-ea"/>
            </a:endParaRPr>
          </a:p>
        </p:txBody>
      </p:sp>
      <p:sp>
        <p:nvSpPr>
          <p:cNvPr id="1050106"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140" name="标题 1"/>
          <p:cNvSpPr>
            <a:spLocks noGrp="1"/>
          </p:cNvSpPr>
          <p:nvPr>
            <p:ph type="title" idx="3"/>
          </p:nvPr>
        </p:nvSpPr>
        <p:spPr/>
        <p:txBody>
          <a:bodyPr/>
          <a:p>
            <a:r>
              <a:rPr altLang="en-US" lang="zh-CN"/>
              <a:t>新时代背景下的挑战与机遇</a:t>
            </a:r>
            <a:endParaRPr altLang="en-US" lang="zh-CN"/>
          </a:p>
        </p:txBody>
      </p:sp>
      <p:sp>
        <p:nvSpPr>
          <p:cNvPr id="1050142"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44"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46"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48"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50"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52"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54"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56"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58"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应对策略：加强与科技、企业和社会的合作，提高教育质量和实用性。</a:t>
            </a:r>
            <a:endParaRPr altLang="en-US" dirty="0" sz="2400" lang="zh-CN">
              <a:latin typeface="+mn-ea"/>
              <a:ea typeface="+mn-ea"/>
            </a:endParaRPr>
          </a:p>
        </p:txBody>
      </p:sp>
      <p:sp>
        <p:nvSpPr>
          <p:cNvPr id="1050160"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未来展望：在应对挑战和机遇的过程中，初中教育社会实践与学习桥梁将迎来更加美好的未来。</a:t>
            </a:r>
            <a:endParaRPr altLang="en-US" dirty="0" sz="2400" lang="zh-CN">
              <a:latin typeface="+mn-ea"/>
              <a:ea typeface="+mn-ea"/>
            </a:endParaRPr>
          </a:p>
        </p:txBody>
      </p:sp>
      <p:sp>
        <p:nvSpPr>
          <p:cNvPr id="1050162"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挑战：随着科技的发展，传统教育模式受到冲击，需要不断创新和适应时代变化。</a:t>
            </a:r>
            <a:endParaRPr altLang="en-US" dirty="0" sz="2400" lang="zh-CN">
              <a:latin typeface="+mn-ea"/>
              <a:ea typeface="+mn-ea"/>
            </a:endParaRPr>
          </a:p>
        </p:txBody>
      </p:sp>
      <p:sp>
        <p:nvSpPr>
          <p:cNvPr id="1050164"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机遇：政策支持和社会需求为初中教育社会实践与学习桥梁提供了广阔的发展空间。</a:t>
            </a:r>
            <a:endParaRPr altLang="en-US" dirty="0" sz="2400" lang="zh-CN">
              <a:latin typeface="+mn-ea"/>
              <a:ea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198" name="标题 1"/>
          <p:cNvSpPr>
            <a:spLocks noGrp="1"/>
          </p:cNvSpPr>
          <p:nvPr>
            <p:ph type="title" idx="3"/>
          </p:nvPr>
        </p:nvSpPr>
        <p:spPr/>
        <p:txBody>
          <a:bodyPr/>
          <a:p>
            <a:r>
              <a:rPr altLang="en-US" lang="zh-CN"/>
              <a:t>未来发展方向和展望</a:t>
            </a:r>
            <a:endParaRPr altLang="en-US" lang="zh-CN"/>
          </a:p>
        </p:txBody>
      </p:sp>
      <p:sp>
        <p:nvSpPr>
          <p:cNvPr id="1050200"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02"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04"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06"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拓展学习领域：将学习内容与生活、职业紧密结合，为学生未来的发展打下坚实的基础。</a:t>
            </a:r>
            <a:endParaRPr altLang="zh-CN" dirty="0" lang="en-US">
              <a:solidFill>
                <a:schemeClr val="dk1">
                  <a:lumMod val="80000"/>
                  <a:lumOff val="20000"/>
                </a:schemeClr>
              </a:solidFill>
              <a:latin typeface="+mn-ea"/>
              <a:sym typeface="+mn-ea"/>
            </a:endParaRPr>
          </a:p>
        </p:txBody>
      </p:sp>
      <p:sp>
        <p:nvSpPr>
          <p:cNvPr id="1050208"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10"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12"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14"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增强实践与学习的结合：通过更多的实践活动，提高学生的学习能力和综合素质。</a:t>
            </a:r>
            <a:endParaRPr altLang="en-US" dirty="0" sz="1600" lang="zh-CN">
              <a:solidFill>
                <a:schemeClr val="dk1">
                  <a:lumMod val="80000"/>
                  <a:lumOff val="20000"/>
                </a:schemeClr>
              </a:solidFill>
              <a:latin typeface="+mn-ea"/>
              <a:sym typeface="+mn-ea"/>
            </a:endParaRPr>
          </a:p>
        </p:txBody>
      </p:sp>
      <p:sp>
        <p:nvSpPr>
          <p:cNvPr id="1050216"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18"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20"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22"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78889" lnSpcReduction="20000"/>
          </a:bodyPr>
          <a:p>
            <a:pPr>
              <a:lnSpc>
                <a:spcPct val="150000"/>
              </a:lnSpc>
            </a:pPr>
            <a:r>
              <a:rPr altLang="en-US" dirty="0" lang="zh-CN">
                <a:solidFill>
                  <a:schemeClr val="dk1">
                    <a:lumMod val="80000"/>
                    <a:lumOff val="20000"/>
                  </a:schemeClr>
                </a:solidFill>
                <a:latin typeface="+mn-ea"/>
                <a:sym typeface="+mn-ea"/>
              </a:rPr>
              <a:t>创新教学方式：利用科技手段，如虚拟现实、人工智能等，为学生提供更加生动、有趣的学习体验。</a:t>
            </a:r>
            <a:endParaRPr altLang="en-US" dirty="0" lang="zh-CN">
              <a:solidFill>
                <a:schemeClr val="dk1">
                  <a:lumMod val="80000"/>
                  <a:lumOff val="20000"/>
                </a:schemeClr>
              </a:solidFill>
              <a:latin typeface="+mn-ea"/>
              <a:sym typeface="+mn-ea"/>
            </a:endParaRPr>
          </a:p>
        </p:txBody>
      </p:sp>
      <p:sp>
        <p:nvSpPr>
          <p:cNvPr id="1050224"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26"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28"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30"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强化教师培训：提高教师的专业素养和教学能力，为学生的学习提供更好的指导和支持。</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264" name="文本占位符 2"/>
          <p:cNvSpPr>
            <a:spLocks noGrp="1"/>
          </p:cNvSpPr>
          <p:nvPr>
            <p:ph type="body" idx="3"/>
            <p:custDataLst>
              <p:tags r:id="rId1"/>
            </p:custDataLst>
          </p:nvPr>
        </p:nvSpPr>
        <p:spPr>
          <a:xfrm>
            <a:off x="1463143" y="6107907"/>
            <a:ext cx="1752600" cy="363176"/>
          </a:xfrm>
        </p:spPr>
        <p:txBody>
          <a:bodyPr/>
          <a:p>
            <a:r>
              <a:rPr altLang="en-US" lang="zh-CN"/>
              <a:t>汇报人：</a:t>
            </a:r>
            <a:r>
              <a:rPr altLang="zh-CN" lang="en-US"/>
              <a:t>xxx</a:t>
            </a:r>
            <a:endParaRPr altLang="en-US" lang="zh-CN"/>
          </a:p>
        </p:txBody>
      </p:sp>
      <p:sp>
        <p:nvSpPr>
          <p:cNvPr id="1050266" name="标题 3"/>
          <p:cNvSpPr>
            <a:spLocks noGrp="1"/>
          </p:cNvSpPr>
          <p:nvPr>
            <p:ph type="title" idx="1"/>
            <p:custDataLst>
              <p:tags r:id="rId2"/>
            </p:custDataLst>
          </p:nvPr>
        </p:nvSpPr>
        <p:spPr/>
        <p:txBody>
          <a:bodyPr/>
          <a:p>
            <a:r>
              <a:rPr altLang="en-US" lang="zh-CN"/>
              <a:t>感谢</a:t>
            </a:r>
            <a:endParaRPr altLang="en-US" lang="zh-CN"/>
          </a:p>
          <a:p>
            <a:r>
              <a:rPr altLang="en-US" lang="zh-CN"/>
              <a:t>您的观看</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Lst>
</file>

<file path=ppt/tags/tag3.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4.xml><?xml version="1.0" encoding="utf-8"?>
<p:tagLst xmlns:p="http://schemas.openxmlformats.org/presentationml/2006/main">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5.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6.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7.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8.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Lst>
</file>

<file path=ppt/tags/tag10.xml><?xml version="1.0" encoding="utf-8"?>
<p:tagLst xmlns:p="http://schemas.openxmlformats.org/presentationml/2006/main">
  <p:tag name="KSO_WM_UNIT_ISCONTENTSTITLE" val="0"/>
  <p:tag name="KSO_WM_UNIT_ISNUMDGMTITLE" val="0"/>
  <p:tag name="KSO_WM_UNIT_PRESET_TEXT" val="单击此处添加副标题内容"/>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CONTENT_GROUP_TYPE" val="contentchip"/>
</p:tagLst>
</file>

<file path=ppt/tags/tag11.xml><?xml version="1.0" encoding="utf-8"?>
<p:tagLst xmlns:p="http://schemas.openxmlformats.org/presentationml/2006/main">
  <p:tag name="KSO_WM_UNIT_ISCONTENTSTITLE" val="0"/>
  <p:tag name="KSO_WM_UNIT_ISNUMDGMTITLE" val="0"/>
  <p:tag name="KSO_WM_UNIT_PRESET_TEXT" val="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6.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Lst>
</file>

<file path=ppt/tags/tag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4.xml><?xml version="1.0" encoding="utf-8"?>
<p:tagLst xmlns:p="http://schemas.openxmlformats.org/presentationml/2006/main">
  <p:tag name="KSO_WM_UNIT_ISCONTENTSTITLE" val="0"/>
  <p:tag name="KSO_WM_UNIT_ISNUMDGMTITLE" val="0"/>
  <p:tag name="KSO_WM_UNIT_PRESET_TEXT" val="C O N T E N T 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Lst>
</file>

<file path=ppt/tags/tag2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7.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8.xml><?xml version="1.0" encoding="utf-8"?>
<p:tagLst xmlns:p="http://schemas.openxmlformats.org/presentationml/2006/main">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29.xml><?xml version="1.0" encoding="utf-8"?>
<p:tagLst xmlns:p="http://schemas.openxmlformats.org/presentationml/2006/main">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TYPE" val="i"/>
  <p:tag name="KSO_WM_UNIT_INDEX" val="6"/>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3.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CONTENT_GROUP_TYPE" val="contentchip"/>
  <p:tag name="KSO_WM_UNIT_TYPE" val="i"/>
  <p:tag name="KSO_WM_UNIT_INDEX" val="1"/>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5.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6.xml><?xml version="1.0" encoding="utf-8"?>
<p:tagLst xmlns:p="http://schemas.openxmlformats.org/presentationml/2006/main">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7.xml><?xml version="1.0" encoding="utf-8"?>
<p:tagLst xmlns:p="http://schemas.openxmlformats.org/presentationml/2006/main">
  <p:tag name="KSO_WM_UNIT_SUBTYPE" val="d"/>
  <p:tag name="KSO_WM_UNIT_PRESET_TEXT" val="https://www.docer.com"/>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4*f*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Lst>
</file>

<file path=ppt/tags/tag38.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4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5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5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6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78.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CONTENT_GROUP_TYPE" val="titlestyle"/>
</p:tagLst>
</file>

<file path=ppt/tags/tag7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85.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86.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87.xml><?xml version="1.0" encoding="utf-8"?>
<p:tagLst xmlns:p="http://schemas.openxmlformats.org/presentationml/2006/main">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88.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89.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9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91.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9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Lst>
</file>

<file path=ppt/tags/tag93.xml><?xml version="1.0" encoding="utf-8"?>
<p:tagLst xmlns:p="http://schemas.openxmlformats.org/presentationml/2006/main">
  <p:tag name="KSO_WM_UNIT_ISCONTENTSTITLE" val="0"/>
  <p:tag name="KSO_WM_UNIT_ISNUMDGMTITLE" val="0"/>
  <p:tag name="KSO_WM_UNIT_PRESET_TEXT" val="感谢 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0"/>
</p:tagLst>
</file>

<file path=ppt/tags/tag10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300"/>
  <p:tag name="KSO_WM_SPECIAL_SOURCE" val="bdnull"/>
  <p:tag name="KSO_WM_TEMPLATE_THUMBS_INDEX" val="1、9"/>
</p:tagLst>
</file>

<file path=ppt/tags/tag105.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1*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汇报人：WPS"/>
</p:tagLst>
</file>

<file path=ppt/tags/tag106.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0_1*b*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CONTENT_GROUP_TYPE" val="contentchip"/>
  <p:tag name="KSO_WM_UNIT_PRESET_TEXT" val="单击此处添加副标题内容"/>
</p:tagLst>
</file>

<file path=ppt/tags/tag10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1*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文档标题"/>
</p:tagLst>
</file>

<file path=ppt/tags/tag108.xml><?xml version="1.0" encoding="utf-8"?>
<p:tagLst xmlns:p="http://schemas.openxmlformats.org/presentationml/2006/main">
  <p:tag name="KSO_WM_SLIDE_ID" val="custom20230300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300"/>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52.5&quot;,&quot;top&quot;:&quot;72.25&quot;,&quot;width&quot;:&quot;514.2&quot;,&quot;height&quot;:&quot;263.3&quot;}"/>
</p:tagLst>
</file>

<file path=ppt/tags/tag10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0_5*b*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DIAGRAM_GROUP_CODE" val="l1-1"/>
  <p:tag name="KSO_WM_UNIT_PRESET_TEXT" val="C O N T E N T S"/>
</p:tagLst>
</file>

<file path=ppt/tags/tag110.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5*a*1"/>
  <p:tag name="KSO_WM_TEMPLATE_CATEGORY" val="custom"/>
  <p:tag name="KSO_WM_TEMPLATE_INDEX" val="20230300"/>
  <p:tag name="KSO_WM_UNIT_LAYERLEVEL" val="1"/>
  <p:tag name="KSO_WM_TAG_VERSION" val="1.0"/>
  <p:tag name="KSO_WM_BEAUTIFY_FLAG" val="#wm#"/>
  <p:tag name="KSO_WM_DIAGRAM_GROUP_CODE" val="l1-1"/>
  <p:tag name="KSO_WM_UNIT_PRESET_TEXT" val="目录"/>
</p:tagLst>
</file>

<file path=ppt/tags/tag111.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1_1"/>
  <p:tag name="KSO_WM_TEMPLATE_CATEGORY" val="custom"/>
  <p:tag name="KSO_WM_TEMPLATE_INDEX" val="20230300"/>
  <p:tag name="KSO_WM_UNIT_LAYERLEVEL" val="1_1_1"/>
  <p:tag name="KSO_WM_TAG_VERSION" val="1.0"/>
  <p:tag name="KSO_WM_DIAGRAM_GROUP_CODE" val="l1-1"/>
  <p:tag name="KSO_WM_UNIT_TYPE" val="l_h_i"/>
  <p:tag name="KSO_WM_UNIT_INDEX" val="1_1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300_5*l_h_i*1_1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1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2_1"/>
  <p:tag name="KSO_WM_TEMPLATE_CATEGORY" val="custom"/>
  <p:tag name="KSO_WM_TEMPLATE_INDEX" val="20230300"/>
  <p:tag name="KSO_WM_UNIT_LAYERLEVEL" val="1_1_1"/>
  <p:tag name="KSO_WM_TAG_VERSION" val="1.0"/>
  <p:tag name="KSO_WM_DIAGRAM_GROUP_CODE" val="l1-1"/>
  <p:tag name="KSO_WM_UNIT_TYPE" val="l_h_i"/>
  <p:tag name="KSO_WM_UNIT_INDEX" val="1_2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300_5*l_h_i*1_2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2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3_1"/>
  <p:tag name="KSO_WM_TEMPLATE_CATEGORY" val="custom"/>
  <p:tag name="KSO_WM_TEMPLATE_INDEX" val="20230300"/>
  <p:tag name="KSO_WM_UNIT_LAYERLEVEL" val="1_1_1"/>
  <p:tag name="KSO_WM_TAG_VERSION" val="1.0"/>
  <p:tag name="KSO_WM_DIAGRAM_GROUP_CODE" val="l1-1"/>
  <p:tag name="KSO_WM_UNIT_TYPE" val="l_h_i"/>
  <p:tag name="KSO_WM_UNIT_INDEX" val="1_3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300_5*l_h_i*1_3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3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4_1"/>
  <p:tag name="KSO_WM_TEMPLATE_CATEGORY" val="custom"/>
  <p:tag name="KSO_WM_TEMPLATE_INDEX" val="20230300"/>
  <p:tag name="KSO_WM_UNIT_LAYERLEVEL" val="1_1_1"/>
  <p:tag name="KSO_WM_TAG_VERSION" val="1.0"/>
  <p:tag name="KSO_WM_DIAGRAM_GROUP_CODE" val="l1-1"/>
  <p:tag name="KSO_WM_UNIT_TYPE" val="l_h_i"/>
  <p:tag name="KSO_WM_UNIT_INDEX" val="1_4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300_5*l_h_i*1_4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4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5_1"/>
  <p:tag name="KSO_WM_TEMPLATE_CATEGORY" val="custom"/>
  <p:tag name="KSO_WM_TEMPLATE_INDEX" val="20230300"/>
  <p:tag name="KSO_WM_UNIT_LAYERLEVEL" val="1_1_1"/>
  <p:tag name="KSO_WM_TAG_VERSION" val="1.0"/>
  <p:tag name="KSO_WM_DIAGRAM_GROUP_CODE" val="l1-1"/>
  <p:tag name="KSO_WM_UNIT_TYPE" val="l_h_i"/>
  <p:tag name="KSO_WM_UNIT_INDEX" val="1_5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300_5*l_h_i*1_5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5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SLIDE_ID" val="custom20230300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300"/>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2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128.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12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ONE"/>
</p:tagLst>
</file>

<file path=ppt/tags/tag130.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176.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17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TWO"/>
</p:tagLst>
</file>

<file path=ppt/tags/tag178.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237.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23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THREE"/>
</p:tagLst>
</file>

<file path=ppt/tags/tag239.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1_2"/>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82.04998779296875,&quot;width&quot;:865.75}"/>
  <p:tag name="KSO_WM_DIAGRAM_COLOR_MATCH_VALUE" val="{&quot;shape&quot;:{&quot;fill&quot;:{&quot;solid&quot;:{&quot;brightness&quot;:0,&quot;colorType&quot;:1,&quot;foreColorIndex&quot;:14,&quot;transparency&quot;:0},&quot;type&quot;:1},&quot;glow&quot;:{&quot;colorType&quot;:0},&quot;line&quot;:{&quot;gradient&quot;:[{&quot;brightness&quot;:0.4000000059604645,&quot;colorType&quot;:1,&quot;foreColorIndex&quot;:5,&quot;pos&quot;:1,&quot;transparency&quot;:0},{&quot;brightness&quot;:0.800000011920929,&quot;colorType&quot;:1,&quot;foreColorIndex&quot;:5,&quot;pos&quot;:0,&quot;transparency&quot;:0.5}],&quot;type&quot;:2},&quot;shadow&quot;:{&quot;brightness&quot;:0,&quot;colorType&quot;:1,&quot;foreColorIndex&quot;:5,&quot;transparency&quot;:0.94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2_3*l_h_i*1_1_3"/>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3"/>
  <p:tag name="KSO_WM_UNIT_FILL_TYPE" val="3"/>
  <p:tag name="KSO_WM_DIAGRAM_MAX_ITEMCNT" val="6"/>
  <p:tag name="KSO_WM_DIAGRAM_MIN_ITEMCNT" val="2"/>
  <p:tag name="KSO_WM_DIAGRAM_VIRTUALLY_FRAME" val="{&quot;height&quot;:382.04998779296875,&quot;width&quot;:865.75}"/>
  <p:tag name="KSO_WM_DIAGRAM_COLOR_MATCH_VALUE" val="{&quot;shape&quot;:{&quot;fill&quot;:{&quot;gradient&quot;:[{&quot;brightness&quot;:0.800000011920929,&quot;colorType&quot;:1,&quot;foreColorIndex&quot;:5,&quot;pos&quot;:0,&quot;transparency&quot;:0.800000011920929},{&quot;brightness&quot;:0.800000011920929,&quot;colorType&quot;:1,&quot;foreColorIndex&quot;:5,&quot;pos&quot;:0.699999988079071,&quot;transparency&quot;:0.6000000238418579}],&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2_3*l_h_a*1_1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82.04998779296875,&quot;width&quot;:86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2_3*l_h_f*1_1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82.04998779296875,&quot;width&quot;:86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2_3*l_h_i*1_1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DIAGRAM_MAX_ITEMCNT" val="6"/>
  <p:tag name="KSO_WM_DIAGRAM_MIN_ITEMCNT" val="2"/>
  <p:tag name="KSO_WM_DIAGRAM_VIRTUALLY_FRAME" val="{&quot;height&quot;:382.04998779296875,&quot;width&quot;:865.75}"/>
  <p:tag name="KSO_WM_DIAGRAM_COLOR_MATCH_VALUE" val="{&quot;shape&quot;:{&quot;fill&quot;:{&quot;gradient&quot;:[{&quot;brightness&quot;:0,&quot;colorType&quot;:1,&quot;foreColorIndex&quot;:5,&quot;pos&quot;:0,&quot;transparency&quot;:1},{&quot;brightness&quot;:0,&quot;colorType&quot;:1,&quot;foreColorIndex&quot;:5,&quot;pos&quot;:0.8999999761581421,&quot;transparency&quot;:0}],&quot;type&quot;:3},&quot;glow&quot;:{&quot;colorType&quot;:0},&quot;line&quot;:{&quot;gradient&quot;:[{&quot;brightness&quot;:0,&quot;colorType&quot;:1,&quot;foreColorIndex&quot;:5,&quot;pos&quot;:0.5,&quot;transparency&quot;:0},{&quot;brightness&quot;:0,&quot;colorType&quot;:1,&quot;foreColorIndex&quot;:5,&quot;pos&quot;:0,&quot;transparency&quot;:1},{&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2_2"/>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82.04998779296875,&quot;width&quot;:865.75}"/>
  <p:tag name="KSO_WM_DIAGRAM_COLOR_MATCH_VALUE" val="{&quot;shape&quot;:{&quot;fill&quot;:{&quot;solid&quot;:{&quot;brightness&quot;:0,&quot;colorType&quot;:1,&quot;foreColorIndex&quot;:14,&quot;transparency&quot;:0},&quot;type&quot;:1},&quot;glow&quot;:{&quot;colorType&quot;:0},&quot;line&quot;:{&quot;gradient&quot;:[{&quot;brightness&quot;:0.4000000059604645,&quot;colorType&quot;:1,&quot;foreColorIndex&quot;:5,&quot;pos&quot;:1,&quot;transparency&quot;:0},{&quot;brightness&quot;:0.800000011920929,&quot;colorType&quot;:1,&quot;foreColorIndex&quot;:5,&quot;pos&quot;:0,&quot;transparency&quot;:0.5}],&quot;type&quot;:2},&quot;shadow&quot;:{&quot;brightness&quot;:0,&quot;colorType&quot;:1,&quot;foreColorIndex&quot;:5,&quot;transparency&quot;:0.94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2_3"/>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3"/>
  <p:tag name="KSO_WM_UNIT_FILL_TYPE" val="3"/>
  <p:tag name="KSO_WM_DIAGRAM_MAX_ITEMCNT" val="6"/>
  <p:tag name="KSO_WM_DIAGRAM_MIN_ITEMCNT" val="2"/>
  <p:tag name="KSO_WM_DIAGRAM_VIRTUALLY_FRAME" val="{&quot;height&quot;:382.04998779296875,&quot;width&quot;:865.75}"/>
  <p:tag name="KSO_WM_DIAGRAM_COLOR_MATCH_VALUE" val="{&quot;shape&quot;:{&quot;fill&quot;:{&quot;gradient&quot;:[{&quot;brightness&quot;:0.800000011920929,&quot;colorType&quot;:1,&quot;foreColorIndex&quot;:5,&quot;pos&quot;:0,&quot;transparency&quot;:0.800000011920929},{&quot;brightness&quot;:0.800000011920929,&quot;colorType&quot;:1,&quot;foreColorIndex&quot;:5,&quot;pos&quot;:0.699999988079071,&quot;transparency&quot;:0.6000000238418579}],&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2_3*l_h_a*1_2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82.04998779296875,&quot;width&quot;:86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2_3*l_h_f*1_2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82.04998779296875,&quot;width&quot;:86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2_1"/>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DIAGRAM_MAX_ITEMCNT" val="6"/>
  <p:tag name="KSO_WM_DIAGRAM_MIN_ITEMCNT" val="2"/>
  <p:tag name="KSO_WM_DIAGRAM_VIRTUALLY_FRAME" val="{&quot;height&quot;:382.04998779296875,&quot;width&quot;:865.75}"/>
  <p:tag name="KSO_WM_DIAGRAM_COLOR_MATCH_VALUE" val="{&quot;shape&quot;:{&quot;fill&quot;:{&quot;gradient&quot;:[{&quot;brightness&quot;:0,&quot;colorType&quot;:1,&quot;foreColorIndex&quot;:5,&quot;pos&quot;:0,&quot;transparency&quot;:1},{&quot;brightness&quot;:0,&quot;colorType&quot;:1,&quot;foreColorIndex&quot;:5,&quot;pos&quot;:0.8999999761581421,&quot;transparency&quot;:0}],&quot;type&quot;:3},&quot;glow&quot;:{&quot;colorType&quot;:0},&quot;line&quot;:{&quot;gradient&quot;:[{&quot;brightness&quot;:0,&quot;colorType&quot;:1,&quot;foreColorIndex&quot;:5,&quot;pos&quot;:0.5,&quot;transparency&quot;:0},{&quot;brightness&quot;:0,&quot;colorType&quot;:1,&quot;foreColorIndex&quot;:5,&quot;pos&quot;:0,&quot;transparency&quot;:1},{&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3_2"/>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82.04998779296875,&quot;width&quot;:865.75}"/>
  <p:tag name="KSO_WM_DIAGRAM_COLOR_MATCH_VALUE" val="{&quot;shape&quot;:{&quot;fill&quot;:{&quot;solid&quot;:{&quot;brightness&quot;:0,&quot;colorType&quot;:1,&quot;foreColorIndex&quot;:14,&quot;transparency&quot;:0},&quot;type&quot;:1},&quot;glow&quot;:{&quot;colorType&quot;:0},&quot;line&quot;:{&quot;gradient&quot;:[{&quot;brightness&quot;:0.4000000059604645,&quot;colorType&quot;:1,&quot;foreColorIndex&quot;:5,&quot;pos&quot;:1,&quot;transparency&quot;:0},{&quot;brightness&quot;:0.800000011920929,&quot;colorType&quot;:1,&quot;foreColorIndex&quot;:5,&quot;pos&quot;:0,&quot;transparency&quot;:0.5}],&quot;type&quot;:2},&quot;shadow&quot;:{&quot;brightness&quot;:0,&quot;colorType&quot;:1,&quot;foreColorIndex&quot;:5,&quot;transparency&quot;:0.94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3_3"/>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3"/>
  <p:tag name="KSO_WM_UNIT_FILL_TYPE" val="3"/>
  <p:tag name="KSO_WM_DIAGRAM_MAX_ITEMCNT" val="6"/>
  <p:tag name="KSO_WM_DIAGRAM_MIN_ITEMCNT" val="2"/>
  <p:tag name="KSO_WM_DIAGRAM_VIRTUALLY_FRAME" val="{&quot;height&quot;:382.04998779296875,&quot;width&quot;:865.75}"/>
  <p:tag name="KSO_WM_DIAGRAM_COLOR_MATCH_VALUE" val="{&quot;shape&quot;:{&quot;fill&quot;:{&quot;gradient&quot;:[{&quot;brightness&quot;:0.800000011920929,&quot;colorType&quot;:1,&quot;foreColorIndex&quot;:5,&quot;pos&quot;:0,&quot;transparency&quot;:0.800000011920929},{&quot;brightness&quot;:0.800000011920929,&quot;colorType&quot;:1,&quot;foreColorIndex&quot;:5,&quot;pos&quot;:0.699999988079071,&quot;transparency&quot;:0.6000000238418579}],&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2_3*l_h_a*1_3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82.04998779296875,&quot;width&quot;:86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2_3*l_h_f*1_3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82.04998779296875,&quot;width&quot;:86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3_1"/>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DIAGRAM_MAX_ITEMCNT" val="6"/>
  <p:tag name="KSO_WM_DIAGRAM_MIN_ITEMCNT" val="2"/>
  <p:tag name="KSO_WM_DIAGRAM_VIRTUALLY_FRAME" val="{&quot;height&quot;:382.04998779296875,&quot;width&quot;:865.75}"/>
  <p:tag name="KSO_WM_DIAGRAM_COLOR_MATCH_VALUE" val="{&quot;shape&quot;:{&quot;fill&quot;:{&quot;gradient&quot;:[{&quot;brightness&quot;:0,&quot;colorType&quot;:1,&quot;foreColorIndex&quot;:5,&quot;pos&quot;:0,&quot;transparency&quot;:1},{&quot;brightness&quot;:0,&quot;colorType&quot;:1,&quot;foreColorIndex&quot;:5,&quot;pos&quot;:0.8999999761581421,&quot;transparency&quot;:0}],&quot;type&quot;:3},&quot;glow&quot;:{&quot;colorType&quot;:0},&quot;line&quot;:{&quot;gradient&quot;:[{&quot;brightness&quot;:0,&quot;colorType&quot;:1,&quot;foreColorIndex&quot;:5,&quot;pos&quot;:0.5,&quot;transparency&quot;:0},{&quot;brightness&quot;:0,&quot;colorType&quot;:1,&quot;foreColorIndex&quot;:5,&quot;pos&quot;:0,&quot;transparency&quot;:1},{&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4_2"/>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82.04998779296875,&quot;width&quot;:865.75}"/>
  <p:tag name="KSO_WM_DIAGRAM_COLOR_MATCH_VALUE" val="{&quot;shape&quot;:{&quot;fill&quot;:{&quot;solid&quot;:{&quot;brightness&quot;:0,&quot;colorType&quot;:1,&quot;foreColorIndex&quot;:14,&quot;transparency&quot;:0},&quot;type&quot;:1},&quot;glow&quot;:{&quot;colorType&quot;:0},&quot;line&quot;:{&quot;gradient&quot;:[{&quot;brightness&quot;:0.4000000059604645,&quot;colorType&quot;:1,&quot;foreColorIndex&quot;:5,&quot;pos&quot;:1,&quot;transparency&quot;:0},{&quot;brightness&quot;:0.800000011920929,&quot;colorType&quot;:1,&quot;foreColorIndex&quot;:5,&quot;pos&quot;:0,&quot;transparency&quot;:0.5}],&quot;type&quot;:2},&quot;shadow&quot;:{&quot;brightness&quot;:0,&quot;colorType&quot;:1,&quot;foreColorIndex&quot;:5,&quot;transparency&quot;:0.94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4_3"/>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3"/>
  <p:tag name="KSO_WM_UNIT_FILL_TYPE" val="3"/>
  <p:tag name="KSO_WM_DIAGRAM_MAX_ITEMCNT" val="6"/>
  <p:tag name="KSO_WM_DIAGRAM_MIN_ITEMCNT" val="2"/>
  <p:tag name="KSO_WM_DIAGRAM_VIRTUALLY_FRAME" val="{&quot;height&quot;:382.04998779296875,&quot;width&quot;:865.75}"/>
  <p:tag name="KSO_WM_DIAGRAM_COLOR_MATCH_VALUE" val="{&quot;shape&quot;:{&quot;fill&quot;:{&quot;gradient&quot;:[{&quot;brightness&quot;:0.800000011920929,&quot;colorType&quot;:1,&quot;foreColorIndex&quot;:5,&quot;pos&quot;:0,&quot;transparency&quot;:0.800000011920929},{&quot;brightness&quot;:0.800000011920929,&quot;colorType&quot;:1,&quot;foreColorIndex&quot;:5,&quot;pos&quot;:0.699999988079071,&quot;transparency&quot;:0.6000000238418579}],&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2_3*l_h_a*1_4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82.04998779296875,&quot;width&quot;:86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2_3*l_h_f*1_4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82.04998779296875,&quot;width&quot;:86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4_1"/>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DIAGRAM_MAX_ITEMCNT" val="6"/>
  <p:tag name="KSO_WM_DIAGRAM_MIN_ITEMCNT" val="2"/>
  <p:tag name="KSO_WM_DIAGRAM_VIRTUALLY_FRAME" val="{&quot;height&quot;:382.04998779296875,&quot;width&quot;:865.75}"/>
  <p:tag name="KSO_WM_DIAGRAM_COLOR_MATCH_VALUE" val="{&quot;shape&quot;:{&quot;fill&quot;:{&quot;gradient&quot;:[{&quot;brightness&quot;:0,&quot;colorType&quot;:1,&quot;foreColorIndex&quot;:5,&quot;pos&quot;:0,&quot;transparency&quot;:1},{&quot;brightness&quot;:0,&quot;colorType&quot;:1,&quot;foreColorIndex&quot;:5,&quot;pos&quot;:0.8999999761581421,&quot;transparency&quot;:0}],&quot;type&quot;:3},&quot;glow&quot;:{&quot;colorType&quot;:0},&quot;line&quot;:{&quot;gradient&quot;:[{&quot;brightness&quot;:0,&quot;colorType&quot;:1,&quot;foreColorIndex&quot;:5,&quot;pos&quot;:0.5,&quot;transparency&quot;:0},{&quot;brightness&quot;:0,&quot;colorType&quot;:1,&quot;foreColorIndex&quot;:5,&quot;pos&quot;:0,&quot;transparency&quot;:1},{&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293.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29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FOUR"/>
</p:tagLst>
</file>

<file path=ppt/tags/tag295.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349.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35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FIVE"/>
</p:tagLst>
</file>

<file path=ppt/tags/tag351.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9*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汇报人：WPS"/>
</p:tagLst>
</file>

<file path=ppt/tags/tag3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9*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感谢 您的观看"/>
</p:tagLst>
</file>

<file path=ppt/tags/tag394.xml><?xml version="1.0" encoding="utf-8"?>
<p:tagLst xmlns:p="http://schemas.openxmlformats.org/presentationml/2006/main">
  <p:tag name="KSO_WM_SLIDE_ID" val="custom2023030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300"/>
  <p:tag name="KSO_WM_SLIDE_TYPE" val="endPage"/>
  <p:tag name="KSO_WM_SLIDE_SUBTYPE" val="pureTxt"/>
  <p:tag name="KSO_WM_SLIDE_LAYOUT" val="a_f"/>
  <p:tag name="KSO_WM_SLIDE_LAYOUT_CNT" val="1_1"/>
  <p:tag name="KSO_WM_SPECIAL_SOURCE" val="bdnull"/>
  <p:tag name="KSO_WM_SLIDE_CONTENT_AREA" val="{&quot;left&quot;:&quot;67.99992&quot;,&quot;top&quot;:&quot;112.45&quot;,&quot;width&quot;:&quot;558.2858&quot;,&quot;height&quot;:&quot;274.9786&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8">
      <a:dk1>
        <a:srgbClr val="000000"/>
      </a:dk1>
      <a:lt1>
        <a:srgbClr val="FFFFFF"/>
      </a:lt1>
      <a:dk2>
        <a:srgbClr val="2A5043"/>
      </a:dk2>
      <a:lt2>
        <a:srgbClr val="F2F8F6"/>
      </a:lt2>
      <a:accent1>
        <a:srgbClr val="549A54"/>
      </a:accent1>
      <a:accent2>
        <a:srgbClr val="4E9574"/>
      </a:accent2>
      <a:accent3>
        <a:srgbClr val="499094"/>
      </a:accent3>
      <a:accent4>
        <a:srgbClr val="66958F"/>
      </a:accent4>
      <a:accent5>
        <a:srgbClr val="A7A666"/>
      </a:accent5>
      <a:accent6>
        <a:srgbClr val="E7B63D"/>
      </a:accent6>
      <a:hlink>
        <a:srgbClr val="FFC000"/>
      </a:hlink>
      <a:folHlink>
        <a:srgbClr val="0EE29F"/>
      </a:folHlink>
    </a:clrScheme>
    <a:fontScheme name="自定义 30">
      <a:majorFont>
        <a:latin typeface="站酷文艺体"/>
        <a:ea typeface="站酷文艺体"/>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A1D6E7"/>
        </a:solidFill>
        <a:ln>
          <a:noFill/>
        </a:ln>
      </a:spPr>
      <a:bodyPr anchor="ctr" rtlCol="0"/>
      <a:lstStyle>
        <a:defPPr algn="ctr">
          <a:defRPr dirty="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2024-01-01T07:10:30Z</dcterms:created>
  <dcterms:modified xsi:type="dcterms:W3CDTF">2024-01-01T07:10:30Z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85d0dffd039e4130a719f5c6c1d3eb35_21</vt:lpwstr>
  </property>
</Properties>
</file>