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974" r:id="rId1"/>
    <p:sldMasterId id="2147491011" r:id="rId2"/>
  </p:sldMasterIdLst>
  <p:notesMasterIdLst>
    <p:notesMasterId r:id="rId3"/>
  </p:notesMasterIdLst>
  <p:sldIdLst>
    <p:sldId id="3679" r:id="rId4"/>
    <p:sldId id="3683" r:id="rId5"/>
    <p:sldId id="3686" r:id="rId6"/>
    <p:sldId id="3689" r:id="rId7"/>
    <p:sldId id="3692" r:id="rId8"/>
    <p:sldId id="3695" r:id="rId9"/>
    <p:sldId id="3698" r:id="rId10"/>
    <p:sldId id="3701" r:id="rId11"/>
    <p:sldId id="3704" r:id="rId12"/>
    <p:sldId id="3707" r:id="rId13"/>
    <p:sldId id="3710" r:id="rId14"/>
    <p:sldId id="3713" r:id="rId15"/>
    <p:sldId id="3716" r:id="rId16"/>
    <p:sldId id="3719" r:id="rId17"/>
    <p:sldId id="3722" r:id="rId18"/>
    <p:sldId id="3725" r:id="rId19"/>
    <p:sldId id="3728" r:id="rId20"/>
    <p:sldId id="3731" r:id="rId21"/>
    <p:sldId id="3734" r:id="rId22"/>
    <p:sldId id="3737" r:id="rId23"/>
    <p:sldId id="3740" r:id="rId24"/>
    <p:sldId id="3743" r:id="rId25"/>
    <p:sldId id="3746" r:id="rId26"/>
    <p:sldId id="3749" r:id="rId27"/>
    <p:sldId id="3752" r:id="rId28"/>
    <p:sldId id="3755" r:id="rId29"/>
    <p:sldId id="3758" r:id="rId30"/>
    <p:sldId id="3761"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975" r:id="rId1"/>
    <p:sldLayoutId id="2147490976" r:id="rId2"/>
    <p:sldLayoutId id="2147490977" r:id="rId3"/>
    <p:sldLayoutId id="2147490978" r:id="rId4"/>
    <p:sldLayoutId id="2147490979" r:id="rId5"/>
    <p:sldLayoutId id="2147490980" r:id="rId6"/>
    <p:sldLayoutId id="2147490981" r:id="rId7"/>
    <p:sldLayoutId id="2147490982" r:id="rId8"/>
    <p:sldLayoutId id="2147490983" r:id="rId9"/>
    <p:sldLayoutId id="2147490984" r:id="rId10"/>
    <p:sldLayoutId id="214749098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012" r:id="rId1"/>
    <p:sldLayoutId id="2147491013" r:id="rId2"/>
    <p:sldLayoutId id="2147491014" r:id="rId3"/>
    <p:sldLayoutId id="2147491015" r:id="rId4"/>
    <p:sldLayoutId id="2147491016" r:id="rId5"/>
    <p:sldLayoutId id="2147491017" r:id="rId6"/>
    <p:sldLayoutId id="2147491018" r:id="rId7"/>
    <p:sldLayoutId id="2147491019" r:id="rId8"/>
    <p:sldLayoutId id="2147491020" r:id="rId9"/>
    <p:sldLayoutId id="2147491021" r:id="rId10"/>
    <p:sldLayoutId id="2147491022"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tags" Target="../tags/tag445.xml"/><Relationship Id="rId14" Type="http://schemas.openxmlformats.org/officeDocument/2006/relationships/tags" Target="../tags/tag446.xml"/><Relationship Id="rId15" Type="http://schemas.openxmlformats.org/officeDocument/2006/relationships/tags" Target="../tags/tag447.xml"/><Relationship Id="rId16" Type="http://schemas.openxmlformats.org/officeDocument/2006/relationships/tags" Target="../tags/tag448.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tags" Target="../tags/tag456.xml"/><Relationship Id="rId5" Type="http://schemas.openxmlformats.org/officeDocument/2006/relationships/tags" Target="../tags/tag457.xml"/><Relationship Id="rId6" Type="http://schemas.openxmlformats.org/officeDocument/2006/relationships/tags" Target="../tags/tag458.xml"/><Relationship Id="rId7" Type="http://schemas.openxmlformats.org/officeDocument/2006/relationships/tags" Target="../tags/tag459.xml"/><Relationship Id="rId8" Type="http://schemas.openxmlformats.org/officeDocument/2006/relationships/tags" Target="../tags/tag460.xml"/><Relationship Id="rId9" Type="http://schemas.openxmlformats.org/officeDocument/2006/relationships/tags" Target="../tags/tag461.xml"/><Relationship Id="rId10" Type="http://schemas.openxmlformats.org/officeDocument/2006/relationships/tags" Target="../tags/tag462.xml"/><Relationship Id="rId11" Type="http://schemas.openxmlformats.org/officeDocument/2006/relationships/tags" Target="../tags/tag463.xml"/><Relationship Id="rId12" Type="http://schemas.openxmlformats.org/officeDocument/2006/relationships/tags" Target="../tags/tag464.xml"/><Relationship Id="rId13" Type="http://schemas.openxmlformats.org/officeDocument/2006/relationships/tags" Target="../tags/tag465.xml"/><Relationship Id="rId14" Type="http://schemas.openxmlformats.org/officeDocument/2006/relationships/tags" Target="../tags/tag466.xml"/><Relationship Id="rId15" Type="http://schemas.openxmlformats.org/officeDocument/2006/relationships/tags" Target="../tags/tag467.xml"/><Relationship Id="rId16" Type="http://schemas.openxmlformats.org/officeDocument/2006/relationships/tags" Target="../tags/tag468.xml"/><Relationship Id="rId17" Type="http://schemas.openxmlformats.org/officeDocument/2006/relationships/tags" Target="../tags/tag469.xml"/><Relationship Id="rId18" Type="http://schemas.openxmlformats.org/officeDocument/2006/relationships/tags" Target="../tags/tag470.xml"/><Relationship Id="rId19" Type="http://schemas.openxmlformats.org/officeDocument/2006/relationships/tags" Target="../tags/tag471.xml"/><Relationship Id="rId20" Type="http://schemas.openxmlformats.org/officeDocument/2006/relationships/tags" Target="../tags/tag472.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3.xml"/><Relationship Id="rId2" Type="http://schemas.openxmlformats.org/officeDocument/2006/relationships/tags" Target="../tags/tag474.xml"/><Relationship Id="rId3" Type="http://schemas.openxmlformats.org/officeDocument/2006/relationships/tags" Target="../tags/tag475.xml"/><Relationship Id="rId4" Type="http://schemas.openxmlformats.org/officeDocument/2006/relationships/tags" Target="../tags/tag476.xml"/><Relationship Id="rId5" Type="http://schemas.openxmlformats.org/officeDocument/2006/relationships/tags" Target="../tags/tag477.xml"/><Relationship Id="rId6" Type="http://schemas.openxmlformats.org/officeDocument/2006/relationships/tags" Target="../tags/tag478.xml"/><Relationship Id="rId7" Type="http://schemas.openxmlformats.org/officeDocument/2006/relationships/tags" Target="../tags/tag479.xml"/><Relationship Id="rId8" Type="http://schemas.openxmlformats.org/officeDocument/2006/relationships/tags" Target="../tags/tag480.xml"/><Relationship Id="rId9" Type="http://schemas.openxmlformats.org/officeDocument/2006/relationships/tags" Target="../tags/tag481.xml"/><Relationship Id="rId10" Type="http://schemas.openxmlformats.org/officeDocument/2006/relationships/tags" Target="../tags/tag482.xml"/><Relationship Id="rId11" Type="http://schemas.openxmlformats.org/officeDocument/2006/relationships/tags" Target="../tags/tag483.xml"/><Relationship Id="rId12" Type="http://schemas.openxmlformats.org/officeDocument/2006/relationships/tags" Target="../tags/tag484.xml"/><Relationship Id="rId13" Type="http://schemas.openxmlformats.org/officeDocument/2006/relationships/tags" Target="../tags/tag485.xml"/><Relationship Id="rId14" Type="http://schemas.openxmlformats.org/officeDocument/2006/relationships/tags" Target="../tags/tag486.xml"/><Relationship Id="rId15" Type="http://schemas.openxmlformats.org/officeDocument/2006/relationships/tags" Target="../tags/tag487.xml"/><Relationship Id="rId16" Type="http://schemas.openxmlformats.org/officeDocument/2006/relationships/tags" Target="../tags/tag488.xml"/><Relationship Id="rId17" Type="http://schemas.openxmlformats.org/officeDocument/2006/relationships/tags" Target="../tags/tag489.xml"/><Relationship Id="rId18" Type="http://schemas.openxmlformats.org/officeDocument/2006/relationships/tags" Target="../tags/tag490.xml"/><Relationship Id="rId19" Type="http://schemas.openxmlformats.org/officeDocument/2006/relationships/tags" Target="../tags/tag491.xml"/><Relationship Id="rId20" Type="http://schemas.openxmlformats.org/officeDocument/2006/relationships/tags" Target="../tags/tag492.xml"/><Relationship Id="rId21" Type="http://schemas.openxmlformats.org/officeDocument/2006/relationships/tags" Target="../tags/tag493.xml"/><Relationship Id="rId22" Type="http://schemas.openxmlformats.org/officeDocument/2006/relationships/tags" Target="../tags/tag494.xml"/><Relationship Id="rId23" Type="http://schemas.openxmlformats.org/officeDocument/2006/relationships/tags" Target="../tags/tag495.xml"/><Relationship Id="rId24" Type="http://schemas.openxmlformats.org/officeDocument/2006/relationships/tags" Target="../tags/tag496.xml"/><Relationship Id="rId25" Type="http://schemas.openxmlformats.org/officeDocument/2006/relationships/tags" Target="../tags/tag497.xml"/><Relationship Id="rId26" Type="http://schemas.openxmlformats.org/officeDocument/2006/relationships/tags" Target="../tags/tag498.xml"/><Relationship Id="rId27" Type="http://schemas.openxmlformats.org/officeDocument/2006/relationships/tags" Target="../tags/tag499.xml"/><Relationship Id="rId28" Type="http://schemas.openxmlformats.org/officeDocument/2006/relationships/tags" Target="../tags/tag500.xml"/><Relationship Id="rId29" Type="http://schemas.openxmlformats.org/officeDocument/2006/relationships/tags" Target="../tags/tag501.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502.xml"/><Relationship Id="rId2" Type="http://schemas.openxmlformats.org/officeDocument/2006/relationships/tags" Target="../tags/tag503.xml"/><Relationship Id="rId3" Type="http://schemas.openxmlformats.org/officeDocument/2006/relationships/tags" Target="../tags/tag50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505.xml"/><Relationship Id="rId2" Type="http://schemas.openxmlformats.org/officeDocument/2006/relationships/tags" Target="../tags/tag506.xml"/><Relationship Id="rId3" Type="http://schemas.openxmlformats.org/officeDocument/2006/relationships/tags" Target="../tags/tag507.xml"/><Relationship Id="rId4" Type="http://schemas.openxmlformats.org/officeDocument/2006/relationships/tags" Target="../tags/tag508.xml"/><Relationship Id="rId5" Type="http://schemas.openxmlformats.org/officeDocument/2006/relationships/tags" Target="../tags/tag509.xml"/><Relationship Id="rId6" Type="http://schemas.openxmlformats.org/officeDocument/2006/relationships/tags" Target="../tags/tag510.xml"/><Relationship Id="rId7" Type="http://schemas.openxmlformats.org/officeDocument/2006/relationships/tags" Target="../tags/tag511.xml"/><Relationship Id="rId8" Type="http://schemas.openxmlformats.org/officeDocument/2006/relationships/tags" Target="../tags/tag512.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13.xml"/><Relationship Id="rId2" Type="http://schemas.openxmlformats.org/officeDocument/2006/relationships/tags" Target="../tags/tag514.xml"/><Relationship Id="rId3" Type="http://schemas.openxmlformats.org/officeDocument/2006/relationships/tags" Target="../tags/tag515.xml"/><Relationship Id="rId4" Type="http://schemas.openxmlformats.org/officeDocument/2006/relationships/tags" Target="../tags/tag516.xml"/><Relationship Id="rId5" Type="http://schemas.openxmlformats.org/officeDocument/2006/relationships/tags" Target="../tags/tag517.xml"/><Relationship Id="rId6" Type="http://schemas.openxmlformats.org/officeDocument/2006/relationships/tags" Target="../tags/tag518.xml"/><Relationship Id="rId7" Type="http://schemas.openxmlformats.org/officeDocument/2006/relationships/tags" Target="../tags/tag519.xml"/><Relationship Id="rId8" Type="http://schemas.openxmlformats.org/officeDocument/2006/relationships/tags" Target="../tags/tag520.xml"/><Relationship Id="rId9" Type="http://schemas.openxmlformats.org/officeDocument/2006/relationships/tags" Target="../tags/tag521.xml"/><Relationship Id="rId10" Type="http://schemas.openxmlformats.org/officeDocument/2006/relationships/tags" Target="../tags/tag522.xml"/><Relationship Id="rId11" Type="http://schemas.openxmlformats.org/officeDocument/2006/relationships/tags" Target="../tags/tag523.xml"/><Relationship Id="rId12" Type="http://schemas.openxmlformats.org/officeDocument/2006/relationships/tags" Target="../tags/tag524.xml"/><Relationship Id="rId13" Type="http://schemas.openxmlformats.org/officeDocument/2006/relationships/tags" Target="../tags/tag525.xml"/><Relationship Id="rId14" Type="http://schemas.openxmlformats.org/officeDocument/2006/relationships/tags" Target="../tags/tag526.xml"/><Relationship Id="rId15" Type="http://schemas.openxmlformats.org/officeDocument/2006/relationships/tags" Target="../tags/tag527.xml"/><Relationship Id="rId16" Type="http://schemas.openxmlformats.org/officeDocument/2006/relationships/tags" Target="../tags/tag528.xml"/><Relationship Id="rId17" Type="http://schemas.openxmlformats.org/officeDocument/2006/relationships/tags" Target="../tags/tag529.xml"/><Relationship Id="rId18" Type="http://schemas.openxmlformats.org/officeDocument/2006/relationships/tags" Target="../tags/tag530.xml"/><Relationship Id="rId19" Type="http://schemas.openxmlformats.org/officeDocument/2006/relationships/tags" Target="../tags/tag531.xml"/><Relationship Id="rId20" Type="http://schemas.openxmlformats.org/officeDocument/2006/relationships/tags" Target="../tags/tag532.xml"/><Relationship Id="rId21" Type="http://schemas.openxmlformats.org/officeDocument/2006/relationships/tags" Target="../tags/tag533.xml"/><Relationship Id="rId22" Type="http://schemas.openxmlformats.org/officeDocument/2006/relationships/tags" Target="../tags/tag534.xml"/><Relationship Id="rId23" Type="http://schemas.openxmlformats.org/officeDocument/2006/relationships/tags" Target="../tags/tag535.xml"/><Relationship Id="rId24" Type="http://schemas.openxmlformats.org/officeDocument/2006/relationships/tags" Target="../tags/tag536.xml"/><Relationship Id="rId25" Type="http://schemas.openxmlformats.org/officeDocument/2006/relationships/tags" Target="../tags/tag537.xml"/><Relationship Id="rId26" Type="http://schemas.openxmlformats.org/officeDocument/2006/relationships/tags" Target="../tags/tag538.xml"/><Relationship Id="rId27" Type="http://schemas.openxmlformats.org/officeDocument/2006/relationships/tags" Target="../tags/tag539.xml"/><Relationship Id="rId28" Type="http://schemas.openxmlformats.org/officeDocument/2006/relationships/tags" Target="../tags/tag540.xml"/><Relationship Id="rId29" Type="http://schemas.openxmlformats.org/officeDocument/2006/relationships/tags" Target="../tags/tag541.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42.xml"/><Relationship Id="rId2" Type="http://schemas.openxmlformats.org/officeDocument/2006/relationships/tags" Target="../tags/tag543.xml"/><Relationship Id="rId3" Type="http://schemas.openxmlformats.org/officeDocument/2006/relationships/tags" Target="../tags/tag544.xml"/><Relationship Id="rId4" Type="http://schemas.openxmlformats.org/officeDocument/2006/relationships/tags" Target="../tags/tag545.xml"/><Relationship Id="rId5" Type="http://schemas.openxmlformats.org/officeDocument/2006/relationships/tags" Target="../tags/tag546.xml"/><Relationship Id="rId6" Type="http://schemas.openxmlformats.org/officeDocument/2006/relationships/tags" Target="../tags/tag547.xml"/><Relationship Id="rId7" Type="http://schemas.openxmlformats.org/officeDocument/2006/relationships/tags" Target="../tags/tag548.xml"/><Relationship Id="rId8" Type="http://schemas.openxmlformats.org/officeDocument/2006/relationships/tags" Target="../tags/tag549.xml"/><Relationship Id="rId9" Type="http://schemas.openxmlformats.org/officeDocument/2006/relationships/tags" Target="../tags/tag550.xml"/><Relationship Id="rId10" Type="http://schemas.openxmlformats.org/officeDocument/2006/relationships/tags" Target="../tags/tag551.xml"/><Relationship Id="rId11" Type="http://schemas.openxmlformats.org/officeDocument/2006/relationships/tags" Target="../tags/tag552.xml"/><Relationship Id="rId12" Type="http://schemas.openxmlformats.org/officeDocument/2006/relationships/tags" Target="../tags/tag55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54.xml"/><Relationship Id="rId2" Type="http://schemas.openxmlformats.org/officeDocument/2006/relationships/tags" Target="../tags/tag555.xml"/><Relationship Id="rId3" Type="http://schemas.openxmlformats.org/officeDocument/2006/relationships/tags" Target="../tags/tag556.xml"/><Relationship Id="rId4" Type="http://schemas.openxmlformats.org/officeDocument/2006/relationships/tags" Target="../tags/tag557.xml"/><Relationship Id="rId5" Type="http://schemas.openxmlformats.org/officeDocument/2006/relationships/tags" Target="../tags/tag558.xml"/><Relationship Id="rId6" Type="http://schemas.openxmlformats.org/officeDocument/2006/relationships/tags" Target="../tags/tag559.xml"/><Relationship Id="rId7" Type="http://schemas.openxmlformats.org/officeDocument/2006/relationships/tags" Target="../tags/tag560.xml"/><Relationship Id="rId8" Type="http://schemas.openxmlformats.org/officeDocument/2006/relationships/tags" Target="../tags/tag561.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62.xml"/><Relationship Id="rId2" Type="http://schemas.openxmlformats.org/officeDocument/2006/relationships/tags" Target="../tags/tag563.xml"/><Relationship Id="rId3" Type="http://schemas.openxmlformats.org/officeDocument/2006/relationships/tags" Target="../tags/tag56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65.xml"/><Relationship Id="rId2" Type="http://schemas.openxmlformats.org/officeDocument/2006/relationships/tags" Target="../tags/tag566.xml"/><Relationship Id="rId3" Type="http://schemas.openxmlformats.org/officeDocument/2006/relationships/tags" Target="../tags/tag567.xml"/><Relationship Id="rId4" Type="http://schemas.openxmlformats.org/officeDocument/2006/relationships/tags" Target="../tags/tag568.xml"/><Relationship Id="rId5" Type="http://schemas.openxmlformats.org/officeDocument/2006/relationships/tags" Target="../tags/tag569.xml"/><Relationship Id="rId6" Type="http://schemas.openxmlformats.org/officeDocument/2006/relationships/tags" Target="../tags/tag570.xml"/><Relationship Id="rId7" Type="http://schemas.openxmlformats.org/officeDocument/2006/relationships/tags" Target="../tags/tag571.xml"/><Relationship Id="rId8" Type="http://schemas.openxmlformats.org/officeDocument/2006/relationships/tags" Target="../tags/tag572.xml"/><Relationship Id="rId9" Type="http://schemas.openxmlformats.org/officeDocument/2006/relationships/tags" Target="../tags/tag573.xml"/><Relationship Id="rId10" Type="http://schemas.openxmlformats.org/officeDocument/2006/relationships/tags" Target="../tags/tag574.xml"/><Relationship Id="rId11" Type="http://schemas.openxmlformats.org/officeDocument/2006/relationships/tags" Target="../tags/tag575.xml"/><Relationship Id="rId12" Type="http://schemas.openxmlformats.org/officeDocument/2006/relationships/tags" Target="../tags/tag57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77.xml"/><Relationship Id="rId2" Type="http://schemas.openxmlformats.org/officeDocument/2006/relationships/tags" Target="../tags/tag578.xml"/><Relationship Id="rId3" Type="http://schemas.openxmlformats.org/officeDocument/2006/relationships/tags" Target="../tags/tag579.xml"/><Relationship Id="rId4" Type="http://schemas.openxmlformats.org/officeDocument/2006/relationships/tags" Target="../tags/tag580.xml"/><Relationship Id="rId5" Type="http://schemas.openxmlformats.org/officeDocument/2006/relationships/tags" Target="../tags/tag581.xml"/><Relationship Id="rId6" Type="http://schemas.openxmlformats.org/officeDocument/2006/relationships/tags" Target="../tags/tag582.xml"/><Relationship Id="rId7" Type="http://schemas.openxmlformats.org/officeDocument/2006/relationships/tags" Target="../tags/tag583.xml"/><Relationship Id="rId8" Type="http://schemas.openxmlformats.org/officeDocument/2006/relationships/tags" Target="../tags/tag584.xml"/><Relationship Id="rId9" Type="http://schemas.openxmlformats.org/officeDocument/2006/relationships/tags" Target="../tags/tag585.xml"/><Relationship Id="rId10" Type="http://schemas.openxmlformats.org/officeDocument/2006/relationships/tags" Target="../tags/tag586.xml"/><Relationship Id="rId11" Type="http://schemas.openxmlformats.org/officeDocument/2006/relationships/tags" Target="../tags/tag587.xml"/><Relationship Id="rId12" Type="http://schemas.openxmlformats.org/officeDocument/2006/relationships/tags" Target="../tags/tag58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89.xml"/><Relationship Id="rId2" Type="http://schemas.openxmlformats.org/officeDocument/2006/relationships/tags" Target="../tags/tag590.xml"/><Relationship Id="rId3" Type="http://schemas.openxmlformats.org/officeDocument/2006/relationships/tags" Target="../tags/tag591.xml"/><Relationship Id="rId4" Type="http://schemas.openxmlformats.org/officeDocument/2006/relationships/tags" Target="../tags/tag592.xml"/><Relationship Id="rId5" Type="http://schemas.openxmlformats.org/officeDocument/2006/relationships/tags" Target="../tags/tag593.xml"/><Relationship Id="rId6" Type="http://schemas.openxmlformats.org/officeDocument/2006/relationships/tags" Target="../tags/tag594.xml"/><Relationship Id="rId7" Type="http://schemas.openxmlformats.org/officeDocument/2006/relationships/tags" Target="../tags/tag595.xml"/><Relationship Id="rId8" Type="http://schemas.openxmlformats.org/officeDocument/2006/relationships/tags" Target="../tags/tag596.xml"/><Relationship Id="rId9" Type="http://schemas.openxmlformats.org/officeDocument/2006/relationships/tags" Target="../tags/tag597.xml"/><Relationship Id="rId10" Type="http://schemas.openxmlformats.org/officeDocument/2006/relationships/tags" Target="../tags/tag598.xml"/><Relationship Id="rId11" Type="http://schemas.openxmlformats.org/officeDocument/2006/relationships/tags" Target="../tags/tag599.xml"/><Relationship Id="rId12" Type="http://schemas.openxmlformats.org/officeDocument/2006/relationships/tags" Target="../tags/tag60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601.xml"/><Relationship Id="rId2" Type="http://schemas.openxmlformats.org/officeDocument/2006/relationships/tags" Target="../tags/tag602.xml"/><Relationship Id="rId3" Type="http://schemas.openxmlformats.org/officeDocument/2006/relationships/tags" Target="../tags/tag603.xml"/><Relationship Id="rId4" Type="http://schemas.openxmlformats.org/officeDocument/2006/relationships/tags" Target="../tags/tag604.xml"/><Relationship Id="rId5" Type="http://schemas.openxmlformats.org/officeDocument/2006/relationships/tags" Target="../tags/tag605.xml"/><Relationship Id="rId6" Type="http://schemas.openxmlformats.org/officeDocument/2006/relationships/tags" Target="../tags/tag606.xml"/><Relationship Id="rId7" Type="http://schemas.openxmlformats.org/officeDocument/2006/relationships/tags" Target="../tags/tag607.xml"/><Relationship Id="rId8" Type="http://schemas.openxmlformats.org/officeDocument/2006/relationships/tags" Target="../tags/tag608.xml"/><Relationship Id="rId9" Type="http://schemas.openxmlformats.org/officeDocument/2006/relationships/tags" Target="../tags/tag609.xml"/><Relationship Id="rId10" Type="http://schemas.openxmlformats.org/officeDocument/2006/relationships/tags" Target="../tags/tag610.xml"/><Relationship Id="rId11" Type="http://schemas.openxmlformats.org/officeDocument/2006/relationships/tags" Target="../tags/tag611.xml"/><Relationship Id="rId12" Type="http://schemas.openxmlformats.org/officeDocument/2006/relationships/tags" Target="../tags/tag61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613.xml"/><Relationship Id="rId2" Type="http://schemas.openxmlformats.org/officeDocument/2006/relationships/tags" Target="../tags/tag614.xml"/><Relationship Id="rId3" Type="http://schemas.openxmlformats.org/officeDocument/2006/relationships/tags" Target="../tags/tag61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616.xml"/><Relationship Id="rId2" Type="http://schemas.openxmlformats.org/officeDocument/2006/relationships/tags" Target="../tags/tag617.xml"/><Relationship Id="rId3" Type="http://schemas.openxmlformats.org/officeDocument/2006/relationships/tags" Target="../tags/tag618.xml"/><Relationship Id="rId4" Type="http://schemas.openxmlformats.org/officeDocument/2006/relationships/tags" Target="../tags/tag619.xml"/><Relationship Id="rId5" Type="http://schemas.openxmlformats.org/officeDocument/2006/relationships/tags" Target="../tags/tag620.xml"/><Relationship Id="rId6" Type="http://schemas.openxmlformats.org/officeDocument/2006/relationships/tags" Target="../tags/tag621.xml"/><Relationship Id="rId7" Type="http://schemas.openxmlformats.org/officeDocument/2006/relationships/tags" Target="../tags/tag622.xml"/><Relationship Id="rId8" Type="http://schemas.openxmlformats.org/officeDocument/2006/relationships/tags" Target="../tags/tag623.xml"/><Relationship Id="rId9" Type="http://schemas.openxmlformats.org/officeDocument/2006/relationships/tags" Target="../tags/tag624.xml"/><Relationship Id="rId10" Type="http://schemas.openxmlformats.org/officeDocument/2006/relationships/tags" Target="../tags/tag625.xml"/><Relationship Id="rId11" Type="http://schemas.openxmlformats.org/officeDocument/2006/relationships/tags" Target="../tags/tag626.xml"/><Relationship Id="rId12" Type="http://schemas.openxmlformats.org/officeDocument/2006/relationships/tags" Target="../tags/tag627.xml"/><Relationship Id="rId13" Type="http://schemas.openxmlformats.org/officeDocument/2006/relationships/tags" Target="../tags/tag628.xml"/><Relationship Id="rId14" Type="http://schemas.openxmlformats.org/officeDocument/2006/relationships/tags" Target="../tags/tag629.xml"/><Relationship Id="rId15" Type="http://schemas.openxmlformats.org/officeDocument/2006/relationships/tags" Target="../tags/tag630.xml"/><Relationship Id="rId16" Type="http://schemas.openxmlformats.org/officeDocument/2006/relationships/tags" Target="../tags/tag631.xml"/><Relationship Id="rId17" Type="http://schemas.openxmlformats.org/officeDocument/2006/relationships/tags" Target="../tags/tag632.xml"/><Relationship Id="rId18" Type="http://schemas.openxmlformats.org/officeDocument/2006/relationships/tags" Target="../tags/tag633.xml"/><Relationship Id="rId19" Type="http://schemas.openxmlformats.org/officeDocument/2006/relationships/tags" Target="../tags/tag634.xml"/><Relationship Id="rId20" Type="http://schemas.openxmlformats.org/officeDocument/2006/relationships/tags" Target="../tags/tag635.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36.xml"/><Relationship Id="rId2" Type="http://schemas.openxmlformats.org/officeDocument/2006/relationships/tags" Target="../tags/tag637.xml"/><Relationship Id="rId3" Type="http://schemas.openxmlformats.org/officeDocument/2006/relationships/tags" Target="../tags/tag638.xml"/><Relationship Id="rId4" Type="http://schemas.openxmlformats.org/officeDocument/2006/relationships/tags" Target="../tags/tag639.xml"/><Relationship Id="rId5" Type="http://schemas.openxmlformats.org/officeDocument/2006/relationships/tags" Target="../tags/tag640.xml"/><Relationship Id="rId6" Type="http://schemas.openxmlformats.org/officeDocument/2006/relationships/tags" Target="../tags/tag641.xml"/><Relationship Id="rId7" Type="http://schemas.openxmlformats.org/officeDocument/2006/relationships/tags" Target="../tags/tag642.xml"/><Relationship Id="rId8" Type="http://schemas.openxmlformats.org/officeDocument/2006/relationships/tags" Target="../tags/tag643.xml"/><Relationship Id="rId9" Type="http://schemas.openxmlformats.org/officeDocument/2006/relationships/tags" Target="../tags/tag644.xml"/><Relationship Id="rId10" Type="http://schemas.openxmlformats.org/officeDocument/2006/relationships/tags" Target="../tags/tag645.xml"/><Relationship Id="rId11" Type="http://schemas.openxmlformats.org/officeDocument/2006/relationships/tags" Target="../tags/tag646.xml"/><Relationship Id="rId12" Type="http://schemas.openxmlformats.org/officeDocument/2006/relationships/tags" Target="../tags/tag64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48.xml"/><Relationship Id="rId2" Type="http://schemas.openxmlformats.org/officeDocument/2006/relationships/tags" Target="../tags/tag649.xml"/><Relationship Id="rId3" Type="http://schemas.openxmlformats.org/officeDocument/2006/relationships/tags" Target="../tags/tag650.xml"/><Relationship Id="rId4" Type="http://schemas.openxmlformats.org/officeDocument/2006/relationships/tags" Target="../tags/tag65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52.xml"/><Relationship Id="rId2" Type="http://schemas.openxmlformats.org/officeDocument/2006/relationships/tags" Target="../tags/tag653.xml"/><Relationship Id="rId3" Type="http://schemas.openxmlformats.org/officeDocument/2006/relationships/tags" Target="../tags/tag654.xml"/><Relationship Id="rId4" Type="http://schemas.openxmlformats.org/officeDocument/2006/relationships/tags" Target="../tags/tag655.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56.xml"/><Relationship Id="rId2" Type="http://schemas.openxmlformats.org/officeDocument/2006/relationships/tags" Target="../tags/tag657.xml"/><Relationship Id="rId3" Type="http://schemas.openxmlformats.org/officeDocument/2006/relationships/tags" Target="../tags/tag65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59.xml"/><Relationship Id="rId2" Type="http://schemas.openxmlformats.org/officeDocument/2006/relationships/tags" Target="../tags/tag660.xml"/><Relationship Id="rId3" Type="http://schemas.openxmlformats.org/officeDocument/2006/relationships/tags" Target="../tags/tag661.xml"/><Relationship Id="rId4" Type="http://schemas.openxmlformats.org/officeDocument/2006/relationships/tags" Target="../tags/tag662.xml"/><Relationship Id="rId5" Type="http://schemas.openxmlformats.org/officeDocument/2006/relationships/tags" Target="../tags/tag663.xml"/><Relationship Id="rId6" Type="http://schemas.openxmlformats.org/officeDocument/2006/relationships/tags" Target="../tags/tag664.xml"/><Relationship Id="rId7" Type="http://schemas.openxmlformats.org/officeDocument/2006/relationships/tags" Target="../tags/tag665.xml"/><Relationship Id="rId8" Type="http://schemas.openxmlformats.org/officeDocument/2006/relationships/tags" Target="../tags/tag666.xml"/><Relationship Id="rId9" Type="http://schemas.openxmlformats.org/officeDocument/2006/relationships/tags" Target="../tags/tag667.xml"/><Relationship Id="rId10" Type="http://schemas.openxmlformats.org/officeDocument/2006/relationships/tags" Target="../tags/tag668.xml"/><Relationship Id="rId11" Type="http://schemas.openxmlformats.org/officeDocument/2006/relationships/tags" Target="../tags/tag669.xml"/><Relationship Id="rId12" Type="http://schemas.openxmlformats.org/officeDocument/2006/relationships/tags" Target="../tags/tag67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71.xml"/><Relationship Id="rId2" Type="http://schemas.openxmlformats.org/officeDocument/2006/relationships/tags" Target="../tags/tag672.xml"/><Relationship Id="rId3" Type="http://schemas.openxmlformats.org/officeDocument/2006/relationships/tags" Target="../tags/tag673.xml"/><Relationship Id="rId4" Type="http://schemas.openxmlformats.org/officeDocument/2006/relationships/tags" Target="../tags/tag674.xml"/><Relationship Id="rId5" Type="http://schemas.openxmlformats.org/officeDocument/2006/relationships/tags" Target="../tags/tag675.xml"/><Relationship Id="rId6" Type="http://schemas.openxmlformats.org/officeDocument/2006/relationships/tags" Target="../tags/tag676.xml"/><Relationship Id="rId7" Type="http://schemas.openxmlformats.org/officeDocument/2006/relationships/tags" Target="../tags/tag677.xml"/><Relationship Id="rId8" Type="http://schemas.openxmlformats.org/officeDocument/2006/relationships/tags" Target="../tags/tag678.xml"/><Relationship Id="rId9" Type="http://schemas.openxmlformats.org/officeDocument/2006/relationships/tags" Target="../tags/tag679.xml"/><Relationship Id="rId10" Type="http://schemas.openxmlformats.org/officeDocument/2006/relationships/tags" Target="../tags/tag680.xml"/><Relationship Id="rId11" Type="http://schemas.openxmlformats.org/officeDocument/2006/relationships/tags" Target="../tags/tag681.xml"/><Relationship Id="rId12" Type="http://schemas.openxmlformats.org/officeDocument/2006/relationships/tags" Target="../tags/tag68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83.xml"/><Relationship Id="rId2" Type="http://schemas.openxmlformats.org/officeDocument/2006/relationships/tags" Target="../tags/tag684.xml"/><Relationship Id="rId3" Type="http://schemas.openxmlformats.org/officeDocument/2006/relationships/tags" Target="../tags/tag685.xml"/><Relationship Id="rId4" Type="http://schemas.openxmlformats.org/officeDocument/2006/relationships/tags" Target="../tags/tag686.xml"/><Relationship Id="rId5" Type="http://schemas.openxmlformats.org/officeDocument/2006/relationships/tags" Target="../tags/tag687.xml"/><Relationship Id="rId6" Type="http://schemas.openxmlformats.org/officeDocument/2006/relationships/tags" Target="../tags/tag688.xml"/><Relationship Id="rId7" Type="http://schemas.openxmlformats.org/officeDocument/2006/relationships/tags" Target="../tags/tag689.xml"/><Relationship Id="rId8" Type="http://schemas.openxmlformats.org/officeDocument/2006/relationships/tags" Target="../tags/tag690.xml"/><Relationship Id="rId9" Type="http://schemas.openxmlformats.org/officeDocument/2006/relationships/tags" Target="../tags/tag691.xml"/><Relationship Id="rId10" Type="http://schemas.openxmlformats.org/officeDocument/2006/relationships/tags" Target="../tags/tag692.xml"/><Relationship Id="rId11" Type="http://schemas.openxmlformats.org/officeDocument/2006/relationships/tags" Target="../tags/tag693.xml"/><Relationship Id="rId12" Type="http://schemas.openxmlformats.org/officeDocument/2006/relationships/tags" Target="../tags/tag69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95.xml"/><Relationship Id="rId2" Type="http://schemas.openxmlformats.org/officeDocument/2006/relationships/tags" Target="../tags/tag696.xml"/><Relationship Id="rId3" Type="http://schemas.openxmlformats.org/officeDocument/2006/relationships/tags" Target="../tags/tag697.xml"/><Relationship Id="rId4" Type="http://schemas.openxmlformats.org/officeDocument/2006/relationships/tags" Target="../tags/tag698.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99.xml"/><Relationship Id="rId2" Type="http://schemas.openxmlformats.org/officeDocument/2006/relationships/tags" Target="../tags/tag700.xml"/><Relationship Id="rId3" Type="http://schemas.openxmlformats.org/officeDocument/2006/relationships/tags" Target="../tags/tag701.xml"/><Relationship Id="rId4" Type="http://schemas.openxmlformats.org/officeDocument/2006/relationships/tags" Target="../tags/tag702.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2024年物流行业智能仓储管理解决方案</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智能仓储管理解决方案的发展背景</a:t>
            </a:r>
            <a:endParaRPr altLang="en-US" b="1" dirty="0" sz="28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智能仓储管理解决方案的核心技术</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智能仓储管理解决方案的应用场景</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智能仓储管理解决方案的实施效果</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智能仓储管理解决方案的未来展望</a:t>
            </a:r>
            <a:endParaRPr altLang="en-US" b="1" dirty="0" sz="2800" lang="zh-CN" spc="300">
              <a:solidFill>
                <a:schemeClr val="bg1"/>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2" name="标题"/>
          <p:cNvSpPr>
            <a:spLocks noGrp="1"/>
          </p:cNvSpPr>
          <p:nvPr>
            <p:ph type="title"/>
            <p:custDataLst>
              <p:tags r:id="rId1"/>
            </p:custDataLst>
          </p:nvPr>
        </p:nvSpPr>
        <p:spPr/>
        <p:txBody>
          <a:bodyPr>
            <a:normAutofit fontScale="90000"/>
          </a:bodyPr>
          <a:p>
            <a:r>
              <a:rPr altLang="en-US" dirty="0" lang="zh-CN"/>
              <a:t>智能仓储管理解决方案的发展背景</a:t>
            </a:r>
            <a:endParaRPr altLang="en-US" dirty="0" lang="zh-CN"/>
          </a:p>
        </p:txBody>
      </p:sp>
      <p:sp>
        <p:nvSpPr>
          <p:cNvPr id="1049794"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物流行业的发展趋势</a:t>
            </a:r>
            <a:endParaRPr altLang="en-US" lang="zh-CN"/>
          </a:p>
        </p:txBody>
      </p:sp>
      <p:sp>
        <p:nvSpPr>
          <p:cNvPr id="10505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物流行业正面临着转型升级的压力和机遇</a:t>
            </a:r>
            <a:endParaRPr altLang="zh-CN" dirty="0" lang="en-US">
              <a:solidFill>
                <a:schemeClr val="dk1">
                  <a:lumMod val="80000"/>
                  <a:lumOff val="20000"/>
                </a:schemeClr>
              </a:solidFill>
              <a:latin typeface="+mn-ea"/>
              <a:sym typeface="+mn-ea"/>
            </a:endParaRPr>
          </a:p>
        </p:txBody>
      </p:sp>
      <p:sp>
        <p:nvSpPr>
          <p:cNvPr id="10505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电子商务的崛起推动了物流行业的快速发展</a:t>
            </a:r>
            <a:endParaRPr altLang="en-US" dirty="0" lang="zh-CN">
              <a:solidFill>
                <a:schemeClr val="dk1">
                  <a:lumMod val="80000"/>
                  <a:lumOff val="20000"/>
                </a:schemeClr>
              </a:solidFill>
              <a:latin typeface="+mn-ea"/>
              <a:sym typeface="+mn-ea"/>
            </a:endParaRPr>
          </a:p>
        </p:txBody>
      </p:sp>
      <p:sp>
        <p:nvSpPr>
          <p:cNvPr id="10505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智能化、自动化技术的应用成为物流行业的发展趋势</a:t>
            </a:r>
            <a:endParaRPr altLang="en-US" dirty="0" lang="zh-CN">
              <a:solidFill>
                <a:schemeClr val="dk1">
                  <a:lumMod val="80000"/>
                  <a:lumOff val="20000"/>
                </a:schemeClr>
              </a:solidFill>
              <a:latin typeface="+mn-ea"/>
              <a:sym typeface="+mn-ea"/>
            </a:endParaRPr>
          </a:p>
        </p:txBody>
      </p:sp>
      <p:sp>
        <p:nvSpPr>
          <p:cNvPr id="10505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绿色物流、智能物流成为未来物流行业的重要发展方向</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传统仓储管理的挑战</a:t>
            </a:r>
            <a:endParaRPr altLang="en-US" lang="zh-CN"/>
          </a:p>
        </p:txBody>
      </p:sp>
      <p:sp>
        <p:nvSpPr>
          <p:cNvPr id="105064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人力成本高：传统仓储管理依赖大量人力，成本难以降低</a:t>
            </a:r>
            <a:endParaRPr altLang="en-US" dirty="0" sz="1200" lang="zh-CN" spc="150">
              <a:solidFill>
                <a:schemeClr val="tx1">
                  <a:lumMod val="65000"/>
                  <a:lumOff val="35000"/>
                </a:schemeClr>
              </a:solidFill>
              <a:latin typeface="+mn-ea"/>
              <a:sym typeface="+mn-ea"/>
            </a:endParaRPr>
          </a:p>
        </p:txBody>
      </p:sp>
      <p:sp>
        <p:nvSpPr>
          <p:cNvPr id="105064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效率低下：人工操作和纸质化管理导致仓储效率低下，难以满足现代物流需求</a:t>
            </a:r>
            <a:endParaRPr altLang="en-US" dirty="0" sz="1200" lang="zh-CN" spc="150">
              <a:solidFill>
                <a:schemeClr val="tx1">
                  <a:lumMod val="65000"/>
                  <a:lumOff val="35000"/>
                </a:schemeClr>
              </a:solidFill>
              <a:latin typeface="+mn-ea"/>
              <a:sym typeface="+mn-ea"/>
            </a:endParaRPr>
          </a:p>
        </p:txBody>
      </p:sp>
      <p:sp>
        <p:nvSpPr>
          <p:cNvPr id="105064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库存管理不精确：人工盘点和记录容易出错，无法实时掌握库存情况</a:t>
            </a:r>
            <a:endParaRPr altLang="en-US" dirty="0" sz="1200" lang="zh-CN" spc="150">
              <a:solidFill>
                <a:schemeClr val="tx1">
                  <a:lumMod val="65000"/>
                  <a:lumOff val="35000"/>
                </a:schemeClr>
              </a:solidFill>
              <a:latin typeface="+mn-ea"/>
              <a:sym typeface="+mn-ea"/>
            </a:endParaRPr>
          </a:p>
        </p:txBody>
      </p:sp>
      <p:sp>
        <p:nvSpPr>
          <p:cNvPr id="105065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信息沟通不畅：各部门之间信息传递不及时，影响仓储管理效率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688" name="标题 1"/>
          <p:cNvSpPr>
            <a:spLocks noGrp="1"/>
          </p:cNvSpPr>
          <p:nvPr>
            <p:ph type="title"/>
          </p:nvPr>
        </p:nvSpPr>
        <p:spPr/>
        <p:txBody>
          <a:bodyPr/>
          <a:p>
            <a:r>
              <a:rPr altLang="en-US" lang="zh-CN"/>
              <a:t>智能仓储管理的优势</a:t>
            </a:r>
            <a:endParaRPr altLang="en-US" lang="zh-CN"/>
          </a:p>
        </p:txBody>
      </p:sp>
      <p:sp>
        <p:nvSpPr>
          <p:cNvPr id="10506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提高仓储效率：智能仓储管理通过自动化、智能化的操作，减少了人工干预，提高了仓储运作的速度和准确性。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提升客户体验：智能仓储管理可以实现快速响应，提高订单处理速度，提升客户满意度。</a:t>
            </a:r>
            <a:endParaRPr dirty="0" sz="1400" err="1">
              <a:solidFill>
                <a:schemeClr val="tx1">
                  <a:lumMod val="75000"/>
                  <a:lumOff val="25000"/>
                </a:schemeClr>
              </a:solidFill>
              <a:latin typeface="+mn-ea"/>
              <a:ea typeface="+mn-ea"/>
              <a:cs typeface="+mn-ea"/>
              <a:sym typeface="+mn-lt"/>
            </a:endParaRPr>
          </a:p>
        </p:txBody>
      </p:sp>
      <p:sp>
        <p:nvSpPr>
          <p:cNvPr id="10507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7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增强供应链协同：智能仓储管理可以实现信息共享，提高供应链的透明度和协同性，增强整体竞争力。</a:t>
            </a:r>
            <a:endParaRPr dirty="0" sz="1400" err="1">
              <a:solidFill>
                <a:schemeClr val="tx1">
                  <a:lumMod val="75000"/>
                  <a:lumOff val="25000"/>
                </a:schemeClr>
              </a:solidFill>
              <a:latin typeface="+mn-ea"/>
              <a:ea typeface="+mn-ea"/>
              <a:cs typeface="+mn-ea"/>
              <a:sym typeface="+mn-lt"/>
            </a:endParaRPr>
          </a:p>
        </p:txBody>
      </p:sp>
      <p:sp>
        <p:nvSpPr>
          <p:cNvPr id="1050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降低成本：智能仓储管理能够实现精细化管理，减少浪费，降低仓储成本。</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66" name="标题 1"/>
          <p:cNvSpPr>
            <a:spLocks noGrp="1"/>
          </p:cNvSpPr>
          <p:nvPr>
            <p:ph type="title"/>
          </p:nvPr>
        </p:nvSpPr>
        <p:spPr/>
        <p:txBody>
          <a:bodyPr/>
          <a:p>
            <a:r>
              <a:rPr altLang="en-US" lang="zh-CN"/>
              <a:t>解决方案的市场需求</a:t>
            </a:r>
            <a:endParaRPr altLang="en-US" lang="zh-CN"/>
          </a:p>
        </p:txBody>
      </p:sp>
      <p:sp>
        <p:nvSpPr>
          <p:cNvPr id="105076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9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9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传统仓储管理方式存在效率低下、成本高昂等问题，需要智能化升级</a:t>
            </a:r>
            <a:endParaRPr altLang="en-US" dirty="0" sz="1200" lang="zh-CN" spc="150">
              <a:solidFill>
                <a:schemeClr val="tx1">
                  <a:lumMod val="65000"/>
                  <a:lumOff val="35000"/>
                </a:schemeClr>
              </a:solidFill>
              <a:latin typeface="+mn-ea"/>
              <a:sym typeface="+mn-ea"/>
            </a:endParaRPr>
          </a:p>
        </p:txBody>
      </p:sp>
      <p:sp>
        <p:nvSpPr>
          <p:cNvPr id="105080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市场需求驱动，企业需要更加高效、智能的仓储管理解决方案来提升竞争力</a:t>
            </a:r>
            <a:endParaRPr altLang="en-US" dirty="0" sz="1200" lang="zh-CN" spc="150">
              <a:solidFill>
                <a:schemeClr val="tx1">
                  <a:lumMod val="65000"/>
                  <a:lumOff val="35000"/>
                </a:schemeClr>
              </a:solidFill>
              <a:latin typeface="+mn-ea"/>
              <a:sym typeface="+mn-ea"/>
            </a:endParaRPr>
          </a:p>
        </p:txBody>
      </p:sp>
      <p:sp>
        <p:nvSpPr>
          <p:cNvPr id="105080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物联网、大数据、人工智能等技术的成熟为智能仓储管理提供了技术支持</a:t>
            </a:r>
            <a:endParaRPr altLang="en-US" dirty="0" sz="1200" lang="zh-CN" spc="150">
              <a:solidFill>
                <a:schemeClr val="tx1">
                  <a:lumMod val="65000"/>
                  <a:lumOff val="35000"/>
                </a:schemeClr>
              </a:solidFill>
              <a:latin typeface="+mn-ea"/>
              <a:sym typeface="+mn-ea"/>
            </a:endParaRPr>
          </a:p>
        </p:txBody>
      </p:sp>
      <p:sp>
        <p:nvSpPr>
          <p:cNvPr id="105081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物流行业快速发展，对仓储管理提出了更高的要求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48" name="标题"/>
          <p:cNvSpPr>
            <a:spLocks noGrp="1"/>
          </p:cNvSpPr>
          <p:nvPr>
            <p:ph type="title"/>
            <p:custDataLst>
              <p:tags r:id="rId1"/>
            </p:custDataLst>
          </p:nvPr>
        </p:nvSpPr>
        <p:spPr/>
        <p:txBody>
          <a:bodyPr>
            <a:normAutofit fontScale="90000"/>
          </a:bodyPr>
          <a:p>
            <a:r>
              <a:rPr altLang="en-US" dirty="0" lang="zh-CN"/>
              <a:t>智能仓储管理解决方案的核心技术</a:t>
            </a:r>
            <a:endParaRPr altLang="en-US" dirty="0" lang="zh-CN"/>
          </a:p>
        </p:txBody>
      </p:sp>
      <p:sp>
        <p:nvSpPr>
          <p:cNvPr id="105085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28" name="标题 1"/>
          <p:cNvSpPr>
            <a:spLocks noGrp="1"/>
          </p:cNvSpPr>
          <p:nvPr>
            <p:ph type="title"/>
          </p:nvPr>
        </p:nvSpPr>
        <p:spPr/>
        <p:txBody>
          <a:bodyPr/>
          <a:p>
            <a:r>
              <a:rPr altLang="en-US" lang="zh-CN"/>
              <a:t>物联网技术</a:t>
            </a:r>
            <a:endParaRPr altLang="en-US" lang="zh-CN"/>
          </a:p>
        </p:txBody>
      </p:sp>
      <p:sp>
        <p:nvSpPr>
          <p:cNvPr id="10516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6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应用领域：在智能仓储管理中，物联网技术主要用于实现物品的实时监控、追踪和自动化处理，提高仓储效率和降低运营成本。</a:t>
            </a:r>
            <a:endParaRPr altLang="en-US" sz="1400" lang="zh-CN" spc="150">
              <a:solidFill>
                <a:schemeClr val="tx1"/>
              </a:solidFill>
              <a:effectLst/>
              <a:latin typeface="+mn-ea"/>
              <a:sym typeface="+mn-ea"/>
            </a:endParaRPr>
          </a:p>
        </p:txBody>
      </p:sp>
      <p:sp>
        <p:nvSpPr>
          <p:cNvPr id="10516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定义：物联网技术是一种基于互联网、通过信息传感器设备实现物品与物品之间全面感知、可靠传输和智能处理的网络技术。</a:t>
            </a:r>
            <a:endParaRPr altLang="en-US" dirty="0" sz="1400" lang="zh-CN" spc="150">
              <a:solidFill>
                <a:schemeClr val="tx1"/>
              </a:solidFill>
              <a:effectLst/>
              <a:latin typeface="+mn-ea"/>
              <a:sym typeface="+mn-ea"/>
            </a:endParaRPr>
          </a:p>
        </p:txBody>
      </p:sp>
      <p:sp>
        <p:nvSpPr>
          <p:cNvPr id="10516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关键技术：物联网技术包括传感器技术、RFID技术、无线通信技术等，这些技术共同实现了物品信息的实时采集、传输和处理。</a:t>
            </a:r>
            <a:endParaRPr altLang="en-US" sz="1400" lang="zh-CN" spc="150">
              <a:solidFill>
                <a:schemeClr val="tx1"/>
              </a:solidFill>
              <a:effectLst/>
              <a:latin typeface="+mn-ea"/>
              <a:sym typeface="+mn-ea"/>
            </a:endParaRPr>
          </a:p>
        </p:txBody>
      </p:sp>
      <p:sp>
        <p:nvSpPr>
          <p:cNvPr id="1051644"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发展趋势：随着物联网技术的不断发展和完善，其在智能仓储管理中的应用将越来越广泛，未来有望实现更加智能化、自动化的仓储管理。</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82" name="标题 1"/>
          <p:cNvSpPr>
            <a:spLocks noGrp="1"/>
          </p:cNvSpPr>
          <p:nvPr>
            <p:ph type="title"/>
          </p:nvPr>
        </p:nvSpPr>
        <p:spPr/>
        <p:txBody>
          <a:bodyPr/>
          <a:p>
            <a:r>
              <a:rPr altLang="en-US" lang="zh-CN"/>
              <a:t>大数据分析</a:t>
            </a:r>
            <a:endParaRPr altLang="en-US" lang="zh-CN"/>
          </a:p>
        </p:txBody>
      </p:sp>
      <p:sp>
        <p:nvSpPr>
          <p:cNvPr id="105168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8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8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9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9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9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9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9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0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0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0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0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0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1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1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1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1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1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2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数据采集：实时监测仓库内的货物、人员和设备等数据</a:t>
            </a:r>
            <a:endParaRPr altLang="en-US" dirty="0" sz="1200" lang="zh-CN" spc="150">
              <a:solidFill>
                <a:schemeClr val="tx1">
                  <a:lumMod val="65000"/>
                  <a:lumOff val="35000"/>
                </a:schemeClr>
              </a:solidFill>
              <a:latin typeface="+mn-ea"/>
              <a:sym typeface="+mn-ea"/>
            </a:endParaRPr>
          </a:p>
        </p:txBody>
      </p:sp>
      <p:sp>
        <p:nvSpPr>
          <p:cNvPr id="105172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数据应用：将分析结果应用于仓库的运营和管理，提高效率和降低成本</a:t>
            </a:r>
            <a:endParaRPr altLang="en-US" dirty="0" sz="1200" lang="zh-CN" spc="150">
              <a:solidFill>
                <a:schemeClr val="tx1">
                  <a:lumMod val="65000"/>
                  <a:lumOff val="35000"/>
                </a:schemeClr>
              </a:solidFill>
              <a:latin typeface="+mn-ea"/>
              <a:sym typeface="+mn-ea"/>
            </a:endParaRPr>
          </a:p>
        </p:txBody>
      </p:sp>
      <p:sp>
        <p:nvSpPr>
          <p:cNvPr id="105172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数据分析：运用统计学、机器学习等方法，对数据进行分析和预测</a:t>
            </a:r>
            <a:endParaRPr altLang="en-US" dirty="0" sz="1200" lang="zh-CN" spc="150">
              <a:solidFill>
                <a:schemeClr val="tx1">
                  <a:lumMod val="65000"/>
                  <a:lumOff val="35000"/>
                </a:schemeClr>
              </a:solidFill>
              <a:latin typeface="+mn-ea"/>
              <a:sym typeface="+mn-ea"/>
            </a:endParaRPr>
          </a:p>
        </p:txBody>
      </p:sp>
      <p:sp>
        <p:nvSpPr>
          <p:cNvPr id="105172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数据处理：对采集的数据进行清洗、分类和挖掘，提取有价值的信息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64" name="标题 1"/>
          <p:cNvSpPr>
            <a:spLocks noGrp="1"/>
          </p:cNvSpPr>
          <p:nvPr>
            <p:ph type="title"/>
          </p:nvPr>
        </p:nvSpPr>
        <p:spPr/>
        <p:txBody>
          <a:bodyPr/>
          <a:p>
            <a:r>
              <a:rPr altLang="en-US" lang="zh-CN"/>
              <a:t>人工智能技术</a:t>
            </a:r>
            <a:endParaRPr altLang="en-US" lang="zh-CN"/>
          </a:p>
        </p:txBody>
      </p:sp>
      <p:sp>
        <p:nvSpPr>
          <p:cNvPr id="10517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机器学习：通过算法使系统自动学习和优化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7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深度学习：模拟人脑神经网络，实现更高效的信息处理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7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7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自然语言处理：让机器理解、生成人类语言</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7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7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计算机视觉：利用图像处理技术识别和分析物体</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826" name="标题 1"/>
          <p:cNvSpPr>
            <a:spLocks noGrp="1"/>
          </p:cNvSpPr>
          <p:nvPr>
            <p:ph type="title"/>
          </p:nvPr>
        </p:nvSpPr>
        <p:spPr/>
        <p:txBody>
          <a:bodyPr/>
          <a:p>
            <a:r>
              <a:rPr altLang="en-US" lang="zh-CN"/>
              <a:t>自动化设备与系统集成</a:t>
            </a:r>
            <a:endParaRPr altLang="en-US" lang="zh-CN"/>
          </a:p>
        </p:txBody>
      </p:sp>
      <p:sp>
        <p:nvSpPr>
          <p:cNvPr id="1051828"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830"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832"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834" name="文本框 56"/>
          <p:cNvSpPr txBox="1"/>
          <p:nvPr>
            <p:custDataLst>
              <p:tags r:id="rId4"/>
            </p:custDataLst>
          </p:nvPr>
        </p:nvSpPr>
        <p:spPr>
          <a:xfrm>
            <a:off x="1531443" y="2679052"/>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自动化设备：智能仓储管理解决方案中的自动化设备包括堆垛机、输送带、AGV等，能够实现货物快速、准确、高效地搬运和存储。</a:t>
            </a:r>
            <a:endParaRPr altLang="en-US" dirty="0" sz="2400" lang="zh-CN">
              <a:solidFill>
                <a:schemeClr val="dk1">
                  <a:lumMod val="80000"/>
                  <a:lumOff val="20000"/>
                </a:schemeClr>
              </a:solidFill>
              <a:latin typeface="+mn-ea"/>
              <a:sym typeface="+mn-ea"/>
            </a:endParaRPr>
          </a:p>
        </p:txBody>
      </p:sp>
      <p:sp>
        <p:nvSpPr>
          <p:cNvPr id="1051836"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838"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840"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842" name="文本框 8"/>
          <p:cNvSpPr txBox="1"/>
          <p:nvPr>
            <p:custDataLst>
              <p:tags r:id="rId8"/>
            </p:custDataLst>
          </p:nvPr>
        </p:nvSpPr>
        <p:spPr>
          <a:xfrm>
            <a:off x="1531443" y="4234888"/>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系统集成：智能仓储管理解决方案中的系统集成包括仓储管理系统、自动化控制系统、监控系统等，能够实现信息共享、协同作业和统一管理，提高仓储运作效率。</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80" name="标题"/>
          <p:cNvSpPr>
            <a:spLocks noGrp="1"/>
          </p:cNvSpPr>
          <p:nvPr>
            <p:ph type="title"/>
            <p:custDataLst>
              <p:tags r:id="rId1"/>
            </p:custDataLst>
          </p:nvPr>
        </p:nvSpPr>
        <p:spPr/>
        <p:txBody>
          <a:bodyPr>
            <a:normAutofit fontScale="90000"/>
          </a:bodyPr>
          <a:p>
            <a:r>
              <a:rPr altLang="en-US" dirty="0" lang="zh-CN"/>
              <a:t>智能仓储管理解决方案的应用场景</a:t>
            </a:r>
            <a:endParaRPr altLang="en-US" dirty="0" lang="zh-CN"/>
          </a:p>
        </p:txBody>
      </p:sp>
      <p:sp>
        <p:nvSpPr>
          <p:cNvPr id="1051882"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60" name="标题 1"/>
          <p:cNvSpPr>
            <a:spLocks noGrp="1"/>
          </p:cNvSpPr>
          <p:nvPr>
            <p:ph type="title"/>
          </p:nvPr>
        </p:nvSpPr>
        <p:spPr/>
        <p:txBody>
          <a:bodyPr/>
          <a:p>
            <a:r>
              <a:rPr altLang="en-US" lang="zh-CN"/>
              <a:t>电商物流</a:t>
            </a:r>
            <a:endParaRPr altLang="en-US" lang="zh-CN"/>
          </a:p>
        </p:txBody>
      </p:sp>
      <p:sp>
        <p:nvSpPr>
          <p:cNvPr id="10526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智能仓储管理解决方案在电商物流中能够实现快速入库、出库和库存管理，提高物流效率和降低成本。</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72"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通过智能仓储管理解决方案，电商物流可以更好地满足消费者对快速配送和精准送达的需求，提升客户体验。</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7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智能仓储管理解决方案的应用能够提升电商物流的信息化、智能化水平，促进电商行业的转型升级。</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84"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智能仓储管理解决方案可以帮助电商物流解决仓储管理中的难点和痛点，如库存积压、配送延误等问题。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22" name="标题 1"/>
          <p:cNvSpPr>
            <a:spLocks noGrp="1"/>
          </p:cNvSpPr>
          <p:nvPr>
            <p:ph type="title"/>
          </p:nvPr>
        </p:nvSpPr>
        <p:spPr/>
        <p:txBody>
          <a:bodyPr/>
          <a:p>
            <a:r>
              <a:rPr altLang="en-US" lang="zh-CN"/>
              <a:t>制造业物流</a:t>
            </a:r>
            <a:endParaRPr altLang="en-US" lang="zh-CN"/>
          </a:p>
        </p:txBody>
      </p:sp>
      <p:sp>
        <p:nvSpPr>
          <p:cNvPr id="10527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智能仓储管理解决方案在制造业物流中应用广泛，能够提高仓储效率和降低成本。</a:t>
            </a:r>
            <a:endParaRPr altLang="en-US" dirty="0" sz="2000" lang="zh-CN" spc="150">
              <a:solidFill>
                <a:schemeClr val="tx1">
                  <a:lumMod val="85000"/>
                  <a:lumOff val="15000"/>
                </a:schemeClr>
              </a:solidFill>
              <a:latin typeface="+mn-ea"/>
              <a:sym typeface="+mn-ea"/>
            </a:endParaRPr>
          </a:p>
        </p:txBody>
      </p:sp>
      <p:sp>
        <p:nvSpPr>
          <p:cNvPr id="10527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智能仓储管理解决方案在制造业物流中可以实现自动化、智能化、精细化管理，提高物流效率和降低成本。</a:t>
            </a:r>
            <a:endParaRPr altLang="en-US" dirty="0" sz="2000" lang="zh-CN" spc="150">
              <a:solidFill>
                <a:schemeClr val="tx1">
                  <a:lumMod val="85000"/>
                  <a:lumOff val="15000"/>
                </a:schemeClr>
              </a:solidFill>
              <a:latin typeface="+mn-ea"/>
              <a:sym typeface="+mn-ea"/>
            </a:endParaRPr>
          </a:p>
        </p:txBody>
      </p:sp>
      <p:sp>
        <p:nvSpPr>
          <p:cNvPr id="10527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智能仓储管理解决方案在制造业物流中可以实现实时监控、预警和优化管理，提高物流效率和降低成本。</a:t>
            </a:r>
            <a:endParaRPr altLang="en-US" dirty="0" sz="2000" lang="zh-CN" spc="150">
              <a:solidFill>
                <a:schemeClr val="tx1">
                  <a:lumMod val="85000"/>
                  <a:lumOff val="15000"/>
                </a:schemeClr>
              </a:solidFill>
              <a:latin typeface="+mn-ea"/>
              <a:sym typeface="+mn-ea"/>
            </a:endParaRPr>
          </a:p>
        </p:txBody>
      </p:sp>
      <p:sp>
        <p:nvSpPr>
          <p:cNvPr id="10527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智能仓储管理解决方案在制造业物流中可以实现数据分析和预测，为企业的决策提供有力支持。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84" name="标题 1"/>
          <p:cNvSpPr>
            <a:spLocks noGrp="1"/>
          </p:cNvSpPr>
          <p:nvPr>
            <p:ph type="title"/>
          </p:nvPr>
        </p:nvSpPr>
        <p:spPr/>
        <p:txBody>
          <a:bodyPr/>
          <a:p>
            <a:r>
              <a:rPr altLang="en-US" lang="zh-CN"/>
              <a:t>冷链物流</a:t>
            </a:r>
            <a:endParaRPr altLang="en-US" lang="zh-CN"/>
          </a:p>
        </p:txBody>
      </p:sp>
      <p:sp>
        <p:nvSpPr>
          <p:cNvPr id="105278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8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9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冷链物流的定义和特点</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9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9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9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智能仓储管理解决方案在冷链物流中的应用场景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9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80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80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智能仓储管理解决方案在冷链物流中的优势和价值</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80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80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80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智能仓储管理解决方案在冷链物流中的未来发展趋势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46" name="标题 1"/>
          <p:cNvSpPr>
            <a:spLocks noGrp="1"/>
          </p:cNvSpPr>
          <p:nvPr>
            <p:ph type="title"/>
          </p:nvPr>
        </p:nvSpPr>
        <p:spPr/>
        <p:txBody>
          <a:bodyPr/>
          <a:p>
            <a:r>
              <a:rPr altLang="en-US" lang="zh-CN"/>
              <a:t>跨境物流</a:t>
            </a:r>
            <a:endParaRPr altLang="en-US" lang="zh-CN"/>
          </a:p>
        </p:txBody>
      </p:sp>
      <p:sp>
        <p:nvSpPr>
          <p:cNvPr id="105284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85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285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跨境物流的特点：涉及多个国家和地区，物流环节多且复杂</a:t>
            </a:r>
            <a:endParaRPr altLang="en-US" dirty="0" sz="2000" lang="zh-CN" spc="200">
              <a:solidFill>
                <a:schemeClr val="tx1">
                  <a:lumMod val="85000"/>
                  <a:lumOff val="15000"/>
                </a:schemeClr>
              </a:solidFill>
              <a:latin typeface="+mn-ea"/>
              <a:sym typeface="+mn-ea"/>
            </a:endParaRPr>
          </a:p>
        </p:txBody>
      </p:sp>
      <p:sp>
        <p:nvSpPr>
          <p:cNvPr id="105285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85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85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智能仓储管理解决方案在跨境物流中的应用：提高仓储管理效率，降低物流成本，提升物流服务水平</a:t>
            </a:r>
            <a:endParaRPr altLang="en-US" dirty="0" sz="2000" lang="zh-CN" spc="200">
              <a:solidFill>
                <a:schemeClr val="tx1">
                  <a:lumMod val="85000"/>
                  <a:lumOff val="15000"/>
                </a:schemeClr>
              </a:solidFill>
              <a:latin typeface="+mn-ea"/>
              <a:sym typeface="+mn-ea"/>
            </a:endParaRPr>
          </a:p>
        </p:txBody>
      </p:sp>
      <p:sp>
        <p:nvSpPr>
          <p:cNvPr id="105286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86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86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跨境物流面临的挑战：海关监管、税收、运输等方面的挑战</a:t>
            </a:r>
            <a:endParaRPr altLang="en-US" dirty="0" sz="2000" lang="zh-CN" spc="200">
              <a:solidFill>
                <a:schemeClr val="tx1">
                  <a:lumMod val="85000"/>
                  <a:lumOff val="15000"/>
                </a:schemeClr>
              </a:solidFill>
              <a:latin typeface="+mn-ea"/>
              <a:sym typeface="+mn-ea"/>
            </a:endParaRPr>
          </a:p>
        </p:txBody>
      </p:sp>
      <p:sp>
        <p:nvSpPr>
          <p:cNvPr id="105286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86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87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智能仓储管理解决方案的优势：实现仓储智能化、自动化、信息化，提高物流效率，降低运营成本</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908" name="标题"/>
          <p:cNvSpPr>
            <a:spLocks noGrp="1"/>
          </p:cNvSpPr>
          <p:nvPr>
            <p:ph type="title"/>
            <p:custDataLst>
              <p:tags r:id="rId1"/>
            </p:custDataLst>
          </p:nvPr>
        </p:nvSpPr>
        <p:spPr/>
        <p:txBody>
          <a:bodyPr>
            <a:normAutofit fontScale="90000"/>
          </a:bodyPr>
          <a:p>
            <a:r>
              <a:rPr altLang="en-US" dirty="0" lang="zh-CN"/>
              <a:t>智能仓储管理解决方案的实施效果</a:t>
            </a:r>
            <a:endParaRPr altLang="en-US" dirty="0" lang="zh-CN"/>
          </a:p>
        </p:txBody>
      </p:sp>
      <p:sp>
        <p:nvSpPr>
          <p:cNvPr id="105291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88" name="标题 1"/>
          <p:cNvSpPr>
            <a:spLocks noGrp="1"/>
          </p:cNvSpPr>
          <p:nvPr>
            <p:ph type="title"/>
          </p:nvPr>
        </p:nvSpPr>
        <p:spPr/>
        <p:txBody>
          <a:bodyPr/>
          <a:p>
            <a:r>
              <a:rPr altLang="en-US" lang="zh-CN"/>
              <a:t>提高仓储效率</a:t>
            </a:r>
            <a:endParaRPr altLang="en-US" lang="zh-CN"/>
          </a:p>
        </p:txBody>
      </p:sp>
      <p:sp>
        <p:nvSpPr>
          <p:cNvPr id="105369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9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9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9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69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智能仓储管理解决方案能够实时监控库存情况，减少缺货和积压现象，提高库存周转率。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智能仓储管理解决方案采用自动化技术，减少人工干预，降低出错率，提高仓储准确率。</a:t>
            </a:r>
            <a:endParaRPr dirty="0" sz="2000" err="1">
              <a:solidFill>
                <a:schemeClr val="tx1">
                  <a:lumMod val="75000"/>
                  <a:lumOff val="25000"/>
                </a:schemeClr>
              </a:solidFill>
              <a:latin typeface="+mn-ea"/>
              <a:ea typeface="+mn-ea"/>
              <a:cs typeface="+mn-ea"/>
              <a:sym typeface="+mn-lt"/>
            </a:endParaRPr>
          </a:p>
        </p:txBody>
      </p:sp>
      <p:sp>
        <p:nvSpPr>
          <p:cNvPr id="105371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1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1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71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1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智能仓储管理解决方案能够实现多仓库协同作业，提高整体仓储效率。</a:t>
            </a:r>
            <a:endParaRPr dirty="0" err="1">
              <a:solidFill>
                <a:schemeClr val="tx1">
                  <a:lumMod val="75000"/>
                  <a:lumOff val="25000"/>
                </a:schemeClr>
              </a:solidFill>
              <a:latin typeface="+mn-ea"/>
              <a:ea typeface="+mn-ea"/>
              <a:cs typeface="+mn-ea"/>
              <a:sym typeface="+mn-lt"/>
            </a:endParaRPr>
          </a:p>
        </p:txBody>
      </p:sp>
      <p:sp>
        <p:nvSpPr>
          <p:cNvPr id="1053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通过智能化的仓储管理系统，可以实现快速、准确的货物分拣和上架，提高作业效率。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66" name="标题 1"/>
          <p:cNvSpPr>
            <a:spLocks noGrp="1"/>
          </p:cNvSpPr>
          <p:nvPr>
            <p:ph type="title"/>
          </p:nvPr>
        </p:nvSpPr>
        <p:spPr/>
        <p:txBody>
          <a:bodyPr/>
          <a:p>
            <a:r>
              <a:rPr altLang="en-US" lang="zh-CN"/>
              <a:t>降低运营成本</a:t>
            </a:r>
            <a:endParaRPr altLang="en-US" lang="zh-CN"/>
          </a:p>
        </p:txBody>
      </p:sp>
      <p:sp>
        <p:nvSpPr>
          <p:cNvPr id="105376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7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自动化作业：减少人工干预，降低人力成本</a:t>
            </a:r>
            <a:endParaRPr altLang="en-US" dirty="0" sz="2000" lang="zh-CN" spc="150">
              <a:solidFill>
                <a:schemeClr val="tx1">
                  <a:lumMod val="85000"/>
                  <a:lumOff val="15000"/>
                </a:schemeClr>
              </a:solidFill>
              <a:latin typeface="+mn-ea"/>
              <a:sym typeface="+mn-ea"/>
            </a:endParaRPr>
          </a:p>
        </p:txBody>
      </p:sp>
      <p:sp>
        <p:nvSpPr>
          <p:cNvPr id="105377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智能调度：优化仓储空间利用率，减少库存成本</a:t>
            </a:r>
            <a:endParaRPr altLang="en-US" dirty="0" sz="2000" lang="zh-CN" spc="150">
              <a:solidFill>
                <a:schemeClr val="tx1">
                  <a:lumMod val="85000"/>
                  <a:lumOff val="15000"/>
                </a:schemeClr>
              </a:solidFill>
              <a:latin typeface="+mn-ea"/>
              <a:sym typeface="+mn-ea"/>
            </a:endParaRPr>
          </a:p>
        </p:txBody>
      </p:sp>
      <p:sp>
        <p:nvSpPr>
          <p:cNvPr id="105378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8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8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数据分析：精准预测需求，降低库存积压成本</a:t>
            </a:r>
            <a:endParaRPr altLang="en-US" dirty="0" sz="2000" lang="zh-CN" spc="150">
              <a:solidFill>
                <a:schemeClr val="tx1">
                  <a:lumMod val="85000"/>
                  <a:lumOff val="15000"/>
                </a:schemeClr>
              </a:solidFill>
              <a:latin typeface="+mn-ea"/>
              <a:sym typeface="+mn-ea"/>
            </a:endParaRPr>
          </a:p>
        </p:txBody>
      </p:sp>
      <p:sp>
        <p:nvSpPr>
          <p:cNvPr id="105378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8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9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实时监控：提高货物追踪效率，减少物流损耗成本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28" name="标题 1"/>
          <p:cNvSpPr>
            <a:spLocks noGrp="1"/>
          </p:cNvSpPr>
          <p:nvPr>
            <p:ph type="title"/>
          </p:nvPr>
        </p:nvSpPr>
        <p:spPr/>
        <p:txBody>
          <a:bodyPr/>
          <a:p>
            <a:r>
              <a:rPr altLang="en-US" lang="zh-CN"/>
              <a:t>提升库存准确性</a:t>
            </a:r>
            <a:endParaRPr altLang="en-US" lang="zh-CN"/>
          </a:p>
        </p:txBody>
      </p:sp>
      <p:sp>
        <p:nvSpPr>
          <p:cNvPr id="105383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智能仓储管理系统通过实时监控库存情况，减少人为误差，提高库存准确性。</a:t>
            </a:r>
            <a:endParaRPr altLang="en-US" dirty="0" sz="1200" lang="zh-CN" spc="150">
              <a:solidFill>
                <a:schemeClr val="tx1">
                  <a:lumMod val="65000"/>
                  <a:lumOff val="35000"/>
                </a:schemeClr>
              </a:solidFill>
              <a:latin typeface="+mn-ea"/>
              <a:sym typeface="+mn-ea"/>
            </a:endParaRPr>
          </a:p>
        </p:txBody>
      </p:sp>
      <p:sp>
        <p:nvSpPr>
          <p:cNvPr id="105383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采用RFID技术等自动识别技术，快速准确地完成货物信息的录入和识别，进一步提升了库存准确性。</a:t>
            </a:r>
            <a:endParaRPr altLang="en-US" dirty="0" sz="1200" lang="zh-CN" spc="150">
              <a:solidFill>
                <a:schemeClr val="tx1">
                  <a:lumMod val="65000"/>
                  <a:lumOff val="35000"/>
                </a:schemeClr>
              </a:solidFill>
              <a:latin typeface="+mn-ea"/>
              <a:sym typeface="+mn-ea"/>
            </a:endParaRPr>
          </a:p>
        </p:txBody>
      </p:sp>
      <p:sp>
        <p:nvSpPr>
          <p:cNvPr id="105383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智能仓储管理解决方案实施后，库存准确性得到显著提高，有效降低了缺货和积压现象。</a:t>
            </a:r>
            <a:endParaRPr altLang="en-US" dirty="0" sz="1200" lang="zh-CN" spc="150">
              <a:solidFill>
                <a:schemeClr val="tx1">
                  <a:lumMod val="65000"/>
                  <a:lumOff val="35000"/>
                </a:schemeClr>
              </a:solidFill>
              <a:latin typeface="+mn-ea"/>
              <a:sym typeface="+mn-ea"/>
            </a:endParaRPr>
          </a:p>
        </p:txBody>
      </p:sp>
      <p:sp>
        <p:nvSpPr>
          <p:cNvPr id="105383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智能仓储管理系统的实施，使得库存准确性得到了有效保障，提高了企业的整体运营效率。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74" name="标题 1"/>
          <p:cNvSpPr>
            <a:spLocks noGrp="1"/>
          </p:cNvSpPr>
          <p:nvPr>
            <p:ph type="title"/>
          </p:nvPr>
        </p:nvSpPr>
        <p:spPr/>
        <p:txBody>
          <a:bodyPr/>
          <a:p>
            <a:r>
              <a:rPr altLang="en-US" lang="zh-CN"/>
              <a:t>增强供应链的透明度与协同性</a:t>
            </a:r>
            <a:endParaRPr altLang="en-US" lang="zh-CN"/>
          </a:p>
        </p:txBody>
      </p:sp>
      <p:sp>
        <p:nvSpPr>
          <p:cNvPr id="105387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实施智能仓储管理解决方案后，能够实时监控库存状态和货物位置，提高供应链的透明度。</a:t>
            </a:r>
            <a:endParaRPr altLang="en-US" dirty="0" sz="1200" lang="zh-CN" spc="150">
              <a:solidFill>
                <a:schemeClr val="tx1">
                  <a:lumMod val="65000"/>
                  <a:lumOff val="35000"/>
                </a:schemeClr>
              </a:solidFill>
              <a:latin typeface="+mn-ea"/>
              <a:sym typeface="+mn-ea"/>
            </a:endParaRPr>
          </a:p>
        </p:txBody>
      </p:sp>
      <p:sp>
        <p:nvSpPr>
          <p:cNvPr id="105387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通过智能仓储管理系统，可以实现信息共享和协同作业，提高供应链的协同性。</a:t>
            </a:r>
            <a:endParaRPr altLang="en-US" dirty="0" sz="1200" lang="zh-CN" spc="150">
              <a:solidFill>
                <a:schemeClr val="tx1">
                  <a:lumMod val="65000"/>
                  <a:lumOff val="35000"/>
                </a:schemeClr>
              </a:solidFill>
              <a:latin typeface="+mn-ea"/>
              <a:sym typeface="+mn-ea"/>
            </a:endParaRPr>
          </a:p>
        </p:txBody>
      </p:sp>
      <p:sp>
        <p:nvSpPr>
          <p:cNvPr id="105388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智能仓储管理解决方案有助于减少信息不对称和沟通障碍，增强供应链的透明度和协同性。</a:t>
            </a:r>
            <a:endParaRPr altLang="en-US" dirty="0" sz="1200" lang="zh-CN" spc="150">
              <a:solidFill>
                <a:schemeClr val="tx1">
                  <a:lumMod val="65000"/>
                  <a:lumOff val="35000"/>
                </a:schemeClr>
              </a:solidFill>
              <a:latin typeface="+mn-ea"/>
              <a:sym typeface="+mn-ea"/>
            </a:endParaRPr>
          </a:p>
        </p:txBody>
      </p:sp>
      <p:sp>
        <p:nvSpPr>
          <p:cNvPr id="105388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智能仓储管理解决方案的实施，可以促进供应链各环节之间的信息交流和合作，提高整个供应链的效率和竞争力。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920" name="标题"/>
          <p:cNvSpPr>
            <a:spLocks noGrp="1"/>
          </p:cNvSpPr>
          <p:nvPr>
            <p:ph type="title"/>
            <p:custDataLst>
              <p:tags r:id="rId1"/>
            </p:custDataLst>
          </p:nvPr>
        </p:nvSpPr>
        <p:spPr/>
        <p:txBody>
          <a:bodyPr>
            <a:normAutofit fontScale="90000"/>
          </a:bodyPr>
          <a:p>
            <a:r>
              <a:rPr altLang="en-US" dirty="0" lang="zh-CN"/>
              <a:t>智能仓储管理解决方案的未来展望</a:t>
            </a:r>
            <a:endParaRPr altLang="en-US" dirty="0" lang="zh-CN"/>
          </a:p>
        </p:txBody>
      </p:sp>
      <p:sp>
        <p:nvSpPr>
          <p:cNvPr id="105392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700" name="标题 1"/>
          <p:cNvSpPr>
            <a:spLocks noGrp="1"/>
          </p:cNvSpPr>
          <p:nvPr>
            <p:ph type="title"/>
          </p:nvPr>
        </p:nvSpPr>
        <p:spPr/>
        <p:txBody>
          <a:bodyPr/>
          <a:p>
            <a:r>
              <a:rPr altLang="en-US" lang="zh-CN"/>
              <a:t>技术创新与迭代升级</a:t>
            </a:r>
            <a:endParaRPr altLang="en-US" lang="zh-CN"/>
          </a:p>
        </p:txBody>
      </p:sp>
      <p:sp>
        <p:nvSpPr>
          <p:cNvPr id="105470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70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0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自动化技术：提高仓储作业效率，降低人工成本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470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71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物联网技术：实现设备间的互联互通，提高信息传递效率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471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71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大数据分析：优化库存管理，降低库存成本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471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72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人工智能技术：实现智能决策，提高仓储管理智能化水平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62" name="标题 1"/>
          <p:cNvSpPr>
            <a:spLocks noGrp="1"/>
          </p:cNvSpPr>
          <p:nvPr>
            <p:ph type="title"/>
          </p:nvPr>
        </p:nvSpPr>
        <p:spPr/>
        <p:txBody>
          <a:bodyPr/>
          <a:p>
            <a:r>
              <a:rPr altLang="en-US" lang="zh-CN"/>
              <a:t>行业标准与规范建设</a:t>
            </a:r>
            <a:endParaRPr altLang="en-US" lang="zh-CN"/>
          </a:p>
        </p:txBody>
      </p:sp>
      <p:sp>
        <p:nvSpPr>
          <p:cNvPr id="105476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6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6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7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7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8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制定智能仓储管理服务标准，提升整个行业的服务水平。</a:t>
            </a:r>
            <a:endParaRPr altLang="en-US" dirty="0" sz="2400" lang="zh-CN">
              <a:latin typeface="+mn-ea"/>
              <a:ea typeface="+mn-ea"/>
            </a:endParaRPr>
          </a:p>
        </p:txBody>
      </p:sp>
      <p:sp>
        <p:nvSpPr>
          <p:cNvPr id="105478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推动相关法律法规的完善，为智能仓储管理的发展提供法律保障。</a:t>
            </a:r>
            <a:endParaRPr altLang="en-US" dirty="0" sz="2400" lang="zh-CN">
              <a:latin typeface="+mn-ea"/>
              <a:ea typeface="+mn-ea"/>
            </a:endParaRPr>
          </a:p>
        </p:txBody>
      </p:sp>
      <p:sp>
        <p:nvSpPr>
          <p:cNvPr id="105478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制定统一的智能仓储管理技术标准和操作规范，促进不同系统间的兼容与互联互通。</a:t>
            </a:r>
            <a:endParaRPr altLang="en-US" dirty="0" sz="2400" lang="zh-CN">
              <a:latin typeface="+mn-ea"/>
              <a:ea typeface="+mn-ea"/>
            </a:endParaRPr>
          </a:p>
        </p:txBody>
      </p:sp>
      <p:sp>
        <p:nvSpPr>
          <p:cNvPr id="105478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建立完善的智能仓储管理安全与质量标准，确保存储物品的安全与质量。</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824" name="标题 1"/>
          <p:cNvSpPr>
            <a:spLocks noGrp="1"/>
          </p:cNvSpPr>
          <p:nvPr>
            <p:ph type="title"/>
          </p:nvPr>
        </p:nvSpPr>
        <p:spPr/>
        <p:txBody>
          <a:bodyPr/>
          <a:p>
            <a:r>
              <a:rPr altLang="en-US" lang="zh-CN"/>
              <a:t>跨界合作与生态建设</a:t>
            </a:r>
            <a:endParaRPr altLang="en-US" lang="zh-CN"/>
          </a:p>
        </p:txBody>
      </p:sp>
      <p:sp>
        <p:nvSpPr>
          <p:cNvPr id="10548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物流行业与科技公司合作，共同研发智能仓储管理系统</a:t>
            </a:r>
            <a:endParaRPr altLang="en-US" dirty="0" sz="1200" lang="zh-CN" spc="150">
              <a:solidFill>
                <a:schemeClr val="tx1">
                  <a:lumMod val="85000"/>
                  <a:lumOff val="15000"/>
                </a:schemeClr>
              </a:solidFill>
              <a:latin typeface="+mn-ea"/>
              <a:sym typeface="+mn-ea"/>
            </a:endParaRPr>
          </a:p>
        </p:txBody>
      </p:sp>
      <p:sp>
        <p:nvSpPr>
          <p:cNvPr id="10548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智能仓储管理解决方案将与物联网、人工智能等技术深度融合</a:t>
            </a:r>
            <a:endParaRPr altLang="en-US" dirty="0" sz="1200" lang="zh-CN" spc="150">
              <a:solidFill>
                <a:schemeClr val="tx1">
                  <a:lumMod val="85000"/>
                  <a:lumOff val="15000"/>
                </a:schemeClr>
              </a:solidFill>
              <a:latin typeface="+mn-ea"/>
              <a:sym typeface="+mn-ea"/>
            </a:endParaRPr>
          </a:p>
        </p:txBody>
      </p:sp>
      <p:sp>
        <p:nvSpPr>
          <p:cNvPr id="10548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未来智能仓储管理将形成完整的生态系统，实现信息共享和协同作业</a:t>
            </a:r>
            <a:endParaRPr altLang="en-US" dirty="0" sz="1200" lang="zh-CN" spc="150">
              <a:solidFill>
                <a:schemeClr val="tx1">
                  <a:lumMod val="85000"/>
                  <a:lumOff val="15000"/>
                </a:schemeClr>
              </a:solidFill>
              <a:latin typeface="+mn-ea"/>
              <a:sym typeface="+mn-ea"/>
            </a:endParaRPr>
          </a:p>
        </p:txBody>
      </p:sp>
      <p:sp>
        <p:nvSpPr>
          <p:cNvPr id="10548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跨界合作将促进物流行业与其他行业的融合发展，提升整体效率</a:t>
            </a:r>
            <a:endParaRPr altLang="en-US" dirty="0" sz="1200" lang="zh-CN" spc="150">
              <a:solidFill>
                <a:schemeClr val="tx1">
                  <a:lumMod val="85000"/>
                  <a:lumOff val="15000"/>
                </a:schemeClr>
              </a:solidFill>
              <a:latin typeface="+mn-ea"/>
              <a:sym typeface="+mn-ea"/>
            </a:endParaRPr>
          </a:p>
        </p:txBody>
      </p:sp>
      <p:sp>
        <p:nvSpPr>
          <p:cNvPr id="10548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86" name="标题 1"/>
          <p:cNvSpPr>
            <a:spLocks noGrp="1"/>
          </p:cNvSpPr>
          <p:nvPr>
            <p:ph type="title"/>
          </p:nvPr>
        </p:nvSpPr>
        <p:spPr/>
        <p:txBody>
          <a:bodyPr/>
          <a:p>
            <a:r>
              <a:rPr altLang="en-US" lang="zh-CN"/>
              <a:t>市场拓展与国际化发展</a:t>
            </a:r>
            <a:endParaRPr altLang="en-US" lang="zh-CN"/>
          </a:p>
        </p:txBody>
      </p:sp>
      <p:sp>
        <p:nvSpPr>
          <p:cNvPr id="10548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智能仓储管理解决方案将进一步拓展国内外市场，提高市场份额。</a:t>
            </a:r>
            <a:endParaRPr altLang="en-US" dirty="0" sz="1200" lang="zh-CN" spc="150">
              <a:solidFill>
                <a:schemeClr val="tx1">
                  <a:lumMod val="65000"/>
                  <a:lumOff val="35000"/>
                </a:schemeClr>
              </a:solidFill>
              <a:latin typeface="+mn-ea"/>
              <a:sym typeface="+mn-ea"/>
            </a:endParaRPr>
          </a:p>
        </p:txBody>
      </p:sp>
      <p:sp>
        <p:nvSpPr>
          <p:cNvPr id="10548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随着全球化进程加速，智能仓储管理解决方案将更加注重国际化发展，提高跨文化沟通能力。</a:t>
            </a:r>
            <a:endParaRPr altLang="en-US" dirty="0" sz="1200" lang="zh-CN" spc="150">
              <a:solidFill>
                <a:schemeClr val="tx1">
                  <a:lumMod val="65000"/>
                  <a:lumOff val="35000"/>
                </a:schemeClr>
              </a:solidFill>
              <a:latin typeface="+mn-ea"/>
              <a:sym typeface="+mn-ea"/>
            </a:endParaRPr>
          </a:p>
        </p:txBody>
      </p:sp>
      <p:sp>
        <p:nvSpPr>
          <p:cNvPr id="10548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未来，智能仓储管理解决方案将积极探索海外市场，推动国际化战略布局。</a:t>
            </a:r>
            <a:endParaRPr altLang="en-US" dirty="0" sz="1200" lang="zh-CN" spc="150">
              <a:solidFill>
                <a:schemeClr val="tx1">
                  <a:lumMod val="65000"/>
                  <a:lumOff val="35000"/>
                </a:schemeClr>
              </a:solidFill>
              <a:latin typeface="+mn-ea"/>
              <a:sym typeface="+mn-ea"/>
            </a:endParaRPr>
          </a:p>
        </p:txBody>
      </p:sp>
      <p:sp>
        <p:nvSpPr>
          <p:cNvPr id="10548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智能仓储管理解决方案将加强与国际先进企业的合作与交流，共同推动行业发展和技术进步。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93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4934"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4936"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5*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1"/>
  <p:tag name="KSO_WM_TEMPLATE_CATEGORY" val="custom"/>
  <p:tag name="KSO_WM_TEMPLATE_INDEX" val="20230978"/>
  <p:tag name="KSO_WM_UNIT_LAYERLEVEL" val="1_1_1"/>
  <p:tag name="KSO_WM_TAG_VERSION" val="1.0"/>
  <p:tag name="KSO_WM_UNIT_TYPE" val="l_h_i"/>
  <p:tag name="KSO_WM_UNIT_INDEX" val="1_1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3"/>
  <p:tag name="KSO_WM_TEMPLATE_CATEGORY" val="custom"/>
  <p:tag name="KSO_WM_TEMPLATE_INDEX" val="20230978"/>
  <p:tag name="KSO_WM_UNIT_LAYERLEVEL" val="1_1_1"/>
  <p:tag name="KSO_WM_TAG_VERSION" val="1.0"/>
  <p:tag name="KSO_WM_UNIT_TYPE" val="l_h_i"/>
  <p:tag name="KSO_WM_UNIT_INDEX" val="1_1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5*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5*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3"/>
  <p:tag name="KSO_WM_TEMPLATE_CATEGORY" val="custom"/>
  <p:tag name="KSO_WM_TEMPLATE_INDEX" val="20230978"/>
  <p:tag name="KSO_WM_UNIT_LAYERLEVEL" val="1_1_1"/>
  <p:tag name="KSO_WM_TAG_VERSION" val="1.0"/>
  <p:tag name="KSO_WM_UNIT_TYPE" val="l_h_i"/>
  <p:tag name="KSO_WM_UNIT_INDEX" val="1_2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2"/>
  <p:tag name="KSO_WM_TEMPLATE_CATEGORY" val="custom"/>
  <p:tag name="KSO_WM_TEMPLATE_INDEX" val="20230978"/>
  <p:tag name="KSO_WM_UNIT_LAYERLEVEL" val="1_1_1"/>
  <p:tag name="KSO_WM_TAG_VERSION" val="1.0"/>
  <p:tag name="KSO_WM_UNIT_TYPE" val="l_h_i"/>
  <p:tag name="KSO_WM_UNIT_INDEX" val="1_2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8_5*l_h_i*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5*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1"/>
  <p:tag name="KSO_WM_TEMPLATE_CATEGORY" val="custom"/>
  <p:tag name="KSO_WM_TEMPLATE_INDEX" val="20230978"/>
  <p:tag name="KSO_WM_UNIT_LAYERLEVEL" val="1_1_1"/>
  <p:tag name="KSO_WM_TAG_VERSION" val="1.0"/>
  <p:tag name="KSO_WM_UNIT_TYPE" val="l_h_i"/>
  <p:tag name="KSO_WM_UNIT_INDEX" val="1_3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2"/>
  <p:tag name="KSO_WM_TEMPLATE_CATEGORY" val="custom"/>
  <p:tag name="KSO_WM_TEMPLATE_INDEX" val="20230978"/>
  <p:tag name="KSO_WM_UNIT_LAYERLEVEL" val="1_1_1"/>
  <p:tag name="KSO_WM_TAG_VERSION" val="1.0"/>
  <p:tag name="KSO_WM_UNIT_TYPE" val="l_h_i"/>
  <p:tag name="KSO_WM_UNIT_INDEX" val="1_3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3"/>
  <p:tag name="KSO_WM_UNIT_ID" val="custom20230978_5*l_h_i*1_3_3"/>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5*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2"/>
  <p:tag name="KSO_WM_TEMPLATE_CATEGORY" val="custom"/>
  <p:tag name="KSO_WM_TEMPLATE_INDEX" val="20230978"/>
  <p:tag name="KSO_WM_UNIT_LAYERLEVEL" val="1_1_1"/>
  <p:tag name="KSO_WM_TAG_VERSION" val="1.0"/>
  <p:tag name="KSO_WM_UNIT_TYPE" val="l_h_i"/>
  <p:tag name="KSO_WM_UNIT_INDEX" val="1_4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3"/>
  <p:tag name="KSO_WM_TEMPLATE_CATEGORY" val="custom"/>
  <p:tag name="KSO_WM_TEMPLATE_INDEX" val="20230978"/>
  <p:tag name="KSO_WM_UNIT_LAYERLEVEL" val="1_1_1"/>
  <p:tag name="KSO_WM_TAG_VERSION" val="1.0"/>
  <p:tag name="KSO_WM_UNIT_TYPE" val="l_h_i"/>
  <p:tag name="KSO_WM_UNIT_INDEX" val="1_4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8_5*l_h_i*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5*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2"/>
  <p:tag name="KSO_WM_TEMPLATE_CATEGORY" val="custom"/>
  <p:tag name="KSO_WM_TEMPLATE_INDEX" val="20230978"/>
  <p:tag name="KSO_WM_UNIT_LAYERLEVEL" val="1_1_1"/>
  <p:tag name="KSO_WM_TAG_VERSION" val="1.0"/>
  <p:tag name="KSO_WM_UNIT_TYPE" val="l_h_i"/>
  <p:tag name="KSO_WM_UNIT_INDEX" val="1_5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3"/>
  <p:tag name="KSO_WM_TEMPLATE_CATEGORY" val="custom"/>
  <p:tag name="KSO_WM_TEMPLATE_INDEX" val="20230978"/>
  <p:tag name="KSO_WM_UNIT_LAYERLEVEL" val="1_1_1"/>
  <p:tag name="KSO_WM_TAG_VERSION" val="1.0"/>
  <p:tag name="KSO_WM_UNIT_TYPE" val="l_h_i"/>
  <p:tag name="KSO_WM_UNIT_INDEX" val="1_5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8_5*l_h_i*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5*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SLIDE_ID" val="custom2023097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50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6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61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5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02.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2024-01-05T19:23:04Z</dcterms:created>
  <dcterms:modified xsi:type="dcterms:W3CDTF">2024-01-05T19:23:04Z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f1c1439539674ba085679503039e2443_21</vt:lpwstr>
  </property>
</Properties>
</file>