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825" r:id="rId1"/>
    <p:sldMasterId id="2147494862" r:id="rId2"/>
  </p:sldMasterIdLst>
  <p:notesMasterIdLst>
    <p:notesMasterId r:id="rId3"/>
  </p:notesMasterIdLst>
  <p:sldIdLst>
    <p:sldId id="5361" r:id="rId4"/>
    <p:sldId id="5364" r:id="rId5"/>
    <p:sldId id="5367" r:id="rId6"/>
    <p:sldId id="5370" r:id="rId7"/>
    <p:sldId id="5373" r:id="rId8"/>
    <p:sldId id="5376" r:id="rId9"/>
    <p:sldId id="5379" r:id="rId10"/>
    <p:sldId id="5382" r:id="rId11"/>
    <p:sldId id="5385" r:id="rId12"/>
    <p:sldId id="5388" r:id="rId13"/>
    <p:sldId id="5391" r:id="rId14"/>
    <p:sldId id="5394" r:id="rId15"/>
    <p:sldId id="5397" r:id="rId16"/>
    <p:sldId id="5400" r:id="rId17"/>
    <p:sldId id="5403" r:id="rId18"/>
    <p:sldId id="5406" r:id="rId19"/>
    <p:sldId id="5409" r:id="rId20"/>
    <p:sldId id="5412" r:id="rId21"/>
    <p:sldId id="5415" r:id="rId22"/>
    <p:sldId id="5418" r:id="rId23"/>
    <p:sldId id="5421" r:id="rId24"/>
    <p:sldId id="5424" r:id="rId25"/>
    <p:sldId id="5427" r:id="rId26"/>
    <p:sldId id="5430" r:id="rId27"/>
    <p:sldId id="5433" r:id="rId28"/>
    <p:sldId id="5436" r:id="rId29"/>
    <p:sldId id="5439" r:id="rId30"/>
    <p:sldId id="544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826" r:id="rId1"/>
    <p:sldLayoutId id="2147494827" r:id="rId2"/>
    <p:sldLayoutId id="2147494828" r:id="rId3"/>
    <p:sldLayoutId id="2147494829" r:id="rId4"/>
    <p:sldLayoutId id="2147494830" r:id="rId5"/>
    <p:sldLayoutId id="2147494831" r:id="rId6"/>
    <p:sldLayoutId id="2147494832" r:id="rId7"/>
    <p:sldLayoutId id="2147494833" r:id="rId8"/>
    <p:sldLayoutId id="2147494834" r:id="rId9"/>
    <p:sldLayoutId id="2147494835" r:id="rId10"/>
    <p:sldLayoutId id="21474948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863" r:id="rId1"/>
    <p:sldLayoutId id="2147494864" r:id="rId2"/>
    <p:sldLayoutId id="2147494865" r:id="rId3"/>
    <p:sldLayoutId id="2147494866" r:id="rId4"/>
    <p:sldLayoutId id="2147494867" r:id="rId5"/>
    <p:sldLayoutId id="2147494868" r:id="rId6"/>
    <p:sldLayoutId id="2147494869" r:id="rId7"/>
    <p:sldLayoutId id="2147494870" r:id="rId8"/>
    <p:sldLayoutId id="2147494871" r:id="rId9"/>
    <p:sldLayoutId id="2147494872" r:id="rId10"/>
    <p:sldLayoutId id="2147494873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tags" Target="../tags/tag244.xml"/><Relationship Id="rId22" Type="http://schemas.openxmlformats.org/officeDocument/2006/relationships/tags" Target="../tags/tag245.xml"/><Relationship Id="rId23" Type="http://schemas.openxmlformats.org/officeDocument/2006/relationships/tags" Target="../tags/tag246.xml"/><Relationship Id="rId24" Type="http://schemas.openxmlformats.org/officeDocument/2006/relationships/tags" Target="../tags/tag247.xml"/><Relationship Id="rId25" Type="http://schemas.openxmlformats.org/officeDocument/2006/relationships/tags" Target="../tags/tag248.xml"/><Relationship Id="rId26" Type="http://schemas.openxmlformats.org/officeDocument/2006/relationships/tags" Target="../tags/tag249.xml"/><Relationship Id="rId27" Type="http://schemas.openxmlformats.org/officeDocument/2006/relationships/tags" Target="../tags/tag250.xml"/><Relationship Id="rId28" Type="http://schemas.openxmlformats.org/officeDocument/2006/relationships/tags" Target="../tags/tag251.xml"/><Relationship Id="rId29" Type="http://schemas.openxmlformats.org/officeDocument/2006/relationships/tags" Target="../tags/tag252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会议展览行业：2024年会议展览服务创新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会议展览服务创新概述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会议展览服务创新方向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会议展览服务创新发展前景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会议展览服务创新实践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9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项标题"/>
          <p:cNvSpPr txBox="1"/>
          <p:nvPr>
            <p:custDataLst>
              <p:tags r:id="rId10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会议展览服务创新对行业的影响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标题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会议展览服务创新概述</a:t>
            </a:r>
            <a:endParaRPr altLang="en-US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创新背景</a:t>
            </a:r>
            <a:endParaRPr altLang="en-US" lang="zh-CN"/>
          </a:p>
        </p:txBody>
      </p:sp>
      <p:sp>
        <p:nvSpPr>
          <p:cNvPr id="104890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行业竞争：会议展览行业竞争激烈，创新成为企业核心竞争力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技术发展：数字化、智能化技术推动会议展览服务升级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市场需求：参展商和观众对个性化、高品质服务的需求增加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政策支持：政府出台相关政策鼓励会议展览服务创新发展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创新目标</a:t>
            </a:r>
            <a:endParaRPr altLang="en-US" lang="zh-CN"/>
          </a:p>
        </p:txBody>
      </p:sp>
      <p:sp>
        <p:nvSpPr>
          <p:cNvPr id="1048968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2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降低成本，提升竞争力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提高会议展览服务质量和效率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满足客户多元化需求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创新内容</a:t>
            </a:r>
            <a:endParaRPr altLang="en-US" lang="zh-CN"/>
          </a:p>
        </p:txBody>
      </p:sp>
      <p:sp>
        <p:nvSpPr>
          <p:cNvPr id="104902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数字化转型：利用先进技术提升会议展览服务的效率和体验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绿色环保：倡导可持续发展，推动环保理念在会议展览服务中的应用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个性化服务：根据客户需求提供定制化、个性化的服务体验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跨界合作：与其他产业领域合作，拓展会议展览服务的范围和影响力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创新意义</a:t>
            </a:r>
            <a:endParaRPr altLang="en-US" lang="zh-CN"/>
          </a:p>
        </p:txBody>
      </p:sp>
      <p:sp>
        <p:nvSpPr>
          <p:cNvPr id="1049088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2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提高会议展览服务质量：创新的服务模式和手段可以提升参展体验，满足不同需求。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8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增强竞争力：通过创新服务，企业可以在展览市场中脱颖而出，吸引更多客户。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推动行业进步：创新服务可以促进整个会议展览行业的进步，提高行业整体水平。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创造经济效益：创新服务能够为企业带来更多的商业机会和经济效益。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会议展览服务创新方向</a:t>
            </a:r>
            <a:endParaRPr altLang="en-US" lang="zh-CN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服务模式创新</a:t>
            </a:r>
            <a:endParaRPr altLang="en-US" lang="zh-CN"/>
          </a:p>
        </p:txBody>
      </p:sp>
      <p:sp>
        <p:nvSpPr>
          <p:cNvPr id="1049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线上线下融合：提供线上线下的全流程服务，满足客户多元化需求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定制化服务：根据客户需求提供定制化的展览服务和解决方案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智能化服务：利用人工智能、大数据等技术提升服务效率和客户体验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绿色环保：倡导绿色环保理念，采用环保材料和节能技术，推动可持续发展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服务技术升级</a:t>
            </a:r>
            <a:endParaRPr altLang="en-US" lang="zh-CN"/>
          </a:p>
        </p:txBody>
      </p:sp>
      <p:sp>
        <p:nvSpPr>
          <p:cNvPr id="104925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引入人工智能技术，提升会议展览服务的智能化水平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利用大数据分析，精准把握客户需求，提供个性化服务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引入虚拟现实技术，提供沉浸式参展体验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建立线上服务平台，实现线上线下服务融合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服务品质提升</a:t>
            </a:r>
            <a:endParaRPr altLang="en-US" lang="zh-CN"/>
          </a:p>
        </p:txBody>
      </p:sp>
      <p:sp>
        <p:nvSpPr>
          <p:cNvPr id="1049310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提升服务人员素质：提供专业培训，确保服务人员具备专业知识和技能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优化服务流程：简化流程，提高服务效率，确保客户满意度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创新服务内容：根据客户需求，提供定制化、个性化的服务内容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提升服务设施：升级场馆设施，提供更舒适、便捷的参展环境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服务流程优化</a:t>
            </a:r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会议展览服务流程的概述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传统服务流程的痛点与挑战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服务流程优化的创新方向与策略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创新服务流程的实践案例与效果评估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会议展览服务创新实践</a:t>
            </a:r>
            <a:endParaRPr altLang="en-US" lang="zh-CN"/>
          </a:p>
        </p:txBody>
      </p:sp>
      <p:sp>
        <p:nvSpPr>
          <p:cNvPr id="10494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创新实践案例</a:t>
            </a:r>
            <a:endParaRPr altLang="en-US" lang="zh-CN"/>
          </a:p>
        </p:txBody>
      </p:sp>
      <p:sp>
        <p:nvSpPr>
          <p:cNvPr id="104947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数字化转型：利用先进技术提升会议展览服务的效率和体验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绿色环保：倡导可持续发展，打造环保型的会议展览服务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个性化服务：满足不同参展商和观众的需求，提供定制化的服务体验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跨界合作：与其他产业合作，拓展会议展览服务的领域和商业模式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实践经验总结</a:t>
            </a:r>
            <a:endParaRPr altLang="en-US" lang="zh-CN"/>
          </a:p>
        </p:txBody>
      </p:sp>
      <p:sp>
        <p:nvSpPr>
          <p:cNvPr id="104953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创新服务模式：引入数字化、智能化技术提升服务效率和质量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优化客户体验：关注参展商和观众需求，提供个性化、贴心服务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跨界合作：与相关产业合作，拓展业务范围和资源共享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绿色环保：倡导可持续发展，推行环保理念和措施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实践效果评估</a:t>
            </a:r>
            <a:endParaRPr altLang="en-US" lang="zh-CN"/>
          </a:p>
        </p:txBody>
      </p:sp>
      <p:sp>
        <p:nvSpPr>
          <p:cNvPr id="104959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提升参展体验：通过创新服务模式，提高观众参与度和满意度。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提高运营效率：通过创新服务，优化内部流程，降低运营成本。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促进业务拓展：通过创新服务，开拓新市场和业务领域，增加企业收入。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增强品牌影响力：通过创新服务，提升企业品牌知名度和美誉度。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实践改进建议</a:t>
            </a:r>
            <a:endParaRPr altLang="en-US" lang="zh-CN"/>
          </a:p>
        </p:txBody>
      </p:sp>
      <p:sp>
        <p:nvSpPr>
          <p:cNvPr id="104967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引入智能化技术，提高服务效率和质量。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加强人才培养和团队建设，提升服务创新能力。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创新业务模式，满足客户多元化需求。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强化线上线下融合，提供更加全面的服务体验。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会议展览服务创新发展前景</a:t>
            </a:r>
            <a:endParaRPr altLang="en-US" lang="zh-CN"/>
          </a:p>
        </p:txBody>
      </p:sp>
      <p:sp>
        <p:nvSpPr>
          <p:cNvPr id="10497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创新发展趋势</a:t>
            </a:r>
            <a:endParaRPr altLang="en-US" lang="zh-CN"/>
          </a:p>
        </p:txBody>
      </p:sp>
      <p:sp>
        <p:nvSpPr>
          <p:cNvPr id="104979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数字化转型：利用先进技术提升会议展览服务效率和质量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绿色环保：推动可持续发展，打造环保低碳的会议展览服务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个性化服务：满足不同客户需求，提供定制化、特色化的会议展览服务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跨界合作：加强与其他行业的合作，拓展业务范围，提升竞争力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创新发展机遇</a:t>
            </a:r>
            <a:endParaRPr altLang="en-US" lang="zh-CN"/>
          </a:p>
        </p:txBody>
      </p:sp>
      <p:sp>
        <p:nvSpPr>
          <p:cNvPr id="1049854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8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6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跨界合作：与其他产业融合，拓展会议展览服务领域和市场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个性化服务：满足不同客户需求，提升会议展览服务品质和口碑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4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数字化转型：利用先进技术提升会议展览服务效率和体验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绿色环保：推动可持续发展，打造环保型会议展览服务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创新发展挑战</a:t>
            </a:r>
            <a:endParaRPr altLang="en-US" lang="zh-CN"/>
          </a:p>
        </p:txBody>
      </p:sp>
      <p:sp>
        <p:nvSpPr>
          <p:cNvPr id="104991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技术更新换代：随着科技的不断发展，会议展览服务需要不断更新技术和设备，以满足客户的需求。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市场竞争加剧：随着会议展览行业的不断发展，市场竞争越来越激烈，企业需要不断提升自身的竞争力。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客户需求多样化：客户对于会议展览服务的需求越来越多样化，企业需要不断创新服务内容和形式，以满足客户的需求。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法律法规限制：随着法律法规的不断完善，企业需要遵守更多的规定和标准，同时也需要不断了解和掌握新的法律法规。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创新发展策略</a:t>
            </a:r>
            <a:endParaRPr altLang="en-US" lang="zh-CN"/>
          </a:p>
        </p:txBody>
      </p:sp>
      <p:sp>
        <p:nvSpPr>
          <p:cNvPr id="104997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绿色环保：倡导可持续发展，推动环保理念在会议展览服务中的应用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数字化转型：利用先进技术提升服务质量和效率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定制化服务：满足客户个性化需求，提高客户满意度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跨界合作：加强与其他行业的合作，拓展业务范围和资源共享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会议展览服务创新对行业的影响</a:t>
            </a:r>
            <a:endParaRPr altLang="en-US" lang="zh-CN"/>
          </a:p>
        </p:txBody>
      </p:sp>
      <p:sp>
        <p:nvSpPr>
          <p:cNvPr id="10500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对行业发展的推动作用</a:t>
            </a:r>
            <a:endParaRPr altLang="en-US" lang="zh-CN"/>
          </a:p>
        </p:txBody>
      </p:sp>
      <p:sp>
        <p:nvSpPr>
          <p:cNvPr id="105008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提升会议展览服务质量：创新服务模式，提高服务效率，满足客户多样化需求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促进产业升级：推动会议展览行业的技术进步和产业升级，提升行业整体竞争力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拓展市场空间：创新服务模式有助于开拓新的市场领域，扩大行业规模和影响力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增强国际竞争力：通过创新服务模式，提升中国会议展览行业的国际竞争力，吸引更多国际参展商和观众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对行业竞争格局的影响</a:t>
            </a:r>
            <a:endParaRPr altLang="en-US" lang="zh-CN"/>
          </a:p>
        </p:txBody>
      </p:sp>
      <p:sp>
        <p:nvSpPr>
          <p:cNvPr id="105012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提升行业标准：创新将推动行业标准的提升，使服务更加规范化和专业化，提高行业的整体水平。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创新服务模式：会议展览服务创新将改变传统服务模式，提高效率和质量，使企业在竞争中占据优势。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促进企业合作：创新将促进企业间的合作与交流，推动产业链的整合和优化，形成更加紧密的合作关系。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加速行业洗牌：创新将加速行业洗牌，使不具备创新能力的企业被淘汰，推动行业的优胜劣汰。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对行业服务水平的影响</a:t>
            </a:r>
            <a:endParaRPr altLang="en-US" lang="zh-CN"/>
          </a:p>
        </p:txBody>
      </p:sp>
      <p:sp>
        <p:nvSpPr>
          <p:cNvPr id="105018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提升服务质量：通过技术创新和模式创新，会议展览服务创新可以提升服务质量，满足客户多样化需求。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提高服务效率：会议展览服务创新有助于提高服务效率，减少人力成本，提升客户满意度。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促进服务升级：会议展览服务创新有助于推动行业服务升级，提升整体服务水平，增强行业竞争力。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加速行业数字化转型：会议展览服务创新可以加速行业的数字化转型，推动行业向智能化、网络化方向发展。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对行业未来发展的启示</a:t>
            </a:r>
            <a:endParaRPr altLang="en-US" lang="zh-CN"/>
          </a:p>
        </p:txBody>
      </p:sp>
      <p:sp>
        <p:nvSpPr>
          <p:cNvPr id="105023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技术应用：利用先进技术提升会议展览服务的效率和体验，如虚拟现实、人工智能等。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创新服务模式：会议展览服务应注重创新，探索新的服务模式，以满足客户需求。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绿色环保：倡导绿色环保理念，推动会议展览行业可持续发展，实现经济、社会和环境效益的统一。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跨界合作：加强与其他行业的合作，拓展业务范围，提升会议展览服务的综合实力和市场竞争力。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28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5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5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5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5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5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5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5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5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5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5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5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SLIDE_ID" val="custom2023141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70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2024-01-06T10:13:15Z</dcterms:created>
  <dcterms:modified xsi:type="dcterms:W3CDTF">2024-01-06T10:13:15Z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437765b5945b4aacab7aecc97074346a_21</vt:lpwstr>
  </property>
</Properties>
</file>