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58" r:id="rId1"/>
    <p:sldMasterId id="2147485395" r:id="rId2"/>
  </p:sldMasterIdLst>
  <p:notesMasterIdLst>
    <p:notesMasterId r:id="rId3"/>
  </p:notesMasterIdLst>
  <p:sldIdLst>
    <p:sldId id="1029" r:id="rId4"/>
    <p:sldId id="1033" r:id="rId5"/>
    <p:sldId id="1036" r:id="rId6"/>
    <p:sldId id="1039" r:id="rId7"/>
    <p:sldId id="1042" r:id="rId8"/>
    <p:sldId id="1045" r:id="rId9"/>
    <p:sldId id="1048" r:id="rId10"/>
    <p:sldId id="1051" r:id="rId11"/>
    <p:sldId id="1054" r:id="rId12"/>
    <p:sldId id="1057" r:id="rId13"/>
    <p:sldId id="1060" r:id="rId14"/>
    <p:sldId id="1063" r:id="rId15"/>
    <p:sldId id="1066" r:id="rId16"/>
    <p:sldId id="1069" r:id="rId17"/>
    <p:sldId id="1072" r:id="rId18"/>
    <p:sldId id="1075" r:id="rId19"/>
    <p:sldId id="1078" r:id="rId20"/>
    <p:sldId id="1081" r:id="rId21"/>
    <p:sldId id="1084" r:id="rId22"/>
    <p:sldId id="1087" r:id="rId23"/>
    <p:sldId id="1090" r:id="rId24"/>
    <p:sldId id="1093" r:id="rId25"/>
    <p:sldId id="1096" r:id="rId26"/>
    <p:sldId id="1099" r:id="rId27"/>
    <p:sldId id="1102" r:id="rId28"/>
    <p:sldId id="110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96" r:id="rId1"/>
    <p:sldLayoutId id="2147485397" r:id="rId2"/>
    <p:sldLayoutId id="2147485398" r:id="rId3"/>
    <p:sldLayoutId id="2147485399" r:id="rId4"/>
    <p:sldLayoutId id="2147485400" r:id="rId5"/>
    <p:sldLayoutId id="2147485401" r:id="rId6"/>
    <p:sldLayoutId id="2147485402" r:id="rId7"/>
    <p:sldLayoutId id="2147485403" r:id="rId8"/>
    <p:sldLayoutId id="2147485404" r:id="rId9"/>
    <p:sldLayoutId id="2147485405" r:id="rId10"/>
    <p:sldLayoutId id="214748540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tags" Target="../tags/tag465.xml"/><Relationship Id="rId7" Type="http://schemas.openxmlformats.org/officeDocument/2006/relationships/tags" Target="../tags/tag466.xml"/><Relationship Id="rId8" Type="http://schemas.openxmlformats.org/officeDocument/2006/relationships/tags" Target="../tags/tag467.xml"/><Relationship Id="rId9" Type="http://schemas.openxmlformats.org/officeDocument/2006/relationships/tags" Target="../tags/tag468.xml"/><Relationship Id="rId10" Type="http://schemas.openxmlformats.org/officeDocument/2006/relationships/tags" Target="../tags/tag469.xml"/><Relationship Id="rId11" Type="http://schemas.openxmlformats.org/officeDocument/2006/relationships/tags" Target="../tags/tag470.xml"/><Relationship Id="rId12" Type="http://schemas.openxmlformats.org/officeDocument/2006/relationships/tags" Target="../tags/tag471.xml"/><Relationship Id="rId13" Type="http://schemas.openxmlformats.org/officeDocument/2006/relationships/tags" Target="../tags/tag472.xml"/><Relationship Id="rId14" Type="http://schemas.openxmlformats.org/officeDocument/2006/relationships/tags" Target="../tags/tag473.xml"/><Relationship Id="rId15" Type="http://schemas.openxmlformats.org/officeDocument/2006/relationships/tags" Target="../tags/tag474.xml"/><Relationship Id="rId16" Type="http://schemas.openxmlformats.org/officeDocument/2006/relationships/tags" Target="../tags/tag475.xml"/><Relationship Id="rId17" Type="http://schemas.openxmlformats.org/officeDocument/2006/relationships/tags" Target="../tags/tag476.xml"/><Relationship Id="rId18" Type="http://schemas.openxmlformats.org/officeDocument/2006/relationships/tags" Target="../tags/tag477.xml"/><Relationship Id="rId19" Type="http://schemas.openxmlformats.org/officeDocument/2006/relationships/tags" Target="../tags/tag478.xml"/><Relationship Id="rId20" Type="http://schemas.openxmlformats.org/officeDocument/2006/relationships/tags" Target="../tags/tag479.xml"/><Relationship Id="rId21" Type="http://schemas.openxmlformats.org/officeDocument/2006/relationships/tags" Target="../tags/tag480.xml"/><Relationship Id="rId22" Type="http://schemas.openxmlformats.org/officeDocument/2006/relationships/tags" Target="../tags/tag481.xml"/><Relationship Id="rId23" Type="http://schemas.openxmlformats.org/officeDocument/2006/relationships/tags" Target="../tags/tag482.xml"/><Relationship Id="rId24" Type="http://schemas.openxmlformats.org/officeDocument/2006/relationships/tags" Target="../tags/tag483.xml"/><Relationship Id="rId25" Type="http://schemas.openxmlformats.org/officeDocument/2006/relationships/tags" Target="../tags/tag484.xml"/><Relationship Id="rId26" Type="http://schemas.openxmlformats.org/officeDocument/2006/relationships/tags" Target="../tags/tag485.xml"/><Relationship Id="rId27" Type="http://schemas.openxmlformats.org/officeDocument/2006/relationships/tags" Target="../tags/tag486.xml"/><Relationship Id="rId28" Type="http://schemas.openxmlformats.org/officeDocument/2006/relationships/tags" Target="../tags/tag487.xml"/><Relationship Id="rId29" Type="http://schemas.openxmlformats.org/officeDocument/2006/relationships/tags" Target="../tags/tag488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tags" Target="../tags/tag492.xml"/><Relationship Id="rId5" Type="http://schemas.openxmlformats.org/officeDocument/2006/relationships/tags" Target="../tags/tag493.xml"/><Relationship Id="rId6" Type="http://schemas.openxmlformats.org/officeDocument/2006/relationships/tags" Target="../tags/tag494.xml"/><Relationship Id="rId7" Type="http://schemas.openxmlformats.org/officeDocument/2006/relationships/tags" Target="../tags/tag495.xml"/><Relationship Id="rId8" Type="http://schemas.openxmlformats.org/officeDocument/2006/relationships/tags" Target="../tags/tag496.xml"/><Relationship Id="rId9" Type="http://schemas.openxmlformats.org/officeDocument/2006/relationships/tags" Target="../tags/tag497.xml"/><Relationship Id="rId10" Type="http://schemas.openxmlformats.org/officeDocument/2006/relationships/tags" Target="../tags/tag498.xml"/><Relationship Id="rId11" Type="http://schemas.openxmlformats.org/officeDocument/2006/relationships/tags" Target="../tags/tag499.xml"/><Relationship Id="rId12" Type="http://schemas.openxmlformats.org/officeDocument/2006/relationships/tags" Target="../tags/tag500.xml"/><Relationship Id="rId13" Type="http://schemas.openxmlformats.org/officeDocument/2006/relationships/tags" Target="../tags/tag501.xml"/><Relationship Id="rId14" Type="http://schemas.openxmlformats.org/officeDocument/2006/relationships/tags" Target="../tags/tag502.xml"/><Relationship Id="rId15" Type="http://schemas.openxmlformats.org/officeDocument/2006/relationships/tags" Target="../tags/tag503.xml"/><Relationship Id="rId16" Type="http://schemas.openxmlformats.org/officeDocument/2006/relationships/tags" Target="../tags/tag504.xml"/><Relationship Id="rId17" Type="http://schemas.openxmlformats.org/officeDocument/2006/relationships/tags" Target="../tags/tag505.xml"/><Relationship Id="rId18" Type="http://schemas.openxmlformats.org/officeDocument/2006/relationships/tags" Target="../tags/tag506.xml"/><Relationship Id="rId19" Type="http://schemas.openxmlformats.org/officeDocument/2006/relationships/tags" Target="../tags/tag507.xml"/><Relationship Id="rId20" Type="http://schemas.openxmlformats.org/officeDocument/2006/relationships/tags" Target="../tags/tag50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9.xml"/><Relationship Id="rId2" Type="http://schemas.openxmlformats.org/officeDocument/2006/relationships/tags" Target="../tags/tag510.xml"/><Relationship Id="rId3" Type="http://schemas.openxmlformats.org/officeDocument/2006/relationships/tags" Target="../tags/tag511.xml"/><Relationship Id="rId4" Type="http://schemas.openxmlformats.org/officeDocument/2006/relationships/tags" Target="../tags/tag51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tags" Target="../tags/tag516.xml"/><Relationship Id="rId5" Type="http://schemas.openxmlformats.org/officeDocument/2006/relationships/tags" Target="../tags/tag517.xml"/><Relationship Id="rId6" Type="http://schemas.openxmlformats.org/officeDocument/2006/relationships/tags" Target="../tags/tag518.xml"/><Relationship Id="rId7" Type="http://schemas.openxmlformats.org/officeDocument/2006/relationships/tags" Target="../tags/tag519.xml"/><Relationship Id="rId8" Type="http://schemas.openxmlformats.org/officeDocument/2006/relationships/tags" Target="../tags/tag520.xml"/><Relationship Id="rId9" Type="http://schemas.openxmlformats.org/officeDocument/2006/relationships/tags" Target="../tags/tag521.xml"/><Relationship Id="rId10" Type="http://schemas.openxmlformats.org/officeDocument/2006/relationships/tags" Target="../tags/tag522.xml"/><Relationship Id="rId11" Type="http://schemas.openxmlformats.org/officeDocument/2006/relationships/tags" Target="../tags/tag523.xml"/><Relationship Id="rId12" Type="http://schemas.openxmlformats.org/officeDocument/2006/relationships/tags" Target="../tags/tag524.xml"/><Relationship Id="rId13" Type="http://schemas.openxmlformats.org/officeDocument/2006/relationships/tags" Target="../tags/tag525.xml"/><Relationship Id="rId14" Type="http://schemas.openxmlformats.org/officeDocument/2006/relationships/tags" Target="../tags/tag526.xml"/><Relationship Id="rId15" Type="http://schemas.openxmlformats.org/officeDocument/2006/relationships/tags" Target="../tags/tag527.xml"/><Relationship Id="rId16" Type="http://schemas.openxmlformats.org/officeDocument/2006/relationships/tags" Target="../tags/tag528.xml"/><Relationship Id="rId17" Type="http://schemas.openxmlformats.org/officeDocument/2006/relationships/tags" Target="../tags/tag529.xml"/><Relationship Id="rId18" Type="http://schemas.openxmlformats.org/officeDocument/2006/relationships/tags" Target="../tags/tag530.xml"/><Relationship Id="rId19" Type="http://schemas.openxmlformats.org/officeDocument/2006/relationships/tags" Target="../tags/tag531.xml"/><Relationship Id="rId20" Type="http://schemas.openxmlformats.org/officeDocument/2006/relationships/tags" Target="../tags/tag532.xml"/><Relationship Id="rId21" Type="http://schemas.openxmlformats.org/officeDocument/2006/relationships/tags" Target="../tags/tag533.xml"/><Relationship Id="rId22" Type="http://schemas.openxmlformats.org/officeDocument/2006/relationships/tags" Target="../tags/tag534.xml"/><Relationship Id="rId23" Type="http://schemas.openxmlformats.org/officeDocument/2006/relationships/tags" Target="../tags/tag535.xml"/><Relationship Id="rId24" Type="http://schemas.openxmlformats.org/officeDocument/2006/relationships/tags" Target="../tags/tag536.xml"/><Relationship Id="rId25" Type="http://schemas.openxmlformats.org/officeDocument/2006/relationships/tags" Target="../tags/tag537.xml"/><Relationship Id="rId26" Type="http://schemas.openxmlformats.org/officeDocument/2006/relationships/tags" Target="../tags/tag538.xml"/><Relationship Id="rId27" Type="http://schemas.openxmlformats.org/officeDocument/2006/relationships/tags" Target="../tags/tag539.xml"/><Relationship Id="rId28" Type="http://schemas.openxmlformats.org/officeDocument/2006/relationships/tags" Target="../tags/tag540.xml"/><Relationship Id="rId29" Type="http://schemas.openxmlformats.org/officeDocument/2006/relationships/tags" Target="../tags/tag541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tags" Target="../tags/tag552.xml"/><Relationship Id="rId5" Type="http://schemas.openxmlformats.org/officeDocument/2006/relationships/tags" Target="../tags/tag553.xml"/><Relationship Id="rId6" Type="http://schemas.openxmlformats.org/officeDocument/2006/relationships/tags" Target="../tags/tag554.xml"/><Relationship Id="rId7" Type="http://schemas.openxmlformats.org/officeDocument/2006/relationships/tags" Target="../tags/tag555.xml"/><Relationship Id="rId8" Type="http://schemas.openxmlformats.org/officeDocument/2006/relationships/tags" Target="../tags/tag556.xml"/><Relationship Id="rId9" Type="http://schemas.openxmlformats.org/officeDocument/2006/relationships/tags" Target="../tags/tag557.xml"/><Relationship Id="rId10" Type="http://schemas.openxmlformats.org/officeDocument/2006/relationships/tags" Target="../tags/tag558.xml"/><Relationship Id="rId11" Type="http://schemas.openxmlformats.org/officeDocument/2006/relationships/tags" Target="../tags/tag559.xml"/><Relationship Id="rId12" Type="http://schemas.openxmlformats.org/officeDocument/2006/relationships/tags" Target="../tags/tag56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tags" Target="../tags/tag569.xml"/><Relationship Id="rId10" Type="http://schemas.openxmlformats.org/officeDocument/2006/relationships/tags" Target="../tags/tag570.xml"/><Relationship Id="rId11" Type="http://schemas.openxmlformats.org/officeDocument/2006/relationships/tags" Target="../tags/tag571.xml"/><Relationship Id="rId12" Type="http://schemas.openxmlformats.org/officeDocument/2006/relationships/tags" Target="../tags/tag57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3.xml"/><Relationship Id="rId2" Type="http://schemas.openxmlformats.org/officeDocument/2006/relationships/tags" Target="../tags/tag574.xml"/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tags" Target="../tags/tag577.xml"/><Relationship Id="rId6" Type="http://schemas.openxmlformats.org/officeDocument/2006/relationships/tags" Target="../tags/tag578.xml"/><Relationship Id="rId7" Type="http://schemas.openxmlformats.org/officeDocument/2006/relationships/tags" Target="../tags/tag579.xml"/><Relationship Id="rId8" Type="http://schemas.openxmlformats.org/officeDocument/2006/relationships/tags" Target="../tags/tag580.xml"/><Relationship Id="rId9" Type="http://schemas.openxmlformats.org/officeDocument/2006/relationships/tags" Target="../tags/tag581.xml"/><Relationship Id="rId10" Type="http://schemas.openxmlformats.org/officeDocument/2006/relationships/tags" Target="../tags/tag582.xml"/><Relationship Id="rId11" Type="http://schemas.openxmlformats.org/officeDocument/2006/relationships/tags" Target="../tags/tag583.xml"/><Relationship Id="rId12" Type="http://schemas.openxmlformats.org/officeDocument/2006/relationships/tags" Target="../tags/tag5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85.xml"/><Relationship Id="rId2" Type="http://schemas.openxmlformats.org/officeDocument/2006/relationships/tags" Target="../tags/tag586.xml"/><Relationship Id="rId3" Type="http://schemas.openxmlformats.org/officeDocument/2006/relationships/tags" Target="../tags/tag58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tags" Target="../tags/tag592.xml"/><Relationship Id="rId6" Type="http://schemas.openxmlformats.org/officeDocument/2006/relationships/tags" Target="../tags/tag593.xml"/><Relationship Id="rId7" Type="http://schemas.openxmlformats.org/officeDocument/2006/relationships/tags" Target="../tags/tag594.xml"/><Relationship Id="rId8" Type="http://schemas.openxmlformats.org/officeDocument/2006/relationships/tags" Target="../tags/tag595.xml"/><Relationship Id="rId9" Type="http://schemas.openxmlformats.org/officeDocument/2006/relationships/tags" Target="../tags/tag596.xml"/><Relationship Id="rId10" Type="http://schemas.openxmlformats.org/officeDocument/2006/relationships/tags" Target="../tags/tag597.xml"/><Relationship Id="rId11" Type="http://schemas.openxmlformats.org/officeDocument/2006/relationships/tags" Target="../tags/tag598.xml"/><Relationship Id="rId12" Type="http://schemas.openxmlformats.org/officeDocument/2006/relationships/tags" Target="../tags/tag5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0.xml"/><Relationship Id="rId2" Type="http://schemas.openxmlformats.org/officeDocument/2006/relationships/tags" Target="../tags/tag601.xml"/><Relationship Id="rId3" Type="http://schemas.openxmlformats.org/officeDocument/2006/relationships/tags" Target="../tags/tag602.xml"/><Relationship Id="rId4" Type="http://schemas.openxmlformats.org/officeDocument/2006/relationships/tags" Target="../tags/tag603.xml"/><Relationship Id="rId5" Type="http://schemas.openxmlformats.org/officeDocument/2006/relationships/tags" Target="../tags/tag604.xml"/><Relationship Id="rId6" Type="http://schemas.openxmlformats.org/officeDocument/2006/relationships/tags" Target="../tags/tag605.xml"/><Relationship Id="rId7" Type="http://schemas.openxmlformats.org/officeDocument/2006/relationships/tags" Target="../tags/tag606.xml"/><Relationship Id="rId8" Type="http://schemas.openxmlformats.org/officeDocument/2006/relationships/tags" Target="../tags/tag60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8.xml"/><Relationship Id="rId2" Type="http://schemas.openxmlformats.org/officeDocument/2006/relationships/tags" Target="../tags/tag609.xml"/><Relationship Id="rId3" Type="http://schemas.openxmlformats.org/officeDocument/2006/relationships/tags" Target="../tags/tag610.xml"/><Relationship Id="rId4" Type="http://schemas.openxmlformats.org/officeDocument/2006/relationships/tags" Target="../tags/tag611.xml"/><Relationship Id="rId5" Type="http://schemas.openxmlformats.org/officeDocument/2006/relationships/tags" Target="../tags/tag612.xml"/><Relationship Id="rId6" Type="http://schemas.openxmlformats.org/officeDocument/2006/relationships/tags" Target="../tags/tag613.xml"/><Relationship Id="rId7" Type="http://schemas.openxmlformats.org/officeDocument/2006/relationships/tags" Target="../tags/tag614.xml"/><Relationship Id="rId8" Type="http://schemas.openxmlformats.org/officeDocument/2006/relationships/tags" Target="../tags/tag615.xml"/><Relationship Id="rId9" Type="http://schemas.openxmlformats.org/officeDocument/2006/relationships/tags" Target="../tags/tag616.xml"/><Relationship Id="rId10" Type="http://schemas.openxmlformats.org/officeDocument/2006/relationships/tags" Target="../tags/tag617.xml"/><Relationship Id="rId11" Type="http://schemas.openxmlformats.org/officeDocument/2006/relationships/tags" Target="../tags/tag618.xml"/><Relationship Id="rId12" Type="http://schemas.openxmlformats.org/officeDocument/2006/relationships/tags" Target="../tags/tag619.xml"/><Relationship Id="rId13" Type="http://schemas.openxmlformats.org/officeDocument/2006/relationships/tags" Target="../tags/tag620.xml"/><Relationship Id="rId14" Type="http://schemas.openxmlformats.org/officeDocument/2006/relationships/tags" Target="../tags/tag621.xml"/><Relationship Id="rId15" Type="http://schemas.openxmlformats.org/officeDocument/2006/relationships/tags" Target="../tags/tag622.xml"/><Relationship Id="rId16" Type="http://schemas.openxmlformats.org/officeDocument/2006/relationships/tags" Target="../tags/tag623.xml"/><Relationship Id="rId17" Type="http://schemas.openxmlformats.org/officeDocument/2006/relationships/tags" Target="../tags/tag624.xml"/><Relationship Id="rId18" Type="http://schemas.openxmlformats.org/officeDocument/2006/relationships/tags" Target="../tags/tag625.xml"/><Relationship Id="rId19" Type="http://schemas.openxmlformats.org/officeDocument/2006/relationships/tags" Target="../tags/tag626.xml"/><Relationship Id="rId20" Type="http://schemas.openxmlformats.org/officeDocument/2006/relationships/tags" Target="../tags/tag627.xml"/><Relationship Id="rId21" Type="http://schemas.openxmlformats.org/officeDocument/2006/relationships/tags" Target="../tags/tag628.xml"/><Relationship Id="rId22" Type="http://schemas.openxmlformats.org/officeDocument/2006/relationships/tags" Target="../tags/tag629.xml"/><Relationship Id="rId23" Type="http://schemas.openxmlformats.org/officeDocument/2006/relationships/tags" Target="../tags/tag630.xml"/><Relationship Id="rId24" Type="http://schemas.openxmlformats.org/officeDocument/2006/relationships/tags" Target="../tags/tag631.xml"/><Relationship Id="rId25" Type="http://schemas.openxmlformats.org/officeDocument/2006/relationships/tags" Target="../tags/tag632.xml"/><Relationship Id="rId26" Type="http://schemas.openxmlformats.org/officeDocument/2006/relationships/tags" Target="../tags/tag633.xml"/><Relationship Id="rId27" Type="http://schemas.openxmlformats.org/officeDocument/2006/relationships/tags" Target="../tags/tag634.xml"/><Relationship Id="rId28" Type="http://schemas.openxmlformats.org/officeDocument/2006/relationships/tags" Target="../tags/tag635.xml"/><Relationship Id="rId29" Type="http://schemas.openxmlformats.org/officeDocument/2006/relationships/tags" Target="../tags/tag63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37.xml"/><Relationship Id="rId2" Type="http://schemas.openxmlformats.org/officeDocument/2006/relationships/tags" Target="../tags/tag638.xml"/><Relationship Id="rId3" Type="http://schemas.openxmlformats.org/officeDocument/2006/relationships/tags" Target="../tags/tag639.xml"/><Relationship Id="rId4" Type="http://schemas.openxmlformats.org/officeDocument/2006/relationships/tags" Target="../tags/tag640.xml"/><Relationship Id="rId5" Type="http://schemas.openxmlformats.org/officeDocument/2006/relationships/tags" Target="../tags/tag641.xml"/><Relationship Id="rId6" Type="http://schemas.openxmlformats.org/officeDocument/2006/relationships/tags" Target="../tags/tag642.xml"/><Relationship Id="rId7" Type="http://schemas.openxmlformats.org/officeDocument/2006/relationships/tags" Target="../tags/tag643.xml"/><Relationship Id="rId8" Type="http://schemas.openxmlformats.org/officeDocument/2006/relationships/tags" Target="../tags/tag644.xml"/><Relationship Id="rId9" Type="http://schemas.openxmlformats.org/officeDocument/2006/relationships/tags" Target="../tags/tag645.xml"/><Relationship Id="rId10" Type="http://schemas.openxmlformats.org/officeDocument/2006/relationships/tags" Target="../tags/tag646.xml"/><Relationship Id="rId11" Type="http://schemas.openxmlformats.org/officeDocument/2006/relationships/tags" Target="../tags/tag647.xml"/><Relationship Id="rId12" Type="http://schemas.openxmlformats.org/officeDocument/2006/relationships/tags" Target="../tags/tag64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49.xml"/><Relationship Id="rId2" Type="http://schemas.openxmlformats.org/officeDocument/2006/relationships/tags" Target="../tags/tag650.xml"/><Relationship Id="rId3" Type="http://schemas.openxmlformats.org/officeDocument/2006/relationships/tags" Target="../tags/tag65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2.xml"/><Relationship Id="rId2" Type="http://schemas.openxmlformats.org/officeDocument/2006/relationships/tags" Target="../tags/tag653.xml"/><Relationship Id="rId3" Type="http://schemas.openxmlformats.org/officeDocument/2006/relationships/tags" Target="../tags/tag654.xml"/><Relationship Id="rId4" Type="http://schemas.openxmlformats.org/officeDocument/2006/relationships/tags" Target="../tags/tag655.xml"/><Relationship Id="rId5" Type="http://schemas.openxmlformats.org/officeDocument/2006/relationships/tags" Target="../tags/tag656.xml"/><Relationship Id="rId6" Type="http://schemas.openxmlformats.org/officeDocument/2006/relationships/tags" Target="../tags/tag657.xml"/><Relationship Id="rId7" Type="http://schemas.openxmlformats.org/officeDocument/2006/relationships/tags" Target="../tags/tag658.xml"/><Relationship Id="rId8" Type="http://schemas.openxmlformats.org/officeDocument/2006/relationships/tags" Target="../tags/tag659.xml"/><Relationship Id="rId9" Type="http://schemas.openxmlformats.org/officeDocument/2006/relationships/tags" Target="../tags/tag660.xml"/><Relationship Id="rId10" Type="http://schemas.openxmlformats.org/officeDocument/2006/relationships/tags" Target="../tags/tag661.xml"/><Relationship Id="rId11" Type="http://schemas.openxmlformats.org/officeDocument/2006/relationships/tags" Target="../tags/tag662.xml"/><Relationship Id="rId12" Type="http://schemas.openxmlformats.org/officeDocument/2006/relationships/tags" Target="../tags/tag66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4.xml"/><Relationship Id="rId2" Type="http://schemas.openxmlformats.org/officeDocument/2006/relationships/tags" Target="../tags/tag665.xml"/><Relationship Id="rId3" Type="http://schemas.openxmlformats.org/officeDocument/2006/relationships/tags" Target="../tags/tag666.xml"/><Relationship Id="rId4" Type="http://schemas.openxmlformats.org/officeDocument/2006/relationships/tags" Target="../tags/tag667.xml"/><Relationship Id="rId5" Type="http://schemas.openxmlformats.org/officeDocument/2006/relationships/tags" Target="../tags/tag668.xml"/><Relationship Id="rId6" Type="http://schemas.openxmlformats.org/officeDocument/2006/relationships/tags" Target="../tags/tag669.xml"/><Relationship Id="rId7" Type="http://schemas.openxmlformats.org/officeDocument/2006/relationships/tags" Target="../tags/tag670.xml"/><Relationship Id="rId8" Type="http://schemas.openxmlformats.org/officeDocument/2006/relationships/tags" Target="../tags/tag671.xml"/><Relationship Id="rId9" Type="http://schemas.openxmlformats.org/officeDocument/2006/relationships/tags" Target="../tags/tag672.xml"/><Relationship Id="rId10" Type="http://schemas.openxmlformats.org/officeDocument/2006/relationships/tags" Target="../tags/tag673.xml"/><Relationship Id="rId11" Type="http://schemas.openxmlformats.org/officeDocument/2006/relationships/tags" Target="../tags/tag674.xml"/><Relationship Id="rId12" Type="http://schemas.openxmlformats.org/officeDocument/2006/relationships/tags" Target="../tags/tag675.xml"/><Relationship Id="rId13" Type="http://schemas.openxmlformats.org/officeDocument/2006/relationships/tags" Target="../tags/tag676.xml"/><Relationship Id="rId14" Type="http://schemas.openxmlformats.org/officeDocument/2006/relationships/tags" Target="../tags/tag677.xml"/><Relationship Id="rId15" Type="http://schemas.openxmlformats.org/officeDocument/2006/relationships/tags" Target="../tags/tag678.xml"/><Relationship Id="rId16" Type="http://schemas.openxmlformats.org/officeDocument/2006/relationships/tags" Target="../tags/tag67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80.xml"/><Relationship Id="rId2" Type="http://schemas.openxmlformats.org/officeDocument/2006/relationships/tags" Target="../tags/tag681.xml"/><Relationship Id="rId3" Type="http://schemas.openxmlformats.org/officeDocument/2006/relationships/tags" Target="../tags/tag682.xml"/><Relationship Id="rId4" Type="http://schemas.openxmlformats.org/officeDocument/2006/relationships/tags" Target="../tags/tag683.xml"/><Relationship Id="rId5" Type="http://schemas.openxmlformats.org/officeDocument/2006/relationships/tags" Target="../tags/tag684.xml"/><Relationship Id="rId6" Type="http://schemas.openxmlformats.org/officeDocument/2006/relationships/tags" Target="../tags/tag685.xml"/><Relationship Id="rId7" Type="http://schemas.openxmlformats.org/officeDocument/2006/relationships/tags" Target="../tags/tag686.xml"/><Relationship Id="rId8" Type="http://schemas.openxmlformats.org/officeDocument/2006/relationships/tags" Target="../tags/tag687.xml"/><Relationship Id="rId9" Type="http://schemas.openxmlformats.org/officeDocument/2006/relationships/tags" Target="../tags/tag688.xml"/><Relationship Id="rId10" Type="http://schemas.openxmlformats.org/officeDocument/2006/relationships/tags" Target="../tags/tag689.xml"/><Relationship Id="rId11" Type="http://schemas.openxmlformats.org/officeDocument/2006/relationships/tags" Target="../tags/tag690.xml"/><Relationship Id="rId12" Type="http://schemas.openxmlformats.org/officeDocument/2006/relationships/tags" Target="../tags/tag691.xml"/><Relationship Id="rId13" Type="http://schemas.openxmlformats.org/officeDocument/2006/relationships/tags" Target="../tags/tag692.xml"/><Relationship Id="rId14" Type="http://schemas.openxmlformats.org/officeDocument/2006/relationships/tags" Target="../tags/tag693.xml"/><Relationship Id="rId15" Type="http://schemas.openxmlformats.org/officeDocument/2006/relationships/tags" Target="../tags/tag694.xml"/><Relationship Id="rId16" Type="http://schemas.openxmlformats.org/officeDocument/2006/relationships/tags" Target="../tags/tag695.xml"/><Relationship Id="rId17" Type="http://schemas.openxmlformats.org/officeDocument/2006/relationships/tags" Target="../tags/tag696.xml"/><Relationship Id="rId18" Type="http://schemas.openxmlformats.org/officeDocument/2006/relationships/tags" Target="../tags/tag697.xml"/><Relationship Id="rId19" Type="http://schemas.openxmlformats.org/officeDocument/2006/relationships/tags" Target="../tags/tag698.xml"/><Relationship Id="rId20" Type="http://schemas.openxmlformats.org/officeDocument/2006/relationships/tags" Target="../tags/tag69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00.xml"/><Relationship Id="rId2" Type="http://schemas.openxmlformats.org/officeDocument/2006/relationships/tags" Target="../tags/tag701.xml"/><Relationship Id="rId3" Type="http://schemas.openxmlformats.org/officeDocument/2006/relationships/tags" Target="../tags/tag702.xml"/><Relationship Id="rId4" Type="http://schemas.openxmlformats.org/officeDocument/2006/relationships/tags" Target="../tags/tag70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2024年钢铁冶金行业市场分析及投资前景预测报告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钢铁冶金行业概述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2024年钢铁冶金行业市场分析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钢铁冶金行业竞争格局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钢铁冶金行业投资前景预测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钢铁冶金行业发展趋势与展望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钢铁冶金行业概述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0574" name="矩形 14"/>
          <p:cNvSpPr/>
          <p:nvPr>
            <p:custDataLst>
              <p:tags r:id="rId1"/>
            </p:custDataLst>
          </p:nvPr>
        </p:nvSpPr>
        <p:spPr>
          <a:xfrm>
            <a:off x="2299384" y="1364400"/>
            <a:ext cx="8778450" cy="2269924"/>
          </a:xfrm>
          <a:prstGeom prst="rect"/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576" name="文本框 15"/>
          <p:cNvSpPr txBox="1"/>
          <p:nvPr>
            <p:custDataLst>
              <p:tags r:id="rId2"/>
            </p:custDataLst>
          </p:nvPr>
        </p:nvSpPr>
        <p:spPr>
          <a:xfrm>
            <a:off x="2383510" y="1508250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钢铁冶金行业定义：指以铁矿石为主要原料，通过炼铁、炼钢、轧钢等工艺流程，生产各种钢材、钢制品、金属制品和铁合金等的工业行业。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剪去对角的矩形 3"/>
          <p:cNvSpPr/>
          <p:nvPr>
            <p:custDataLst>
              <p:tags r:id="rId3"/>
            </p:custDataLst>
          </p:nvPr>
        </p:nvSpPr>
        <p:spPr>
          <a:xfrm>
            <a:off x="1104272" y="1409995"/>
            <a:ext cx="1011966" cy="1012724"/>
          </a:xfrm>
          <a:prstGeom prst="snip2Diag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80" name="文本框 18"/>
          <p:cNvSpPr txBox="1"/>
          <p:nvPr>
            <p:custDataLst>
              <p:tags r:id="rId4"/>
            </p:custDataLst>
          </p:nvPr>
        </p:nvSpPr>
        <p:spPr>
          <a:xfrm>
            <a:off x="1187756" y="1508250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01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50582" name="矩形 22"/>
          <p:cNvSpPr/>
          <p:nvPr>
            <p:custDataLst>
              <p:tags r:id="rId5"/>
            </p:custDataLst>
          </p:nvPr>
        </p:nvSpPr>
        <p:spPr>
          <a:xfrm>
            <a:off x="2309017" y="3908107"/>
            <a:ext cx="8778450" cy="2269924"/>
          </a:xfrm>
          <a:prstGeom prst="rect"/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584" name="文本框 23"/>
          <p:cNvSpPr txBox="1"/>
          <p:nvPr>
            <p:custDataLst>
              <p:tags r:id="rId6"/>
            </p:custDataLst>
          </p:nvPr>
        </p:nvSpPr>
        <p:spPr>
          <a:xfrm>
            <a:off x="2392501" y="4051957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行业分类：主要包括长流程钢铁冶金和短流程钢铁冶金两类。长流程钢铁冶金以高炉-转炉流程为主，主要生产生铁、钢和钢材等；短流程钢铁冶金以电炉流程为主，主要生产特殊钢、不锈钢和铁合金等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剪去对角的矩形 25"/>
          <p:cNvSpPr/>
          <p:nvPr>
            <p:custDataLst>
              <p:tags r:id="rId7"/>
            </p:custDataLst>
          </p:nvPr>
        </p:nvSpPr>
        <p:spPr>
          <a:xfrm>
            <a:off x="1113262" y="3953702"/>
            <a:ext cx="1011966" cy="1012724"/>
          </a:xfrm>
          <a:prstGeom prst="snip2Diag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88" name="文本框 26"/>
          <p:cNvSpPr txBox="1"/>
          <p:nvPr>
            <p:custDataLst>
              <p:tags r:id="rId8"/>
            </p:custDataLst>
          </p:nvPr>
        </p:nvSpPr>
        <p:spPr>
          <a:xfrm>
            <a:off x="1196747" y="4051957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02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506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钢铁冶金行业是国民经济的重要支柱产业之一，为建筑、机械、汽车、造船、轻工、家电等支柱产业提供基础材料。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钢铁冶金行业是衡量一个国家综合国力的重要标志之一，其发展水平直接影响到国民经济的可持续发展。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钢铁冶金行业是国家战略物资储备的重要基地，对于保障国家安全具有重要意义。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钢铁冶金行业在推动区域经济发展、增加就业、促进社会稳定等方面发挥着重要作用。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506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起步阶段：20世纪50年代，钢铁冶金行业开始起步，国家大力扶持，建设了一批钢铁企业，奠定了行业基础。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高速发展阶段：20世纪80年代开始，钢铁冶金行业进入高速发展阶段，市场需求不断增长，企业规模和数量迅速扩张。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结构调整阶段：21世纪初，钢铁冶金行业进入结构调整阶段，国家推动企业重组、兼并、转型升级，提高产业集中度。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绿色发展阶段：近年来，钢铁冶金行业开始注重绿色发展，推广环保技术、节能减排，推动行业可持续发展。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2024年钢铁冶金行业市场分析</a:t>
            </a:r>
            <a:endParaRPr altLang="en-US" dirty="0" lang="zh-CN"/>
          </a:p>
        </p:txBody>
      </p:sp>
      <p:sp>
        <p:nvSpPr>
          <p:cNvPr id="10507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515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2024年钢铁冶金行业总规模达到XX万亿元人民币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钢铁冶金行业的发展受到国内外政策、市场需求等多重因素影响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钢铁冶金行业在全球市场中占据重要地位，占比达到XX%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预计未来几年行业规模将以每年XX%的速度增长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行业市场结构</a:t>
            </a:r>
            <a:endParaRPr altLang="en-US" lang="zh-CN"/>
          </a:p>
        </p:txBody>
      </p:sp>
      <p:sp>
        <p:nvSpPr>
          <p:cNvPr id="10515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钢铁冶金行业概述：包括行业规模、产值、产能等基本情况。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钢铁冶金行业市场竞争格局：主要竞争对手、市场份额、竞争优势等。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钢铁冶金行业发展趋势：未来发展方向、市场增长点等。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钢铁冶金行业市场结构：包括企业数量、规模、市场份额等分布情况。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行业市场特点</a:t>
            </a:r>
            <a:endParaRPr altLang="en-US" lang="zh-CN"/>
          </a:p>
        </p:txBody>
      </p:sp>
      <p:sp>
        <p:nvSpPr>
          <p:cNvPr id="10516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产能过剩：钢铁冶金行业存在产能过剩的问题，市场竞争激烈。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环保要求提高：随着环保意识的增强，钢铁冶金行业的环保要求也越来越高，企业需要加大环保投入。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技术创新：钢铁冶金行业技术不断进步，企业需要加强技术创新，提高产品质量和降低成本。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全球化趋势：钢铁冶金行业全球化趋势明显，企业需要加强国际合作，提高国际竞争力。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行业市场趋势</a:t>
            </a:r>
            <a:endParaRPr altLang="en-US" lang="zh-CN"/>
          </a:p>
        </p:txBody>
      </p:sp>
      <p:sp>
        <p:nvSpPr>
          <p:cNvPr id="10517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需求增长：随着全球经济的发展，钢铁冶金行业的需求将继续增长。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市场竞争：钢铁冶金行业的市场竞争将更加激烈，企业需要加强自身竞争力。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环保要求：钢铁冶金行业将面临更严格的环保要求，推动行业绿色发展。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技术创新：钢铁冶金行业将不断推进技术创新，提高产品质量和降低成本。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钢铁冶金行业竞争格局</a:t>
            </a:r>
            <a:endParaRPr altLang="en-US" dirty="0" lang="zh-CN"/>
          </a:p>
        </p:txBody>
      </p:sp>
      <p:sp>
        <p:nvSpPr>
          <p:cNvPr id="10518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</a:t>
            </a:r>
            <a:endParaRPr altLang="en-US" lang="zh-CN"/>
          </a:p>
        </p:txBody>
      </p:sp>
      <p:sp>
        <p:nvSpPr>
          <p:cNvPr id="10525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主要竞争企业：介绍行业内主要的竞争企业及其市场份额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竞争格局分析：分析竞争企业的优势和劣势，以及市场占有率情况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竞争策略：探讨行业内企业采取的竞争策略，如价格战、品牌建设等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行业集中度：分析行业集中度的变化趋势，以及对企业的影响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526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钢铁冶金行业前十大企业市场份额占比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钢铁冶金行业市场份额集中度变化趋势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钢铁冶金行业主要企业竞争格局及优劣势分析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钢铁冶金行业集中度对市场价格和盈利能力的影响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行业议价能力分析</a:t>
            </a:r>
            <a:endParaRPr altLang="en-US" lang="zh-CN"/>
          </a:p>
        </p:txBody>
      </p:sp>
      <p:sp>
        <p:nvSpPr>
          <p:cNvPr id="10526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钢铁冶金行业上游供应商议价能力分析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6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钢铁冶金行业中游生产商议价能力分析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7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钢铁冶金行业下游需求方议价能力分析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7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钢铁冶金行业内竞争企业数量及市场份额分析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行业品牌竞争分析</a:t>
            </a:r>
            <a:endParaRPr altLang="en-US" lang="zh-CN"/>
          </a:p>
        </p:txBody>
      </p:sp>
      <p:sp>
        <p:nvSpPr>
          <p:cNvPr id="10527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国内钢铁冶金行业品牌数量及占比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重点品牌的销售规模及市场份额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品牌的市场定位及竞争优势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品牌间的竞争关系及合作趋势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钢铁冶金行业投资前景预测</a:t>
            </a:r>
            <a:endParaRPr altLang="en-US" dirty="0" lang="zh-CN"/>
          </a:p>
        </p:txBody>
      </p:sp>
      <p:sp>
        <p:nvSpPr>
          <p:cNvPr id="10528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行业投资环境分析</a:t>
            </a:r>
            <a:endParaRPr altLang="en-US" lang="zh-CN"/>
          </a:p>
        </p:txBody>
      </p:sp>
      <p:sp>
        <p:nvSpPr>
          <p:cNvPr id="10535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政策环境：分析政府政策对钢铁冶金行业投资的影响，如环保政策、产能政策等。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市场供需：分析钢铁冶金行业的市场需求和供应情况，预测未来市场需求和供应趋势。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技术创新：分析钢铁冶金行业的技术创新和进步，以及新技术对投资前景的影响。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竞争格局：分析钢铁冶金行业的竞争格局，包括主要竞争对手的投资情况、市场份额等。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行业投资机会分析</a:t>
            </a:r>
            <a:endParaRPr altLang="en-US" lang="zh-CN"/>
          </a:p>
        </p:txBody>
      </p:sp>
      <p:sp>
        <p:nvSpPr>
          <p:cNvPr id="10536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6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钢铁冶金行业的竞争格局和市场份额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钢铁冶金行业的发展趋势和未来市场需求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钢铁冶金行业的技术创新和产品升级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6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钢铁冶金行业的投资风险和机会评估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行业投资风险分析</a:t>
            </a:r>
            <a:endParaRPr altLang="en-US" lang="zh-CN"/>
          </a:p>
        </p:txBody>
      </p:sp>
      <p:sp>
        <p:nvSpPr>
          <p:cNvPr id="10537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7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政策风险：钢铁冶金行业受政策影响较大，需关注政策变化及对行业的影响。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环保风险：钢铁冶金行业环保要求严格，需关注环保政策及环保投入。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技术风险：钢铁冶金技术更新换代快，需关注新技术及新工艺的发展趋势。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市场风险：钢铁冶金市场竞争激烈，价格波动大，需关注市场动态及供需变化。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行业投资前景预测</a:t>
            </a:r>
            <a:endParaRPr altLang="en-US" lang="zh-CN"/>
          </a:p>
        </p:txBody>
      </p:sp>
      <p:sp>
        <p:nvSpPr>
          <p:cNvPr id="1053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市场需求：随着全球经济复苏，钢铁冶金行业市场需求将持续增长。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技术创新：钢铁冶金行业将不断推进技术创新，提高产品质量和降低成本。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环保要求：钢铁冶金行业将面临更严格的环保要求，推动行业绿色发展。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行业竞争格局：钢铁冶金行业竞争激烈，企业需要加强自身竞争力，提高市场份额。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钢铁冶金行业发展趋势与展望</a:t>
            </a:r>
            <a:endParaRPr altLang="en-US" dirty="0" lang="zh-CN"/>
          </a:p>
        </p:txBody>
      </p:sp>
      <p:sp>
        <p:nvSpPr>
          <p:cNvPr id="1053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546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钢铁冶金行业将朝着智能化、绿色化、服务化方向发展。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钢铁冶金企业将加大技术创新和研发投入，提高产品质量和附加值。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钢铁冶金行业将面临更加严格的环保法规和能源消耗限制，企业需要加强环保治理和节能减排。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6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钢铁冶金行业将与新兴产业深度融合，拓展新的应用领域和市场空间。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行业发展机遇与挑战</a:t>
            </a:r>
            <a:endParaRPr altLang="en-US" lang="zh-CN"/>
          </a:p>
        </p:txBody>
      </p:sp>
      <p:sp>
        <p:nvSpPr>
          <p:cNvPr id="10546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趋势：钢铁冶金行业将朝着智能化、绿色化、服务化方向发展，提高产品质量和附加值。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机遇：随着全球经济的发展和新兴市场的崛起，钢铁冶金行业有望迎来新的增长点。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挑战：环保政策趋严、资源紧张、技术更新换代等问题给钢铁冶金行业带来压力和挑战。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展望：钢铁冶金企业需要加强技术创新、资源整合和产业协同，以应对市场变化和竞争压力。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行业未来展望</a:t>
            </a:r>
            <a:endParaRPr altLang="en-US" lang="zh-CN"/>
          </a:p>
        </p:txBody>
      </p:sp>
      <p:sp>
        <p:nvSpPr>
          <p:cNvPr id="1054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钢铁冶金行业将朝着智能化、绿色化、高效化方向发展。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钢铁冶金行业将加强与上下游产业的合作，形成完整的产业链，提高整体竞争力。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钢铁冶金行业将积极参与国际市场竞争，推动全球钢铁产业的合作与共赢。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未来钢铁冶金行业将更加注重技术创新和环保节能，提高产品质量和附加值。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84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84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6_1*l_h_i*1_1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6_1*l_h_f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6_1*l_h_i*1_1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6_1*l_h_i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6_1*l_h_i*1_2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6_1*l_h_f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UNIT_VALUE" val="276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6_1*l_h_i*1_2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6_1*l_h_i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5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4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5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03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2024-01-06T06:50:38Z</dcterms:created>
  <dcterms:modified xsi:type="dcterms:W3CDTF">2024-01-06T06:50:38Z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05bf3f1a22234415bd9ea7b9b53608ef_21</vt:lpwstr>
  </property>
</Properties>
</file>