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761" r:id="rId1"/>
    <p:sldMasterId id="2147485798" r:id="rId2"/>
  </p:sldMasterIdLst>
  <p:notesMasterIdLst>
    <p:notesMasterId r:id="rId3"/>
  </p:notesMasterIdLst>
  <p:sldIdLst>
    <p:sldId id="1200" r:id="rId4"/>
    <p:sldId id="1203" r:id="rId5"/>
    <p:sldId id="1206" r:id="rId6"/>
    <p:sldId id="1209" r:id="rId7"/>
    <p:sldId id="1212" r:id="rId8"/>
    <p:sldId id="1215" r:id="rId9"/>
    <p:sldId id="1218" r:id="rId10"/>
    <p:sldId id="1221" r:id="rId11"/>
    <p:sldId id="1224" r:id="rId12"/>
    <p:sldId id="1227" r:id="rId13"/>
    <p:sldId id="1230" r:id="rId14"/>
    <p:sldId id="1233" r:id="rId15"/>
    <p:sldId id="1236" r:id="rId16"/>
    <p:sldId id="1239" r:id="rId17"/>
    <p:sldId id="1242" r:id="rId18"/>
    <p:sldId id="1245" r:id="rId19"/>
    <p:sldId id="1248" r:id="rId20"/>
    <p:sldId id="1251" r:id="rId21"/>
    <p:sldId id="1254" r:id="rId22"/>
    <p:sldId id="1257" r:id="rId23"/>
    <p:sldId id="1260" r:id="rId24"/>
    <p:sldId id="1263" r:id="rId25"/>
    <p:sldId id="1266" r:id="rId26"/>
    <p:sldId id="1269" r:id="rId27"/>
    <p:sldId id="1272" r:id="rId28"/>
    <p:sldId id="1275" r:id="rId29"/>
    <p:sldId id="1278" r:id="rId30"/>
    <p:sldId id="128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762" r:id="rId1"/>
    <p:sldLayoutId id="2147485763" r:id="rId2"/>
    <p:sldLayoutId id="2147485764" r:id="rId3"/>
    <p:sldLayoutId id="2147485765" r:id="rId4"/>
    <p:sldLayoutId id="2147485766" r:id="rId5"/>
    <p:sldLayoutId id="2147485767" r:id="rId6"/>
    <p:sldLayoutId id="2147485768" r:id="rId7"/>
    <p:sldLayoutId id="2147485769" r:id="rId8"/>
    <p:sldLayoutId id="2147485770" r:id="rId9"/>
    <p:sldLayoutId id="2147485771" r:id="rId10"/>
    <p:sldLayoutId id="214748577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799" r:id="rId1"/>
    <p:sldLayoutId id="2147485800" r:id="rId2"/>
    <p:sldLayoutId id="2147485801" r:id="rId3"/>
    <p:sldLayoutId id="2147485802" r:id="rId4"/>
    <p:sldLayoutId id="2147485803" r:id="rId5"/>
    <p:sldLayoutId id="2147485804" r:id="rId6"/>
    <p:sldLayoutId id="2147485805" r:id="rId7"/>
    <p:sldLayoutId id="2147485806" r:id="rId8"/>
    <p:sldLayoutId id="2147485807" r:id="rId9"/>
    <p:sldLayoutId id="2147485808" r:id="rId10"/>
    <p:sldLayoutId id="214748580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tags" Target="../tags/tag235.xml"/><Relationship Id="rId18" Type="http://schemas.openxmlformats.org/officeDocument/2006/relationships/tags" Target="../tags/tag236.xml"/><Relationship Id="rId19" Type="http://schemas.openxmlformats.org/officeDocument/2006/relationships/tags" Target="../tags/tag237.xml"/><Relationship Id="rId20" Type="http://schemas.openxmlformats.org/officeDocument/2006/relationships/tags" Target="../tags/tag238.xml"/><Relationship Id="rId21" Type="http://schemas.openxmlformats.org/officeDocument/2006/relationships/tags" Target="../tags/tag239.xml"/><Relationship Id="rId22" Type="http://schemas.openxmlformats.org/officeDocument/2006/relationships/tags" Target="../tags/tag240.xml"/><Relationship Id="rId23" Type="http://schemas.openxmlformats.org/officeDocument/2006/relationships/tags" Target="../tags/tag241.xml"/><Relationship Id="rId24" Type="http://schemas.openxmlformats.org/officeDocument/2006/relationships/tags" Target="../tags/tag242.xml"/><Relationship Id="rId25" Type="http://schemas.openxmlformats.org/officeDocument/2006/relationships/tags" Target="../tags/tag243.xml"/><Relationship Id="rId26" Type="http://schemas.openxmlformats.org/officeDocument/2006/relationships/tags" Target="../tags/tag244.xml"/><Relationship Id="rId27" Type="http://schemas.openxmlformats.org/officeDocument/2006/relationships/tags" Target="../tags/tag245.xml"/><Relationship Id="rId28" Type="http://schemas.openxmlformats.org/officeDocument/2006/relationships/tags" Target="../tags/tag246.xml"/><Relationship Id="rId29" Type="http://schemas.openxmlformats.org/officeDocument/2006/relationships/tags" Target="../tags/tag247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tags" Target="../tags/tag276.xml"/><Relationship Id="rId18" Type="http://schemas.openxmlformats.org/officeDocument/2006/relationships/tags" Target="../tags/tag277.xml"/><Relationship Id="rId19" Type="http://schemas.openxmlformats.org/officeDocument/2006/relationships/tags" Target="../tags/tag278.xml"/><Relationship Id="rId20" Type="http://schemas.openxmlformats.org/officeDocument/2006/relationships/tags" Target="../tags/tag279.xml"/><Relationship Id="rId21" Type="http://schemas.openxmlformats.org/officeDocument/2006/relationships/tags" Target="../tags/tag280.xml"/><Relationship Id="rId22" Type="http://schemas.openxmlformats.org/officeDocument/2006/relationships/tags" Target="../tags/tag281.xml"/><Relationship Id="rId23" Type="http://schemas.openxmlformats.org/officeDocument/2006/relationships/tags" Target="../tags/tag282.xml"/><Relationship Id="rId24" Type="http://schemas.openxmlformats.org/officeDocument/2006/relationships/tags" Target="../tags/tag283.xml"/><Relationship Id="rId25" Type="http://schemas.openxmlformats.org/officeDocument/2006/relationships/tags" Target="../tags/tag284.xml"/><Relationship Id="rId26" Type="http://schemas.openxmlformats.org/officeDocument/2006/relationships/tags" Target="../tags/tag285.xml"/><Relationship Id="rId27" Type="http://schemas.openxmlformats.org/officeDocument/2006/relationships/tags" Target="../tags/tag286.xml"/><Relationship Id="rId28" Type="http://schemas.openxmlformats.org/officeDocument/2006/relationships/tags" Target="../tags/tag287.xml"/><Relationship Id="rId29" Type="http://schemas.openxmlformats.org/officeDocument/2006/relationships/tags" Target="../tags/tag288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tags" Target="../tags/tag312.xml"/><Relationship Id="rId18" Type="http://schemas.openxmlformats.org/officeDocument/2006/relationships/tags" Target="../tags/tag313.xml"/><Relationship Id="rId19" Type="http://schemas.openxmlformats.org/officeDocument/2006/relationships/tags" Target="../tags/tag314.xml"/><Relationship Id="rId20" Type="http://schemas.openxmlformats.org/officeDocument/2006/relationships/tags" Target="../tags/tag315.xml"/><Relationship Id="rId21" Type="http://schemas.openxmlformats.org/officeDocument/2006/relationships/tags" Target="../tags/tag316.xml"/><Relationship Id="rId22" Type="http://schemas.openxmlformats.org/officeDocument/2006/relationships/tags" Target="../tags/tag317.xml"/><Relationship Id="rId23" Type="http://schemas.openxmlformats.org/officeDocument/2006/relationships/tags" Target="../tags/tag318.xml"/><Relationship Id="rId24" Type="http://schemas.openxmlformats.org/officeDocument/2006/relationships/tags" Target="../tags/tag319.xml"/><Relationship Id="rId25" Type="http://schemas.openxmlformats.org/officeDocument/2006/relationships/tags" Target="../tags/tag320.xml"/><Relationship Id="rId26" Type="http://schemas.openxmlformats.org/officeDocument/2006/relationships/tags" Target="../tags/tag321.xml"/><Relationship Id="rId27" Type="http://schemas.openxmlformats.org/officeDocument/2006/relationships/tags" Target="../tags/tag322.xml"/><Relationship Id="rId28" Type="http://schemas.openxmlformats.org/officeDocument/2006/relationships/tags" Target="../tags/tag323.xml"/><Relationship Id="rId29" Type="http://schemas.openxmlformats.org/officeDocument/2006/relationships/tags" Target="../tags/tag324.xml"/><Relationship Id="rId30" Type="http://schemas.openxmlformats.org/officeDocument/2006/relationships/tags" Target="../tags/tag325.xml"/><Relationship Id="rId31" Type="http://schemas.openxmlformats.org/officeDocument/2006/relationships/tags" Target="../tags/tag326.xml"/><Relationship Id="rId32" Type="http://schemas.openxmlformats.org/officeDocument/2006/relationships/tags" Target="../tags/tag327.xml"/><Relationship Id="rId33" Type="http://schemas.openxmlformats.org/officeDocument/2006/relationships/tags" Target="../tags/tag328.xml"/><Relationship Id="rId34" Type="http://schemas.openxmlformats.org/officeDocument/2006/relationships/tags" Target="../tags/tag329.xml"/><Relationship Id="rId35" Type="http://schemas.openxmlformats.org/officeDocument/2006/relationships/tags" Target="../tags/tag330.xml"/><Relationship Id="rId36" Type="http://schemas.openxmlformats.org/officeDocument/2006/relationships/tags" Target="../tags/tag331.xml"/><Relationship Id="rId37" Type="http://schemas.openxmlformats.org/officeDocument/2006/relationships/tags" Target="../tags/tag332.xml"/><Relationship Id="rId38" Type="http://schemas.openxmlformats.org/officeDocument/2006/relationships/tags" Target="../tags/tag333.xml"/><Relationship Id="rId39" Type="http://schemas.openxmlformats.org/officeDocument/2006/relationships/tags" Target="../tags/tag334.xml"/><Relationship Id="rId40" Type="http://schemas.openxmlformats.org/officeDocument/2006/relationships/tags" Target="../tags/tag335.xml"/><Relationship Id="rId41" Type="http://schemas.openxmlformats.org/officeDocument/2006/relationships/tags" Target="../tags/tag336.xml"/><Relationship Id="rId42" Type="http://schemas.openxmlformats.org/officeDocument/2006/relationships/tags" Target="../tags/tag337.xml"/><Relationship Id="rId43" Type="http://schemas.openxmlformats.org/officeDocument/2006/relationships/tags" Target="../tags/tag338.xml"/><Relationship Id="rId44" Type="http://schemas.openxmlformats.org/officeDocument/2006/relationships/tags" Target="../tags/tag339.xml"/><Relationship Id="rId45" Type="http://schemas.openxmlformats.org/officeDocument/2006/relationships/tags" Target="../tags/tag340.xml"/><Relationship Id="rId46" Type="http://schemas.openxmlformats.org/officeDocument/2006/relationships/tags" Target="../tags/tag341.xml"/><Relationship Id="rId47" Type="http://schemas.openxmlformats.org/officeDocument/2006/relationships/tags" Target="../tags/tag342.xml"/><Relationship Id="rId48" Type="http://schemas.openxmlformats.org/officeDocument/2006/relationships/tags" Target="../tags/tag343.xml"/><Relationship Id="rId4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tags" Target="../tags/tag356.xml"/><Relationship Id="rId14" Type="http://schemas.openxmlformats.org/officeDocument/2006/relationships/tags" Target="../tags/tag357.xml"/><Relationship Id="rId15" Type="http://schemas.openxmlformats.org/officeDocument/2006/relationships/tags" Target="../tags/tag358.xml"/><Relationship Id="rId16" Type="http://schemas.openxmlformats.org/officeDocument/2006/relationships/tags" Target="../tags/tag359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tags" Target="../tags/tag372.xml"/><Relationship Id="rId14" Type="http://schemas.openxmlformats.org/officeDocument/2006/relationships/tags" Target="../tags/tag373.xml"/><Relationship Id="rId15" Type="http://schemas.openxmlformats.org/officeDocument/2006/relationships/tags" Target="../tags/tag374.xml"/><Relationship Id="rId16" Type="http://schemas.openxmlformats.org/officeDocument/2006/relationships/tags" Target="../tags/tag375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tags" Target="../tags/tag391.xml"/><Relationship Id="rId14" Type="http://schemas.openxmlformats.org/officeDocument/2006/relationships/tags" Target="../tags/tag392.xml"/><Relationship Id="rId15" Type="http://schemas.openxmlformats.org/officeDocument/2006/relationships/tags" Target="../tags/tag393.xml"/><Relationship Id="rId16" Type="http://schemas.openxmlformats.org/officeDocument/2006/relationships/tags" Target="../tags/tag394.xml"/><Relationship Id="rId17" Type="http://schemas.openxmlformats.org/officeDocument/2006/relationships/tags" Target="../tags/tag395.xml"/><Relationship Id="rId18" Type="http://schemas.openxmlformats.org/officeDocument/2006/relationships/tags" Target="../tags/tag396.xml"/><Relationship Id="rId19" Type="http://schemas.openxmlformats.org/officeDocument/2006/relationships/tags" Target="../tags/tag397.xml"/><Relationship Id="rId20" Type="http://schemas.openxmlformats.org/officeDocument/2006/relationships/tags" Target="../tags/tag398.xml"/><Relationship Id="rId21" Type="http://schemas.openxmlformats.org/officeDocument/2006/relationships/tags" Target="../tags/tag399.xml"/><Relationship Id="rId22" Type="http://schemas.openxmlformats.org/officeDocument/2006/relationships/tags" Target="../tags/tag400.xml"/><Relationship Id="rId23" Type="http://schemas.openxmlformats.org/officeDocument/2006/relationships/tags" Target="../tags/tag401.xml"/><Relationship Id="rId24" Type="http://schemas.openxmlformats.org/officeDocument/2006/relationships/tags" Target="../tags/tag402.xml"/><Relationship Id="rId25" Type="http://schemas.openxmlformats.org/officeDocument/2006/relationships/tags" Target="../tags/tag403.xml"/><Relationship Id="rId26" Type="http://schemas.openxmlformats.org/officeDocument/2006/relationships/tags" Target="../tags/tag404.xml"/><Relationship Id="rId27" Type="http://schemas.openxmlformats.org/officeDocument/2006/relationships/tags" Target="../tags/tag405.xml"/><Relationship Id="rId28" Type="http://schemas.openxmlformats.org/officeDocument/2006/relationships/tags" Target="../tags/tag406.xml"/><Relationship Id="rId29" Type="http://schemas.openxmlformats.org/officeDocument/2006/relationships/tags" Target="../tags/tag407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tags" Target="../tags/tag423.xml"/><Relationship Id="rId5" Type="http://schemas.openxmlformats.org/officeDocument/2006/relationships/tags" Target="../tags/tag424.xml"/><Relationship Id="rId6" Type="http://schemas.openxmlformats.org/officeDocument/2006/relationships/tags" Target="../tags/tag425.xml"/><Relationship Id="rId7" Type="http://schemas.openxmlformats.org/officeDocument/2006/relationships/tags" Target="../tags/tag426.xml"/><Relationship Id="rId8" Type="http://schemas.openxmlformats.org/officeDocument/2006/relationships/tags" Target="../tags/tag427.xml"/><Relationship Id="rId9" Type="http://schemas.openxmlformats.org/officeDocument/2006/relationships/tags" Target="../tags/tag428.xml"/><Relationship Id="rId10" Type="http://schemas.openxmlformats.org/officeDocument/2006/relationships/tags" Target="../tags/tag429.xml"/><Relationship Id="rId11" Type="http://schemas.openxmlformats.org/officeDocument/2006/relationships/tags" Target="../tags/tag430.xml"/><Relationship Id="rId12" Type="http://schemas.openxmlformats.org/officeDocument/2006/relationships/tags" Target="../tags/tag43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tags" Target="../tags/tag435.xml"/><Relationship Id="rId5" Type="http://schemas.openxmlformats.org/officeDocument/2006/relationships/tags" Target="../tags/tag436.xml"/><Relationship Id="rId6" Type="http://schemas.openxmlformats.org/officeDocument/2006/relationships/tags" Target="../tags/tag437.xml"/><Relationship Id="rId7" Type="http://schemas.openxmlformats.org/officeDocument/2006/relationships/tags" Target="../tags/tag438.xml"/><Relationship Id="rId8" Type="http://schemas.openxmlformats.org/officeDocument/2006/relationships/tags" Target="../tags/tag439.xml"/><Relationship Id="rId9" Type="http://schemas.openxmlformats.org/officeDocument/2006/relationships/tags" Target="../tags/tag440.xml"/><Relationship Id="rId10" Type="http://schemas.openxmlformats.org/officeDocument/2006/relationships/tags" Target="../tags/tag441.xml"/><Relationship Id="rId11" Type="http://schemas.openxmlformats.org/officeDocument/2006/relationships/tags" Target="../tags/tag442.xml"/><Relationship Id="rId12" Type="http://schemas.openxmlformats.org/officeDocument/2006/relationships/tags" Target="../tags/tag44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44.xml"/><Relationship Id="rId2" Type="http://schemas.openxmlformats.org/officeDocument/2006/relationships/tags" Target="../tags/tag445.xml"/><Relationship Id="rId3" Type="http://schemas.openxmlformats.org/officeDocument/2006/relationships/tags" Target="../tags/tag44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初中生创意思维发展的教学方法与策略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教学方法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教学策略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教学内容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教学实施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教学保障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教学方法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启发式教学</a:t>
            </a:r>
            <a:endParaRPr altLang="en-US" lang="zh-CN"/>
          </a:p>
        </p:txBody>
      </p:sp>
      <p:sp>
        <p:nvSpPr>
          <p:cNvPr id="104889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定义：通过启发和引导来激发学生的学习热情和创造力，帮助学生自主思考和解决问题的教学方法。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特点：强调学生的主体性，引导学生主动参与，培养其独立思考和解决问题的能力。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实施方式：采用问题导向、案例分析、小组讨论等多样化教学方式，引导学生发现问题、分析问题和解决问题。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优势：有利于培养学生的创新思维和实践能力，提高学生的学习效果和综合素质。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案例分析法</a:t>
            </a:r>
            <a:endParaRPr altLang="en-US" lang="zh-CN"/>
          </a:p>
        </p:txBody>
      </p:sp>
      <p:sp>
        <p:nvSpPr>
          <p:cNvPr id="10489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定义：通过分析具体案例来引导学生发现问题、解决问题的过程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实施步骤：选择合适案例、呈现案例、分析讨论、总结反思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注意事项：案例要具有代表性和启发性，能够激发学生的兴趣和思考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目的：帮助学生理解抽象的概念和原理，提高分析和解决问题的能力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小组讨论法</a:t>
            </a:r>
            <a:endParaRPr altLang="en-US" lang="zh-CN"/>
          </a:p>
        </p:txBody>
      </p:sp>
      <p:sp>
        <p:nvSpPr>
          <p:cNvPr id="104904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实施步骤：教师将学生分成小组，给出讨论主题，引导学生展开讨论，最后进行总结和评价。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定义：小组讨论法是一种以小组为单位，通过讨论、交流、合作等方式进行教学的方法。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目的：提高学生的参与度，培养学生的合作精神和沟通能力，同时促进学生对知识的理解和掌握。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6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优势与注意事项：小组讨论法能够激发学生的学习兴趣，提高学生的学习积极性，同时也有助于培养学生的团队协作能力和领导能力。但需要注意合理分组、选择合适的讨论主题、控制讨论时间和节奏等。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实践操作法</a:t>
            </a:r>
            <a:endParaRPr altLang="en-US" lang="zh-CN"/>
          </a:p>
        </p:txBody>
      </p:sp>
      <p:sp>
        <p:nvSpPr>
          <p:cNvPr id="104911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定义：通过实践活动来引导学生主动探索和思考的教学方法。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目的：培养学生的动手能力和创新思维，促进创意思维的发展。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实施方式：设计有趣的实践活动，引导学生积极参与，鼓励他们发挥想象力和创造力。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案例：组织创意手工制作、科学实验、社会调查等活动，让学生在实践中学习和成长。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6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教学策略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创设情境</a:t>
            </a:r>
            <a:endParaRPr altLang="en-US" lang="zh-CN"/>
          </a:p>
        </p:txBody>
      </p:sp>
      <p:sp>
        <p:nvSpPr>
          <p:cNvPr id="10492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0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利用多媒体技术，创设生动有趣的学习情境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结合生活实际，引导学生观察和思考生活中的问题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组织小组讨论，让学生在交流中激发创意思维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创设开放性问题，引导学生自主探究和发现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激发兴趣</a:t>
            </a:r>
            <a:endParaRPr altLang="en-US" lang="zh-CN"/>
          </a:p>
        </p:txBody>
      </p:sp>
      <p:sp>
        <p:nvSpPr>
          <p:cNvPr id="104926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组织趣味性的教学活动，激发学生的学习兴趣和创造力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鼓励学生在课堂上积极发言，表达自己的想法和见解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创设情境，引导学生主动参与课堂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利用多媒体手段，丰富教学内容和形式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鼓励创新</a:t>
            </a:r>
            <a:endParaRPr altLang="en-US" lang="zh-CN"/>
          </a:p>
        </p:txBody>
      </p:sp>
      <p:sp>
        <p:nvSpPr>
          <p:cNvPr id="104932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开展创意实践活动，让学生在实践中探索和发现新的创意点子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创设开放的教学环境，鼓励学生自由表达和尝试新思路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引入创意思维工具，如思维导图、头脑风暴等，帮助学生开拓思维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鼓励学生对传统观念进行质疑和挑战，培养他们的批判性思维和创新能力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多元评价</a:t>
            </a:r>
            <a:endParaRPr altLang="en-US" lang="zh-CN"/>
          </a:p>
        </p:txBody>
      </p:sp>
      <p:sp>
        <p:nvSpPr>
          <p:cNvPr id="104940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评价方式：采用多种评价方式，如考试、作品评定、口头表达等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评价标准：注重学生的综合素质和创新能力，不只看成绩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评价主体：鼓励学生自评、互评，教师评价与学生评价相结合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反馈与调整：及时反馈评价结果，调整教学策略，促进学生全面发展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4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教学内容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创意思维基础</a:t>
            </a:r>
            <a:endParaRPr altLang="en-US" lang="zh-CN"/>
          </a:p>
        </p:txBody>
      </p:sp>
      <p:sp>
        <p:nvSpPr>
          <p:cNvPr id="104948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创意思维的基本要素和特点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创意思维的定义和重要性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创意思维与初中生学习的关系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创意思维在各学科中的应用实例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创意思维方法</a:t>
            </a:r>
            <a:endParaRPr altLang="en-US" lang="zh-CN"/>
          </a:p>
        </p:txBody>
      </p:sp>
      <p:sp>
        <p:nvSpPr>
          <p:cNvPr id="104954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创意思维的定义和重要性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创意思维在教育中的应用与价值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创意思维的常见方法与技巧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创意思维的基本要素和特点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创意思维实践</a:t>
            </a:r>
            <a:endParaRPr altLang="en-US" lang="zh-CN"/>
          </a:p>
        </p:txBody>
      </p:sp>
      <p:sp>
        <p:nvSpPr>
          <p:cNvPr id="104962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创意思维实践的案例和实施步骤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创意思维实践的评估和反思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创意思维实践的概念和意义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创意思维实践的教学目标和方法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创意思维拓展</a:t>
            </a:r>
            <a:endParaRPr altLang="en-US" lang="zh-CN"/>
          </a:p>
        </p:txBody>
      </p:sp>
      <p:sp>
        <p:nvSpPr>
          <p:cNvPr id="104969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创意思维的定义和重要性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创意思维拓展的实践案例与效果评估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创意思维拓展的教学方法与策略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创意思维与初中生发展的关系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7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教学实施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教学准备</a:t>
            </a:r>
            <a:endParaRPr altLang="en-US" lang="zh-CN"/>
          </a:p>
        </p:txBody>
      </p:sp>
      <p:sp>
        <p:nvSpPr>
          <p:cNvPr id="104981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确定教学目标：明确创意思维发展的教学目标，确保教学内容与初中生发展需求相符合。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选择教学方法：根据教学目标和初中生特点，选择合适的教学方法，如案例分析、小组讨论等。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准备教学资源：准备相关的教学材料、工具和设备，如多媒体课件、实验器材等。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制定教学计划：根据教学目标和教学方法，制定详细的教学计划，确保教学实施的顺利进行。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教学过程</a:t>
            </a:r>
            <a:endParaRPr altLang="en-US" lang="zh-CN"/>
          </a:p>
        </p:txBody>
      </p:sp>
      <p:sp>
        <p:nvSpPr>
          <p:cNvPr id="1049860" name="矩形: 圆角"/>
          <p:cNvSpPr/>
          <p:nvPr>
            <p:custDataLst>
              <p:tags r:id="rId1"/>
            </p:custDataLst>
          </p:nvPr>
        </p:nvSpPr>
        <p:spPr>
          <a:xfrm>
            <a:off x="636266" y="1614575"/>
            <a:ext cx="5172132" cy="1221477"/>
          </a:xfrm>
          <a:prstGeom prst="roundRect">
            <a:avLst>
              <a:gd name="adj" fmla="val 5404"/>
            </a:avLst>
          </a:prstGeom>
          <a:solidFill>
            <a:srgbClr val="FFFFFF"/>
          </a:solidFill>
          <a:ln>
            <a:solidFill>
              <a:schemeClr val="tx1">
                <a:alpha val="5000"/>
              </a:schemeClr>
            </a:solidFill>
          </a:ln>
          <a:effectLst>
            <a:outerShdw algn="tl" blurRad="279400" dir="2700000" dist="381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直角三角形"/>
          <p:cNvSpPr/>
          <p:nvPr>
            <p:custDataLst>
              <p:tags r:id="rId2"/>
            </p:custDataLst>
          </p:nvPr>
        </p:nvSpPr>
        <p:spPr>
          <a:xfrm>
            <a:off x="1616995" y="1498636"/>
            <a:ext cx="119735" cy="118471"/>
          </a:xfrm>
          <a:prstGeom prst="rtTriangle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矩形: 圆角"/>
          <p:cNvSpPr/>
          <p:nvPr>
            <p:custDataLst>
              <p:tags r:id="rId3"/>
            </p:custDataLst>
          </p:nvPr>
        </p:nvSpPr>
        <p:spPr>
          <a:xfrm>
            <a:off x="974580" y="1490400"/>
            <a:ext cx="660608" cy="804604"/>
          </a:xfrm>
          <a:prstGeom prst="roundRect">
            <a:avLst>
              <a:gd name="adj" fmla="val 443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6" name="装饰3"/>
          <p:cNvSpPr/>
          <p:nvPr>
            <p:custDataLst>
              <p:tags r:id="rId4"/>
            </p:custDataLst>
          </p:nvPr>
        </p:nvSpPr>
        <p:spPr>
          <a:xfrm>
            <a:off x="5315005" y="2654225"/>
            <a:ext cx="506837" cy="190064"/>
          </a:xfrm>
          <a:custGeom>
            <a:avLst/>
            <a:gdLst>
              <a:gd name="connsiteX0" fmla="*/ 95251 w 507999"/>
              <a:gd name="connsiteY0" fmla="*/ 1 h 190502"/>
              <a:gd name="connsiteX1" fmla="*/ 412748 w 507999"/>
              <a:gd name="connsiteY1" fmla="*/ 2 h 190502"/>
              <a:gd name="connsiteX2" fmla="*/ 507999 w 507999"/>
              <a:gd name="connsiteY2" fmla="*/ 95252 h 190502"/>
              <a:gd name="connsiteX3" fmla="*/ 412751 w 507999"/>
              <a:gd name="connsiteY3" fmla="*/ 190502 h 190502"/>
              <a:gd name="connsiteX4" fmla="*/ 95250 w 507999"/>
              <a:gd name="connsiteY4" fmla="*/ 190502 h 190502"/>
              <a:gd name="connsiteX5" fmla="*/ 1 w 507999"/>
              <a:gd name="connsiteY5" fmla="*/ 95250 h 190502"/>
              <a:gd name="connsiteX6" fmla="*/ 95251 w 507999"/>
              <a:gd name="connsiteY6" fmla="*/ 1 h 19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7999" h="190502">
                <a:moveTo>
                  <a:pt x="95251" y="1"/>
                </a:moveTo>
                <a:lnTo>
                  <a:pt x="412748" y="2"/>
                </a:lnTo>
                <a:cubicBezTo>
                  <a:pt x="465354" y="0"/>
                  <a:pt x="508002" y="42647"/>
                  <a:pt x="507999" y="95252"/>
                </a:cubicBezTo>
                <a:cubicBezTo>
                  <a:pt x="508001" y="147852"/>
                  <a:pt x="465356" y="190500"/>
                  <a:pt x="412751" y="190502"/>
                </a:cubicBezTo>
                <a:lnTo>
                  <a:pt x="95250" y="190502"/>
                </a:lnTo>
                <a:cubicBezTo>
                  <a:pt x="42651" y="190501"/>
                  <a:pt x="1" y="147856"/>
                  <a:pt x="1" y="95250"/>
                </a:cubicBezTo>
                <a:cubicBezTo>
                  <a:pt x="0" y="42646"/>
                  <a:pt x="42648" y="-1"/>
                  <a:pt x="95251" y="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68" name="装饰2"/>
          <p:cNvSpPr/>
          <p:nvPr>
            <p:custDataLst>
              <p:tags r:id="rId5"/>
            </p:custDataLst>
          </p:nvPr>
        </p:nvSpPr>
        <p:spPr>
          <a:xfrm>
            <a:off x="5631778" y="2337451"/>
            <a:ext cx="190064" cy="506837"/>
          </a:xfrm>
          <a:custGeom>
            <a:avLst/>
            <a:gdLst>
              <a:gd name="connsiteX0" fmla="*/ 95252 w 190502"/>
              <a:gd name="connsiteY0" fmla="*/ 1 h 508001"/>
              <a:gd name="connsiteX1" fmla="*/ 190500 w 190502"/>
              <a:gd name="connsiteY1" fmla="*/ 95251 h 508001"/>
              <a:gd name="connsiteX2" fmla="*/ 190502 w 190502"/>
              <a:gd name="connsiteY2" fmla="*/ 412753 h 508001"/>
              <a:gd name="connsiteX3" fmla="*/ 95252 w 190502"/>
              <a:gd name="connsiteY3" fmla="*/ 508001 h 508001"/>
              <a:gd name="connsiteX4" fmla="*/ 1 w 190502"/>
              <a:gd name="connsiteY4" fmla="*/ 412751 h 508001"/>
              <a:gd name="connsiteX5" fmla="*/ 3 w 190502"/>
              <a:gd name="connsiteY5" fmla="*/ 95251 h 508001"/>
              <a:gd name="connsiteX6" fmla="*/ 95252 w 190502"/>
              <a:gd name="connsiteY6" fmla="*/ 1 h 50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2" h="508001">
                <a:moveTo>
                  <a:pt x="95252" y="1"/>
                </a:moveTo>
                <a:cubicBezTo>
                  <a:pt x="147856" y="1"/>
                  <a:pt x="190504" y="42645"/>
                  <a:pt x="190500" y="95251"/>
                </a:cubicBezTo>
                <a:lnTo>
                  <a:pt x="190502" y="412753"/>
                </a:lnTo>
                <a:cubicBezTo>
                  <a:pt x="190503" y="465354"/>
                  <a:pt x="147855" y="508000"/>
                  <a:pt x="95252" y="508001"/>
                </a:cubicBezTo>
                <a:cubicBezTo>
                  <a:pt x="42643" y="507998"/>
                  <a:pt x="-1" y="465355"/>
                  <a:pt x="1" y="412751"/>
                </a:cubicBezTo>
                <a:lnTo>
                  <a:pt x="3" y="95251"/>
                </a:lnTo>
                <a:cubicBezTo>
                  <a:pt x="2" y="42646"/>
                  <a:pt x="42646" y="-2"/>
                  <a:pt x="95252" y="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70" name="装饰1"/>
          <p:cNvSpPr/>
          <p:nvPr>
            <p:custDataLst>
              <p:tags r:id="rId6"/>
            </p:custDataLst>
          </p:nvPr>
        </p:nvSpPr>
        <p:spPr>
          <a:xfrm>
            <a:off x="5269390" y="2300072"/>
            <a:ext cx="548018" cy="548018"/>
          </a:xfrm>
          <a:custGeom>
            <a:avLst/>
            <a:gdLst>
              <a:gd name="connsiteX0" fmla="*/ 95251 w 548992"/>
              <a:gd name="connsiteY0" fmla="*/ 1 h 548992"/>
              <a:gd name="connsiteX1" fmla="*/ 162602 w 548992"/>
              <a:gd name="connsiteY1" fmla="*/ 27900 h 548992"/>
              <a:gd name="connsiteX2" fmla="*/ 521094 w 548992"/>
              <a:gd name="connsiteY2" fmla="*/ 386391 h 548992"/>
              <a:gd name="connsiteX3" fmla="*/ 521093 w 548992"/>
              <a:gd name="connsiteY3" fmla="*/ 521094 h 548992"/>
              <a:gd name="connsiteX4" fmla="*/ 386390 w 548992"/>
              <a:gd name="connsiteY4" fmla="*/ 521095 h 548992"/>
              <a:gd name="connsiteX5" fmla="*/ 27900 w 548992"/>
              <a:gd name="connsiteY5" fmla="*/ 162604 h 548992"/>
              <a:gd name="connsiteX6" fmla="*/ 27899 w 548992"/>
              <a:gd name="connsiteY6" fmla="*/ 27900 h 548992"/>
              <a:gd name="connsiteX7" fmla="*/ 95251 w 548992"/>
              <a:gd name="connsiteY7" fmla="*/ 1 h 548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992" h="548992">
                <a:moveTo>
                  <a:pt x="95251" y="1"/>
                </a:moveTo>
                <a:cubicBezTo>
                  <a:pt x="119628" y="2"/>
                  <a:pt x="144003" y="9301"/>
                  <a:pt x="162602" y="27900"/>
                </a:cubicBezTo>
                <a:lnTo>
                  <a:pt x="521094" y="386391"/>
                </a:lnTo>
                <a:cubicBezTo>
                  <a:pt x="558291" y="423587"/>
                  <a:pt x="558292" y="483897"/>
                  <a:pt x="521093" y="521094"/>
                </a:cubicBezTo>
                <a:cubicBezTo>
                  <a:pt x="483897" y="558291"/>
                  <a:pt x="423587" y="558292"/>
                  <a:pt x="386390" y="521095"/>
                </a:cubicBezTo>
                <a:lnTo>
                  <a:pt x="27900" y="162604"/>
                </a:lnTo>
                <a:cubicBezTo>
                  <a:pt x="-9298" y="125405"/>
                  <a:pt x="-9299" y="65096"/>
                  <a:pt x="27899" y="27900"/>
                </a:cubicBezTo>
                <a:cubicBezTo>
                  <a:pt x="46496" y="9301"/>
                  <a:pt x="70874" y="0"/>
                  <a:pt x="95251" y="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72" name="文本框 18"/>
          <p:cNvSpPr txBox="1"/>
          <p:nvPr>
            <p:custDataLst>
              <p:tags r:id="rId7"/>
            </p:custDataLst>
          </p:nvPr>
        </p:nvSpPr>
        <p:spPr>
          <a:xfrm>
            <a:off x="1034133" y="1765993"/>
            <a:ext cx="541682" cy="476635"/>
          </a:xfrm>
          <a:prstGeom prst="rect"/>
          <a:noFill/>
        </p:spPr>
        <p:txBody>
          <a:bodyPr anchor="ctr" bIns="0" lIns="0" rIns="0" rtlCol="0" tIns="0" wrap="square">
            <a:normAutofit fontScale="72778"/>
          </a:bodyPr>
          <a:p>
            <a:pPr algn="ctr">
              <a:lnSpc>
                <a:spcPct val="120000"/>
              </a:lnSpc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rPr>
              <a:t>01</a:t>
            </a:r>
            <a:endParaRPr altLang="en-US" dirty="0" sz="3600" lang="zh-CN" spc="30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49874" name="文本框 22"/>
          <p:cNvSpPr txBox="1"/>
          <p:nvPr>
            <p:custDataLst>
              <p:tags r:id="rId8"/>
            </p:custDataLst>
          </p:nvPr>
        </p:nvSpPr>
        <p:spPr>
          <a:xfrm>
            <a:off x="1895122" y="1765993"/>
            <a:ext cx="3274801" cy="1004804"/>
          </a:xfrm>
          <a:prstGeom prst="rect"/>
          <a:noFill/>
        </p:spPr>
        <p:txBody>
          <a:bodyPr rtlCol="0" wrap="square">
            <a:normAutofit/>
          </a:bodyPr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确定教学目标：根据学生实际情况和课程要求，制定具体、可衡量的教学目标。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876" name="矩形: 圆角"/>
          <p:cNvSpPr/>
          <p:nvPr>
            <p:custDataLst>
              <p:tags r:id="rId9"/>
            </p:custDataLst>
          </p:nvPr>
        </p:nvSpPr>
        <p:spPr>
          <a:xfrm>
            <a:off x="6377462" y="3364430"/>
            <a:ext cx="5172132" cy="1221198"/>
          </a:xfrm>
          <a:custGeom>
            <a:avLst/>
            <a:gdLst>
              <a:gd name="connsiteX0" fmla="*/ 95740 w 4502149"/>
              <a:gd name="connsiteY0" fmla="*/ 0 h 1771651"/>
              <a:gd name="connsiteX1" fmla="*/ 4406412 w 4502149"/>
              <a:gd name="connsiteY1" fmla="*/ 1 h 1771651"/>
              <a:gd name="connsiteX2" fmla="*/ 4502149 w 4502149"/>
              <a:gd name="connsiteY2" fmla="*/ 95743 h 1771651"/>
              <a:gd name="connsiteX3" fmla="*/ 4502147 w 4502149"/>
              <a:gd name="connsiteY3" fmla="*/ 1675910 h 1771651"/>
              <a:gd name="connsiteX4" fmla="*/ 4406409 w 4502149"/>
              <a:gd name="connsiteY4" fmla="*/ 1771650 h 1771651"/>
              <a:gd name="connsiteX5" fmla="*/ 95739 w 4502149"/>
              <a:gd name="connsiteY5" fmla="*/ 1771651 h 1771651"/>
              <a:gd name="connsiteX6" fmla="*/ 0 w 4502149"/>
              <a:gd name="connsiteY6" fmla="*/ 1675909 h 1771651"/>
              <a:gd name="connsiteX7" fmla="*/ 1 w 4502149"/>
              <a:gd name="connsiteY7" fmla="*/ 95741 h 1771651"/>
              <a:gd name="connsiteX8" fmla="*/ 95740 w 4502149"/>
              <a:gd name="connsiteY8" fmla="*/ 0 h 177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02149" h="1771651">
                <a:moveTo>
                  <a:pt x="95740" y="0"/>
                </a:moveTo>
                <a:lnTo>
                  <a:pt x="4406412" y="1"/>
                </a:lnTo>
                <a:cubicBezTo>
                  <a:pt x="4459282" y="2"/>
                  <a:pt x="4502149" y="42866"/>
                  <a:pt x="4502149" y="95743"/>
                </a:cubicBezTo>
                <a:lnTo>
                  <a:pt x="4502147" y="1675910"/>
                </a:lnTo>
                <a:cubicBezTo>
                  <a:pt x="4502146" y="1728786"/>
                  <a:pt x="4459286" y="1771651"/>
                  <a:pt x="4406409" y="1771650"/>
                </a:cubicBezTo>
                <a:lnTo>
                  <a:pt x="95739" y="1771651"/>
                </a:lnTo>
                <a:cubicBezTo>
                  <a:pt x="42864" y="1771651"/>
                  <a:pt x="2" y="1728787"/>
                  <a:pt x="0" y="1675909"/>
                </a:cubicBezTo>
                <a:lnTo>
                  <a:pt x="1" y="95741"/>
                </a:lnTo>
                <a:cubicBezTo>
                  <a:pt x="1" y="42861"/>
                  <a:pt x="42864" y="2"/>
                  <a:pt x="95740" y="0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chemeClr val="tx1">
                <a:alpha val="5000"/>
              </a:schemeClr>
            </a:solidFill>
          </a:ln>
          <a:effectLst>
            <a:outerShdw algn="tl" blurRad="279400" dir="2700000" dist="381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78" name="直角三角形"/>
          <p:cNvSpPr/>
          <p:nvPr>
            <p:custDataLst>
              <p:tags r:id="rId10"/>
            </p:custDataLst>
          </p:nvPr>
        </p:nvSpPr>
        <p:spPr>
          <a:xfrm>
            <a:off x="10406817" y="3246590"/>
            <a:ext cx="119736" cy="118473"/>
          </a:xfrm>
          <a:custGeom>
            <a:avLst/>
            <a:gdLst>
              <a:gd name="connsiteX0" fmla="*/ 120008 w 120011"/>
              <a:gd name="connsiteY0" fmla="*/ 0 h 118745"/>
              <a:gd name="connsiteX1" fmla="*/ 120011 w 120011"/>
              <a:gd name="connsiteY1" fmla="*/ 118741 h 118745"/>
              <a:gd name="connsiteX2" fmla="*/ 0 w 120011"/>
              <a:gd name="connsiteY2" fmla="*/ 118745 h 118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011" h="118745">
                <a:moveTo>
                  <a:pt x="120008" y="0"/>
                </a:moveTo>
                <a:lnTo>
                  <a:pt x="120011" y="118741"/>
                </a:lnTo>
                <a:lnTo>
                  <a:pt x="0" y="118745"/>
                </a:lnTo>
                <a:close/>
              </a:path>
            </a:pathLst>
          </a:cu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80" name="矩形: 圆角"/>
          <p:cNvSpPr/>
          <p:nvPr>
            <p:custDataLst>
              <p:tags r:id="rId11"/>
            </p:custDataLst>
          </p:nvPr>
        </p:nvSpPr>
        <p:spPr>
          <a:xfrm>
            <a:off x="10508184" y="3238354"/>
            <a:ext cx="660609" cy="804604"/>
          </a:xfrm>
          <a:custGeom>
            <a:avLst/>
            <a:gdLst>
              <a:gd name="connsiteX0" fmla="*/ 29393 w 662125"/>
              <a:gd name="connsiteY0" fmla="*/ 1 h 806450"/>
              <a:gd name="connsiteX1" fmla="*/ 632734 w 662125"/>
              <a:gd name="connsiteY1" fmla="*/ 2 h 806450"/>
              <a:gd name="connsiteX2" fmla="*/ 662124 w 662125"/>
              <a:gd name="connsiteY2" fmla="*/ 29394 h 806450"/>
              <a:gd name="connsiteX3" fmla="*/ 662125 w 662125"/>
              <a:gd name="connsiteY3" fmla="*/ 777060 h 806450"/>
              <a:gd name="connsiteX4" fmla="*/ 632733 w 662125"/>
              <a:gd name="connsiteY4" fmla="*/ 806450 h 806450"/>
              <a:gd name="connsiteX5" fmla="*/ 29392 w 662125"/>
              <a:gd name="connsiteY5" fmla="*/ 806450 h 806450"/>
              <a:gd name="connsiteX6" fmla="*/ 1 w 662125"/>
              <a:gd name="connsiteY6" fmla="*/ 777061 h 806450"/>
              <a:gd name="connsiteX7" fmla="*/ 0 w 662125"/>
              <a:gd name="connsiteY7" fmla="*/ 29394 h 806450"/>
              <a:gd name="connsiteX8" fmla="*/ 29393 w 662125"/>
              <a:gd name="connsiteY8" fmla="*/ 1 h 80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25" h="806450">
                <a:moveTo>
                  <a:pt x="29393" y="1"/>
                </a:moveTo>
                <a:lnTo>
                  <a:pt x="632734" y="2"/>
                </a:lnTo>
                <a:cubicBezTo>
                  <a:pt x="648966" y="0"/>
                  <a:pt x="662126" y="13159"/>
                  <a:pt x="662124" y="29394"/>
                </a:cubicBezTo>
                <a:lnTo>
                  <a:pt x="662125" y="777060"/>
                </a:lnTo>
                <a:cubicBezTo>
                  <a:pt x="662124" y="793294"/>
                  <a:pt x="648963" y="806451"/>
                  <a:pt x="632733" y="806450"/>
                </a:cubicBezTo>
                <a:lnTo>
                  <a:pt x="29392" y="806450"/>
                </a:lnTo>
                <a:cubicBezTo>
                  <a:pt x="13162" y="806451"/>
                  <a:pt x="0" y="793294"/>
                  <a:pt x="1" y="777061"/>
                </a:cubicBezTo>
                <a:lnTo>
                  <a:pt x="0" y="29394"/>
                </a:lnTo>
                <a:cubicBezTo>
                  <a:pt x="0" y="13161"/>
                  <a:pt x="13159" y="0"/>
                  <a:pt x="2939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82" name="装饰12"/>
          <p:cNvSpPr/>
          <p:nvPr>
            <p:custDataLst>
              <p:tags r:id="rId12"/>
            </p:custDataLst>
          </p:nvPr>
        </p:nvSpPr>
        <p:spPr>
          <a:xfrm>
            <a:off x="6374928" y="3350492"/>
            <a:ext cx="190064" cy="506837"/>
          </a:xfrm>
          <a:custGeom>
            <a:avLst/>
            <a:gdLst>
              <a:gd name="connsiteX0" fmla="*/ 95251 w 190501"/>
              <a:gd name="connsiteY0" fmla="*/ 1 h 508000"/>
              <a:gd name="connsiteX1" fmla="*/ 190501 w 190501"/>
              <a:gd name="connsiteY1" fmla="*/ 95254 h 508000"/>
              <a:gd name="connsiteX2" fmla="*/ 190499 w 190501"/>
              <a:gd name="connsiteY2" fmla="*/ 412751 h 508000"/>
              <a:gd name="connsiteX3" fmla="*/ 95253 w 190501"/>
              <a:gd name="connsiteY3" fmla="*/ 508000 h 508000"/>
              <a:gd name="connsiteX4" fmla="*/ 0 w 190501"/>
              <a:gd name="connsiteY4" fmla="*/ 412750 h 508000"/>
              <a:gd name="connsiteX5" fmla="*/ 2 w 190501"/>
              <a:gd name="connsiteY5" fmla="*/ 95245 h 508000"/>
              <a:gd name="connsiteX6" fmla="*/ 95251 w 190501"/>
              <a:gd name="connsiteY6" fmla="*/ 1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1" h="508000">
                <a:moveTo>
                  <a:pt x="95251" y="1"/>
                </a:moveTo>
                <a:cubicBezTo>
                  <a:pt x="147857" y="-2"/>
                  <a:pt x="190506" y="42645"/>
                  <a:pt x="190501" y="95254"/>
                </a:cubicBezTo>
                <a:lnTo>
                  <a:pt x="190499" y="412751"/>
                </a:lnTo>
                <a:cubicBezTo>
                  <a:pt x="190508" y="465352"/>
                  <a:pt x="147855" y="507997"/>
                  <a:pt x="95253" y="508000"/>
                </a:cubicBezTo>
                <a:cubicBezTo>
                  <a:pt x="42646" y="508001"/>
                  <a:pt x="4" y="465352"/>
                  <a:pt x="0" y="412750"/>
                </a:cubicBezTo>
                <a:lnTo>
                  <a:pt x="2" y="95245"/>
                </a:lnTo>
                <a:cubicBezTo>
                  <a:pt x="-1" y="42641"/>
                  <a:pt x="42653" y="-5"/>
                  <a:pt x="95251" y="1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84" name="装饰11"/>
          <p:cNvSpPr/>
          <p:nvPr>
            <p:custDataLst>
              <p:tags r:id="rId13"/>
            </p:custDataLst>
          </p:nvPr>
        </p:nvSpPr>
        <p:spPr>
          <a:xfrm>
            <a:off x="6374928" y="3350492"/>
            <a:ext cx="506837" cy="190064"/>
          </a:xfrm>
          <a:custGeom>
            <a:avLst/>
            <a:gdLst>
              <a:gd name="connsiteX0" fmla="*/ 412751 w 508001"/>
              <a:gd name="connsiteY0" fmla="*/ 1 h 190500"/>
              <a:gd name="connsiteX1" fmla="*/ 508001 w 508001"/>
              <a:gd name="connsiteY1" fmla="*/ 95250 h 190500"/>
              <a:gd name="connsiteX2" fmla="*/ 412750 w 508001"/>
              <a:gd name="connsiteY2" fmla="*/ 190497 h 190500"/>
              <a:gd name="connsiteX3" fmla="*/ 95249 w 508001"/>
              <a:gd name="connsiteY3" fmla="*/ 190500 h 190500"/>
              <a:gd name="connsiteX4" fmla="*/ 0 w 508001"/>
              <a:gd name="connsiteY4" fmla="*/ 95247 h 190500"/>
              <a:gd name="connsiteX5" fmla="*/ 95246 w 508001"/>
              <a:gd name="connsiteY5" fmla="*/ 2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8001" h="190500">
                <a:moveTo>
                  <a:pt x="412751" y="1"/>
                </a:moveTo>
                <a:cubicBezTo>
                  <a:pt x="465355" y="-5"/>
                  <a:pt x="508002" y="42644"/>
                  <a:pt x="508001" y="95250"/>
                </a:cubicBezTo>
                <a:cubicBezTo>
                  <a:pt x="508003" y="147854"/>
                  <a:pt x="465357" y="190496"/>
                  <a:pt x="412750" y="190497"/>
                </a:cubicBezTo>
                <a:lnTo>
                  <a:pt x="95249" y="190500"/>
                </a:lnTo>
                <a:cubicBezTo>
                  <a:pt x="42645" y="190501"/>
                  <a:pt x="4" y="147857"/>
                  <a:pt x="0" y="95247"/>
                </a:cubicBezTo>
                <a:cubicBezTo>
                  <a:pt x="3" y="42643"/>
                  <a:pt x="42649" y="-4"/>
                  <a:pt x="95246" y="2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86" name="装饰10"/>
          <p:cNvSpPr/>
          <p:nvPr>
            <p:custDataLst>
              <p:tags r:id="rId14"/>
            </p:custDataLst>
          </p:nvPr>
        </p:nvSpPr>
        <p:spPr>
          <a:xfrm>
            <a:off x="6371127" y="3354927"/>
            <a:ext cx="548018" cy="548018"/>
          </a:xfrm>
          <a:custGeom>
            <a:avLst/>
            <a:gdLst>
              <a:gd name="connsiteX0" fmla="*/ 95253 w 548986"/>
              <a:gd name="connsiteY0" fmla="*/ 0 h 548988"/>
              <a:gd name="connsiteX1" fmla="*/ 162603 w 548986"/>
              <a:gd name="connsiteY1" fmla="*/ 27900 h 548988"/>
              <a:gd name="connsiteX2" fmla="*/ 521093 w 548986"/>
              <a:gd name="connsiteY2" fmla="*/ 386386 h 548988"/>
              <a:gd name="connsiteX3" fmla="*/ 548986 w 548986"/>
              <a:gd name="connsiteY3" fmla="*/ 453739 h 548988"/>
              <a:gd name="connsiteX4" fmla="*/ 521092 w 548986"/>
              <a:gd name="connsiteY4" fmla="*/ 521091 h 548988"/>
              <a:gd name="connsiteX5" fmla="*/ 386391 w 548986"/>
              <a:gd name="connsiteY5" fmla="*/ 521091 h 548988"/>
              <a:gd name="connsiteX6" fmla="*/ 27903 w 548986"/>
              <a:gd name="connsiteY6" fmla="*/ 162597 h 548988"/>
              <a:gd name="connsiteX7" fmla="*/ 27901 w 548986"/>
              <a:gd name="connsiteY7" fmla="*/ 27902 h 548988"/>
              <a:gd name="connsiteX8" fmla="*/ 95253 w 548986"/>
              <a:gd name="connsiteY8" fmla="*/ 0 h 54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8986" h="548988">
                <a:moveTo>
                  <a:pt x="95253" y="0"/>
                </a:moveTo>
                <a:cubicBezTo>
                  <a:pt x="119627" y="0"/>
                  <a:pt x="144003" y="9298"/>
                  <a:pt x="162603" y="27900"/>
                </a:cubicBezTo>
                <a:lnTo>
                  <a:pt x="521093" y="386386"/>
                </a:lnTo>
                <a:cubicBezTo>
                  <a:pt x="539692" y="404984"/>
                  <a:pt x="548996" y="429365"/>
                  <a:pt x="548986" y="453739"/>
                </a:cubicBezTo>
                <a:cubicBezTo>
                  <a:pt x="548988" y="478117"/>
                  <a:pt x="539693" y="502491"/>
                  <a:pt x="521092" y="521091"/>
                </a:cubicBezTo>
                <a:cubicBezTo>
                  <a:pt x="483897" y="558294"/>
                  <a:pt x="423588" y="558282"/>
                  <a:pt x="386391" y="521091"/>
                </a:cubicBezTo>
                <a:lnTo>
                  <a:pt x="27903" y="162597"/>
                </a:lnTo>
                <a:cubicBezTo>
                  <a:pt x="-9300" y="125409"/>
                  <a:pt x="-9301" y="65098"/>
                  <a:pt x="27901" y="27902"/>
                </a:cubicBezTo>
                <a:cubicBezTo>
                  <a:pt x="46499" y="9299"/>
                  <a:pt x="70876" y="0"/>
                  <a:pt x="95253" y="0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88" name="文本框 12"/>
          <p:cNvSpPr txBox="1"/>
          <p:nvPr>
            <p:custDataLst>
              <p:tags r:id="rId15"/>
            </p:custDataLst>
          </p:nvPr>
        </p:nvSpPr>
        <p:spPr>
          <a:xfrm>
            <a:off x="10567738" y="3516481"/>
            <a:ext cx="541682" cy="476635"/>
          </a:xfrm>
          <a:prstGeom prst="rect"/>
          <a:noFill/>
        </p:spPr>
        <p:txBody>
          <a:bodyPr anchor="ctr" bIns="0" lIns="0" rIns="0" rtlCol="0" tIns="0" wrap="square">
            <a:normAutofit fontScale="72778"/>
          </a:bodyPr>
          <a:p>
            <a:pPr algn="ctr">
              <a:lnSpc>
                <a:spcPct val="120000"/>
              </a:lnSpc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rPr>
              <a:t>04</a:t>
            </a:r>
            <a:endParaRPr altLang="en-US" dirty="0" sz="3600" lang="zh-CN" spc="30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49890" name="矩形: 圆角"/>
          <p:cNvSpPr/>
          <p:nvPr>
            <p:custDataLst>
              <p:tags r:id="rId16"/>
            </p:custDataLst>
          </p:nvPr>
        </p:nvSpPr>
        <p:spPr>
          <a:xfrm>
            <a:off x="6377462" y="1638016"/>
            <a:ext cx="5172132" cy="1221477"/>
          </a:xfrm>
          <a:custGeom>
            <a:avLst/>
            <a:gdLst>
              <a:gd name="connsiteX0" fmla="*/ 95740 w 4502149"/>
              <a:gd name="connsiteY0" fmla="*/ 0 h 1771651"/>
              <a:gd name="connsiteX1" fmla="*/ 4406412 w 4502149"/>
              <a:gd name="connsiteY1" fmla="*/ 1 h 1771651"/>
              <a:gd name="connsiteX2" fmla="*/ 4502149 w 4502149"/>
              <a:gd name="connsiteY2" fmla="*/ 95743 h 1771651"/>
              <a:gd name="connsiteX3" fmla="*/ 4502147 w 4502149"/>
              <a:gd name="connsiteY3" fmla="*/ 1675910 h 1771651"/>
              <a:gd name="connsiteX4" fmla="*/ 4406409 w 4502149"/>
              <a:gd name="connsiteY4" fmla="*/ 1771650 h 1771651"/>
              <a:gd name="connsiteX5" fmla="*/ 95739 w 4502149"/>
              <a:gd name="connsiteY5" fmla="*/ 1771651 h 1771651"/>
              <a:gd name="connsiteX6" fmla="*/ 0 w 4502149"/>
              <a:gd name="connsiteY6" fmla="*/ 1675909 h 1771651"/>
              <a:gd name="connsiteX7" fmla="*/ 1 w 4502149"/>
              <a:gd name="connsiteY7" fmla="*/ 95741 h 1771651"/>
              <a:gd name="connsiteX8" fmla="*/ 95740 w 4502149"/>
              <a:gd name="connsiteY8" fmla="*/ 0 h 177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02149" h="1771651">
                <a:moveTo>
                  <a:pt x="95740" y="0"/>
                </a:moveTo>
                <a:lnTo>
                  <a:pt x="4406412" y="1"/>
                </a:lnTo>
                <a:cubicBezTo>
                  <a:pt x="4459282" y="2"/>
                  <a:pt x="4502149" y="42866"/>
                  <a:pt x="4502149" y="95743"/>
                </a:cubicBezTo>
                <a:lnTo>
                  <a:pt x="4502147" y="1675910"/>
                </a:lnTo>
                <a:cubicBezTo>
                  <a:pt x="4502146" y="1728786"/>
                  <a:pt x="4459286" y="1771651"/>
                  <a:pt x="4406409" y="1771650"/>
                </a:cubicBezTo>
                <a:lnTo>
                  <a:pt x="95739" y="1771651"/>
                </a:lnTo>
                <a:cubicBezTo>
                  <a:pt x="42864" y="1771651"/>
                  <a:pt x="2" y="1728787"/>
                  <a:pt x="0" y="1675909"/>
                </a:cubicBezTo>
                <a:lnTo>
                  <a:pt x="1" y="95741"/>
                </a:lnTo>
                <a:cubicBezTo>
                  <a:pt x="1" y="42861"/>
                  <a:pt x="42864" y="2"/>
                  <a:pt x="95740" y="0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chemeClr val="tx1">
                <a:alpha val="5000"/>
              </a:schemeClr>
            </a:solidFill>
          </a:ln>
          <a:effectLst>
            <a:outerShdw algn="tl" blurRad="279400" dir="2700000" dist="381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92" name="直角三角形"/>
          <p:cNvSpPr/>
          <p:nvPr>
            <p:custDataLst>
              <p:tags r:id="rId17"/>
            </p:custDataLst>
          </p:nvPr>
        </p:nvSpPr>
        <p:spPr>
          <a:xfrm>
            <a:off x="10407450" y="1522077"/>
            <a:ext cx="119736" cy="118473"/>
          </a:xfrm>
          <a:custGeom>
            <a:avLst/>
            <a:gdLst>
              <a:gd name="connsiteX0" fmla="*/ 120008 w 120011"/>
              <a:gd name="connsiteY0" fmla="*/ 0 h 118745"/>
              <a:gd name="connsiteX1" fmla="*/ 120011 w 120011"/>
              <a:gd name="connsiteY1" fmla="*/ 118741 h 118745"/>
              <a:gd name="connsiteX2" fmla="*/ 0 w 120011"/>
              <a:gd name="connsiteY2" fmla="*/ 118745 h 118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011" h="118745">
                <a:moveTo>
                  <a:pt x="120008" y="0"/>
                </a:moveTo>
                <a:lnTo>
                  <a:pt x="120011" y="118741"/>
                </a:lnTo>
                <a:lnTo>
                  <a:pt x="0" y="118745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94" name="矩形: 圆角"/>
          <p:cNvSpPr/>
          <p:nvPr>
            <p:custDataLst>
              <p:tags r:id="rId18"/>
            </p:custDataLst>
          </p:nvPr>
        </p:nvSpPr>
        <p:spPr>
          <a:xfrm>
            <a:off x="10508818" y="1513841"/>
            <a:ext cx="660609" cy="804604"/>
          </a:xfrm>
          <a:custGeom>
            <a:avLst/>
            <a:gdLst>
              <a:gd name="connsiteX0" fmla="*/ 29393 w 662125"/>
              <a:gd name="connsiteY0" fmla="*/ 1 h 806450"/>
              <a:gd name="connsiteX1" fmla="*/ 632734 w 662125"/>
              <a:gd name="connsiteY1" fmla="*/ 2 h 806450"/>
              <a:gd name="connsiteX2" fmla="*/ 662124 w 662125"/>
              <a:gd name="connsiteY2" fmla="*/ 29394 h 806450"/>
              <a:gd name="connsiteX3" fmla="*/ 662125 w 662125"/>
              <a:gd name="connsiteY3" fmla="*/ 777060 h 806450"/>
              <a:gd name="connsiteX4" fmla="*/ 632733 w 662125"/>
              <a:gd name="connsiteY4" fmla="*/ 806450 h 806450"/>
              <a:gd name="connsiteX5" fmla="*/ 29392 w 662125"/>
              <a:gd name="connsiteY5" fmla="*/ 806450 h 806450"/>
              <a:gd name="connsiteX6" fmla="*/ 1 w 662125"/>
              <a:gd name="connsiteY6" fmla="*/ 777061 h 806450"/>
              <a:gd name="connsiteX7" fmla="*/ 0 w 662125"/>
              <a:gd name="connsiteY7" fmla="*/ 29394 h 806450"/>
              <a:gd name="connsiteX8" fmla="*/ 29393 w 662125"/>
              <a:gd name="connsiteY8" fmla="*/ 1 h 80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25" h="806450">
                <a:moveTo>
                  <a:pt x="29393" y="1"/>
                </a:moveTo>
                <a:lnTo>
                  <a:pt x="632734" y="2"/>
                </a:lnTo>
                <a:cubicBezTo>
                  <a:pt x="648966" y="0"/>
                  <a:pt x="662126" y="13159"/>
                  <a:pt x="662124" y="29394"/>
                </a:cubicBezTo>
                <a:lnTo>
                  <a:pt x="662125" y="777060"/>
                </a:lnTo>
                <a:cubicBezTo>
                  <a:pt x="662124" y="793294"/>
                  <a:pt x="648963" y="806451"/>
                  <a:pt x="632733" y="806450"/>
                </a:cubicBezTo>
                <a:lnTo>
                  <a:pt x="29392" y="806450"/>
                </a:lnTo>
                <a:cubicBezTo>
                  <a:pt x="13162" y="806451"/>
                  <a:pt x="0" y="793294"/>
                  <a:pt x="1" y="777061"/>
                </a:cubicBezTo>
                <a:lnTo>
                  <a:pt x="0" y="29394"/>
                </a:lnTo>
                <a:cubicBezTo>
                  <a:pt x="0" y="13161"/>
                  <a:pt x="13159" y="0"/>
                  <a:pt x="2939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96" name="装饰6"/>
          <p:cNvSpPr/>
          <p:nvPr>
            <p:custDataLst>
              <p:tags r:id="rId19"/>
            </p:custDataLst>
          </p:nvPr>
        </p:nvSpPr>
        <p:spPr>
          <a:xfrm>
            <a:off x="6371127" y="2675765"/>
            <a:ext cx="506837" cy="190064"/>
          </a:xfrm>
          <a:custGeom>
            <a:avLst/>
            <a:gdLst>
              <a:gd name="connsiteX0" fmla="*/ 95256 w 508002"/>
              <a:gd name="connsiteY0" fmla="*/ 1 h 190501"/>
              <a:gd name="connsiteX1" fmla="*/ 412752 w 508002"/>
              <a:gd name="connsiteY1" fmla="*/ 1 h 190501"/>
              <a:gd name="connsiteX2" fmla="*/ 508002 w 508002"/>
              <a:gd name="connsiteY2" fmla="*/ 95249 h 190501"/>
              <a:gd name="connsiteX3" fmla="*/ 412751 w 508002"/>
              <a:gd name="connsiteY3" fmla="*/ 190501 h 190501"/>
              <a:gd name="connsiteX4" fmla="*/ 95248 w 508002"/>
              <a:gd name="connsiteY4" fmla="*/ 190500 h 190501"/>
              <a:gd name="connsiteX5" fmla="*/ 1 w 508002"/>
              <a:gd name="connsiteY5" fmla="*/ 95251 h 190501"/>
              <a:gd name="connsiteX6" fmla="*/ 95256 w 508002"/>
              <a:gd name="connsiteY6" fmla="*/ 1 h 19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8002" h="190501">
                <a:moveTo>
                  <a:pt x="95256" y="1"/>
                </a:moveTo>
                <a:lnTo>
                  <a:pt x="412752" y="1"/>
                </a:lnTo>
                <a:cubicBezTo>
                  <a:pt x="465351" y="-6"/>
                  <a:pt x="508001" y="42646"/>
                  <a:pt x="508002" y="95249"/>
                </a:cubicBezTo>
                <a:cubicBezTo>
                  <a:pt x="508002" y="147854"/>
                  <a:pt x="465351" y="190499"/>
                  <a:pt x="412751" y="190501"/>
                </a:cubicBezTo>
                <a:lnTo>
                  <a:pt x="95248" y="190500"/>
                </a:lnTo>
                <a:cubicBezTo>
                  <a:pt x="42644" y="190503"/>
                  <a:pt x="0" y="147849"/>
                  <a:pt x="1" y="95251"/>
                </a:cubicBezTo>
                <a:cubicBezTo>
                  <a:pt x="1" y="42645"/>
                  <a:pt x="42647" y="-3"/>
                  <a:pt x="95256" y="1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98" name="装饰5"/>
          <p:cNvSpPr/>
          <p:nvPr>
            <p:custDataLst>
              <p:tags r:id="rId20"/>
            </p:custDataLst>
          </p:nvPr>
        </p:nvSpPr>
        <p:spPr>
          <a:xfrm>
            <a:off x="6371127" y="2358992"/>
            <a:ext cx="190064" cy="506837"/>
          </a:xfrm>
          <a:custGeom>
            <a:avLst/>
            <a:gdLst>
              <a:gd name="connsiteX0" fmla="*/ 95250 w 190502"/>
              <a:gd name="connsiteY0" fmla="*/ 1 h 508001"/>
              <a:gd name="connsiteX1" fmla="*/ 190500 w 190502"/>
              <a:gd name="connsiteY1" fmla="*/ 95252 h 508001"/>
              <a:gd name="connsiteX2" fmla="*/ 190502 w 190502"/>
              <a:gd name="connsiteY2" fmla="*/ 412753 h 508001"/>
              <a:gd name="connsiteX3" fmla="*/ 95251 w 190502"/>
              <a:gd name="connsiteY3" fmla="*/ 508001 h 508001"/>
              <a:gd name="connsiteX4" fmla="*/ 1 w 190502"/>
              <a:gd name="connsiteY4" fmla="*/ 412754 h 508001"/>
              <a:gd name="connsiteX5" fmla="*/ 2 w 190502"/>
              <a:gd name="connsiteY5" fmla="*/ 95251 h 508001"/>
              <a:gd name="connsiteX6" fmla="*/ 95250 w 190502"/>
              <a:gd name="connsiteY6" fmla="*/ 1 h 50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2" h="508001">
                <a:moveTo>
                  <a:pt x="95250" y="1"/>
                </a:moveTo>
                <a:cubicBezTo>
                  <a:pt x="147854" y="-2"/>
                  <a:pt x="190499" y="42646"/>
                  <a:pt x="190500" y="95252"/>
                </a:cubicBezTo>
                <a:lnTo>
                  <a:pt x="190502" y="412753"/>
                </a:lnTo>
                <a:cubicBezTo>
                  <a:pt x="190504" y="465355"/>
                  <a:pt x="147858" y="508000"/>
                  <a:pt x="95251" y="508001"/>
                </a:cubicBezTo>
                <a:cubicBezTo>
                  <a:pt x="42645" y="508000"/>
                  <a:pt x="-1" y="465355"/>
                  <a:pt x="1" y="412754"/>
                </a:cubicBezTo>
                <a:lnTo>
                  <a:pt x="2" y="95251"/>
                </a:lnTo>
                <a:cubicBezTo>
                  <a:pt x="-2" y="42646"/>
                  <a:pt x="42646" y="0"/>
                  <a:pt x="95250" y="1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00" name="装饰4"/>
          <p:cNvSpPr/>
          <p:nvPr>
            <p:custDataLst>
              <p:tags r:id="rId21"/>
            </p:custDataLst>
          </p:nvPr>
        </p:nvSpPr>
        <p:spPr>
          <a:xfrm>
            <a:off x="6375562" y="2321613"/>
            <a:ext cx="548018" cy="548018"/>
          </a:xfrm>
          <a:custGeom>
            <a:avLst/>
            <a:gdLst>
              <a:gd name="connsiteX0" fmla="*/ 453740 w 548990"/>
              <a:gd name="connsiteY0" fmla="*/ 1 h 548986"/>
              <a:gd name="connsiteX1" fmla="*/ 521093 w 548990"/>
              <a:gd name="connsiteY1" fmla="*/ 27894 h 548986"/>
              <a:gd name="connsiteX2" fmla="*/ 521092 w 548990"/>
              <a:gd name="connsiteY2" fmla="*/ 162597 h 548986"/>
              <a:gd name="connsiteX3" fmla="*/ 162600 w 548990"/>
              <a:gd name="connsiteY3" fmla="*/ 521084 h 548986"/>
              <a:gd name="connsiteX4" fmla="*/ 27902 w 548990"/>
              <a:gd name="connsiteY4" fmla="*/ 521086 h 548986"/>
              <a:gd name="connsiteX5" fmla="*/ 27902 w 548990"/>
              <a:gd name="connsiteY5" fmla="*/ 386383 h 548986"/>
              <a:gd name="connsiteX6" fmla="*/ 386388 w 548990"/>
              <a:gd name="connsiteY6" fmla="*/ 27893 h 548986"/>
              <a:gd name="connsiteX7" fmla="*/ 453740 w 548990"/>
              <a:gd name="connsiteY7" fmla="*/ 1 h 54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990" h="548986">
                <a:moveTo>
                  <a:pt x="453740" y="1"/>
                </a:moveTo>
                <a:cubicBezTo>
                  <a:pt x="478118" y="-1"/>
                  <a:pt x="502492" y="9294"/>
                  <a:pt x="521093" y="27894"/>
                </a:cubicBezTo>
                <a:cubicBezTo>
                  <a:pt x="558295" y="65092"/>
                  <a:pt x="558285" y="125399"/>
                  <a:pt x="521092" y="162597"/>
                </a:cubicBezTo>
                <a:lnTo>
                  <a:pt x="162600" y="521084"/>
                </a:lnTo>
                <a:cubicBezTo>
                  <a:pt x="125409" y="558287"/>
                  <a:pt x="65100" y="558287"/>
                  <a:pt x="27902" y="521086"/>
                </a:cubicBezTo>
                <a:cubicBezTo>
                  <a:pt x="-9301" y="483887"/>
                  <a:pt x="-9298" y="423582"/>
                  <a:pt x="27902" y="386383"/>
                </a:cubicBezTo>
                <a:lnTo>
                  <a:pt x="386388" y="27893"/>
                </a:lnTo>
                <a:cubicBezTo>
                  <a:pt x="404986" y="9294"/>
                  <a:pt x="429367" y="-9"/>
                  <a:pt x="453740" y="1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02" name="文本框 12"/>
          <p:cNvSpPr txBox="1"/>
          <p:nvPr>
            <p:custDataLst>
              <p:tags r:id="rId22"/>
            </p:custDataLst>
          </p:nvPr>
        </p:nvSpPr>
        <p:spPr>
          <a:xfrm>
            <a:off x="10568371" y="1794502"/>
            <a:ext cx="541682" cy="476635"/>
          </a:xfrm>
          <a:prstGeom prst="rect"/>
          <a:noFill/>
        </p:spPr>
        <p:txBody>
          <a:bodyPr anchor="ctr" bIns="0" lIns="0" rIns="0" rtlCol="0" tIns="0" wrap="square">
            <a:normAutofit fontScale="72778"/>
          </a:bodyPr>
          <a:p>
            <a:pPr algn="ctr">
              <a:lnSpc>
                <a:spcPct val="120000"/>
              </a:lnSpc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rPr>
              <a:t>02</a:t>
            </a:r>
            <a:endParaRPr altLang="en-US" dirty="0" sz="3600" lang="zh-CN" spc="30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49904" name="矩形: 圆角"/>
          <p:cNvSpPr/>
          <p:nvPr>
            <p:custDataLst>
              <p:tags r:id="rId23"/>
            </p:custDataLst>
          </p:nvPr>
        </p:nvSpPr>
        <p:spPr>
          <a:xfrm>
            <a:off x="636266" y="3363796"/>
            <a:ext cx="5172132" cy="1221198"/>
          </a:xfrm>
          <a:prstGeom prst="roundRect">
            <a:avLst>
              <a:gd name="adj" fmla="val 5404"/>
            </a:avLst>
          </a:prstGeom>
          <a:solidFill>
            <a:srgbClr val="FFFFFF"/>
          </a:solidFill>
          <a:ln>
            <a:solidFill>
              <a:schemeClr val="tx1">
                <a:alpha val="5000"/>
              </a:schemeClr>
            </a:solidFill>
          </a:ln>
          <a:effectLst>
            <a:outerShdw algn="tl" blurRad="279400" dir="2700000" dist="381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直角三角形"/>
          <p:cNvSpPr/>
          <p:nvPr>
            <p:custDataLst>
              <p:tags r:id="rId24"/>
            </p:custDataLst>
          </p:nvPr>
        </p:nvSpPr>
        <p:spPr>
          <a:xfrm>
            <a:off x="1616995" y="3246590"/>
            <a:ext cx="119735" cy="118471"/>
          </a:xfrm>
          <a:prstGeom prst="rtTriangle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矩形: 圆角"/>
          <p:cNvSpPr/>
          <p:nvPr>
            <p:custDataLst>
              <p:tags r:id="rId25"/>
            </p:custDataLst>
          </p:nvPr>
        </p:nvSpPr>
        <p:spPr>
          <a:xfrm>
            <a:off x="974580" y="3238354"/>
            <a:ext cx="660608" cy="804604"/>
          </a:xfrm>
          <a:prstGeom prst="roundRect">
            <a:avLst>
              <a:gd name="adj" fmla="val 443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文本框 9"/>
          <p:cNvSpPr txBox="1"/>
          <p:nvPr>
            <p:custDataLst>
              <p:tags r:id="rId26"/>
            </p:custDataLst>
          </p:nvPr>
        </p:nvSpPr>
        <p:spPr>
          <a:xfrm>
            <a:off x="1034133" y="3513947"/>
            <a:ext cx="541682" cy="476635"/>
          </a:xfrm>
          <a:prstGeom prst="rect"/>
          <a:noFill/>
        </p:spPr>
        <p:txBody>
          <a:bodyPr anchor="ctr" bIns="0" lIns="0" rIns="0" rtlCol="0" tIns="0" wrap="square">
            <a:normAutofit fontScale="72778"/>
          </a:bodyPr>
          <a:p>
            <a:pPr algn="ctr">
              <a:lnSpc>
                <a:spcPct val="120000"/>
              </a:lnSpc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rPr>
              <a:t>03</a:t>
            </a:r>
            <a:endParaRPr altLang="en-US" dirty="0" sz="3600" lang="zh-CN" spc="30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49912" name="装饰9"/>
          <p:cNvSpPr/>
          <p:nvPr>
            <p:custDataLst>
              <p:tags r:id="rId27"/>
            </p:custDataLst>
          </p:nvPr>
        </p:nvSpPr>
        <p:spPr>
          <a:xfrm>
            <a:off x="5626710" y="3350492"/>
            <a:ext cx="190064" cy="506837"/>
          </a:xfrm>
          <a:custGeom>
            <a:avLst/>
            <a:gdLst>
              <a:gd name="connsiteX0" fmla="*/ 95253 w 190504"/>
              <a:gd name="connsiteY0" fmla="*/ 1 h 508001"/>
              <a:gd name="connsiteX1" fmla="*/ 190504 w 190504"/>
              <a:gd name="connsiteY1" fmla="*/ 95248 h 508001"/>
              <a:gd name="connsiteX2" fmla="*/ 190502 w 190504"/>
              <a:gd name="connsiteY2" fmla="*/ 412751 h 508001"/>
              <a:gd name="connsiteX3" fmla="*/ 95250 w 190504"/>
              <a:gd name="connsiteY3" fmla="*/ 508001 h 508001"/>
              <a:gd name="connsiteX4" fmla="*/ 1 w 190504"/>
              <a:gd name="connsiteY4" fmla="*/ 412753 h 508001"/>
              <a:gd name="connsiteX5" fmla="*/ 4 w 190504"/>
              <a:gd name="connsiteY5" fmla="*/ 95256 h 508001"/>
              <a:gd name="connsiteX6" fmla="*/ 95253 w 190504"/>
              <a:gd name="connsiteY6" fmla="*/ 1 h 50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4" h="508001">
                <a:moveTo>
                  <a:pt x="95253" y="1"/>
                </a:moveTo>
                <a:cubicBezTo>
                  <a:pt x="147852" y="-1"/>
                  <a:pt x="190502" y="42646"/>
                  <a:pt x="190504" y="95248"/>
                </a:cubicBezTo>
                <a:lnTo>
                  <a:pt x="190502" y="412751"/>
                </a:lnTo>
                <a:cubicBezTo>
                  <a:pt x="190502" y="465351"/>
                  <a:pt x="147855" y="508000"/>
                  <a:pt x="95250" y="508001"/>
                </a:cubicBezTo>
                <a:cubicBezTo>
                  <a:pt x="42647" y="508002"/>
                  <a:pt x="-1" y="465354"/>
                  <a:pt x="1" y="412753"/>
                </a:cubicBezTo>
                <a:lnTo>
                  <a:pt x="4" y="95256"/>
                </a:lnTo>
                <a:cubicBezTo>
                  <a:pt x="2" y="42649"/>
                  <a:pt x="42646" y="-1"/>
                  <a:pt x="95253" y="1"/>
                </a:cubicBezTo>
                <a:close/>
              </a:path>
            </a:pathLst>
          </a:custGeom>
          <a:solidFill>
            <a:schemeClr val="accent5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14" name="装饰8"/>
          <p:cNvSpPr/>
          <p:nvPr>
            <p:custDataLst>
              <p:tags r:id="rId28"/>
            </p:custDataLst>
          </p:nvPr>
        </p:nvSpPr>
        <p:spPr>
          <a:xfrm>
            <a:off x="5272558" y="3354927"/>
            <a:ext cx="548018" cy="548018"/>
          </a:xfrm>
          <a:custGeom>
            <a:avLst/>
            <a:gdLst>
              <a:gd name="connsiteX0" fmla="*/ 453742 w 548992"/>
              <a:gd name="connsiteY0" fmla="*/ 0 h 548991"/>
              <a:gd name="connsiteX1" fmla="*/ 521094 w 548992"/>
              <a:gd name="connsiteY1" fmla="*/ 27899 h 548991"/>
              <a:gd name="connsiteX2" fmla="*/ 521096 w 548992"/>
              <a:gd name="connsiteY2" fmla="*/ 162601 h 548991"/>
              <a:gd name="connsiteX3" fmla="*/ 162604 w 548992"/>
              <a:gd name="connsiteY3" fmla="*/ 521093 h 548991"/>
              <a:gd name="connsiteX4" fmla="*/ 27901 w 548992"/>
              <a:gd name="connsiteY4" fmla="*/ 521091 h 548991"/>
              <a:gd name="connsiteX5" fmla="*/ 1 w 548992"/>
              <a:gd name="connsiteY5" fmla="*/ 453741 h 548991"/>
              <a:gd name="connsiteX6" fmla="*/ 27902 w 548992"/>
              <a:gd name="connsiteY6" fmla="*/ 386390 h 548991"/>
              <a:gd name="connsiteX7" fmla="*/ 386390 w 548992"/>
              <a:gd name="connsiteY7" fmla="*/ 27899 h 548991"/>
              <a:gd name="connsiteX8" fmla="*/ 453742 w 548992"/>
              <a:gd name="connsiteY8" fmla="*/ 0 h 548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8992" h="548991">
                <a:moveTo>
                  <a:pt x="453742" y="0"/>
                </a:moveTo>
                <a:cubicBezTo>
                  <a:pt x="478119" y="0"/>
                  <a:pt x="502498" y="9300"/>
                  <a:pt x="521094" y="27899"/>
                </a:cubicBezTo>
                <a:cubicBezTo>
                  <a:pt x="558291" y="65095"/>
                  <a:pt x="558292" y="125404"/>
                  <a:pt x="521096" y="162601"/>
                </a:cubicBezTo>
                <a:lnTo>
                  <a:pt x="162604" y="521093"/>
                </a:lnTo>
                <a:cubicBezTo>
                  <a:pt x="125406" y="558289"/>
                  <a:pt x="65096" y="558293"/>
                  <a:pt x="27901" y="521091"/>
                </a:cubicBezTo>
                <a:cubicBezTo>
                  <a:pt x="9302" y="502497"/>
                  <a:pt x="0" y="478118"/>
                  <a:pt x="1" y="453741"/>
                </a:cubicBezTo>
                <a:cubicBezTo>
                  <a:pt x="3" y="429365"/>
                  <a:pt x="9302" y="404990"/>
                  <a:pt x="27902" y="386390"/>
                </a:cubicBezTo>
                <a:lnTo>
                  <a:pt x="386390" y="27899"/>
                </a:lnTo>
                <a:cubicBezTo>
                  <a:pt x="404991" y="9299"/>
                  <a:pt x="429368" y="1"/>
                  <a:pt x="453742" y="0"/>
                </a:cubicBezTo>
                <a:close/>
              </a:path>
            </a:pathLst>
          </a:custGeom>
          <a:solidFill>
            <a:schemeClr val="accent5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16" name="装饰7"/>
          <p:cNvSpPr/>
          <p:nvPr>
            <p:custDataLst>
              <p:tags r:id="rId29"/>
            </p:custDataLst>
          </p:nvPr>
        </p:nvSpPr>
        <p:spPr>
          <a:xfrm>
            <a:off x="5309937" y="3350492"/>
            <a:ext cx="506837" cy="190064"/>
          </a:xfrm>
          <a:custGeom>
            <a:avLst/>
            <a:gdLst>
              <a:gd name="connsiteX0" fmla="*/ 412756 w 508001"/>
              <a:gd name="connsiteY0" fmla="*/ 1 h 190502"/>
              <a:gd name="connsiteX1" fmla="*/ 508001 w 508001"/>
              <a:gd name="connsiteY1" fmla="*/ 95251 h 190502"/>
              <a:gd name="connsiteX2" fmla="*/ 412751 w 508001"/>
              <a:gd name="connsiteY2" fmla="*/ 190502 h 190502"/>
              <a:gd name="connsiteX3" fmla="*/ 95253 w 508001"/>
              <a:gd name="connsiteY3" fmla="*/ 190499 h 190502"/>
              <a:gd name="connsiteX4" fmla="*/ 1 w 508001"/>
              <a:gd name="connsiteY4" fmla="*/ 95250 h 190502"/>
              <a:gd name="connsiteX5" fmla="*/ 95253 w 508001"/>
              <a:gd name="connsiteY5" fmla="*/ 3 h 19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8001" h="190502">
                <a:moveTo>
                  <a:pt x="412756" y="1"/>
                </a:moveTo>
                <a:cubicBezTo>
                  <a:pt x="465355" y="-1"/>
                  <a:pt x="507999" y="42648"/>
                  <a:pt x="508001" y="95251"/>
                </a:cubicBezTo>
                <a:cubicBezTo>
                  <a:pt x="508000" y="147860"/>
                  <a:pt x="465354" y="190504"/>
                  <a:pt x="412751" y="190502"/>
                </a:cubicBezTo>
                <a:lnTo>
                  <a:pt x="95253" y="190499"/>
                </a:lnTo>
                <a:cubicBezTo>
                  <a:pt x="42645" y="190500"/>
                  <a:pt x="-1" y="147855"/>
                  <a:pt x="1" y="95250"/>
                </a:cubicBezTo>
                <a:cubicBezTo>
                  <a:pt x="5" y="42648"/>
                  <a:pt x="42647" y="-2"/>
                  <a:pt x="95253" y="3"/>
                </a:cubicBezTo>
                <a:close/>
              </a:path>
            </a:pathLst>
          </a:custGeom>
          <a:solidFill>
            <a:schemeClr val="accent5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18" name="文本框 42"/>
          <p:cNvSpPr txBox="1"/>
          <p:nvPr>
            <p:custDataLst>
              <p:tags r:id="rId30"/>
            </p:custDataLst>
          </p:nvPr>
        </p:nvSpPr>
        <p:spPr>
          <a:xfrm>
            <a:off x="7078165" y="1765993"/>
            <a:ext cx="3274801" cy="1004804"/>
          </a:xfrm>
          <a:prstGeom prst="rect"/>
          <a:noFill/>
        </p:spPr>
        <p:txBody>
          <a:bodyPr rtlCol="0" wrap="square">
            <a:normAutofit/>
          </a:bodyPr>
          <a:p>
            <a:pPr algn="r"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激活学生的前知：通过提问、讨论等方式，了解学生对已有知识的掌握情况，为后续教学做好铺垫。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20" name="文本框 43"/>
          <p:cNvSpPr txBox="1"/>
          <p:nvPr>
            <p:custDataLst>
              <p:tags r:id="rId31"/>
            </p:custDataLst>
          </p:nvPr>
        </p:nvSpPr>
        <p:spPr>
          <a:xfrm>
            <a:off x="1893222" y="3471499"/>
            <a:ext cx="3274801" cy="1004804"/>
          </a:xfrm>
          <a:prstGeom prst="rect"/>
          <a:noFill/>
        </p:spPr>
        <p:txBody>
          <a:bodyPr rtlCol="0" wrap="square">
            <a:normAutofit/>
          </a:bodyPr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教学策略选择与设计：根据教学目标和学生特点，选择合适的教学策略，如讲解、示范、小组讨论等。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22" name="文本框 44"/>
          <p:cNvSpPr txBox="1"/>
          <p:nvPr>
            <p:custDataLst>
              <p:tags r:id="rId32"/>
            </p:custDataLst>
          </p:nvPr>
        </p:nvSpPr>
        <p:spPr>
          <a:xfrm>
            <a:off x="7076264" y="3471499"/>
            <a:ext cx="3274801" cy="1004804"/>
          </a:xfrm>
          <a:prstGeom prst="rect"/>
          <a:noFill/>
        </p:spPr>
        <p:txBody>
          <a:bodyPr rtlCol="0" wrap="square">
            <a:normAutofit/>
          </a:bodyPr>
          <a:p>
            <a:pPr algn="r"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创设教学情境：通过故事、游戏等方式，创设生动有趣的教学情境，激发学生的学习兴趣。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24" name="矩形: 圆角"/>
          <p:cNvSpPr/>
          <p:nvPr>
            <p:custDataLst>
              <p:tags r:id="rId33"/>
            </p:custDataLst>
          </p:nvPr>
        </p:nvSpPr>
        <p:spPr>
          <a:xfrm>
            <a:off x="636266" y="4995178"/>
            <a:ext cx="5172132" cy="1221477"/>
          </a:xfrm>
          <a:prstGeom prst="roundRect">
            <a:avLst>
              <a:gd name="adj" fmla="val 5404"/>
            </a:avLst>
          </a:prstGeom>
          <a:solidFill>
            <a:srgbClr val="FFFFFF"/>
          </a:solidFill>
          <a:ln>
            <a:solidFill>
              <a:schemeClr val="tx1">
                <a:alpha val="5000"/>
              </a:schemeClr>
            </a:solidFill>
          </a:ln>
          <a:effectLst>
            <a:outerShdw algn="tl" blurRad="279400" dir="2700000" dist="381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直角三角形"/>
          <p:cNvSpPr/>
          <p:nvPr>
            <p:custDataLst>
              <p:tags r:id="rId34"/>
            </p:custDataLst>
          </p:nvPr>
        </p:nvSpPr>
        <p:spPr>
          <a:xfrm>
            <a:off x="1616995" y="4879239"/>
            <a:ext cx="119735" cy="118471"/>
          </a:xfrm>
          <a:prstGeom prst="rtTriangle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矩形: 圆角"/>
          <p:cNvSpPr/>
          <p:nvPr>
            <p:custDataLst>
              <p:tags r:id="rId35"/>
            </p:custDataLst>
          </p:nvPr>
        </p:nvSpPr>
        <p:spPr>
          <a:xfrm>
            <a:off x="974580" y="4871003"/>
            <a:ext cx="660608" cy="804604"/>
          </a:xfrm>
          <a:prstGeom prst="roundRect">
            <a:avLst>
              <a:gd name="adj" fmla="val 443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装饰3"/>
          <p:cNvSpPr/>
          <p:nvPr>
            <p:custDataLst>
              <p:tags r:id="rId36"/>
            </p:custDataLst>
          </p:nvPr>
        </p:nvSpPr>
        <p:spPr>
          <a:xfrm>
            <a:off x="5315005" y="6034828"/>
            <a:ext cx="506837" cy="190064"/>
          </a:xfrm>
          <a:custGeom>
            <a:avLst/>
            <a:gdLst>
              <a:gd name="connsiteX0" fmla="*/ 95251 w 507999"/>
              <a:gd name="connsiteY0" fmla="*/ 1 h 190502"/>
              <a:gd name="connsiteX1" fmla="*/ 412748 w 507999"/>
              <a:gd name="connsiteY1" fmla="*/ 2 h 190502"/>
              <a:gd name="connsiteX2" fmla="*/ 507999 w 507999"/>
              <a:gd name="connsiteY2" fmla="*/ 95252 h 190502"/>
              <a:gd name="connsiteX3" fmla="*/ 412751 w 507999"/>
              <a:gd name="connsiteY3" fmla="*/ 190502 h 190502"/>
              <a:gd name="connsiteX4" fmla="*/ 95250 w 507999"/>
              <a:gd name="connsiteY4" fmla="*/ 190502 h 190502"/>
              <a:gd name="connsiteX5" fmla="*/ 1 w 507999"/>
              <a:gd name="connsiteY5" fmla="*/ 95250 h 190502"/>
              <a:gd name="connsiteX6" fmla="*/ 95251 w 507999"/>
              <a:gd name="connsiteY6" fmla="*/ 1 h 19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7999" h="190502">
                <a:moveTo>
                  <a:pt x="95251" y="1"/>
                </a:moveTo>
                <a:lnTo>
                  <a:pt x="412748" y="2"/>
                </a:lnTo>
                <a:cubicBezTo>
                  <a:pt x="465354" y="0"/>
                  <a:pt x="508002" y="42647"/>
                  <a:pt x="507999" y="95252"/>
                </a:cubicBezTo>
                <a:cubicBezTo>
                  <a:pt x="508001" y="147852"/>
                  <a:pt x="465356" y="190500"/>
                  <a:pt x="412751" y="190502"/>
                </a:cubicBezTo>
                <a:lnTo>
                  <a:pt x="95250" y="190502"/>
                </a:lnTo>
                <a:cubicBezTo>
                  <a:pt x="42651" y="190501"/>
                  <a:pt x="1" y="147856"/>
                  <a:pt x="1" y="95250"/>
                </a:cubicBezTo>
                <a:cubicBezTo>
                  <a:pt x="0" y="42646"/>
                  <a:pt x="42648" y="-1"/>
                  <a:pt x="95251" y="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32" name="装饰2"/>
          <p:cNvSpPr/>
          <p:nvPr>
            <p:custDataLst>
              <p:tags r:id="rId37"/>
            </p:custDataLst>
          </p:nvPr>
        </p:nvSpPr>
        <p:spPr>
          <a:xfrm>
            <a:off x="5631778" y="5718054"/>
            <a:ext cx="190064" cy="506837"/>
          </a:xfrm>
          <a:custGeom>
            <a:avLst/>
            <a:gdLst>
              <a:gd name="connsiteX0" fmla="*/ 95252 w 190502"/>
              <a:gd name="connsiteY0" fmla="*/ 1 h 508001"/>
              <a:gd name="connsiteX1" fmla="*/ 190500 w 190502"/>
              <a:gd name="connsiteY1" fmla="*/ 95251 h 508001"/>
              <a:gd name="connsiteX2" fmla="*/ 190502 w 190502"/>
              <a:gd name="connsiteY2" fmla="*/ 412753 h 508001"/>
              <a:gd name="connsiteX3" fmla="*/ 95252 w 190502"/>
              <a:gd name="connsiteY3" fmla="*/ 508001 h 508001"/>
              <a:gd name="connsiteX4" fmla="*/ 1 w 190502"/>
              <a:gd name="connsiteY4" fmla="*/ 412751 h 508001"/>
              <a:gd name="connsiteX5" fmla="*/ 3 w 190502"/>
              <a:gd name="connsiteY5" fmla="*/ 95251 h 508001"/>
              <a:gd name="connsiteX6" fmla="*/ 95252 w 190502"/>
              <a:gd name="connsiteY6" fmla="*/ 1 h 50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2" h="508001">
                <a:moveTo>
                  <a:pt x="95252" y="1"/>
                </a:moveTo>
                <a:cubicBezTo>
                  <a:pt x="147856" y="1"/>
                  <a:pt x="190504" y="42645"/>
                  <a:pt x="190500" y="95251"/>
                </a:cubicBezTo>
                <a:lnTo>
                  <a:pt x="190502" y="412753"/>
                </a:lnTo>
                <a:cubicBezTo>
                  <a:pt x="190503" y="465354"/>
                  <a:pt x="147855" y="508000"/>
                  <a:pt x="95252" y="508001"/>
                </a:cubicBezTo>
                <a:cubicBezTo>
                  <a:pt x="42643" y="507998"/>
                  <a:pt x="-1" y="465355"/>
                  <a:pt x="1" y="412751"/>
                </a:cubicBezTo>
                <a:lnTo>
                  <a:pt x="3" y="95251"/>
                </a:lnTo>
                <a:cubicBezTo>
                  <a:pt x="2" y="42646"/>
                  <a:pt x="42646" y="-2"/>
                  <a:pt x="95252" y="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34" name="装饰1"/>
          <p:cNvSpPr/>
          <p:nvPr>
            <p:custDataLst>
              <p:tags r:id="rId38"/>
            </p:custDataLst>
          </p:nvPr>
        </p:nvSpPr>
        <p:spPr>
          <a:xfrm>
            <a:off x="5269390" y="5680675"/>
            <a:ext cx="548018" cy="548018"/>
          </a:xfrm>
          <a:custGeom>
            <a:avLst/>
            <a:gdLst>
              <a:gd name="connsiteX0" fmla="*/ 95251 w 548992"/>
              <a:gd name="connsiteY0" fmla="*/ 1 h 548992"/>
              <a:gd name="connsiteX1" fmla="*/ 162602 w 548992"/>
              <a:gd name="connsiteY1" fmla="*/ 27900 h 548992"/>
              <a:gd name="connsiteX2" fmla="*/ 521094 w 548992"/>
              <a:gd name="connsiteY2" fmla="*/ 386391 h 548992"/>
              <a:gd name="connsiteX3" fmla="*/ 521093 w 548992"/>
              <a:gd name="connsiteY3" fmla="*/ 521094 h 548992"/>
              <a:gd name="connsiteX4" fmla="*/ 386390 w 548992"/>
              <a:gd name="connsiteY4" fmla="*/ 521095 h 548992"/>
              <a:gd name="connsiteX5" fmla="*/ 27900 w 548992"/>
              <a:gd name="connsiteY5" fmla="*/ 162604 h 548992"/>
              <a:gd name="connsiteX6" fmla="*/ 27899 w 548992"/>
              <a:gd name="connsiteY6" fmla="*/ 27900 h 548992"/>
              <a:gd name="connsiteX7" fmla="*/ 95251 w 548992"/>
              <a:gd name="connsiteY7" fmla="*/ 1 h 548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992" h="548992">
                <a:moveTo>
                  <a:pt x="95251" y="1"/>
                </a:moveTo>
                <a:cubicBezTo>
                  <a:pt x="119628" y="2"/>
                  <a:pt x="144003" y="9301"/>
                  <a:pt x="162602" y="27900"/>
                </a:cubicBezTo>
                <a:lnTo>
                  <a:pt x="521094" y="386391"/>
                </a:lnTo>
                <a:cubicBezTo>
                  <a:pt x="558291" y="423587"/>
                  <a:pt x="558292" y="483897"/>
                  <a:pt x="521093" y="521094"/>
                </a:cubicBezTo>
                <a:cubicBezTo>
                  <a:pt x="483897" y="558291"/>
                  <a:pt x="423587" y="558292"/>
                  <a:pt x="386390" y="521095"/>
                </a:cubicBezTo>
                <a:lnTo>
                  <a:pt x="27900" y="162604"/>
                </a:lnTo>
                <a:cubicBezTo>
                  <a:pt x="-9298" y="125405"/>
                  <a:pt x="-9299" y="65096"/>
                  <a:pt x="27899" y="27900"/>
                </a:cubicBezTo>
                <a:cubicBezTo>
                  <a:pt x="46496" y="9301"/>
                  <a:pt x="70874" y="0"/>
                  <a:pt x="95251" y="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36" name="文本框 62"/>
          <p:cNvSpPr txBox="1"/>
          <p:nvPr>
            <p:custDataLst>
              <p:tags r:id="rId39"/>
            </p:custDataLst>
          </p:nvPr>
        </p:nvSpPr>
        <p:spPr>
          <a:xfrm>
            <a:off x="1034133" y="5146596"/>
            <a:ext cx="541682" cy="476635"/>
          </a:xfrm>
          <a:prstGeom prst="rect"/>
          <a:noFill/>
        </p:spPr>
        <p:txBody>
          <a:bodyPr anchor="ctr" bIns="0" lIns="0" rIns="0" rtlCol="0" tIns="0" wrap="square">
            <a:normAutofit fontScale="72778"/>
          </a:bodyPr>
          <a:p>
            <a:pPr algn="ctr">
              <a:lnSpc>
                <a:spcPct val="120000"/>
              </a:lnSpc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rPr>
              <a:t>05</a:t>
            </a:r>
            <a:endParaRPr altLang="en-US" dirty="0" sz="3600" lang="zh-CN" spc="30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49938" name="文本框 63"/>
          <p:cNvSpPr txBox="1"/>
          <p:nvPr>
            <p:custDataLst>
              <p:tags r:id="rId40"/>
            </p:custDataLst>
          </p:nvPr>
        </p:nvSpPr>
        <p:spPr>
          <a:xfrm>
            <a:off x="1895122" y="5146596"/>
            <a:ext cx="3274801" cy="1004804"/>
          </a:xfrm>
          <a:prstGeom prst="rect"/>
          <a:noFill/>
        </p:spPr>
        <p:txBody>
          <a:bodyPr rtlCol="0" wrap="square">
            <a:normAutofit/>
          </a:bodyPr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组织协作学习：引导学生进行小组讨论、合作探究等活动，培养学生的团队协作能力。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40" name="矩形: 圆角"/>
          <p:cNvSpPr/>
          <p:nvPr>
            <p:custDataLst>
              <p:tags r:id="rId41"/>
            </p:custDataLst>
          </p:nvPr>
        </p:nvSpPr>
        <p:spPr>
          <a:xfrm>
            <a:off x="6377462" y="5018619"/>
            <a:ext cx="5172132" cy="1221477"/>
          </a:xfrm>
          <a:custGeom>
            <a:avLst/>
            <a:gdLst>
              <a:gd name="connsiteX0" fmla="*/ 95740 w 4502149"/>
              <a:gd name="connsiteY0" fmla="*/ 0 h 1771651"/>
              <a:gd name="connsiteX1" fmla="*/ 4406412 w 4502149"/>
              <a:gd name="connsiteY1" fmla="*/ 1 h 1771651"/>
              <a:gd name="connsiteX2" fmla="*/ 4502149 w 4502149"/>
              <a:gd name="connsiteY2" fmla="*/ 95743 h 1771651"/>
              <a:gd name="connsiteX3" fmla="*/ 4502147 w 4502149"/>
              <a:gd name="connsiteY3" fmla="*/ 1675910 h 1771651"/>
              <a:gd name="connsiteX4" fmla="*/ 4406409 w 4502149"/>
              <a:gd name="connsiteY4" fmla="*/ 1771650 h 1771651"/>
              <a:gd name="connsiteX5" fmla="*/ 95739 w 4502149"/>
              <a:gd name="connsiteY5" fmla="*/ 1771651 h 1771651"/>
              <a:gd name="connsiteX6" fmla="*/ 0 w 4502149"/>
              <a:gd name="connsiteY6" fmla="*/ 1675909 h 1771651"/>
              <a:gd name="connsiteX7" fmla="*/ 1 w 4502149"/>
              <a:gd name="connsiteY7" fmla="*/ 95741 h 1771651"/>
              <a:gd name="connsiteX8" fmla="*/ 95740 w 4502149"/>
              <a:gd name="connsiteY8" fmla="*/ 0 h 177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02149" h="1771651">
                <a:moveTo>
                  <a:pt x="95740" y="0"/>
                </a:moveTo>
                <a:lnTo>
                  <a:pt x="4406412" y="1"/>
                </a:lnTo>
                <a:cubicBezTo>
                  <a:pt x="4459282" y="2"/>
                  <a:pt x="4502149" y="42866"/>
                  <a:pt x="4502149" y="95743"/>
                </a:cubicBezTo>
                <a:lnTo>
                  <a:pt x="4502147" y="1675910"/>
                </a:lnTo>
                <a:cubicBezTo>
                  <a:pt x="4502146" y="1728786"/>
                  <a:pt x="4459286" y="1771651"/>
                  <a:pt x="4406409" y="1771650"/>
                </a:cubicBezTo>
                <a:lnTo>
                  <a:pt x="95739" y="1771651"/>
                </a:lnTo>
                <a:cubicBezTo>
                  <a:pt x="42864" y="1771651"/>
                  <a:pt x="2" y="1728787"/>
                  <a:pt x="0" y="1675909"/>
                </a:cubicBezTo>
                <a:lnTo>
                  <a:pt x="1" y="95741"/>
                </a:lnTo>
                <a:cubicBezTo>
                  <a:pt x="1" y="42861"/>
                  <a:pt x="42864" y="2"/>
                  <a:pt x="95740" y="0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chemeClr val="tx1">
                <a:alpha val="5000"/>
              </a:schemeClr>
            </a:solidFill>
          </a:ln>
          <a:effectLst>
            <a:outerShdw algn="tl" blurRad="279400" dir="2700000" dist="381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42" name="直角三角形"/>
          <p:cNvSpPr/>
          <p:nvPr>
            <p:custDataLst>
              <p:tags r:id="rId42"/>
            </p:custDataLst>
          </p:nvPr>
        </p:nvSpPr>
        <p:spPr>
          <a:xfrm>
            <a:off x="10407450" y="4902680"/>
            <a:ext cx="119736" cy="118473"/>
          </a:xfrm>
          <a:custGeom>
            <a:avLst/>
            <a:gdLst>
              <a:gd name="connsiteX0" fmla="*/ 120008 w 120011"/>
              <a:gd name="connsiteY0" fmla="*/ 0 h 118745"/>
              <a:gd name="connsiteX1" fmla="*/ 120011 w 120011"/>
              <a:gd name="connsiteY1" fmla="*/ 118741 h 118745"/>
              <a:gd name="connsiteX2" fmla="*/ 0 w 120011"/>
              <a:gd name="connsiteY2" fmla="*/ 118745 h 118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011" h="118745">
                <a:moveTo>
                  <a:pt x="120008" y="0"/>
                </a:moveTo>
                <a:lnTo>
                  <a:pt x="120011" y="118741"/>
                </a:lnTo>
                <a:lnTo>
                  <a:pt x="0" y="118745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44" name="矩形: 圆角"/>
          <p:cNvSpPr/>
          <p:nvPr>
            <p:custDataLst>
              <p:tags r:id="rId43"/>
            </p:custDataLst>
          </p:nvPr>
        </p:nvSpPr>
        <p:spPr>
          <a:xfrm>
            <a:off x="10508818" y="4894444"/>
            <a:ext cx="660609" cy="804604"/>
          </a:xfrm>
          <a:custGeom>
            <a:avLst/>
            <a:gdLst>
              <a:gd name="connsiteX0" fmla="*/ 29393 w 662125"/>
              <a:gd name="connsiteY0" fmla="*/ 1 h 806450"/>
              <a:gd name="connsiteX1" fmla="*/ 632734 w 662125"/>
              <a:gd name="connsiteY1" fmla="*/ 2 h 806450"/>
              <a:gd name="connsiteX2" fmla="*/ 662124 w 662125"/>
              <a:gd name="connsiteY2" fmla="*/ 29394 h 806450"/>
              <a:gd name="connsiteX3" fmla="*/ 662125 w 662125"/>
              <a:gd name="connsiteY3" fmla="*/ 777060 h 806450"/>
              <a:gd name="connsiteX4" fmla="*/ 632733 w 662125"/>
              <a:gd name="connsiteY4" fmla="*/ 806450 h 806450"/>
              <a:gd name="connsiteX5" fmla="*/ 29392 w 662125"/>
              <a:gd name="connsiteY5" fmla="*/ 806450 h 806450"/>
              <a:gd name="connsiteX6" fmla="*/ 1 w 662125"/>
              <a:gd name="connsiteY6" fmla="*/ 777061 h 806450"/>
              <a:gd name="connsiteX7" fmla="*/ 0 w 662125"/>
              <a:gd name="connsiteY7" fmla="*/ 29394 h 806450"/>
              <a:gd name="connsiteX8" fmla="*/ 29393 w 662125"/>
              <a:gd name="connsiteY8" fmla="*/ 1 h 80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25" h="806450">
                <a:moveTo>
                  <a:pt x="29393" y="1"/>
                </a:moveTo>
                <a:lnTo>
                  <a:pt x="632734" y="2"/>
                </a:lnTo>
                <a:cubicBezTo>
                  <a:pt x="648966" y="0"/>
                  <a:pt x="662126" y="13159"/>
                  <a:pt x="662124" y="29394"/>
                </a:cubicBezTo>
                <a:lnTo>
                  <a:pt x="662125" y="777060"/>
                </a:lnTo>
                <a:cubicBezTo>
                  <a:pt x="662124" y="793294"/>
                  <a:pt x="648963" y="806451"/>
                  <a:pt x="632733" y="806450"/>
                </a:cubicBezTo>
                <a:lnTo>
                  <a:pt x="29392" y="806450"/>
                </a:lnTo>
                <a:cubicBezTo>
                  <a:pt x="13162" y="806451"/>
                  <a:pt x="0" y="793294"/>
                  <a:pt x="1" y="777061"/>
                </a:cubicBezTo>
                <a:lnTo>
                  <a:pt x="0" y="29394"/>
                </a:lnTo>
                <a:cubicBezTo>
                  <a:pt x="0" y="13161"/>
                  <a:pt x="13159" y="0"/>
                  <a:pt x="2939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46" name="装饰6"/>
          <p:cNvSpPr/>
          <p:nvPr>
            <p:custDataLst>
              <p:tags r:id="rId44"/>
            </p:custDataLst>
          </p:nvPr>
        </p:nvSpPr>
        <p:spPr>
          <a:xfrm>
            <a:off x="6371127" y="6056368"/>
            <a:ext cx="506837" cy="190064"/>
          </a:xfrm>
          <a:custGeom>
            <a:avLst/>
            <a:gdLst>
              <a:gd name="connsiteX0" fmla="*/ 95256 w 508002"/>
              <a:gd name="connsiteY0" fmla="*/ 1 h 190501"/>
              <a:gd name="connsiteX1" fmla="*/ 412752 w 508002"/>
              <a:gd name="connsiteY1" fmla="*/ 1 h 190501"/>
              <a:gd name="connsiteX2" fmla="*/ 508002 w 508002"/>
              <a:gd name="connsiteY2" fmla="*/ 95249 h 190501"/>
              <a:gd name="connsiteX3" fmla="*/ 412751 w 508002"/>
              <a:gd name="connsiteY3" fmla="*/ 190501 h 190501"/>
              <a:gd name="connsiteX4" fmla="*/ 95248 w 508002"/>
              <a:gd name="connsiteY4" fmla="*/ 190500 h 190501"/>
              <a:gd name="connsiteX5" fmla="*/ 1 w 508002"/>
              <a:gd name="connsiteY5" fmla="*/ 95251 h 190501"/>
              <a:gd name="connsiteX6" fmla="*/ 95256 w 508002"/>
              <a:gd name="connsiteY6" fmla="*/ 1 h 19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8002" h="190501">
                <a:moveTo>
                  <a:pt x="95256" y="1"/>
                </a:moveTo>
                <a:lnTo>
                  <a:pt x="412752" y="1"/>
                </a:lnTo>
                <a:cubicBezTo>
                  <a:pt x="465351" y="-6"/>
                  <a:pt x="508001" y="42646"/>
                  <a:pt x="508002" y="95249"/>
                </a:cubicBezTo>
                <a:cubicBezTo>
                  <a:pt x="508002" y="147854"/>
                  <a:pt x="465351" y="190499"/>
                  <a:pt x="412751" y="190501"/>
                </a:cubicBezTo>
                <a:lnTo>
                  <a:pt x="95248" y="190500"/>
                </a:lnTo>
                <a:cubicBezTo>
                  <a:pt x="42644" y="190503"/>
                  <a:pt x="0" y="147849"/>
                  <a:pt x="1" y="95251"/>
                </a:cubicBezTo>
                <a:cubicBezTo>
                  <a:pt x="1" y="42645"/>
                  <a:pt x="42647" y="-3"/>
                  <a:pt x="95256" y="1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48" name="装饰5"/>
          <p:cNvSpPr/>
          <p:nvPr>
            <p:custDataLst>
              <p:tags r:id="rId45"/>
            </p:custDataLst>
          </p:nvPr>
        </p:nvSpPr>
        <p:spPr>
          <a:xfrm>
            <a:off x="6371127" y="5739595"/>
            <a:ext cx="190064" cy="506837"/>
          </a:xfrm>
          <a:custGeom>
            <a:avLst/>
            <a:gdLst>
              <a:gd name="connsiteX0" fmla="*/ 95250 w 190502"/>
              <a:gd name="connsiteY0" fmla="*/ 1 h 508001"/>
              <a:gd name="connsiteX1" fmla="*/ 190500 w 190502"/>
              <a:gd name="connsiteY1" fmla="*/ 95252 h 508001"/>
              <a:gd name="connsiteX2" fmla="*/ 190502 w 190502"/>
              <a:gd name="connsiteY2" fmla="*/ 412753 h 508001"/>
              <a:gd name="connsiteX3" fmla="*/ 95251 w 190502"/>
              <a:gd name="connsiteY3" fmla="*/ 508001 h 508001"/>
              <a:gd name="connsiteX4" fmla="*/ 1 w 190502"/>
              <a:gd name="connsiteY4" fmla="*/ 412754 h 508001"/>
              <a:gd name="connsiteX5" fmla="*/ 2 w 190502"/>
              <a:gd name="connsiteY5" fmla="*/ 95251 h 508001"/>
              <a:gd name="connsiteX6" fmla="*/ 95250 w 190502"/>
              <a:gd name="connsiteY6" fmla="*/ 1 h 50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2" h="508001">
                <a:moveTo>
                  <a:pt x="95250" y="1"/>
                </a:moveTo>
                <a:cubicBezTo>
                  <a:pt x="147854" y="-2"/>
                  <a:pt x="190499" y="42646"/>
                  <a:pt x="190500" y="95252"/>
                </a:cubicBezTo>
                <a:lnTo>
                  <a:pt x="190502" y="412753"/>
                </a:lnTo>
                <a:cubicBezTo>
                  <a:pt x="190504" y="465355"/>
                  <a:pt x="147858" y="508000"/>
                  <a:pt x="95251" y="508001"/>
                </a:cubicBezTo>
                <a:cubicBezTo>
                  <a:pt x="42645" y="508000"/>
                  <a:pt x="-1" y="465355"/>
                  <a:pt x="1" y="412754"/>
                </a:cubicBezTo>
                <a:lnTo>
                  <a:pt x="2" y="95251"/>
                </a:lnTo>
                <a:cubicBezTo>
                  <a:pt x="-2" y="42646"/>
                  <a:pt x="42646" y="0"/>
                  <a:pt x="95250" y="1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50" name="装饰4"/>
          <p:cNvSpPr/>
          <p:nvPr>
            <p:custDataLst>
              <p:tags r:id="rId46"/>
            </p:custDataLst>
          </p:nvPr>
        </p:nvSpPr>
        <p:spPr>
          <a:xfrm>
            <a:off x="6375562" y="5702216"/>
            <a:ext cx="548018" cy="548018"/>
          </a:xfrm>
          <a:custGeom>
            <a:avLst/>
            <a:gdLst>
              <a:gd name="connsiteX0" fmla="*/ 453740 w 548990"/>
              <a:gd name="connsiteY0" fmla="*/ 1 h 548986"/>
              <a:gd name="connsiteX1" fmla="*/ 521093 w 548990"/>
              <a:gd name="connsiteY1" fmla="*/ 27894 h 548986"/>
              <a:gd name="connsiteX2" fmla="*/ 521092 w 548990"/>
              <a:gd name="connsiteY2" fmla="*/ 162597 h 548986"/>
              <a:gd name="connsiteX3" fmla="*/ 162600 w 548990"/>
              <a:gd name="connsiteY3" fmla="*/ 521084 h 548986"/>
              <a:gd name="connsiteX4" fmla="*/ 27902 w 548990"/>
              <a:gd name="connsiteY4" fmla="*/ 521086 h 548986"/>
              <a:gd name="connsiteX5" fmla="*/ 27902 w 548990"/>
              <a:gd name="connsiteY5" fmla="*/ 386383 h 548986"/>
              <a:gd name="connsiteX6" fmla="*/ 386388 w 548990"/>
              <a:gd name="connsiteY6" fmla="*/ 27893 h 548986"/>
              <a:gd name="connsiteX7" fmla="*/ 453740 w 548990"/>
              <a:gd name="connsiteY7" fmla="*/ 1 h 54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990" h="548986">
                <a:moveTo>
                  <a:pt x="453740" y="1"/>
                </a:moveTo>
                <a:cubicBezTo>
                  <a:pt x="478118" y="-1"/>
                  <a:pt x="502492" y="9294"/>
                  <a:pt x="521093" y="27894"/>
                </a:cubicBezTo>
                <a:cubicBezTo>
                  <a:pt x="558295" y="65092"/>
                  <a:pt x="558285" y="125399"/>
                  <a:pt x="521092" y="162597"/>
                </a:cubicBezTo>
                <a:lnTo>
                  <a:pt x="162600" y="521084"/>
                </a:lnTo>
                <a:cubicBezTo>
                  <a:pt x="125409" y="558287"/>
                  <a:pt x="65100" y="558287"/>
                  <a:pt x="27902" y="521086"/>
                </a:cubicBezTo>
                <a:cubicBezTo>
                  <a:pt x="-9301" y="483887"/>
                  <a:pt x="-9298" y="423582"/>
                  <a:pt x="27902" y="386383"/>
                </a:cubicBezTo>
                <a:lnTo>
                  <a:pt x="386388" y="27893"/>
                </a:lnTo>
                <a:cubicBezTo>
                  <a:pt x="404986" y="9294"/>
                  <a:pt x="429367" y="-9"/>
                  <a:pt x="453740" y="1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52" name="文本框 12"/>
          <p:cNvSpPr txBox="1"/>
          <p:nvPr>
            <p:custDataLst>
              <p:tags r:id="rId47"/>
            </p:custDataLst>
          </p:nvPr>
        </p:nvSpPr>
        <p:spPr>
          <a:xfrm>
            <a:off x="10568371" y="5175105"/>
            <a:ext cx="541682" cy="476635"/>
          </a:xfrm>
          <a:prstGeom prst="rect"/>
          <a:noFill/>
        </p:spPr>
        <p:txBody>
          <a:bodyPr anchor="ctr" bIns="0" lIns="0" rIns="0" rtlCol="0" tIns="0" wrap="square">
            <a:normAutofit fontScale="72778"/>
          </a:bodyPr>
          <a:p>
            <a:pPr algn="ctr">
              <a:lnSpc>
                <a:spcPct val="120000"/>
              </a:lnSpc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rPr>
              <a:t>06</a:t>
            </a:r>
            <a:endParaRPr altLang="en-US" dirty="0" sz="3600" lang="zh-CN" spc="30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49954" name="文本框 72"/>
          <p:cNvSpPr txBox="1"/>
          <p:nvPr>
            <p:custDataLst>
              <p:tags r:id="rId48"/>
            </p:custDataLst>
          </p:nvPr>
        </p:nvSpPr>
        <p:spPr>
          <a:xfrm>
            <a:off x="7078165" y="5146596"/>
            <a:ext cx="3274801" cy="1004804"/>
          </a:xfrm>
          <a:prstGeom prst="rect"/>
          <a:noFill/>
        </p:spPr>
        <p:txBody>
          <a:bodyPr rtlCol="0" wrap="square">
            <a:normAutofit/>
          </a:bodyPr>
          <a:p>
            <a:pPr algn="r"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归纳与反馈：对学生的学习情况进行总结归纳，及时反馈给学生，帮助学生更好地掌握所学知识。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教学评价</a:t>
            </a:r>
            <a:endParaRPr altLang="en-US" lang="zh-CN"/>
          </a:p>
        </p:txBody>
      </p:sp>
      <p:sp>
        <p:nvSpPr>
          <p:cNvPr id="104999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评价标准：制定明确的评价标准，确保评价的客观性和公正性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评价方式：采用多种评价方式，如考试、作品评定、口头表达等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评价内容：注重学生的思维能力、实践能力和创新能力的评价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评价反馈：及时给予学生评价反馈，帮助学生了解自己的不足和进步方向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教学反思</a:t>
            </a:r>
            <a:endParaRPr altLang="en-US" lang="zh-CN"/>
          </a:p>
        </p:txBody>
      </p:sp>
      <p:sp>
        <p:nvSpPr>
          <p:cNvPr id="105006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教学效果的评估：通过考试、作品评定等方式，评估学生的学习成果和教学目标的达成情况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教学方法的有效性：评估教学方法是否符合学生的需求和认知水平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学生的反馈：收集学生的意见和建议，了解他们对教学的满意度和收获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调整与改进：根据教学反思的结果，调整教学方法和策略，提高教学质量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14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教学保障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教师素质</a:t>
            </a:r>
            <a:endParaRPr altLang="en-US" lang="zh-CN"/>
          </a:p>
        </p:txBody>
      </p:sp>
      <p:sp>
        <p:nvSpPr>
          <p:cNvPr id="105017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1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1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1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具备扎实的专业知识和教学技能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具备团队合作和沟通能力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具备高度的责任心和职业道德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具备良好的创新意识和创意思维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教学资源</a:t>
            </a:r>
            <a:endParaRPr altLang="en-US" lang="zh-CN"/>
          </a:p>
        </p:txBody>
      </p:sp>
      <p:sp>
        <p:nvSpPr>
          <p:cNvPr id="10502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6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教材与教辅：提供系统化、针对性的教材和教辅材料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7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实验器材：提供充足的实验器材，满足学生动手实践的需求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7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校外资源：与相关企业、机构建立合作关系，为学生提供实践机会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7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8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网络资源：提供丰富的在线学习资源，方便学生自主学习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教学环境</a:t>
            </a:r>
            <a:endParaRPr altLang="en-US" lang="zh-CN"/>
          </a:p>
        </p:txBody>
      </p:sp>
      <p:sp>
        <p:nvSpPr>
          <p:cNvPr id="10503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2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教室布置：提供创意空间，激发学生的创造力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3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设施配置：配备先进的教学设备和工具，提高教学质量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4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课堂氛围：营造轻松、愉悦的学习氛围，鼓励学生积极参与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4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4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资源利用：充分利用校内外资源，拓展学生的学习视野和思路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教学效果</a:t>
            </a:r>
            <a:endParaRPr altLang="en-US" lang="zh-CN"/>
          </a:p>
        </p:txBody>
      </p:sp>
      <p:sp>
        <p:nvSpPr>
          <p:cNvPr id="105039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促进学生的全面发展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0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提高教学质量和水平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1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提升学生的创意思维能力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1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增强学生的学习兴趣和动力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454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1_2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949999988079071},&quot;type&quot;:1},&quot;shadow&quot;:{&quot;brightness&quot;:0,&quot;colorType&quot;:2,&quot;rgb&quot;:&quot;#000000&quot;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1_5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5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1_3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1_6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6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1_7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7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1_4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4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1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f*1_1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42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4_2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949999988079071},&quot;type&quot;:1},&quot;shadow&quot;:{&quot;brightness&quot;:0,&quot;colorType&quot;:2,&quot;rgb&quot;:&quot;#000000&quot;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4_5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5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4_3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3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4_6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6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4_7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7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4_4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4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4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2_2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949999988079071},&quot;type&quot;:1},&quot;shadow&quot;:{&quot;brightness&quot;:0,&quot;colorType&quot;:2,&quot;rgb&quot;:&quot;#000000&quot;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2_5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5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2_3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3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2_7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7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2_6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6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2_4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4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2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3_2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949999988079071},&quot;type&quot;:1},&quot;shadow&quot;:{&quot;brightness&quot;:0,&quot;colorType&quot;:2,&quot;rgb&quot;:&quot;#000000&quot;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3_5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5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3_3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3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3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3_7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7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3_4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4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3_6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6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f*1_2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42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f*1_3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42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f*1_4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42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5_2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949999988079071},&quot;type&quot;:1},&quot;shadow&quot;:{&quot;brightness&quot;:0,&quot;colorType&quot;:2,&quot;rgb&quot;:&quot;#000000&quot;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5_5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5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5_3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3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5_6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6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5_7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7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5_4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4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5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f*1_5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42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6_2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949999988079071},&quot;type&quot;:1},&quot;shadow&quot;:{&quot;brightness&quot;:0,&quot;colorType&quot;:2,&quot;rgb&quot;:&quot;#000000&quot;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6_5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5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6_3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3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6_7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7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6_6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6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6_4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4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solid&quot;:{&quot;brightness&quot;:0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6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f*1_6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UNIT_VALUE" val="42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5.6250305175781,&quot;width&quot;:861.289001464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7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44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46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2023-12-31T17:56:55Z</dcterms:created>
  <dcterms:modified xsi:type="dcterms:W3CDTF">2023-12-31T17:56:55Z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e5486b60d05849219f2c0863c484bdf5_21</vt:lpwstr>
  </property>
</Properties>
</file>