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44" r:id="rId1"/>
    <p:sldMasterId id="2147490781" r:id="rId2"/>
  </p:sldMasterIdLst>
  <p:notesMasterIdLst>
    <p:notesMasterId r:id="rId3"/>
  </p:notesMasterIdLst>
  <p:sldIdLst>
    <p:sldId id="3581" r:id="rId4"/>
    <p:sldId id="3585" r:id="rId5"/>
    <p:sldId id="3588" r:id="rId6"/>
    <p:sldId id="3591" r:id="rId7"/>
    <p:sldId id="3594" r:id="rId8"/>
    <p:sldId id="3597" r:id="rId9"/>
    <p:sldId id="3600" r:id="rId10"/>
    <p:sldId id="3603" r:id="rId11"/>
    <p:sldId id="3606" r:id="rId12"/>
    <p:sldId id="3609" r:id="rId13"/>
    <p:sldId id="3612" r:id="rId14"/>
    <p:sldId id="3615" r:id="rId15"/>
    <p:sldId id="3618" r:id="rId16"/>
    <p:sldId id="3621" r:id="rId17"/>
    <p:sldId id="3624" r:id="rId18"/>
    <p:sldId id="3627" r:id="rId19"/>
    <p:sldId id="3630" r:id="rId20"/>
    <p:sldId id="3633" r:id="rId21"/>
    <p:sldId id="3636" r:id="rId22"/>
    <p:sldId id="3639" r:id="rId23"/>
    <p:sldId id="3642" r:id="rId24"/>
    <p:sldId id="3645" r:id="rId25"/>
    <p:sldId id="3648" r:id="rId26"/>
    <p:sldId id="3651" r:id="rId27"/>
    <p:sldId id="3654" r:id="rId28"/>
    <p:sldId id="3657" r:id="rId29"/>
    <p:sldId id="3660" r:id="rId30"/>
    <p:sldId id="3663" r:id="rId31"/>
    <p:sldId id="3666" r:id="rId32"/>
    <p:sldId id="3669" r:id="rId33"/>
    <p:sldId id="3672" r:id="rId34"/>
    <p:sldId id="3675" r:id="rId35"/>
    <p:sldId id="367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45" r:id="rId1"/>
    <p:sldLayoutId id="2147490746" r:id="rId2"/>
    <p:sldLayoutId id="2147490747" r:id="rId3"/>
    <p:sldLayoutId id="2147490748" r:id="rId4"/>
    <p:sldLayoutId id="2147490749" r:id="rId5"/>
    <p:sldLayoutId id="2147490750" r:id="rId6"/>
    <p:sldLayoutId id="2147490751" r:id="rId7"/>
    <p:sldLayoutId id="2147490752" r:id="rId8"/>
    <p:sldLayoutId id="2147490753" r:id="rId9"/>
    <p:sldLayoutId id="2147490754" r:id="rId10"/>
    <p:sldLayoutId id="21474907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82" r:id="rId1"/>
    <p:sldLayoutId id="2147490783" r:id="rId2"/>
    <p:sldLayoutId id="2147490784" r:id="rId3"/>
    <p:sldLayoutId id="2147490785" r:id="rId4"/>
    <p:sldLayoutId id="2147490786" r:id="rId5"/>
    <p:sldLayoutId id="2147490787" r:id="rId6"/>
    <p:sldLayoutId id="2147490788" r:id="rId7"/>
    <p:sldLayoutId id="2147490789" r:id="rId8"/>
    <p:sldLayoutId id="2147490790" r:id="rId9"/>
    <p:sldLayoutId id="2147490791" r:id="rId10"/>
    <p:sldLayoutId id="214749079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tags" Target="../tags/tag449.xml"/><Relationship Id="rId14" Type="http://schemas.openxmlformats.org/officeDocument/2006/relationships/tags" Target="../tags/tag450.xml"/><Relationship Id="rId15" Type="http://schemas.openxmlformats.org/officeDocument/2006/relationships/tags" Target="../tags/tag451.xml"/><Relationship Id="rId16" Type="http://schemas.openxmlformats.org/officeDocument/2006/relationships/tags" Target="../tags/tag452.xml"/><Relationship Id="rId17" Type="http://schemas.openxmlformats.org/officeDocument/2006/relationships/tags" Target="../tags/tag453.xml"/><Relationship Id="rId18" Type="http://schemas.openxmlformats.org/officeDocument/2006/relationships/tags" Target="../tags/tag454.xml"/><Relationship Id="rId19" Type="http://schemas.openxmlformats.org/officeDocument/2006/relationships/tags" Target="../tags/tag455.xml"/><Relationship Id="rId20" Type="http://schemas.openxmlformats.org/officeDocument/2006/relationships/tags" Target="../tags/tag456.xml"/><Relationship Id="rId21" Type="http://schemas.openxmlformats.org/officeDocument/2006/relationships/tags" Target="../tags/tag457.xml"/><Relationship Id="rId22" Type="http://schemas.openxmlformats.org/officeDocument/2006/relationships/tags" Target="../tags/tag458.xml"/><Relationship Id="rId23" Type="http://schemas.openxmlformats.org/officeDocument/2006/relationships/tags" Target="../tags/tag459.xml"/><Relationship Id="rId24" Type="http://schemas.openxmlformats.org/officeDocument/2006/relationships/tags" Target="../tags/tag460.xml"/><Relationship Id="rId25" Type="http://schemas.openxmlformats.org/officeDocument/2006/relationships/tags" Target="../tags/tag461.xml"/><Relationship Id="rId26" Type="http://schemas.openxmlformats.org/officeDocument/2006/relationships/tags" Target="../tags/tag462.xml"/><Relationship Id="rId27" Type="http://schemas.openxmlformats.org/officeDocument/2006/relationships/tags" Target="../tags/tag463.xml"/><Relationship Id="rId28" Type="http://schemas.openxmlformats.org/officeDocument/2006/relationships/tags" Target="../tags/tag464.xml"/><Relationship Id="rId29" Type="http://schemas.openxmlformats.org/officeDocument/2006/relationships/tags" Target="../tags/tag465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78.xml"/><Relationship Id="rId2" Type="http://schemas.openxmlformats.org/officeDocument/2006/relationships/tags" Target="../tags/tag479.xml"/><Relationship Id="rId3" Type="http://schemas.openxmlformats.org/officeDocument/2006/relationships/tags" Target="../tags/tag480.xml"/><Relationship Id="rId4" Type="http://schemas.openxmlformats.org/officeDocument/2006/relationships/tags" Target="../tags/tag48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94.xml"/><Relationship Id="rId2" Type="http://schemas.openxmlformats.org/officeDocument/2006/relationships/tags" Target="../tags/tag495.xml"/><Relationship Id="rId3" Type="http://schemas.openxmlformats.org/officeDocument/2006/relationships/tags" Target="../tags/tag49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7.xml"/><Relationship Id="rId2" Type="http://schemas.openxmlformats.org/officeDocument/2006/relationships/tags" Target="../tags/tag498.xml"/><Relationship Id="rId3" Type="http://schemas.openxmlformats.org/officeDocument/2006/relationships/tags" Target="../tags/tag499.xml"/><Relationship Id="rId4" Type="http://schemas.openxmlformats.org/officeDocument/2006/relationships/tags" Target="../tags/tag500.xml"/><Relationship Id="rId5" Type="http://schemas.openxmlformats.org/officeDocument/2006/relationships/tags" Target="../tags/tag501.xml"/><Relationship Id="rId6" Type="http://schemas.openxmlformats.org/officeDocument/2006/relationships/tags" Target="../tags/tag502.xml"/><Relationship Id="rId7" Type="http://schemas.openxmlformats.org/officeDocument/2006/relationships/tags" Target="../tags/tag503.xml"/><Relationship Id="rId8" Type="http://schemas.openxmlformats.org/officeDocument/2006/relationships/tags" Target="../tags/tag504.xml"/><Relationship Id="rId9" Type="http://schemas.openxmlformats.org/officeDocument/2006/relationships/tags" Target="../tags/tag505.xml"/><Relationship Id="rId10" Type="http://schemas.openxmlformats.org/officeDocument/2006/relationships/tags" Target="../tags/tag506.xml"/><Relationship Id="rId11" Type="http://schemas.openxmlformats.org/officeDocument/2006/relationships/tags" Target="../tags/tag507.xml"/><Relationship Id="rId12" Type="http://schemas.openxmlformats.org/officeDocument/2006/relationships/tags" Target="../tags/tag508.xml"/><Relationship Id="rId13" Type="http://schemas.openxmlformats.org/officeDocument/2006/relationships/tags" Target="../tags/tag509.xml"/><Relationship Id="rId14" Type="http://schemas.openxmlformats.org/officeDocument/2006/relationships/tags" Target="../tags/tag510.xml"/><Relationship Id="rId15" Type="http://schemas.openxmlformats.org/officeDocument/2006/relationships/tags" Target="../tags/tag511.xml"/><Relationship Id="rId16" Type="http://schemas.openxmlformats.org/officeDocument/2006/relationships/tags" Target="../tags/tag51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13.xml"/><Relationship Id="rId2" Type="http://schemas.openxmlformats.org/officeDocument/2006/relationships/tags" Target="../tags/tag514.xml"/><Relationship Id="rId3" Type="http://schemas.openxmlformats.org/officeDocument/2006/relationships/tags" Target="../tags/tag515.xml"/><Relationship Id="rId4" Type="http://schemas.openxmlformats.org/officeDocument/2006/relationships/tags" Target="../tags/tag516.xml"/><Relationship Id="rId5" Type="http://schemas.openxmlformats.org/officeDocument/2006/relationships/tags" Target="../tags/tag517.xml"/><Relationship Id="rId6" Type="http://schemas.openxmlformats.org/officeDocument/2006/relationships/tags" Target="../tags/tag518.xml"/><Relationship Id="rId7" Type="http://schemas.openxmlformats.org/officeDocument/2006/relationships/tags" Target="../tags/tag519.xml"/><Relationship Id="rId8" Type="http://schemas.openxmlformats.org/officeDocument/2006/relationships/tags" Target="../tags/tag520.xml"/><Relationship Id="rId9" Type="http://schemas.openxmlformats.org/officeDocument/2006/relationships/tags" Target="../tags/tag521.xml"/><Relationship Id="rId10" Type="http://schemas.openxmlformats.org/officeDocument/2006/relationships/tags" Target="../tags/tag522.xml"/><Relationship Id="rId11" Type="http://schemas.openxmlformats.org/officeDocument/2006/relationships/tags" Target="../tags/tag523.xml"/><Relationship Id="rId12" Type="http://schemas.openxmlformats.org/officeDocument/2006/relationships/tags" Target="../tags/tag524.xml"/><Relationship Id="rId13" Type="http://schemas.openxmlformats.org/officeDocument/2006/relationships/tags" Target="../tags/tag525.xml"/><Relationship Id="rId14" Type="http://schemas.openxmlformats.org/officeDocument/2006/relationships/tags" Target="../tags/tag526.xml"/><Relationship Id="rId15" Type="http://schemas.openxmlformats.org/officeDocument/2006/relationships/tags" Target="../tags/tag527.xml"/><Relationship Id="rId16" Type="http://schemas.openxmlformats.org/officeDocument/2006/relationships/tags" Target="../tags/tag52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29.xml"/><Relationship Id="rId2" Type="http://schemas.openxmlformats.org/officeDocument/2006/relationships/tags" Target="../tags/tag530.xml"/><Relationship Id="rId3" Type="http://schemas.openxmlformats.org/officeDocument/2006/relationships/tags" Target="../tags/tag531.xml"/><Relationship Id="rId4" Type="http://schemas.openxmlformats.org/officeDocument/2006/relationships/tags" Target="../tags/tag532.xml"/><Relationship Id="rId5" Type="http://schemas.openxmlformats.org/officeDocument/2006/relationships/tags" Target="../tags/tag533.xml"/><Relationship Id="rId6" Type="http://schemas.openxmlformats.org/officeDocument/2006/relationships/tags" Target="../tags/tag534.xml"/><Relationship Id="rId7" Type="http://schemas.openxmlformats.org/officeDocument/2006/relationships/tags" Target="../tags/tag535.xml"/><Relationship Id="rId8" Type="http://schemas.openxmlformats.org/officeDocument/2006/relationships/tags" Target="../tags/tag536.xml"/><Relationship Id="rId9" Type="http://schemas.openxmlformats.org/officeDocument/2006/relationships/tags" Target="../tags/tag537.xml"/><Relationship Id="rId10" Type="http://schemas.openxmlformats.org/officeDocument/2006/relationships/tags" Target="../tags/tag538.xml"/><Relationship Id="rId11" Type="http://schemas.openxmlformats.org/officeDocument/2006/relationships/tags" Target="../tags/tag539.xml"/><Relationship Id="rId12" Type="http://schemas.openxmlformats.org/officeDocument/2006/relationships/tags" Target="../tags/tag54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41.xml"/><Relationship Id="rId2" Type="http://schemas.openxmlformats.org/officeDocument/2006/relationships/tags" Target="../tags/tag542.xml"/><Relationship Id="rId3" Type="http://schemas.openxmlformats.org/officeDocument/2006/relationships/tags" Target="../tags/tag543.xml"/><Relationship Id="rId4" Type="http://schemas.openxmlformats.org/officeDocument/2006/relationships/tags" Target="../tags/tag544.xml"/><Relationship Id="rId5" Type="http://schemas.openxmlformats.org/officeDocument/2006/relationships/tags" Target="../tags/tag545.xml"/><Relationship Id="rId6" Type="http://schemas.openxmlformats.org/officeDocument/2006/relationships/tags" Target="../tags/tag546.xml"/><Relationship Id="rId7" Type="http://schemas.openxmlformats.org/officeDocument/2006/relationships/tags" Target="../tags/tag547.xml"/><Relationship Id="rId8" Type="http://schemas.openxmlformats.org/officeDocument/2006/relationships/tags" Target="../tags/tag548.xml"/><Relationship Id="rId9" Type="http://schemas.openxmlformats.org/officeDocument/2006/relationships/tags" Target="../tags/tag549.xml"/><Relationship Id="rId10" Type="http://schemas.openxmlformats.org/officeDocument/2006/relationships/tags" Target="../tags/tag550.xml"/><Relationship Id="rId11" Type="http://schemas.openxmlformats.org/officeDocument/2006/relationships/tags" Target="../tags/tag551.xml"/><Relationship Id="rId12" Type="http://schemas.openxmlformats.org/officeDocument/2006/relationships/tags" Target="../tags/tag552.xml"/><Relationship Id="rId13" Type="http://schemas.openxmlformats.org/officeDocument/2006/relationships/tags" Target="../tags/tag553.xml"/><Relationship Id="rId14" Type="http://schemas.openxmlformats.org/officeDocument/2006/relationships/tags" Target="../tags/tag554.xml"/><Relationship Id="rId15" Type="http://schemas.openxmlformats.org/officeDocument/2006/relationships/tags" Target="../tags/tag555.xml"/><Relationship Id="rId16" Type="http://schemas.openxmlformats.org/officeDocument/2006/relationships/tags" Target="../tags/tag55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57.xml"/><Relationship Id="rId2" Type="http://schemas.openxmlformats.org/officeDocument/2006/relationships/tags" Target="../tags/tag558.xml"/><Relationship Id="rId3" Type="http://schemas.openxmlformats.org/officeDocument/2006/relationships/tags" Target="../tags/tag55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tags" Target="../tags/tag564.xml"/><Relationship Id="rId6" Type="http://schemas.openxmlformats.org/officeDocument/2006/relationships/tags" Target="../tags/tag565.xml"/><Relationship Id="rId7" Type="http://schemas.openxmlformats.org/officeDocument/2006/relationships/tags" Target="../tags/tag566.xml"/><Relationship Id="rId8" Type="http://schemas.openxmlformats.org/officeDocument/2006/relationships/tags" Target="../tags/tag567.xml"/><Relationship Id="rId9" Type="http://schemas.openxmlformats.org/officeDocument/2006/relationships/tags" Target="../tags/tag568.xml"/><Relationship Id="rId10" Type="http://schemas.openxmlformats.org/officeDocument/2006/relationships/tags" Target="../tags/tag569.xml"/><Relationship Id="rId11" Type="http://schemas.openxmlformats.org/officeDocument/2006/relationships/tags" Target="../tags/tag570.xml"/><Relationship Id="rId12" Type="http://schemas.openxmlformats.org/officeDocument/2006/relationships/tags" Target="../tags/tag57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tags" Target="../tags/tag575.xml"/><Relationship Id="rId5" Type="http://schemas.openxmlformats.org/officeDocument/2006/relationships/tags" Target="../tags/tag576.xml"/><Relationship Id="rId6" Type="http://schemas.openxmlformats.org/officeDocument/2006/relationships/tags" Target="../tags/tag577.xml"/><Relationship Id="rId7" Type="http://schemas.openxmlformats.org/officeDocument/2006/relationships/tags" Target="../tags/tag578.xml"/><Relationship Id="rId8" Type="http://schemas.openxmlformats.org/officeDocument/2006/relationships/tags" Target="../tags/tag579.xml"/><Relationship Id="rId9" Type="http://schemas.openxmlformats.org/officeDocument/2006/relationships/tags" Target="../tags/tag580.xml"/><Relationship Id="rId10" Type="http://schemas.openxmlformats.org/officeDocument/2006/relationships/tags" Target="../tags/tag581.xml"/><Relationship Id="rId11" Type="http://schemas.openxmlformats.org/officeDocument/2006/relationships/tags" Target="../tags/tag582.xml"/><Relationship Id="rId12" Type="http://schemas.openxmlformats.org/officeDocument/2006/relationships/tags" Target="../tags/tag583.xml"/><Relationship Id="rId13" Type="http://schemas.openxmlformats.org/officeDocument/2006/relationships/tags" Target="../tags/tag584.xml"/><Relationship Id="rId14" Type="http://schemas.openxmlformats.org/officeDocument/2006/relationships/tags" Target="../tags/tag585.xml"/><Relationship Id="rId15" Type="http://schemas.openxmlformats.org/officeDocument/2006/relationships/tags" Target="../tags/tag586.xml"/><Relationship Id="rId16" Type="http://schemas.openxmlformats.org/officeDocument/2006/relationships/tags" Target="../tags/tag58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tags" Target="../tags/tag591.xml"/><Relationship Id="rId5" Type="http://schemas.openxmlformats.org/officeDocument/2006/relationships/tags" Target="../tags/tag592.xml"/><Relationship Id="rId6" Type="http://schemas.openxmlformats.org/officeDocument/2006/relationships/tags" Target="../tags/tag593.xml"/><Relationship Id="rId7" Type="http://schemas.openxmlformats.org/officeDocument/2006/relationships/tags" Target="../tags/tag594.xml"/><Relationship Id="rId8" Type="http://schemas.openxmlformats.org/officeDocument/2006/relationships/tags" Target="../tags/tag595.xml"/><Relationship Id="rId9" Type="http://schemas.openxmlformats.org/officeDocument/2006/relationships/tags" Target="../tags/tag596.xml"/><Relationship Id="rId10" Type="http://schemas.openxmlformats.org/officeDocument/2006/relationships/tags" Target="../tags/tag597.xml"/><Relationship Id="rId11" Type="http://schemas.openxmlformats.org/officeDocument/2006/relationships/tags" Target="../tags/tag598.xml"/><Relationship Id="rId12" Type="http://schemas.openxmlformats.org/officeDocument/2006/relationships/tags" Target="../tags/tag599.xml"/><Relationship Id="rId13" Type="http://schemas.openxmlformats.org/officeDocument/2006/relationships/tags" Target="../tags/tag600.xml"/><Relationship Id="rId14" Type="http://schemas.openxmlformats.org/officeDocument/2006/relationships/tags" Target="../tags/tag601.xml"/><Relationship Id="rId15" Type="http://schemas.openxmlformats.org/officeDocument/2006/relationships/tags" Target="../tags/tag602.xml"/><Relationship Id="rId16" Type="http://schemas.openxmlformats.org/officeDocument/2006/relationships/tags" Target="../tags/tag603.xml"/><Relationship Id="rId17" Type="http://schemas.openxmlformats.org/officeDocument/2006/relationships/tags" Target="../tags/tag604.xml"/><Relationship Id="rId18" Type="http://schemas.openxmlformats.org/officeDocument/2006/relationships/tags" Target="../tags/tag605.xml"/><Relationship Id="rId19" Type="http://schemas.openxmlformats.org/officeDocument/2006/relationships/tags" Target="../tags/tag606.xml"/><Relationship Id="rId20" Type="http://schemas.openxmlformats.org/officeDocument/2006/relationships/tags" Target="../tags/tag607.xml"/><Relationship Id="rId21" Type="http://schemas.openxmlformats.org/officeDocument/2006/relationships/tags" Target="../tags/tag608.xml"/><Relationship Id="rId22" Type="http://schemas.openxmlformats.org/officeDocument/2006/relationships/tags" Target="../tags/tag609.xml"/><Relationship Id="rId23" Type="http://schemas.openxmlformats.org/officeDocument/2006/relationships/tags" Target="../tags/tag610.xml"/><Relationship Id="rId24" Type="http://schemas.openxmlformats.org/officeDocument/2006/relationships/tags" Target="../tags/tag611.xml"/><Relationship Id="rId25" Type="http://schemas.openxmlformats.org/officeDocument/2006/relationships/tags" Target="../tags/tag612.xml"/><Relationship Id="rId26" Type="http://schemas.openxmlformats.org/officeDocument/2006/relationships/tags" Target="../tags/tag613.xml"/><Relationship Id="rId27" Type="http://schemas.openxmlformats.org/officeDocument/2006/relationships/tags" Target="../tags/tag614.xml"/><Relationship Id="rId28" Type="http://schemas.openxmlformats.org/officeDocument/2006/relationships/tags" Target="../tags/tag615.xml"/><Relationship Id="rId29" Type="http://schemas.openxmlformats.org/officeDocument/2006/relationships/tags" Target="../tags/tag61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617.xml"/><Relationship Id="rId2" Type="http://schemas.openxmlformats.org/officeDocument/2006/relationships/tags" Target="../tags/tag618.xml"/><Relationship Id="rId3" Type="http://schemas.openxmlformats.org/officeDocument/2006/relationships/tags" Target="../tags/tag619.xml"/><Relationship Id="rId4" Type="http://schemas.openxmlformats.org/officeDocument/2006/relationships/tags" Target="../tags/tag620.xml"/><Relationship Id="rId5" Type="http://schemas.openxmlformats.org/officeDocument/2006/relationships/tags" Target="../tags/tag621.xml"/><Relationship Id="rId6" Type="http://schemas.openxmlformats.org/officeDocument/2006/relationships/tags" Target="../tags/tag622.xml"/><Relationship Id="rId7" Type="http://schemas.openxmlformats.org/officeDocument/2006/relationships/tags" Target="../tags/tag623.xml"/><Relationship Id="rId8" Type="http://schemas.openxmlformats.org/officeDocument/2006/relationships/tags" Target="../tags/tag624.xml"/><Relationship Id="rId9" Type="http://schemas.openxmlformats.org/officeDocument/2006/relationships/tags" Target="../tags/tag625.xml"/><Relationship Id="rId10" Type="http://schemas.openxmlformats.org/officeDocument/2006/relationships/tags" Target="../tags/tag626.xml"/><Relationship Id="rId11" Type="http://schemas.openxmlformats.org/officeDocument/2006/relationships/tags" Target="../tags/tag627.xml"/><Relationship Id="rId12" Type="http://schemas.openxmlformats.org/officeDocument/2006/relationships/tags" Target="../tags/tag628.xml"/><Relationship Id="rId13" Type="http://schemas.openxmlformats.org/officeDocument/2006/relationships/tags" Target="../tags/tag629.xml"/><Relationship Id="rId14" Type="http://schemas.openxmlformats.org/officeDocument/2006/relationships/tags" Target="../tags/tag630.xml"/><Relationship Id="rId15" Type="http://schemas.openxmlformats.org/officeDocument/2006/relationships/tags" Target="../tags/tag631.xml"/><Relationship Id="rId16" Type="http://schemas.openxmlformats.org/officeDocument/2006/relationships/tags" Target="../tags/tag632.xml"/><Relationship Id="rId17" Type="http://schemas.openxmlformats.org/officeDocument/2006/relationships/tags" Target="../tags/tag633.xml"/><Relationship Id="rId18" Type="http://schemas.openxmlformats.org/officeDocument/2006/relationships/tags" Target="../tags/tag634.xml"/><Relationship Id="rId19" Type="http://schemas.openxmlformats.org/officeDocument/2006/relationships/tags" Target="../tags/tag635.xml"/><Relationship Id="rId20" Type="http://schemas.openxmlformats.org/officeDocument/2006/relationships/tags" Target="../tags/tag63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37.xml"/><Relationship Id="rId2" Type="http://schemas.openxmlformats.org/officeDocument/2006/relationships/tags" Target="../tags/tag638.xml"/><Relationship Id="rId3" Type="http://schemas.openxmlformats.org/officeDocument/2006/relationships/tags" Target="../tags/tag63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40.xml"/><Relationship Id="rId2" Type="http://schemas.openxmlformats.org/officeDocument/2006/relationships/tags" Target="../tags/tag641.xml"/><Relationship Id="rId3" Type="http://schemas.openxmlformats.org/officeDocument/2006/relationships/tags" Target="../tags/tag642.xml"/><Relationship Id="rId4" Type="http://schemas.openxmlformats.org/officeDocument/2006/relationships/tags" Target="../tags/tag643.xml"/><Relationship Id="rId5" Type="http://schemas.openxmlformats.org/officeDocument/2006/relationships/tags" Target="../tags/tag644.xml"/><Relationship Id="rId6" Type="http://schemas.openxmlformats.org/officeDocument/2006/relationships/tags" Target="../tags/tag645.xml"/><Relationship Id="rId7" Type="http://schemas.openxmlformats.org/officeDocument/2006/relationships/tags" Target="../tags/tag646.xml"/><Relationship Id="rId8" Type="http://schemas.openxmlformats.org/officeDocument/2006/relationships/tags" Target="../tags/tag64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48.xml"/><Relationship Id="rId2" Type="http://schemas.openxmlformats.org/officeDocument/2006/relationships/tags" Target="../tags/tag649.xml"/><Relationship Id="rId3" Type="http://schemas.openxmlformats.org/officeDocument/2006/relationships/tags" Target="../tags/tag650.xml"/><Relationship Id="rId4" Type="http://schemas.openxmlformats.org/officeDocument/2006/relationships/tags" Target="../tags/tag651.xml"/><Relationship Id="rId5" Type="http://schemas.openxmlformats.org/officeDocument/2006/relationships/tags" Target="../tags/tag652.xml"/><Relationship Id="rId6" Type="http://schemas.openxmlformats.org/officeDocument/2006/relationships/tags" Target="../tags/tag653.xml"/><Relationship Id="rId7" Type="http://schemas.openxmlformats.org/officeDocument/2006/relationships/tags" Target="../tags/tag654.xml"/><Relationship Id="rId8" Type="http://schemas.openxmlformats.org/officeDocument/2006/relationships/tags" Target="../tags/tag655.xml"/><Relationship Id="rId9" Type="http://schemas.openxmlformats.org/officeDocument/2006/relationships/tags" Target="../tags/tag656.xml"/><Relationship Id="rId10" Type="http://schemas.openxmlformats.org/officeDocument/2006/relationships/tags" Target="../tags/tag657.xml"/><Relationship Id="rId11" Type="http://schemas.openxmlformats.org/officeDocument/2006/relationships/tags" Target="../tags/tag658.xml"/><Relationship Id="rId12" Type="http://schemas.openxmlformats.org/officeDocument/2006/relationships/tags" Target="../tags/tag6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60.xml"/><Relationship Id="rId2" Type="http://schemas.openxmlformats.org/officeDocument/2006/relationships/tags" Target="../tags/tag661.xml"/><Relationship Id="rId3" Type="http://schemas.openxmlformats.org/officeDocument/2006/relationships/tags" Target="../tags/tag662.xml"/><Relationship Id="rId4" Type="http://schemas.openxmlformats.org/officeDocument/2006/relationships/tags" Target="../tags/tag663.xml"/><Relationship Id="rId5" Type="http://schemas.openxmlformats.org/officeDocument/2006/relationships/tags" Target="../tags/tag664.xml"/><Relationship Id="rId6" Type="http://schemas.openxmlformats.org/officeDocument/2006/relationships/tags" Target="../tags/tag665.xml"/><Relationship Id="rId7" Type="http://schemas.openxmlformats.org/officeDocument/2006/relationships/tags" Target="../tags/tag666.xml"/><Relationship Id="rId8" Type="http://schemas.openxmlformats.org/officeDocument/2006/relationships/tags" Target="../tags/tag667.xml"/><Relationship Id="rId9" Type="http://schemas.openxmlformats.org/officeDocument/2006/relationships/tags" Target="../tags/tag668.xml"/><Relationship Id="rId10" Type="http://schemas.openxmlformats.org/officeDocument/2006/relationships/tags" Target="../tags/tag669.xml"/><Relationship Id="rId11" Type="http://schemas.openxmlformats.org/officeDocument/2006/relationships/tags" Target="../tags/tag670.xml"/><Relationship Id="rId12" Type="http://schemas.openxmlformats.org/officeDocument/2006/relationships/tags" Target="../tags/tag671.xml"/><Relationship Id="rId13" Type="http://schemas.openxmlformats.org/officeDocument/2006/relationships/tags" Target="../tags/tag672.xml"/><Relationship Id="rId14" Type="http://schemas.openxmlformats.org/officeDocument/2006/relationships/tags" Target="../tags/tag673.xml"/><Relationship Id="rId15" Type="http://schemas.openxmlformats.org/officeDocument/2006/relationships/tags" Target="../tags/tag674.xml"/><Relationship Id="rId16" Type="http://schemas.openxmlformats.org/officeDocument/2006/relationships/tags" Target="../tags/tag67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76.xml"/><Relationship Id="rId2" Type="http://schemas.openxmlformats.org/officeDocument/2006/relationships/tags" Target="../tags/tag677.xml"/><Relationship Id="rId3" Type="http://schemas.openxmlformats.org/officeDocument/2006/relationships/tags" Target="../tags/tag678.xml"/><Relationship Id="rId4" Type="http://schemas.openxmlformats.org/officeDocument/2006/relationships/tags" Target="../tags/tag679.xml"/><Relationship Id="rId5" Type="http://schemas.openxmlformats.org/officeDocument/2006/relationships/tags" Target="../tags/tag680.xml"/><Relationship Id="rId6" Type="http://schemas.openxmlformats.org/officeDocument/2006/relationships/tags" Target="../tags/tag681.xml"/><Relationship Id="rId7" Type="http://schemas.openxmlformats.org/officeDocument/2006/relationships/tags" Target="../tags/tag682.xml"/><Relationship Id="rId8" Type="http://schemas.openxmlformats.org/officeDocument/2006/relationships/tags" Target="../tags/tag68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84.xml"/><Relationship Id="rId2" Type="http://schemas.openxmlformats.org/officeDocument/2006/relationships/tags" Target="../tags/tag685.xml"/><Relationship Id="rId3" Type="http://schemas.openxmlformats.org/officeDocument/2006/relationships/tags" Target="../tags/tag68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87.xml"/><Relationship Id="rId2" Type="http://schemas.openxmlformats.org/officeDocument/2006/relationships/tags" Target="../tags/tag688.xml"/><Relationship Id="rId3" Type="http://schemas.openxmlformats.org/officeDocument/2006/relationships/tags" Target="../tags/tag689.xml"/><Relationship Id="rId4" Type="http://schemas.openxmlformats.org/officeDocument/2006/relationships/tags" Target="../tags/tag690.xml"/><Relationship Id="rId5" Type="http://schemas.openxmlformats.org/officeDocument/2006/relationships/tags" Target="../tags/tag691.xml"/><Relationship Id="rId6" Type="http://schemas.openxmlformats.org/officeDocument/2006/relationships/tags" Target="../tags/tag692.xml"/><Relationship Id="rId7" Type="http://schemas.openxmlformats.org/officeDocument/2006/relationships/tags" Target="../tags/tag693.xml"/><Relationship Id="rId8" Type="http://schemas.openxmlformats.org/officeDocument/2006/relationships/tags" Target="../tags/tag694.xml"/><Relationship Id="rId9" Type="http://schemas.openxmlformats.org/officeDocument/2006/relationships/tags" Target="../tags/tag695.xml"/><Relationship Id="rId10" Type="http://schemas.openxmlformats.org/officeDocument/2006/relationships/tags" Target="../tags/tag696.xml"/><Relationship Id="rId11" Type="http://schemas.openxmlformats.org/officeDocument/2006/relationships/tags" Target="../tags/tag697.xml"/><Relationship Id="rId12" Type="http://schemas.openxmlformats.org/officeDocument/2006/relationships/tags" Target="../tags/tag698.xml"/><Relationship Id="rId13" Type="http://schemas.openxmlformats.org/officeDocument/2006/relationships/tags" Target="../tags/tag699.xml"/><Relationship Id="rId14" Type="http://schemas.openxmlformats.org/officeDocument/2006/relationships/tags" Target="../tags/tag700.xml"/><Relationship Id="rId15" Type="http://schemas.openxmlformats.org/officeDocument/2006/relationships/tags" Target="../tags/tag701.xml"/><Relationship Id="rId16" Type="http://schemas.openxmlformats.org/officeDocument/2006/relationships/tags" Target="../tags/tag70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703.xml"/><Relationship Id="rId2" Type="http://schemas.openxmlformats.org/officeDocument/2006/relationships/tags" Target="../tags/tag704.xml"/><Relationship Id="rId3" Type="http://schemas.openxmlformats.org/officeDocument/2006/relationships/tags" Target="../tags/tag705.xml"/><Relationship Id="rId4" Type="http://schemas.openxmlformats.org/officeDocument/2006/relationships/tags" Target="../tags/tag706.xml"/><Relationship Id="rId5" Type="http://schemas.openxmlformats.org/officeDocument/2006/relationships/tags" Target="../tags/tag707.xml"/><Relationship Id="rId6" Type="http://schemas.openxmlformats.org/officeDocument/2006/relationships/tags" Target="../tags/tag708.xml"/><Relationship Id="rId7" Type="http://schemas.openxmlformats.org/officeDocument/2006/relationships/tags" Target="../tags/tag709.xml"/><Relationship Id="rId8" Type="http://schemas.openxmlformats.org/officeDocument/2006/relationships/tags" Target="../tags/tag710.xml"/><Relationship Id="rId9" Type="http://schemas.openxmlformats.org/officeDocument/2006/relationships/tags" Target="../tags/tag711.xml"/><Relationship Id="rId10" Type="http://schemas.openxmlformats.org/officeDocument/2006/relationships/tags" Target="../tags/tag712.xml"/><Relationship Id="rId11" Type="http://schemas.openxmlformats.org/officeDocument/2006/relationships/tags" Target="../tags/tag713.xml"/><Relationship Id="rId12" Type="http://schemas.openxmlformats.org/officeDocument/2006/relationships/tags" Target="../tags/tag71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15.xml"/><Relationship Id="rId2" Type="http://schemas.openxmlformats.org/officeDocument/2006/relationships/tags" Target="../tags/tag716.xml"/><Relationship Id="rId3" Type="http://schemas.openxmlformats.org/officeDocument/2006/relationships/tags" Target="../tags/tag717.xml"/><Relationship Id="rId4" Type="http://schemas.openxmlformats.org/officeDocument/2006/relationships/tags" Target="../tags/tag718.xml"/><Relationship Id="rId5" Type="http://schemas.openxmlformats.org/officeDocument/2006/relationships/tags" Target="../tags/tag719.xml"/><Relationship Id="rId6" Type="http://schemas.openxmlformats.org/officeDocument/2006/relationships/tags" Target="../tags/tag720.xml"/><Relationship Id="rId7" Type="http://schemas.openxmlformats.org/officeDocument/2006/relationships/tags" Target="../tags/tag721.xml"/><Relationship Id="rId8" Type="http://schemas.openxmlformats.org/officeDocument/2006/relationships/tags" Target="../tags/tag722.xml"/><Relationship Id="rId9" Type="http://schemas.openxmlformats.org/officeDocument/2006/relationships/tags" Target="../tags/tag723.xml"/><Relationship Id="rId10" Type="http://schemas.openxmlformats.org/officeDocument/2006/relationships/tags" Target="../tags/tag724.xml"/><Relationship Id="rId11" Type="http://schemas.openxmlformats.org/officeDocument/2006/relationships/tags" Target="../tags/tag725.xml"/><Relationship Id="rId12" Type="http://schemas.openxmlformats.org/officeDocument/2006/relationships/tags" Target="../tags/tag726.xml"/><Relationship Id="rId13" Type="http://schemas.openxmlformats.org/officeDocument/2006/relationships/tags" Target="../tags/tag727.xml"/><Relationship Id="rId14" Type="http://schemas.openxmlformats.org/officeDocument/2006/relationships/tags" Target="../tags/tag728.xml"/><Relationship Id="rId15" Type="http://schemas.openxmlformats.org/officeDocument/2006/relationships/tags" Target="../tags/tag729.xml"/><Relationship Id="rId16" Type="http://schemas.openxmlformats.org/officeDocument/2006/relationships/tags" Target="../tags/tag730.xml"/><Relationship Id="rId17" Type="http://schemas.openxmlformats.org/officeDocument/2006/relationships/tags" Target="../tags/tag731.xml"/><Relationship Id="rId18" Type="http://schemas.openxmlformats.org/officeDocument/2006/relationships/tags" Target="../tags/tag732.xml"/><Relationship Id="rId19" Type="http://schemas.openxmlformats.org/officeDocument/2006/relationships/tags" Target="../tags/tag733.xml"/><Relationship Id="rId20" Type="http://schemas.openxmlformats.org/officeDocument/2006/relationships/tags" Target="../tags/tag73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tags" Target="../tags/tag754.xml"/><Relationship Id="rId14" Type="http://schemas.openxmlformats.org/officeDocument/2006/relationships/tags" Target="../tags/tag755.xml"/><Relationship Id="rId15" Type="http://schemas.openxmlformats.org/officeDocument/2006/relationships/tags" Target="../tags/tag756.xml"/><Relationship Id="rId16" Type="http://schemas.openxmlformats.org/officeDocument/2006/relationships/tags" Target="../tags/tag757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建筑设计与规划：创造2024年宜居城市空间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城市空间设计理念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bg1"/>
                </a:solidFill>
                <a:latin typeface="+mj-ea"/>
                <a:ea typeface="+mj-ea"/>
              </a:rPr>
              <a:t>城市规划原则</a:t>
            </a:r>
            <a:endParaRPr altLang="en-US" b="1" dirty="0" sz="25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bg1"/>
                </a:solidFill>
                <a:latin typeface="+mj-ea"/>
                <a:ea typeface="+mj-ea"/>
              </a:rPr>
              <a:t>城市建筑设计</a:t>
            </a:r>
            <a:endParaRPr altLang="en-US" b="1" dirty="0" sz="25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bg1"/>
                </a:solidFill>
                <a:latin typeface="+mj-ea"/>
                <a:ea typeface="+mj-ea"/>
              </a:rPr>
              <a:t>城市空间布局</a:t>
            </a:r>
            <a:endParaRPr altLang="en-US" b="1" dirty="0" sz="25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宜居城市评价标准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bg1"/>
                </a:solidFill>
                <a:latin typeface="+mj-ea"/>
                <a:ea typeface="+mj-ea"/>
              </a:rPr>
              <a:t>未来城市展望</a:t>
            </a:r>
            <a:endParaRPr altLang="en-US" b="1" dirty="0" sz="25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城市空间设计理念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</a:t>
            </a:r>
            <a:endParaRPr altLang="en-US" lang="zh-CN"/>
          </a:p>
        </p:txBody>
      </p:sp>
      <p:sp>
        <p:nvSpPr>
          <p:cNvPr id="10505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强调生态优先，保护自然环境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注重社会公平，创造包容性城市空间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优化城市交通，鼓励公共交通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提倡绿色建筑，节能减排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人文关怀理念</a:t>
            </a:r>
            <a:endParaRPr altLang="en-US" lang="zh-CN"/>
          </a:p>
        </p:txBody>
      </p:sp>
      <p:sp>
        <p:nvSpPr>
          <p:cNvPr id="10506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重视人的需求：城市空间设计应满足人的基本需求，如休息、娱乐、社交等。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传承历史文化：城市空间设计应体现对历史文化的尊重和传承，保留和弘扬地方特色。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促进社会交流：城市空间设计应促进人与人之间的交流与互动，营造和谐的社会氛围。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关注生态环境：城市空间设计应关注生态环境，采用绿色、可持续的建筑材料和技术。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科技创新理念</a:t>
            </a:r>
            <a:endParaRPr altLang="en-US" lang="zh-CN"/>
          </a:p>
        </p:txBody>
      </p:sp>
      <p:sp>
        <p:nvSpPr>
          <p:cNvPr id="10507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数字化技术：利用大数据、云计算等技术提升城市规划和管理效率。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绿色建筑：采用可持续发展的建筑材料和设计，降低能耗和环境影响。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智能交通：发展智能交通系统，提高城市交通效率和安全性。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生态保护：将生态保护理念融入城市规划，实现人与自然和谐共生。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生态环保理念</a:t>
            </a:r>
            <a:endParaRPr altLang="en-US" lang="zh-CN"/>
          </a:p>
        </p:txBody>
      </p:sp>
      <p:sp>
        <p:nvSpPr>
          <p:cNvPr id="10507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强调可持续发展，注重城市与自然的和谐共生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充分利用可再生能源，减少对环境的破坏和污染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优化城市绿化布局，提高城市绿化覆盖率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推广低碳出行方式，鼓励市民使用公共交通和骑行等环保出行方式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城市规划原则</a:t>
            </a:r>
            <a:endParaRPr altLang="en-US" dirty="0" lang="zh-CN"/>
          </a:p>
        </p:txBody>
      </p:sp>
      <p:sp>
        <p:nvSpPr>
          <p:cNvPr id="1050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功能性原则</a:t>
            </a:r>
            <a:endParaRPr altLang="en-US" lang="zh-CN"/>
          </a:p>
        </p:txBody>
      </p:sp>
      <p:sp>
        <p:nvSpPr>
          <p:cNvPr id="10516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城市规划应注重城市的空间布局和景观设计，提高城市的整体形象和品质。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城市规划应满足居民的基本生活需求，包括居住、工作、交通和休闲等方面。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城市规划应充分考虑城市的经济和社会发展目标，确保规划方案具有可行性和可持续性。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城市规划应充分考虑城市的历史和文化背景，保护和传承城市的历史文化遗产。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整体性原则</a:t>
            </a:r>
            <a:endParaRPr altLang="en-US" lang="zh-CN"/>
          </a:p>
        </p:txBody>
      </p:sp>
      <p:sp>
        <p:nvSpPr>
          <p:cNvPr id="10516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城市规划需遵循整体交通布局，避免交通拥堵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城市规划需考虑整体利益，避免局部利益冲突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城市规划需注重整体环境，避免破坏生态环境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城市规划需注重整体文化传承，避免文化断裂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可持续性原则</a:t>
            </a:r>
            <a:endParaRPr altLang="en-US" lang="zh-CN"/>
          </a:p>
        </p:txBody>
      </p:sp>
      <p:sp>
        <p:nvSpPr>
          <p:cNvPr id="10517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城市规划应注重环境保护，合理利用资源，实现经济、社会和环境的协调发展。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城市规划应关注生态平衡，保护自然环境，促进生态系统的稳定和可持续发展。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城市规划应注重节能减排，推广绿色建筑和低碳交通，降低能源消耗和碳排放。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城市规划应关注社会公平与和谐，保障居民的基本生活需求，提高城市居民的生活质量。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美学原则</a:t>
            </a:r>
            <a:endParaRPr altLang="en-US" lang="zh-CN"/>
          </a:p>
        </p:txBody>
      </p:sp>
      <p:sp>
        <p:nvSpPr>
          <p:cNvPr id="10518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城市规划应注重建筑风格和色彩的协调，形成独特的城市风貌。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城市空间设计应符合美学原则，创造优美的城市环境。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城市规划应注重景观设计，提高城市的美观度和宜居性。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城市规划应注重绿化和生态环境的保护，创造宜人的居住环境。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城市建筑设计</a:t>
            </a:r>
            <a:endParaRPr altLang="en-US" dirty="0" lang="zh-CN"/>
          </a:p>
        </p:txBody>
      </p:sp>
      <p:sp>
        <p:nvSpPr>
          <p:cNvPr id="10518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住宅建筑设计</a:t>
            </a:r>
            <a:endParaRPr altLang="en-US" lang="zh-CN"/>
          </a:p>
        </p:txBody>
      </p:sp>
      <p:sp>
        <p:nvSpPr>
          <p:cNvPr id="10526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6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绿色建筑设计：注重环保和可持续发展，采用可再生能源和绿色建材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人性化设计：满足居民的生活需求，提供舒适、安全和便利的居住环境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智能建筑设计：运用现代科技手段，提高住宅的智能化水平，提升居住体验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传统与现代相结合：在设计中融入当地文化和历史元素，同时保持现代感和创新性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公共建筑设计</a:t>
            </a:r>
            <a:endParaRPr altLang="en-US" lang="zh-CN"/>
          </a:p>
        </p:txBody>
      </p:sp>
      <p:sp>
        <p:nvSpPr>
          <p:cNvPr id="10527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公共建筑的功能和分类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公共建筑的定义和特点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公共建筑的设计原则和理念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公共建筑的设计方法和技巧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商业建筑设计</a:t>
            </a:r>
            <a:endParaRPr altLang="en-US" lang="zh-CN"/>
          </a:p>
        </p:txBody>
      </p:sp>
      <p:sp>
        <p:nvSpPr>
          <p:cNvPr id="10527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商业建筑的特点：多功能、现代化、环保节能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商业建筑的外观设计：结合当地文化和商业特色，打造独特的商业氛围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商业建筑的空间布局：合理规划商业、休闲、娱乐等不同功能区域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设计理念：以人为本，注重用户体验和舒适感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文化建筑设计</a:t>
            </a:r>
            <a:endParaRPr altLang="en-US" lang="zh-CN"/>
          </a:p>
        </p:txBody>
      </p:sp>
      <p:sp>
        <p:nvSpPr>
          <p:cNvPr id="10528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文化建筑设计应考虑当地的历史、文化和地理特色，以传承和弘扬城市文化。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文化建筑应注重功能性和实用性，以满足人们的文化活动需求，如展览、演出、会议等。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文化建筑应采用绿色、环保、可持续发展的设计理念，以降低能耗和减少对环境的影响。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文化建筑应与周围环境相协调，注重空间布局和景观设计，以营造宜人的文化氛围。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城市空间布局</a:t>
            </a:r>
            <a:endParaRPr altLang="en-US" dirty="0" lang="zh-CN"/>
          </a:p>
        </p:txBody>
      </p:sp>
      <p:sp>
        <p:nvSpPr>
          <p:cNvPr id="1052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城市交通布局</a:t>
            </a:r>
            <a:endParaRPr altLang="en-US" lang="zh-CN"/>
          </a:p>
        </p:txBody>
      </p:sp>
      <p:sp>
        <p:nvSpPr>
          <p:cNvPr id="1053738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3740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城市交通布局的规划原则：以人为本、可持续发展、安全可靠、经济可行、环境友好。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2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3744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城市交通布局的概念：指城市中道路、交通设施和公共交通系统的规划与设计，旨在满足居民出行需求，提高城市交通效率。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6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3748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城市交通布局的构成：包括道路交通、公共交通、步行和自行车交通等方面。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0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3752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城市交通布局的发展趋势：随着城市化进程的加速和人们对出行品质要求的提高，城市交通布局正朝着智能化、绿色化、便捷化方向发展。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城市绿化布局</a:t>
            </a:r>
            <a:endParaRPr altLang="en-US" lang="zh-CN"/>
          </a:p>
        </p:txBody>
      </p:sp>
      <p:sp>
        <p:nvSpPr>
          <p:cNvPr id="10537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城市绿化布局的概念和意义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8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城市绿化布局的原则和标准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8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8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城市绿化布局的实践案例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8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8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8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城市绿化布局的未来发展趋势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城市景观布局</a:t>
            </a:r>
            <a:endParaRPr altLang="en-US" lang="zh-CN"/>
          </a:p>
        </p:txBody>
      </p:sp>
      <p:sp>
        <p:nvSpPr>
          <p:cNvPr id="10538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城市景观布局的实践案例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城市空间布局的概念和意义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城市景观布局的原则和要素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城市景观布局的未来发展趋势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城市功能分区</a:t>
            </a:r>
            <a:endParaRPr altLang="en-US" lang="zh-CN"/>
          </a:p>
        </p:txBody>
      </p:sp>
      <p:sp>
        <p:nvSpPr>
          <p:cNvPr id="10539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商业区：集中发展商业活动，提升城市经济活力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居住区：提供舒适的居住环境，配备完善的公共服务设施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工业区：优化产业布局，提高城市工业发展水平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文化区：保护历史文化遗产，发展文化产业，提升城市文化内涵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宜居城市评价标准</a:t>
            </a:r>
            <a:endParaRPr altLang="en-US" dirty="0" lang="zh-CN"/>
          </a:p>
        </p:txBody>
      </p:sp>
      <p:sp>
        <p:nvSpPr>
          <p:cNvPr id="1053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空气质量标准</a:t>
            </a:r>
            <a:endParaRPr altLang="en-US" lang="zh-CN"/>
          </a:p>
        </p:txBody>
      </p:sp>
      <p:sp>
        <p:nvSpPr>
          <p:cNvPr id="10547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城市主要河道水质达到地表水Ⅳ类标准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PM2.5浓度不超过35微克/立方米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空气质量优良天数比率不低于70%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城市生活垃圾无害化处理率达到100%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水质标准</a:t>
            </a:r>
            <a:endParaRPr altLang="en-US" lang="zh-CN"/>
          </a:p>
        </p:txBody>
      </p:sp>
      <p:sp>
        <p:nvSpPr>
          <p:cNvPr id="10548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8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水质清澈，无污染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水质符合国家或地区标准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水质监测和维护机制完善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8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水资源可持续利用，保护生态环境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环境卫生标准</a:t>
            </a:r>
            <a:endParaRPr altLang="en-US" lang="zh-CN"/>
          </a:p>
        </p:txBody>
      </p:sp>
      <p:sp>
        <p:nvSpPr>
          <p:cNvPr id="10548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空气质量：达到国家或国际标准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垃圾处理：分类收集、无害化处理和资源化利用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9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公共卫生：建立健全的疾病预防控制体系，保障居民健康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水质：达到国家或国际标准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城市安全标准</a:t>
            </a:r>
            <a:endParaRPr altLang="en-US" lang="zh-CN"/>
          </a:p>
        </p:txBody>
      </p:sp>
      <p:sp>
        <p:nvSpPr>
          <p:cNvPr id="10549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城市防灾减灾能力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公共安全保障水平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城市基础设施安全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城市环境安全保障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未来城市展望</a:t>
            </a:r>
            <a:endParaRPr altLang="en-US" dirty="0" lang="zh-CN"/>
          </a:p>
        </p:txBody>
      </p:sp>
      <p:sp>
        <p:nvSpPr>
          <p:cNvPr id="10550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智能城市发展</a:t>
            </a:r>
            <a:endParaRPr altLang="en-US" lang="zh-CN"/>
          </a:p>
        </p:txBody>
      </p:sp>
      <p:sp>
        <p:nvSpPr>
          <p:cNvPr id="10557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智能建筑：提高能源效率，改善居住环境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智能交通系统：实现高效、安全的交通出行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智能能源管理：降低碳排放，实现可持续发展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智能公共服务：提供便捷、高效的城市服务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绿色建筑发展</a:t>
            </a:r>
            <a:endParaRPr altLang="en-US" lang="zh-CN"/>
          </a:p>
        </p:txBody>
      </p:sp>
      <p:sp>
        <p:nvSpPr>
          <p:cNvPr id="105586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586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586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87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587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87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87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定义：绿色建筑是指在建筑设计、施工和运营过程中，充分考虑节能、环保、经济、适应性等方面，旨在降低对环境的负面影响，为人类提供健康、舒适、高效的建筑。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87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发展趋势：随着人们对环保意识的提高，绿色建筑已成为未来城市发展的重要趋势。越来越多的国家和地区开始推广绿色建筑，制定相关政策和标准，鼓励建筑行业向绿色化转型。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88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技术创新：绿色建筑发展离不开技术创新。新型的节能技术、可再生能源技术、智能建筑技术等为绿色建筑提供了有力支持。通过技术创新，可以实现更高效、更环保的建筑设计、施工和运营。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88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实践案例：全球范围内，许多城市已经开展了绿色建筑实践。例如，新加坡通过推行“绿色建筑计划”，大力推广绿色建筑；丹麦哥本哈根的“超级绿色建筑”等项目也展示了绿色建筑在城市发展中的重要作用。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88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城市更新与改造</a:t>
            </a:r>
            <a:endParaRPr altLang="en-US" lang="zh-CN"/>
          </a:p>
        </p:txBody>
      </p:sp>
      <p:sp>
        <p:nvSpPr>
          <p:cNvPr id="10559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城市更新与改造的必要性：随着城市发展，老旧城区存在环境差、配套设施不完善等问题，需要进行更新与改造。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城市更新与改造的目标：提升城市品质，完善配套设施，改善居住环境，提高居民生活水平。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城市更新与改造的方式：包括政府主导、市场运作、居民参与等多种方式，根据具体情况选择合适的方式进行更新与改造。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9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城市更新与改造的实践案例：介绍国内外一些成功的城市更新与改造案例，如上海新天地、北京798艺术区等。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城市文化传承与保护</a:t>
            </a:r>
            <a:endParaRPr altLang="en-US" lang="zh-CN"/>
          </a:p>
        </p:txBody>
      </p:sp>
      <p:sp>
        <p:nvSpPr>
          <p:cNvPr id="10559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未来城市文化传承：在城市规划中注重保护和传承城市的历史文化，让城市文化成为未来城市发展的核心竞争力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9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城市文化的重要性：城市文化是城市的灵魂，是城市发展的动力源泉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9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城市文化保护措施：制定相关法律法规，加强对城市文化保护的监管力度，同时鼓励社会各界参与城市文化保护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9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未来城市文化发展：在保护传统文化的同时，注重创新和发展，让传统文化与现代文化相融合，推动城市文化的可持续发展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602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602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9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5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63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8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74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84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2024-01-06T11:21:04Z</dcterms:created>
  <dcterms:modified xsi:type="dcterms:W3CDTF">2024-01-06T11:21:04Z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ec4e75bbe8394ff9b80adab0e2352d2a_21</vt:lpwstr>
  </property>
</Properties>
</file>