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"/>
  </p:handoutMasterIdLst>
  <p:sldIdLst>
    <p:sldId id="256" r:id="rId3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SCAN_20190428_074243416_页面_1"/>
          <p:cNvPicPr>
            <a:picLocks noChangeAspect="1"/>
          </p:cNvPicPr>
          <p:nvPr/>
        </p:nvPicPr>
        <p:blipFill>
          <a:blip r:embed="rId1"/>
          <a:srcRect l="50371"/>
          <a:stretch>
            <a:fillRect/>
          </a:stretch>
        </p:blipFill>
        <p:spPr>
          <a:xfrm>
            <a:off x="0" y="-13970"/>
            <a:ext cx="6066155" cy="68859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CAN_20190428_074243416_页面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605" y="-28575"/>
            <a:ext cx="12155170" cy="69126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CAN_20190428_074243416_页面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0640" y="12065"/>
            <a:ext cx="12277090" cy="68453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CAN_20190428_074243416_页面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065" y="25400"/>
            <a:ext cx="12155170" cy="68186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CAN_20190428_074243416_页面_5"/>
          <p:cNvPicPr>
            <a:picLocks noChangeAspect="1"/>
          </p:cNvPicPr>
          <p:nvPr/>
        </p:nvPicPr>
        <p:blipFill>
          <a:blip r:embed="rId1"/>
          <a:srcRect r="50183"/>
          <a:stretch>
            <a:fillRect/>
          </a:stretch>
        </p:blipFill>
        <p:spPr>
          <a:xfrm>
            <a:off x="-12065" y="-15240"/>
            <a:ext cx="5010785" cy="6804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dissolve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严晖</dc:creator>
  <cp:lastModifiedBy>Administrator</cp:lastModifiedBy>
  <cp:revision>4</cp:revision>
  <dcterms:created xsi:type="dcterms:W3CDTF">2019-04-28T00:42:00Z</dcterms:created>
  <dcterms:modified xsi:type="dcterms:W3CDTF">2019-12-05T00:47:32Z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