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516" r:id="rId1"/>
    <p:sldMasterId id="2147488553" r:id="rId2"/>
  </p:sldMasterIdLst>
  <p:notesMasterIdLst>
    <p:notesMasterId r:id="rId3"/>
  </p:notesMasterIdLst>
  <p:sldIdLst>
    <p:sldId id="2571" r:id="rId4"/>
    <p:sldId id="2575" r:id="rId5"/>
    <p:sldId id="2580" r:id="rId6"/>
    <p:sldId id="2585" r:id="rId7"/>
    <p:sldId id="2592" r:id="rId9"/>
    <p:sldId id="2595" r:id="rId10"/>
    <p:sldId id="2598" r:id="rId11"/>
    <p:sldId id="2602" r:id="rId12"/>
    <p:sldId id="2609" r:id="rId14"/>
    <p:sldId id="2612" r:id="rId15"/>
    <p:sldId id="2615" r:id="rId16"/>
    <p:sldId id="2618" r:id="rId17"/>
    <p:sldId id="2622" r:id="rId18"/>
    <p:sldId id="2629" r:id="rId20"/>
    <p:sldId id="2632" r:id="rId21"/>
    <p:sldId id="2635" r:id="rId22"/>
    <p:sldId id="2638" r:id="rId23"/>
    <p:sldId id="2642" r:id="rId24"/>
    <p:sldId id="2649" r:id="rId26"/>
    <p:sldId id="2652" r:id="rId27"/>
    <p:sldId id="2655" r:id="rId28"/>
    <p:sldId id="2658" r:id="rId29"/>
    <p:sldId id="2662" r:id="rId30"/>
    <p:sldId id="2669" r:id="rId32"/>
    <p:sldId id="2672" r:id="rId33"/>
    <p:sldId id="2675" r:id="rId34"/>
    <p:sldId id="2678" r:id="rId35"/>
    <p:sldId id="2682" r:id="rId36"/>
    <p:sldId id="2689" r:id="rId38"/>
    <p:sldId id="2692" r:id="rId39"/>
    <p:sldId id="2695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517" r:id="rId1"/>
    <p:sldLayoutId id="2147488518" r:id="rId2"/>
    <p:sldLayoutId id="2147488519" r:id="rId3"/>
    <p:sldLayoutId id="2147488520" r:id="rId4"/>
    <p:sldLayoutId id="2147488521" r:id="rId5"/>
    <p:sldLayoutId id="2147488522" r:id="rId6"/>
    <p:sldLayoutId id="2147488523" r:id="rId7"/>
    <p:sldLayoutId id="2147488524" r:id="rId8"/>
    <p:sldLayoutId id="2147488525" r:id="rId9"/>
    <p:sldLayoutId id="2147488526" r:id="rId10"/>
    <p:sldLayoutId id="214748852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554" r:id="rId1"/>
    <p:sldLayoutId id="2147488555" r:id="rId2"/>
    <p:sldLayoutId id="2147488556" r:id="rId3"/>
    <p:sldLayoutId id="2147488557" r:id="rId4"/>
    <p:sldLayoutId id="2147488558" r:id="rId5"/>
    <p:sldLayoutId id="2147488559" r:id="rId6"/>
    <p:sldLayoutId id="2147488560" r:id="rId7"/>
    <p:sldLayoutId id="2147488561" r:id="rId8"/>
    <p:sldLayoutId id="2147488562" r:id="rId9"/>
    <p:sldLayoutId id="2147488563" r:id="rId10"/>
    <p:sldLayoutId id="214748856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tags" Target="../tags/tag253.xml"/><Relationship Id="rId18" Type="http://schemas.openxmlformats.org/officeDocument/2006/relationships/tags" Target="../tags/tag254.xml"/><Relationship Id="rId19" Type="http://schemas.openxmlformats.org/officeDocument/2006/relationships/tags" Target="../tags/tag255.xml"/><Relationship Id="rId20" Type="http://schemas.openxmlformats.org/officeDocument/2006/relationships/tags" Target="../tags/tag256.xml"/><Relationship Id="rId21" Type="http://schemas.openxmlformats.org/officeDocument/2006/relationships/tags" Target="../tags/tag257.xml"/><Relationship Id="rId22" Type="http://schemas.openxmlformats.org/officeDocument/2006/relationships/tags" Target="../tags/tag258.xml"/><Relationship Id="rId23" Type="http://schemas.openxmlformats.org/officeDocument/2006/relationships/tags" Target="../tags/tag259.xml"/><Relationship Id="rId24" Type="http://schemas.openxmlformats.org/officeDocument/2006/relationships/tags" Target="../tags/tag260.xml"/><Relationship Id="rId25" Type="http://schemas.openxmlformats.org/officeDocument/2006/relationships/tags" Target="../tags/tag261.xml"/><Relationship Id="rId26" Type="http://schemas.openxmlformats.org/officeDocument/2006/relationships/tags" Target="../tags/tag262.xml"/><Relationship Id="rId27" Type="http://schemas.openxmlformats.org/officeDocument/2006/relationships/tags" Target="../tags/tag263.xml"/><Relationship Id="rId28" Type="http://schemas.openxmlformats.org/officeDocument/2006/relationships/tags" Target="../tags/tag264.xml"/><Relationship Id="rId29" Type="http://schemas.openxmlformats.org/officeDocument/2006/relationships/tags" Target="../tags/tag265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tags" Target="../tags/tag285.xml"/><Relationship Id="rId18" Type="http://schemas.openxmlformats.org/officeDocument/2006/relationships/tags" Target="../tags/tag286.xml"/><Relationship Id="rId19" Type="http://schemas.openxmlformats.org/officeDocument/2006/relationships/tags" Target="../tags/tag287.xml"/><Relationship Id="rId20" Type="http://schemas.openxmlformats.org/officeDocument/2006/relationships/tags" Target="../tags/tag288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tags" Target="../tags/tag340.xml"/><Relationship Id="rId14" Type="http://schemas.openxmlformats.org/officeDocument/2006/relationships/tags" Target="../tags/tag341.xml"/><Relationship Id="rId15" Type="http://schemas.openxmlformats.org/officeDocument/2006/relationships/tags" Target="../tags/tag342.xml"/><Relationship Id="rId16" Type="http://schemas.openxmlformats.org/officeDocument/2006/relationships/tags" Target="../tags/tag343.xml"/><Relationship Id="rId17" Type="http://schemas.openxmlformats.org/officeDocument/2006/relationships/tags" Target="../tags/tag344.xml"/><Relationship Id="rId18" Type="http://schemas.openxmlformats.org/officeDocument/2006/relationships/tags" Target="../tags/tag345.xml"/><Relationship Id="rId19" Type="http://schemas.openxmlformats.org/officeDocument/2006/relationships/tags" Target="../tags/tag346.xml"/><Relationship Id="rId20" Type="http://schemas.openxmlformats.org/officeDocument/2006/relationships/tags" Target="../tags/tag347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tags" Target="../tags/tag385.xml"/><Relationship Id="rId14" Type="http://schemas.openxmlformats.org/officeDocument/2006/relationships/tags" Target="../tags/tag386.xml"/><Relationship Id="rId15" Type="http://schemas.openxmlformats.org/officeDocument/2006/relationships/tags" Target="../tags/tag387.xml"/><Relationship Id="rId16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服务管理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服务管理的定义与重要性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服务管理原则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服务管理流程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提升服务管理水平的策略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服务管理与客户体验的关联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服务管理的定义与重要性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服务管理的概念</a:t>
            </a:r>
            <a:endParaRPr altLang="en-US" lang="zh-CN"/>
          </a:p>
        </p:txBody>
      </p:sp>
      <p:sp>
        <p:nvSpPr>
          <p:cNvPr id="1048998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00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67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02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服务管理的定义：服务管理是一种管理活动，旨在规划、组织、指导、控制和协调服务提供的过程，以满足客户的需求和期望。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04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06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08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69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10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服务管理的重要性：随着市场竞争的加剧，服务已成为企业竞争优势的重要来源。服务管理可以帮助企业提高客户满意度、增强品牌形象、降低成本并提高盈利能力。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12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14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16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71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18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服务管理的核心要素：服务管理涉及服务战略、服务设计、服务交付和服务改进等核心要素。这些要素相互关联，共同构成服务管理的完整体系。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20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22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24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73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26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 fontScale="9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服务管理的关键角色：服务管理需要跨职能团队的协作，包括前台服务人员、后台支持人员和高级管理人员等。每个角色都在服务管理中发挥着重要作用，共同为客户提供优质的服务体验。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28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服务管理在组织中的重要性</a:t>
            </a:r>
            <a:endParaRPr altLang="en-US" lang="zh-CN"/>
          </a:p>
        </p:txBody>
      </p:sp>
      <p:sp>
        <p:nvSpPr>
          <p:cNvPr id="10490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降低成本：通过有效的服务管理，可以降低组织的运营成本，提高组织的效率和盈利能力。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提高客户满意度：通过提供优质的服务，提高客户满意度，增强客户忠诚度，从而增加组织的市场份额和收入。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提升组织形象：服务管理有助于提升组织的形象和声誉，使组织在竞争激烈的市场中脱颖而出。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促进创新：服务管理鼓励组织不断探索新的服务模式和手段，以适应不断变化的市场需求，从而推动组织的创新和发展。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服务管理对客户体验的影响</a:t>
            </a:r>
            <a:endParaRPr altLang="en-US" lang="zh-CN"/>
          </a:p>
        </p:txBody>
      </p:sp>
      <p:sp>
        <p:nvSpPr>
          <p:cNvPr id="1049130" name="正文"/>
          <p:cNvSpPr txBox="1"/>
          <p:nvPr>
            <p:custDataLst>
              <p:tags r:id="rId1"/>
            </p:custDataLst>
          </p:nvPr>
        </p:nvSpPr>
        <p:spPr>
          <a:xfrm>
            <a:off x="3160452" y="5526391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标题"/>
          <p:cNvSpPr txBox="1"/>
          <p:nvPr>
            <p:custDataLst>
              <p:tags r:id="rId2"/>
            </p:custDataLst>
          </p:nvPr>
        </p:nvSpPr>
        <p:spPr>
          <a:xfrm>
            <a:off x="3160452" y="5056499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 fontScale="6454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促进业务增长：通过提高客户满意度和忠诚度，服务管理能够吸引更多的新客户，同时留住老客户，从而促进业务的增长。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34" name="正文"/>
          <p:cNvSpPr txBox="1"/>
          <p:nvPr>
            <p:custDataLst>
              <p:tags r:id="rId3"/>
            </p:custDataLst>
          </p:nvPr>
        </p:nvSpPr>
        <p:spPr>
          <a:xfrm>
            <a:off x="3164283" y="4296755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标题"/>
          <p:cNvSpPr txBox="1"/>
          <p:nvPr>
            <p:custDataLst>
              <p:tags r:id="rId4"/>
            </p:custDataLst>
          </p:nvPr>
        </p:nvSpPr>
        <p:spPr>
          <a:xfrm>
            <a:off x="3164283" y="3826225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 fontScale="69091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提升企业形象：服务管理的水平直接反映了企业的形象和实力，优质的服务管理能够提升企业在客户心中的形象。 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38" name="正文"/>
          <p:cNvSpPr txBox="1"/>
          <p:nvPr>
            <p:custDataLst>
              <p:tags r:id="rId5"/>
            </p:custDataLst>
          </p:nvPr>
        </p:nvSpPr>
        <p:spPr>
          <a:xfrm>
            <a:off x="3160452" y="1834930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标题"/>
          <p:cNvSpPr txBox="1"/>
          <p:nvPr>
            <p:custDataLst>
              <p:tags r:id="rId6"/>
            </p:custDataLst>
          </p:nvPr>
        </p:nvSpPr>
        <p:spPr>
          <a:xfrm>
            <a:off x="3160452" y="1364400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 fontScale="69091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提高客户满意度：服务管理通过优化服务流程、提高服务质量，使客户获得更好的体验，从而提高客户满意度。 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42" name="正文"/>
          <p:cNvSpPr txBox="1"/>
          <p:nvPr>
            <p:custDataLst>
              <p:tags r:id="rId7"/>
            </p:custDataLst>
          </p:nvPr>
        </p:nvSpPr>
        <p:spPr>
          <a:xfrm>
            <a:off x="3164283" y="3065843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标题"/>
          <p:cNvSpPr txBox="1"/>
          <p:nvPr>
            <p:custDataLst>
              <p:tags r:id="rId8"/>
            </p:custDataLst>
          </p:nvPr>
        </p:nvSpPr>
        <p:spPr>
          <a:xfrm>
            <a:off x="3164283" y="2594674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 fontScale="69091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增强客户忠诚度：良好的服务管理能够让客户感受到企业的关心和重视，从而增强客户对企业的忠诚度。 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服务管理原则</a:t>
            </a:r>
            <a:endParaRPr altLang="en-US" dirty="0" lang="zh-CN"/>
          </a:p>
        </p:txBody>
      </p:sp>
      <p:sp>
        <p:nvSpPr>
          <p:cNvPr id="10491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客户为中心</a:t>
            </a:r>
            <a:endParaRPr altLang="en-US" lang="zh-CN"/>
          </a:p>
        </p:txBody>
      </p:sp>
      <p:sp>
        <p:nvSpPr>
          <p:cNvPr id="104925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了解客户需求：通过市场调研、客户反馈等方式，深入了解客户的需求和期望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提供优质服务：根据客户需求，提供符合质量标准的服务，确保客户满意度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关注客户体验：关注客户在使用服务过程中的感受，及时改进服务流程和方式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建立长期关系：通过持续提供优质服务，建立长期稳定的客户关系，提高客户忠诚度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质量为先</a:t>
            </a:r>
            <a:endParaRPr altLang="en-US" lang="zh-CN"/>
          </a:p>
        </p:txBody>
      </p:sp>
      <p:sp>
        <p:nvSpPr>
          <p:cNvPr id="104931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定义：服务管理原则之一，强调服务质量的重要性，以顾客满意度为首要目标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意义：确保服务质量和顾客满意度，提高企业竞争力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实施方法：制定严格的服务质量标准，建立有效的质量监控体系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与其他原则的关系：质量为先是服务管理的基础，与其他原则相互补充，共同构成服务管理的体系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效率为重</a:t>
            </a:r>
            <a:endParaRPr altLang="en-US" lang="zh-CN"/>
          </a:p>
        </p:txBody>
      </p:sp>
      <p:sp>
        <p:nvSpPr>
          <p:cNvPr id="10493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7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减少等待时间：提高服务效率，减少客户等待时间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7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快速响应：对客户需求快速做出反应，提高服务响应速度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8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简化流程：优化服务流程，减少不必要的环节和时间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8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8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高效沟通：与客户保持高效沟通，及时了解并满足其需求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创新为魂</a:t>
            </a:r>
            <a:endParaRPr altLang="en-US" lang="zh-CN"/>
          </a:p>
        </p:txBody>
      </p:sp>
      <p:sp>
        <p:nvSpPr>
          <p:cNvPr id="10494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2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服务管理原则之一：创新为魂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3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创新的重要性：提高服务质量和效率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4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创新的方法：引入新技术、优化流程、改进服务模式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4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4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创新的实践：企业案例分享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服务管理流程</a:t>
            </a:r>
            <a:endParaRPr altLang="en-US" dirty="0" lang="zh-CN"/>
          </a:p>
        </p:txBody>
      </p:sp>
      <p:sp>
        <p:nvSpPr>
          <p:cNvPr id="10494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需求分析</a:t>
            </a:r>
            <a:endParaRPr altLang="en-US" lang="zh-CN"/>
          </a:p>
        </p:txBody>
      </p:sp>
      <p:sp>
        <p:nvSpPr>
          <p:cNvPr id="10495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收集客户需求：通过调查、访谈等方式了解客户的需求和期望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确定服务目标：明确服务的目的和期望结果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分析服务需求：对收集到的客户需求进行整理、分类和归纳，形成服务需求清单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确定服务策略：根据服务需求清单，制定相应的服务策略和计划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服务设计</a:t>
            </a:r>
            <a:endParaRPr altLang="en-US" lang="zh-CN"/>
          </a:p>
        </p:txBody>
      </p:sp>
      <p:sp>
        <p:nvSpPr>
          <p:cNvPr id="1049606" name="正文"/>
          <p:cNvSpPr txBox="1"/>
          <p:nvPr>
            <p:custDataLst>
              <p:tags r:id="rId1"/>
            </p:custDataLst>
          </p:nvPr>
        </p:nvSpPr>
        <p:spPr>
          <a:xfrm>
            <a:off x="3314423" y="1364400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确定服务目标：明确服务的目的和目标，为后续设计提供方向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正文"/>
          <p:cNvSpPr txBox="1"/>
          <p:nvPr>
            <p:custDataLst>
              <p:tags r:id="rId2"/>
            </p:custDataLst>
          </p:nvPr>
        </p:nvSpPr>
        <p:spPr>
          <a:xfrm>
            <a:off x="3314423" y="217995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调研客户需求：了解客户的需求和期望，为服务设计提供依据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正文"/>
          <p:cNvSpPr txBox="1"/>
          <p:nvPr>
            <p:custDataLst>
              <p:tags r:id="rId3"/>
            </p:custDataLst>
          </p:nvPr>
        </p:nvSpPr>
        <p:spPr>
          <a:xfrm>
            <a:off x="3314423" y="299550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设计服务流程：根据客户需求和目标，设计服务流程和操作规范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正文"/>
          <p:cNvSpPr txBox="1"/>
          <p:nvPr>
            <p:custDataLst>
              <p:tags r:id="rId4"/>
            </p:custDataLst>
          </p:nvPr>
        </p:nvSpPr>
        <p:spPr>
          <a:xfrm>
            <a:off x="3314423" y="3811052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制定服务标准：制定服务标准和质量要求，确保服务质量和效果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正文"/>
          <p:cNvSpPr txBox="1"/>
          <p:nvPr>
            <p:custDataLst>
              <p:tags r:id="rId5"/>
            </p:custDataLst>
          </p:nvPr>
        </p:nvSpPr>
        <p:spPr>
          <a:xfrm>
            <a:off x="3314423" y="4626603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培训服务人员：对服务人员进行培训，提高服务水平和质量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正文"/>
          <p:cNvSpPr txBox="1"/>
          <p:nvPr>
            <p:custDataLst>
              <p:tags r:id="rId6"/>
            </p:custDataLst>
          </p:nvPr>
        </p:nvSpPr>
        <p:spPr>
          <a:xfrm>
            <a:off x="3314423" y="5442154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持续改进：对服务流程进行持续改进和优化，提高客户满意度和服务质量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服务提供</a:t>
            </a:r>
            <a:endParaRPr altLang="en-US" lang="zh-CN"/>
          </a:p>
        </p:txBody>
      </p:sp>
      <p:sp>
        <p:nvSpPr>
          <p:cNvPr id="104965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制定服务计划：根据服务目标，制定详细的服务计划，包括服务内容、时间、人员等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确定服务目标：明确服务的目的和目标，确保服务符合客户需求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服务实施：按照服务计划，开展各项服务工作，确保服务质量和效率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服务监控与改进：对服务过程进行监控，及时发现问题并改进，提高服务质量和客户满意度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反馈与改进</a:t>
            </a:r>
            <a:endParaRPr altLang="en-US" lang="zh-CN"/>
          </a:p>
        </p:txBody>
      </p:sp>
      <p:sp>
        <p:nvSpPr>
          <p:cNvPr id="104970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收集反馈：通过调查、访谈等方式收集客户对服务的评价和建议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持续改进：建立持续改进机制，不断优化服务流程和管理制度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改进服务：根据分析结果，制定改进措施，提高服务质量和客户满意度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分析反馈：对收集到的反馈进行分析，找出服务中存在的问题和不足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提升服务管理水平的策略</a:t>
            </a:r>
            <a:endParaRPr altLang="en-US" dirty="0" lang="zh-CN"/>
          </a:p>
        </p:txBody>
      </p:sp>
      <p:sp>
        <p:nvSpPr>
          <p:cNvPr id="10497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培训员工，提高服务意识</a:t>
            </a:r>
            <a:endParaRPr altLang="en-US" lang="zh-CN"/>
          </a:p>
        </p:txBody>
      </p:sp>
      <p:sp>
        <p:nvSpPr>
          <p:cNvPr id="10498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培训内容：服务理念、服务技能、沟通技巧等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培训效果评估：通过问卷调查、客户反馈等方式进行评估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持续改进：根据评估结果，不断改进培训内容和方式，提高员工服务意识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培训方式：线上培训、线下培训、实践操作等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优化流程，提升服务效率</a:t>
            </a:r>
            <a:endParaRPr altLang="en-US" lang="zh-CN"/>
          </a:p>
        </p:txBody>
      </p:sp>
      <p:sp>
        <p:nvSpPr>
          <p:cNvPr id="10499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流程分析：识别服务流程中的瓶颈和问题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流程优化：简化流程，提高服务效率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流程自动化：利用技术手段实现流程自动化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流程监控：建立有效的监控机制，确保流程顺畅运行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创新服务模式，满足客户需求</a:t>
            </a:r>
            <a:endParaRPr altLang="en-US" lang="zh-CN"/>
          </a:p>
        </p:txBody>
      </p:sp>
      <p:sp>
        <p:nvSpPr>
          <p:cNvPr id="104998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了解客户需求：通过市场调研、客户反馈等方式，深入了解客户需求，为创新服务模式提供方向。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创新服务流程：优化服务流程，提高服务效率，降低客户等待时间，提升客户满意度。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个性化服务：根据客户需求，提供个性化服务，如定制化产品、专属顾问等，满足客户的特殊需求。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智能化服务：利用人工智能、大数据等技术，实现智能化服务，如智能客服、智能推荐等，提高服务质量和效率。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建立有效的反馈机制，持续改进服务</a:t>
            </a:r>
            <a:endParaRPr altLang="en-US" lang="zh-CN"/>
          </a:p>
        </p:txBody>
      </p:sp>
      <p:sp>
        <p:nvSpPr>
          <p:cNvPr id="10500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建立客户反馈渠道：通过调查问卷、在线评价等方式收集客户对服务的意见和建议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及时响应和处理反馈：对收集到的反馈进行分类整理，针对不同问题制定相应的解决方案，并及时采取行动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持续改进服务流程：根据客户反馈和实际需求，不断优化服务流程，提高服务质量和效率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建立激励机制：通过奖励、晋升等方式激励员工积极参与反馈和改进工作，形成良好的服务文化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服务管理与客户体验的关联</a:t>
            </a:r>
            <a:endParaRPr altLang="en-US" dirty="0" lang="zh-CN"/>
          </a:p>
        </p:txBody>
      </p:sp>
      <p:sp>
        <p:nvSpPr>
          <p:cNvPr id="10500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服务质量对客户体验的影响</a:t>
            </a:r>
            <a:endParaRPr altLang="en-US" lang="zh-CN"/>
          </a:p>
        </p:txBody>
      </p:sp>
      <p:sp>
        <p:nvSpPr>
          <p:cNvPr id="10501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优质服务能够增强客户满意度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服务质量直接影响客户体验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提升服务质量有助于提高客户忠诚度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服务质量是客户体验的核心要素之一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服务效率对客户体验的影响</a:t>
            </a:r>
            <a:endParaRPr altLang="en-US" lang="zh-CN"/>
          </a:p>
        </p:txBody>
      </p:sp>
      <p:sp>
        <p:nvSpPr>
          <p:cNvPr id="10502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服务效率提高，客户等待时间减少，提升客户满意度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服务效率提高，员工工作负荷合理，避免过度疲劳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服务效率提高，资源利用更充分，降低运营成本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服务效率提高，问题解决速度加快，减少客户抱怨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服务创新对客户体验的影响</a:t>
            </a:r>
            <a:endParaRPr altLang="en-US" lang="zh-CN"/>
          </a:p>
        </p:txBody>
      </p:sp>
      <p:sp>
        <p:nvSpPr>
          <p:cNvPr id="105028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服务创新改善客户满意度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服务创新提升客户体验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服务创新增强客户忠诚度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服务创新促进企业持续发展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反馈机制对客户体验的影响</a:t>
            </a:r>
            <a:endParaRPr altLang="en-US" lang="zh-CN"/>
          </a:p>
        </p:txBody>
      </p:sp>
      <p:sp>
        <p:nvSpPr>
          <p:cNvPr id="105033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3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4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反馈机制对客户体验的影响方式和途径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4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如何建立有效的反馈机制来提升客户体验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反馈机制的定义和作用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客户体验的定义和重要性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3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服务管理的重要性和未来发展趋势</a:t>
            </a:r>
            <a:endParaRPr altLang="en-US" lang="zh-CN"/>
          </a:p>
        </p:txBody>
      </p:sp>
      <p:sp>
        <p:nvSpPr>
          <p:cNvPr id="1050460" name="正文"/>
          <p:cNvSpPr txBox="1"/>
          <p:nvPr>
            <p:custDataLst>
              <p:tags r:id="rId1"/>
            </p:custDataLst>
          </p:nvPr>
        </p:nvSpPr>
        <p:spPr>
          <a:xfrm>
            <a:off x="838200" y="2171603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服务管理对于企业的重要性：提高客户满意度、增强竞争力、促进业务增长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正文"/>
          <p:cNvSpPr txBox="1"/>
          <p:nvPr>
            <p:custDataLst>
              <p:tags r:id="rId2"/>
            </p:custDataLst>
          </p:nvPr>
        </p:nvSpPr>
        <p:spPr>
          <a:xfrm>
            <a:off x="838200" y="3980239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未来发展趋势：个性化服务、智能化服务、服务体验创新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如何持续优化服务管理，提升客户体验</a:t>
            </a:r>
            <a:endParaRPr altLang="en-US" lang="zh-CN"/>
          </a:p>
        </p:txBody>
      </p:sp>
      <p:sp>
        <p:nvSpPr>
          <p:cNvPr id="1050498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00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2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建立持续改进机制：建立有效的反馈机制，及时收集客户反馈和意见，不断调整和改进服务管理，确保客户体验持续优化。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504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06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8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展望未来：分析未来服务管理的发展趋势和挑战，提出针对性的应对策略，为未来的服务管理发展做好准备。</a:t>
            </a:r>
            <a:endParaRPr altLang="en-US" dirty="0" sz="13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510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12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4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总结服务管理现状：分析当前服务管理存在的问题和不足，以及客户对服务的期望和需求。</a:t>
            </a:r>
            <a:endParaRPr altLang="en-US" dirty="0" sz="13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516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18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0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制定优化策略：根据客户反馈和市场需求，制定针对性的优化策略，包括改进服务流程、提高服务质量、增强员工培训等方面。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522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24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556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实施优化措施：将优化策略付诸实践，通过不断改进和调整，逐步提高服务质量和客户满意度。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526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6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56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56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1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7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92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2023-12-19T09:47:30Z</dcterms:created>
  <dcterms:modified xsi:type="dcterms:W3CDTF">2023-12-19T09:47:30Z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a4f3e5884f784f8ea308dc0432515087_21</vt:lpwstr>
  </property>
</Properties>
</file>