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74" r:id="rId1"/>
    <p:sldMasterId id="2147485411" r:id="rId2"/>
  </p:sldMasterIdLst>
  <p:notesMasterIdLst>
    <p:notesMasterId r:id="rId3"/>
  </p:notesMasterIdLst>
  <p:sldIdLst>
    <p:sldId id="1025" r:id="rId4"/>
    <p:sldId id="1028" r:id="rId5"/>
    <p:sldId id="1031" r:id="rId6"/>
    <p:sldId id="1034" r:id="rId7"/>
    <p:sldId id="1040" r:id="rId9"/>
    <p:sldId id="1043" r:id="rId10"/>
    <p:sldId id="1046" r:id="rId11"/>
    <p:sldId id="1049" r:id="rId12"/>
    <p:sldId id="1055" r:id="rId14"/>
    <p:sldId id="1058" r:id="rId15"/>
    <p:sldId id="1061" r:id="rId16"/>
    <p:sldId id="1064" r:id="rId17"/>
    <p:sldId id="1067" r:id="rId18"/>
    <p:sldId id="1073" r:id="rId20"/>
    <p:sldId id="1076" r:id="rId21"/>
    <p:sldId id="1079" r:id="rId22"/>
    <p:sldId id="1082" r:id="rId23"/>
    <p:sldId id="1085" r:id="rId24"/>
    <p:sldId id="1091" r:id="rId26"/>
    <p:sldId id="1094" r:id="rId27"/>
    <p:sldId id="1097" r:id="rId28"/>
    <p:sldId id="1100" r:id="rId29"/>
    <p:sldId id="1103" r:id="rId30"/>
    <p:sldId id="1109" r:id="rId32"/>
    <p:sldId id="1112" r:id="rId33"/>
    <p:sldId id="1115" r:id="rId34"/>
    <p:sldId id="1118" r:id="rId35"/>
    <p:sldId id="1121" r:id="rId36"/>
    <p:sldId id="1127" r:id="rId38"/>
    <p:sldId id="1130" r:id="rId39"/>
    <p:sldId id="1133" r:id="rId40"/>
    <p:sldId id="1136" r:id="rId41"/>
    <p:sldId id="1139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75" r:id="rId1"/>
    <p:sldLayoutId id="2147485376" r:id="rId2"/>
    <p:sldLayoutId id="2147485377" r:id="rId3"/>
    <p:sldLayoutId id="2147485378" r:id="rId4"/>
    <p:sldLayoutId id="2147485379" r:id="rId5"/>
    <p:sldLayoutId id="2147485380" r:id="rId6"/>
    <p:sldLayoutId id="2147485381" r:id="rId7"/>
    <p:sldLayoutId id="2147485382" r:id="rId8"/>
    <p:sldLayoutId id="2147485383" r:id="rId9"/>
    <p:sldLayoutId id="2147485384" r:id="rId10"/>
    <p:sldLayoutId id="21474853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12" r:id="rId1"/>
    <p:sldLayoutId id="2147485413" r:id="rId2"/>
    <p:sldLayoutId id="2147485414" r:id="rId3"/>
    <p:sldLayoutId id="2147485415" r:id="rId4"/>
    <p:sldLayoutId id="2147485416" r:id="rId5"/>
    <p:sldLayoutId id="2147485417" r:id="rId6"/>
    <p:sldLayoutId id="2147485418" r:id="rId7"/>
    <p:sldLayoutId id="2147485419" r:id="rId8"/>
    <p:sldLayoutId id="2147485420" r:id="rId9"/>
    <p:sldLayoutId id="2147485421" r:id="rId10"/>
    <p:sldLayoutId id="21474854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tags" Target="../tags/tag366.xml"/><Relationship Id="rId27" Type="http://schemas.openxmlformats.org/officeDocument/2006/relationships/tags" Target="../tags/tag367.xml"/><Relationship Id="rId28" Type="http://schemas.openxmlformats.org/officeDocument/2006/relationships/tags" Target="../tags/tag368.xml"/><Relationship Id="rId29" Type="http://schemas.openxmlformats.org/officeDocument/2006/relationships/tags" Target="../tags/tag369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2024年新能源行业工作总结与展望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93636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2024年新能源行业工作总结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新能源行业概述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新能源行业面临的问题与挑战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新能源行业未来展望与趋势分析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新能源行业企业案例分析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新能源行业概述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新能源行业的发展历程和阶段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新能源行业的主要类型和特点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新能源行业在国民经济中的地位和作用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91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市场规模：全球新能源市场规模不断扩大，预计未来几年将持续保持增长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增长趋势：随着环保意识的提高和政策的支持，新能源行业将迎来更加广阔的发展空间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细分市场：太阳能、风能、水能等细分市场不断扩大，未来将成为新能源行业的重要支柱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竞争格局：新能源行业竞争激烈，各大企业纷纷加大投入，推动行业技术创新和产业升级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太阳能光伏发电产品与服务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风力发电产品与服务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新能源汽车及充电设施产品与服务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储能技术及产品服务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2024年新能源行业工作总结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行业政策与法规环境</a:t>
            </a:r>
            <a:endParaRPr altLang="en-US" lang="zh-CN"/>
          </a:p>
        </p:txBody>
      </p:sp>
      <p:sp>
        <p:nvSpPr>
          <p:cNvPr id="10493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政策支持：国家出台了一系列政策，鼓励新能源行业的发展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法规完善：相关法规不断完善，为新能源行业提供了良好的法治环境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政策落实：各地政府积极落实政策，推动新能源行业的发展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行业标准：新能源行业标准不断完善，为行业发展提供了有力保障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行业技术创新与研发成果</a:t>
            </a:r>
            <a:endParaRPr altLang="en-US" lang="zh-CN"/>
          </a:p>
        </p:txBody>
      </p:sp>
      <p:sp>
        <p:nvSpPr>
          <p:cNvPr id="10494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电池技术突破：提高能量密度、降低成本、提高安全性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充电设施建设：快速充电技术的普及和充电设施的完善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智能网联技术：自动驾驶、车联网等技术在新能源车辆中的应用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氢能技术发展：氢燃料电池技术的进步和氢能产业链的完善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行业市场拓展与竞争格局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国内外企业竞争激烈，技术水平不断提升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未来市场拓展方向及趋势预测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行业人才培养与队伍建设</a:t>
            </a:r>
            <a:endParaRPr altLang="en-US" lang="zh-CN"/>
          </a:p>
        </p:txBody>
      </p:sp>
      <p:sp>
        <p:nvSpPr>
          <p:cNvPr id="10495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人才引进与培养：加大引进力度，提高培养质量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人才队伍建设：完善激励机制，加强团队建设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人才培训与发展：开展多层次培训，促进人才成长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人才交流与合作：加强国际交流与合作，推动人才培养国际化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新能源行业面临的问题与挑战</a:t>
            </a:r>
            <a:endParaRPr altLang="en-US" dirty="0" lang="zh-CN"/>
          </a:p>
        </p:txBody>
      </p:sp>
      <p:sp>
        <p:nvSpPr>
          <p:cNvPr id="1049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政策风险与不确定性</a:t>
            </a:r>
            <a:endParaRPr altLang="en-US" lang="zh-CN"/>
          </a:p>
        </p:txBody>
      </p:sp>
      <p:sp>
        <p:nvSpPr>
          <p:cNvPr id="10496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补贴政策调整对行业发展的挑战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政策变化对新能源行业的影响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国际贸易环境对新能源出口的影响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政策执行力度和监管风险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技术瓶颈与创新难题</a:t>
            </a:r>
            <a:endParaRPr altLang="en-US" lang="zh-CN"/>
          </a:p>
        </p:txBody>
      </p:sp>
      <p:sp>
        <p:nvSpPr>
          <p:cNvPr id="10497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储能技术：提高储能效率、降低成本、提高安全性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智能网联技术：提高智能化水平、提高安全性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电池技术：提高能量密度、降低成本、提高安全性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充电设施：建设更多的充电桩、提高充电速度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市场波动与竞争压力</a:t>
            </a:r>
            <a:endParaRPr altLang="en-US" lang="zh-CN"/>
          </a:p>
        </p:txBody>
      </p:sp>
      <p:sp>
        <p:nvSpPr>
          <p:cNvPr id="10497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消费者接受度不高，市场推广难度大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政策扶持的不确定性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传统能源与新能源竞争激烈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新能源市场价格波动大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人才短缺与流失问题</a:t>
            </a:r>
            <a:endParaRPr altLang="en-US" lang="zh-CN"/>
          </a:p>
        </p:txBody>
      </p:sp>
      <p:sp>
        <p:nvSpPr>
          <p:cNvPr id="10498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人才短缺：新能源行业快速发展，但人才储备不足，尤其在高端技术人才方面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人才流失：新能源行业竞争激烈，优秀人才容易被其他行业或企业挖角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解决方案：加强人才培养和引进，提高员工福利待遇，降低人才流失率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未来展望：随着新能源行业的不断发展，人才短缺和流失问题将逐渐得到缓解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新能源行业未来展望与趋势分析</a:t>
            </a:r>
            <a:endParaRPr altLang="en-US" dirty="0" lang="zh-CN"/>
          </a:p>
        </p:txBody>
      </p:sp>
      <p:sp>
        <p:nvSpPr>
          <p:cNvPr id="10499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政策支持与市场前景预测</a:t>
            </a:r>
            <a:endParaRPr altLang="en-US" lang="zh-CN"/>
          </a:p>
        </p:txBody>
      </p:sp>
      <p:sp>
        <p:nvSpPr>
          <p:cNvPr id="10499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技术创新：新能源技术研发及未来技术发展方向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产业链整合：新能源产业链上下游整合及未来发展趋势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政策支持：国家对新能源行业的扶持政策及未来政策走向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市场前景预测：新能源行业市场规模及未来发展趋势分析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技术创新与产业升级方向</a:t>
            </a:r>
            <a:endParaRPr altLang="en-US" lang="zh-CN"/>
          </a:p>
        </p:txBody>
      </p:sp>
      <p:sp>
        <p:nvSpPr>
          <p:cNvPr id="1050056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生物质能技术：利用生物质资源生产可再生能源，减少对传统能源的依赖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0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氢能技术：未来新能源汽车的重要发展方向，具有零排放、高效能等优点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2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自动驾驶技术：应用于新能源汽车领域，提高行车安全和舒适度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4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智能网联技术：实现车与车、车与基础设施之间的互联互通，提高交通效率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6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电池技术：提高能量密度、降低成本、提高安全性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78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充电设施：建设更多的充电桩、提高充电速度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80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4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8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市场拓展与合作机会分析</a:t>
            </a:r>
            <a:endParaRPr altLang="en-US" lang="zh-CN"/>
          </a:p>
        </p:txBody>
      </p:sp>
      <p:sp>
        <p:nvSpPr>
          <p:cNvPr id="10501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跨界合作成为趋势，有助于新能源行业拓展新的市场领域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新能源行业市场规模不断扩大，为市场拓展提供了更多机会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政策支持力度加大，为新能源行业的发展提供了有力保障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未来新能源行业将更加注重技术创新和产品升级，为市场拓展提供更多可能性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人才培养与队伍建设策略建议</a:t>
            </a:r>
            <a:endParaRPr altLang="en-US" lang="zh-CN"/>
          </a:p>
        </p:txBody>
      </p:sp>
      <p:sp>
        <p:nvSpPr>
          <p:cNvPr id="10501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加强人才引进和储备：积极引进具有创新能力和实践经验的高端人才，为企业的可持续发展提供有力支持。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建立完善的人才培养体系：通过内部培训、外部进修等方式，提高员工的专业技能和综合素质。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优化人才队伍结构：根据企业发展的需要，合理配置不同领域、不同层次的人才，形成多元化、专业化的人才队伍。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建立激励机制：通过设立奖励制度、晋升制度等方式，激发员工的积极性和创造力，提高员工的工作满意度和忠诚度。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新能源行业企业案例分析</a:t>
            </a:r>
            <a:endParaRPr altLang="en-US" dirty="0" lang="zh-CN"/>
          </a:p>
        </p:txBody>
      </p:sp>
      <p:sp>
        <p:nvSpPr>
          <p:cNvPr id="1050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成功企业案例介绍</a:t>
            </a:r>
            <a:endParaRPr altLang="en-US" lang="zh-CN"/>
          </a:p>
        </p:txBody>
      </p:sp>
      <p:sp>
        <p:nvSpPr>
          <p:cNvPr id="10503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特斯拉：全球领先的新能源汽车制造商，通过技术创新和不断降低成本，实现了快速发展和市场份额提升。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宁德时代：全球最大的动力电池生产商之一，通过持续投入研发和扩大产能，满足了新能源汽车市场的快速增长需求。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隆基股份：全球最大的太阳能单晶硅片制造商，通过技术创新和降低成本，推动了太阳能光伏发电的普及和应用。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比亚迪：中国新能源汽车行业的领军企业，通过多元化产品和市场布局，实现了在国内和国际市场的快速发展。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失败企业案例剖析</a:t>
            </a:r>
            <a:endParaRPr altLang="en-US" lang="zh-CN"/>
          </a:p>
        </p:txBody>
      </p:sp>
      <p:sp>
        <p:nvSpPr>
          <p:cNvPr id="10503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案例一：某新能源车企因资金链断裂导致破产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案例二：某光伏企业因产品质量问题被市场淘汰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案例三：某风电企业因政策调整导致项目停滞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案例四：某储能企业因技术瓶颈无法突破而转型失败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企业成功关键因素分析</a:t>
            </a:r>
            <a:endParaRPr altLang="en-US" lang="zh-CN"/>
          </a:p>
        </p:txBody>
      </p:sp>
      <p:sp>
        <p:nvSpPr>
          <p:cNvPr id="10504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品牌影响力和市场认可度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产业链整合和资源整合能力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市场需求和竞争优势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创新能力和技术研发能力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企业未来发展战略规划建议</a:t>
            </a:r>
            <a:endParaRPr altLang="en-US" lang="zh-CN"/>
          </a:p>
        </p:txBody>
      </p:sp>
      <p:sp>
        <p:nvSpPr>
          <p:cNvPr id="10505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推动绿色发展，履行社会责任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拓展市场份额，扩大业务范围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新能源行业未来发展趋势预测与建议</a:t>
            </a:r>
            <a:endParaRPr altLang="en-US" dirty="0" lang="zh-CN"/>
          </a:p>
        </p:txBody>
      </p:sp>
      <p:sp>
        <p:nvSpPr>
          <p:cNvPr id="10505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未来市场规模预测与增长趋势分析</a:t>
            </a:r>
            <a:endParaRPr altLang="en-US" lang="zh-CN"/>
          </a:p>
        </p:txBody>
      </p:sp>
      <p:sp>
        <p:nvSpPr>
          <p:cNvPr id="10506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市场规模预测：根据现有数据和趋势，预测未来几年新能源行业的市场规模和增长速度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增长趋势分析：分析影响新能源行业增长的主要因素，包括政策支持、技术进步、市场需求等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细分市场分析：针对不同类型的新能源行业，如太阳能、风能、电动汽车等，进行市场规模和增长趋势的预测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竞争格局分析：分析主要竞争者的市场份额、产品特点、技术优势等，以及未来可能出现的竞争格局变化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技术创新方向预测与建议</a:t>
            </a:r>
            <a:endParaRPr altLang="en-US" lang="zh-CN"/>
          </a:p>
        </p:txBody>
      </p:sp>
      <p:sp>
        <p:nvSpPr>
          <p:cNvPr id="1050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电池技术：提高能量密度、降低成本、提高安全性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自动驾驶技术：与新能源车辆的结合、提高行车安全和效率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智能化和网联化技术：提高车辆的智能化水平和互联互通能力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充电设施：快速充电技术、无线充电技术、智能充电网络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市场拓展策略建议与合作机会挖掘</a:t>
            </a:r>
            <a:endParaRPr altLang="en-US" lang="zh-CN"/>
          </a:p>
        </p:txBody>
      </p:sp>
      <p:sp>
        <p:nvSpPr>
          <p:cNvPr id="1050816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拓展市场策略：针对不同地区和行业，制定相应的市场拓展计划，提高品牌知名度和市场份额。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820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合作机会挖掘：积极寻求与政府、企业、科研机构等的合作，共同推动新能源行业的发展，实现互利共赢。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2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824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产业链整合：加强产业链上下游的合作，形成完整的产业链，提高生产效率和降低成本。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828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技术创新与人才培养：加大技术研发和人才培养的投入，提高新能源行业的核心竞争力，为未来的发展奠定坚实基础。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人才培养与队伍建设策略建议</a:t>
            </a:r>
            <a:endParaRPr altLang="en-US" lang="zh-CN"/>
          </a:p>
        </p:txBody>
      </p:sp>
      <p:sp>
        <p:nvSpPr>
          <p:cNvPr id="10508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建立完善的人才培养体系：通过内部培训、外部进修、学术交流等方式，提高员工的专业素养和综合能力。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加强人才引进和储备：积极引进具有创新能力和实践经验的优秀人才，为公司的可持续发展提供有力支持。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建立激励机制：通过设立奖励制度、晋升机制等方式，激发员工的积极性和创造力。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加强团队建设：通过团队活动、文化交流等方式，增强员工的团队意识和协作精神。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9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2023-12-17T23:11:54Z</dcterms:created>
  <dcterms:modified xsi:type="dcterms:W3CDTF">2023-12-17T23:11:54Z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70f23139381544538517f94aef7d7dfe_21</vt:lpwstr>
  </property>
</Properties>
</file>