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0" r:id="rId1"/>
    <p:sldMasterId id="2147483927" r:id="rId2"/>
  </p:sldMasterIdLst>
  <p:notesMasterIdLst>
    <p:notesMasterId r:id="rId3"/>
  </p:notesMasterIdLst>
  <p:sldIdLst>
    <p:sldId id="386" r:id="rId4"/>
    <p:sldId id="391" r:id="rId5"/>
    <p:sldId id="395" r:id="rId6"/>
    <p:sldId id="398" r:id="rId7"/>
    <p:sldId id="401" r:id="rId8"/>
    <p:sldId id="404" r:id="rId9"/>
    <p:sldId id="407" r:id="rId10"/>
    <p:sldId id="410" r:id="rId11"/>
    <p:sldId id="413" r:id="rId12"/>
    <p:sldId id="416" r:id="rId13"/>
    <p:sldId id="419" r:id="rId14"/>
    <p:sldId id="422" r:id="rId15"/>
    <p:sldId id="425" r:id="rId16"/>
    <p:sldId id="428" r:id="rId17"/>
    <p:sldId id="431" r:id="rId18"/>
    <p:sldId id="434" r:id="rId19"/>
    <p:sldId id="437" r:id="rId20"/>
    <p:sldId id="440" r:id="rId21"/>
    <p:sldId id="443" r:id="rId22"/>
    <p:sldId id="446" r:id="rId23"/>
    <p:sldId id="449" r:id="rId24"/>
    <p:sldId id="452" r:id="rId25"/>
    <p:sldId id="455" r:id="rId26"/>
    <p:sldId id="45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跳跃2024迎接元旦的快乐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元旦的起源和意义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元旦的未来展望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跳跃2024迎接元旦的快乐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元旦的庆祝方式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元旦的文化内涵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元旦的起源和意义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元旦的起源</a:t>
            </a:r>
            <a:endParaRPr altLang="en-US" lang="zh-CN"/>
          </a:p>
        </p:txBody>
      </p:sp>
      <p:sp>
        <p:nvSpPr>
          <p:cNvPr id="10491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元旦的起源：公元前104年，汉武帝正式规定用立法形式确定正月初一为岁首，正月初一为元旦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元旦的意义：标志着新的开始，象征着新的希望和机遇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元旦的庆祝方式：家庭聚餐、观看烟花、观看跨年晚会等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元旦的文化内涵：团圆、和谐、幸福等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元旦的意义</a:t>
            </a:r>
            <a:endParaRPr altLang="en-US" lang="zh-CN"/>
          </a:p>
        </p:txBody>
      </p:sp>
      <p:sp>
        <p:nvSpPr>
          <p:cNvPr id="10491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元旦的意义：象征着新的开始和希望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元旦的起源：庆祝新的一年的到来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元旦的庆祝方式：家庭聚会、观看烟花等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元旦的文化内涵：团圆、和谐、幸福等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元旦的庆祝方式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家庭庆祝</a:t>
            </a:r>
            <a:endParaRPr altLang="en-US" lang="zh-CN"/>
          </a:p>
        </p:txBody>
      </p:sp>
      <p:sp>
        <p:nvSpPr>
          <p:cNvPr id="10493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家庭聚餐：家人团聚，共享美食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观看新年晚会：欣赏精彩的文艺表演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放鞭炮烟花：庆祝新年的到来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送礼物：互赠礼物，表达祝福与关爱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社区庆祝</a:t>
            </a:r>
            <a:endParaRPr altLang="en-US" lang="zh-CN"/>
          </a:p>
        </p:txBody>
      </p:sp>
      <p:sp>
        <p:nvSpPr>
          <p:cNvPr id="10493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社区活动：组织各种庆祝活动，如文艺演出、游园活动等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家庭聚会：家人团聚，一起庆祝新的一年的到来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朋友聚会：邀请朋友一起庆祝，分享快乐时光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庆祝方式：通过各种方式来庆祝元旦，如燃放烟花、观看晚会等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商业庆祝</a:t>
            </a:r>
            <a:endParaRPr altLang="en-US" lang="zh-CN"/>
          </a:p>
        </p:txBody>
      </p:sp>
      <p:sp>
        <p:nvSpPr>
          <p:cNvPr id="10494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举办活动：商家举办各种活动，如文艺演出、抽奖等，吸引顾客参与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打折促销：商家推出各种折扣和优惠活动，吸引消费者购物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推出新品：商家推出各种新品，满足消费者的需求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加强宣传：商家加强宣传，提高品牌知名度和美誉度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5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元旦的文化内涵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元旦的文化内涵</a:t>
            </a:r>
            <a:endParaRPr altLang="en-US" lang="zh-CN"/>
          </a:p>
        </p:txBody>
      </p:sp>
      <p:sp>
        <p:nvSpPr>
          <p:cNvPr id="10496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元旦的起源与历史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元旦的文化象征意义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元旦的传统习俗与庆祝方式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元旦在现代社会的文化价值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元旦的文化习俗</a:t>
            </a:r>
            <a:endParaRPr altLang="en-US" lang="zh-CN"/>
          </a:p>
        </p:txBody>
      </p:sp>
      <p:sp>
        <p:nvSpPr>
          <p:cNvPr id="104968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历史渊源：元旦的起源和发展历程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文化内涵：团圆、和谐、幸福等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传统习俗：拜年、送红包、贴春联等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庆祝方式：燃放烟花、敲钟祈福、聚餐庆祝等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497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元旦的未来展望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元旦的未来展望</a:t>
            </a:r>
            <a:endParaRPr altLang="en-US" lang="zh-CN"/>
          </a:p>
        </p:txBody>
      </p:sp>
      <p:sp>
        <p:nvSpPr>
          <p:cNvPr id="10498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元旦的起源和发展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元旦的文化内涵和象征意义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元旦的庆祝方式及其变化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元旦的未来展望和发展趋势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元旦的发展趋势</a:t>
            </a:r>
            <a:endParaRPr altLang="en-US" lang="zh-CN"/>
          </a:p>
        </p:txBody>
      </p:sp>
      <p:sp>
        <p:nvSpPr>
          <p:cNvPr id="10499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元旦将与科技更加紧密地结合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元旦的庆祝方式将更加多元化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元旦将成为一个全球性的节日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元旦将更加注重环保和可持续发展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0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跳跃2024迎接元旦的快乐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跳跃2024迎接元旦的快乐</a:t>
            </a:r>
            <a:endParaRPr altLang="en-US" lang="zh-CN"/>
          </a:p>
        </p:txBody>
      </p:sp>
      <p:sp>
        <p:nvSpPr>
          <p:cNvPr id="10501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元旦的起源和意义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跳跃2024的庆祝方式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迎接元旦的快乐体验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元旦的祝福和期望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7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55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2023-12-16T07:13:12Z</dcterms:created>
  <dcterms:modified xsi:type="dcterms:W3CDTF">2023-12-16T07:13:12Z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0e14699190b542f79e5cb575c13bb00e_21</vt:lpwstr>
  </property>
</Properties>
</file>