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3"/>
  </p:sldMasterIdLst>
  <p:notesMasterIdLst>
    <p:notesMasterId r:id="rId5"/>
  </p:notesMasterIdLst>
  <p:sldIdLst>
    <p:sldId id="300" r:id="rId4"/>
    <p:sldId id="275" r:id="rId6"/>
    <p:sldId id="287" r:id="rId7"/>
    <p:sldId id="288" r:id="rId8"/>
    <p:sldId id="283" r:id="rId9"/>
    <p:sldId id="295" r:id="rId10"/>
    <p:sldId id="290" r:id="rId11"/>
    <p:sldId id="284" r:id="rId12"/>
    <p:sldId id="286" r:id="rId13"/>
    <p:sldId id="281" r:id="rId14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9"/>
    <a:srgbClr val="37AB91"/>
    <a:srgbClr val="FB498B"/>
    <a:srgbClr val="36D4D0"/>
    <a:srgbClr val="C036A5"/>
    <a:srgbClr val="417DA2"/>
    <a:srgbClr val="4788B1"/>
    <a:srgbClr val="50818F"/>
    <a:srgbClr val="2A9C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30" autoAdjust="0"/>
    <p:restoredTop sz="94660"/>
  </p:normalViewPr>
  <p:slideViewPr>
    <p:cSldViewPr snapToGrid="0">
      <p:cViewPr>
        <p:scale>
          <a:sx n="75" d="100"/>
          <a:sy n="75" d="100"/>
        </p:scale>
        <p:origin x="1764" y="8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81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gs" Target="tags/tag66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fld id="{5D13BBE5-0BEA-4494-9BEF-C8C2F48C9E2D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fld id="{F1CB8912-F0BA-4AD8-8415-DA1F26BCB09F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" name="TextBox 3"/>
          <p:cNvSpPr txBox="1"/>
          <p:nvPr userDrawn="1"/>
        </p:nvSpPr>
        <p:spPr>
          <a:xfrm>
            <a:off x="447205" y="6492875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200000"/>
              </a:lnSpc>
            </a:pP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hlinkClick r:id="rId2"/>
              </a:rPr>
              <a:t>模板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 </a:t>
            </a: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http://www.1ppt.com/moban/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 </a:t>
            </a:r>
            <a:endParaRPr lang="en-US" altLang="zh-CN" sz="100" dirty="0">
              <a:solidFill>
                <a:prstClr val="black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0" Type="http://schemas.openxmlformats.org/officeDocument/2006/relationships/notesSlide" Target="../notesSlides/notesSlide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4.jpeg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0" Type="http://schemas.openxmlformats.org/officeDocument/2006/relationships/notesSlide" Target="../notesSlides/notesSlide5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0" Type="http://schemas.openxmlformats.org/officeDocument/2006/relationships/notesSlide" Target="../notesSlides/notesSlide6.xml"/><Relationship Id="rId2" Type="http://schemas.openxmlformats.org/officeDocument/2006/relationships/tags" Target="../tags/tag17.xml"/><Relationship Id="rId19" Type="http://schemas.openxmlformats.org/officeDocument/2006/relationships/slideLayout" Target="../slideLayouts/slideLayout2.xml"/><Relationship Id="rId18" Type="http://schemas.openxmlformats.org/officeDocument/2006/relationships/image" Target="../media/image7.jpeg"/><Relationship Id="rId17" Type="http://schemas.openxmlformats.org/officeDocument/2006/relationships/image" Target="../media/image6.jpeg"/><Relationship Id="rId16" Type="http://schemas.openxmlformats.org/officeDocument/2006/relationships/image" Target="../media/image5.jpeg"/><Relationship Id="rId15" Type="http://schemas.openxmlformats.org/officeDocument/2006/relationships/tags" Target="../tags/tag30.xml"/><Relationship Id="rId14" Type="http://schemas.openxmlformats.org/officeDocument/2006/relationships/tags" Target="../tags/tag29.xml"/><Relationship Id="rId13" Type="http://schemas.openxmlformats.org/officeDocument/2006/relationships/tags" Target="../tags/tag28.xml"/><Relationship Id="rId12" Type="http://schemas.openxmlformats.org/officeDocument/2006/relationships/tags" Target="../tags/tag27.xml"/><Relationship Id="rId11" Type="http://schemas.openxmlformats.org/officeDocument/2006/relationships/tags" Target="../tags/tag26.xml"/><Relationship Id="rId10" Type="http://schemas.openxmlformats.org/officeDocument/2006/relationships/tags" Target="../tags/tag25.xml"/><Relationship Id="rId1" Type="http://schemas.openxmlformats.org/officeDocument/2006/relationships/tags" Target="../tags/tag16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tags" Target="../tags/tag38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0" Type="http://schemas.openxmlformats.org/officeDocument/2006/relationships/notesSlide" Target="../notesSlides/notesSlide7.xml"/><Relationship Id="rId3" Type="http://schemas.openxmlformats.org/officeDocument/2006/relationships/tags" Target="../tags/tag33.xml"/><Relationship Id="rId29" Type="http://schemas.openxmlformats.org/officeDocument/2006/relationships/slideLayout" Target="../slideLayouts/slideLayout2.xml"/><Relationship Id="rId28" Type="http://schemas.openxmlformats.org/officeDocument/2006/relationships/tags" Target="../tags/tag58.xml"/><Relationship Id="rId27" Type="http://schemas.openxmlformats.org/officeDocument/2006/relationships/tags" Target="../tags/tag57.xml"/><Relationship Id="rId26" Type="http://schemas.openxmlformats.org/officeDocument/2006/relationships/tags" Target="../tags/tag56.xml"/><Relationship Id="rId25" Type="http://schemas.openxmlformats.org/officeDocument/2006/relationships/tags" Target="../tags/tag55.xml"/><Relationship Id="rId24" Type="http://schemas.openxmlformats.org/officeDocument/2006/relationships/tags" Target="../tags/tag54.xml"/><Relationship Id="rId23" Type="http://schemas.openxmlformats.org/officeDocument/2006/relationships/tags" Target="../tags/tag53.xml"/><Relationship Id="rId22" Type="http://schemas.openxmlformats.org/officeDocument/2006/relationships/tags" Target="../tags/tag52.xml"/><Relationship Id="rId21" Type="http://schemas.openxmlformats.org/officeDocument/2006/relationships/tags" Target="../tags/tag51.xml"/><Relationship Id="rId20" Type="http://schemas.openxmlformats.org/officeDocument/2006/relationships/tags" Target="../tags/tag50.xml"/><Relationship Id="rId2" Type="http://schemas.openxmlformats.org/officeDocument/2006/relationships/tags" Target="../tags/tag32.xml"/><Relationship Id="rId19" Type="http://schemas.openxmlformats.org/officeDocument/2006/relationships/tags" Target="../tags/tag49.xml"/><Relationship Id="rId18" Type="http://schemas.openxmlformats.org/officeDocument/2006/relationships/tags" Target="../tags/tag48.xml"/><Relationship Id="rId17" Type="http://schemas.openxmlformats.org/officeDocument/2006/relationships/tags" Target="../tags/tag47.xml"/><Relationship Id="rId16" Type="http://schemas.openxmlformats.org/officeDocument/2006/relationships/tags" Target="../tags/tag46.xml"/><Relationship Id="rId15" Type="http://schemas.openxmlformats.org/officeDocument/2006/relationships/tags" Target="../tags/tag45.xml"/><Relationship Id="rId14" Type="http://schemas.openxmlformats.org/officeDocument/2006/relationships/tags" Target="../tags/tag44.xml"/><Relationship Id="rId13" Type="http://schemas.openxmlformats.org/officeDocument/2006/relationships/tags" Target="../tags/tag43.xml"/><Relationship Id="rId12" Type="http://schemas.openxmlformats.org/officeDocument/2006/relationships/tags" Target="../tags/tag42.xml"/><Relationship Id="rId11" Type="http://schemas.openxmlformats.org/officeDocument/2006/relationships/tags" Target="../tags/tag41.xml"/><Relationship Id="rId10" Type="http://schemas.openxmlformats.org/officeDocument/2006/relationships/tags" Target="../tags/tag40.xml"/><Relationship Id="rId1" Type="http://schemas.openxmlformats.org/officeDocument/2006/relationships/tags" Target="../tags/tag3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8.jpeg"/><Relationship Id="rId7" Type="http://schemas.openxmlformats.org/officeDocument/2006/relationships/image" Target="../media/image1.jpeg"/><Relationship Id="rId6" Type="http://schemas.openxmlformats.org/officeDocument/2006/relationships/tags" Target="../tags/tag64.xml"/><Relationship Id="rId5" Type="http://schemas.openxmlformats.org/officeDocument/2006/relationships/tags" Target="../tags/tag63.xml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0" Type="http://schemas.openxmlformats.org/officeDocument/2006/relationships/notesSlide" Target="../notesSlides/notesSlide8.xml"/><Relationship Id="rId1" Type="http://schemas.openxmlformats.org/officeDocument/2006/relationships/tags" Target="../tags/tag5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圆角矩形 57"/>
          <p:cNvSpPr/>
          <p:nvPr/>
        </p:nvSpPr>
        <p:spPr>
          <a:xfrm rot="18900000" flipV="1">
            <a:off x="-1162852" y="1052512"/>
            <a:ext cx="2984500" cy="431800"/>
          </a:xfrm>
          <a:prstGeom prst="roundRect">
            <a:avLst>
              <a:gd name="adj" fmla="val 50000"/>
            </a:avLst>
          </a:prstGeom>
          <a:solidFill>
            <a:srgbClr val="37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9" name="圆角矩形 58"/>
          <p:cNvSpPr/>
          <p:nvPr/>
        </p:nvSpPr>
        <p:spPr>
          <a:xfrm rot="18900000" flipV="1">
            <a:off x="914672" y="103227"/>
            <a:ext cx="2984500" cy="431800"/>
          </a:xfrm>
          <a:prstGeom prst="roundRect">
            <a:avLst>
              <a:gd name="adj" fmla="val 50000"/>
            </a:avLst>
          </a:prstGeom>
          <a:solidFill>
            <a:srgbClr val="FF94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0" name="圆角矩形 59"/>
          <p:cNvSpPr/>
          <p:nvPr/>
        </p:nvSpPr>
        <p:spPr>
          <a:xfrm rot="18900000" flipV="1">
            <a:off x="-1420315" y="2365619"/>
            <a:ext cx="2984500" cy="431800"/>
          </a:xfrm>
          <a:prstGeom prst="roundRect">
            <a:avLst>
              <a:gd name="adj" fmla="val 50000"/>
            </a:avLst>
          </a:prstGeom>
          <a:solidFill>
            <a:srgbClr val="FF94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2406922" y="127001"/>
            <a:ext cx="1191905" cy="774700"/>
            <a:chOff x="3647506" y="400042"/>
            <a:chExt cx="1462508" cy="950583"/>
          </a:xfrm>
        </p:grpSpPr>
        <p:sp>
          <p:nvSpPr>
            <p:cNvPr id="61" name="圆角矩形 60"/>
            <p:cNvSpPr/>
            <p:nvPr/>
          </p:nvSpPr>
          <p:spPr>
            <a:xfrm rot="18900000" flipV="1">
              <a:off x="3647506" y="1064984"/>
              <a:ext cx="1310715" cy="285641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 rot="18900000" flipV="1">
              <a:off x="4825614" y="400042"/>
              <a:ext cx="284400" cy="28564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4" name="圆角矩形 63"/>
          <p:cNvSpPr/>
          <p:nvPr/>
        </p:nvSpPr>
        <p:spPr>
          <a:xfrm rot="18900000" flipV="1">
            <a:off x="11342808" y="5516494"/>
            <a:ext cx="1847676" cy="267323"/>
          </a:xfrm>
          <a:prstGeom prst="roundRect">
            <a:avLst>
              <a:gd name="adj" fmla="val 50000"/>
            </a:avLst>
          </a:prstGeom>
          <a:solidFill>
            <a:srgbClr val="37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5" name="圆角矩形 64"/>
          <p:cNvSpPr/>
          <p:nvPr/>
        </p:nvSpPr>
        <p:spPr>
          <a:xfrm rot="18900000" flipV="1">
            <a:off x="8617193" y="6642100"/>
            <a:ext cx="2984500" cy="431800"/>
          </a:xfrm>
          <a:prstGeom prst="roundRect">
            <a:avLst>
              <a:gd name="adj" fmla="val 50000"/>
            </a:avLst>
          </a:prstGeom>
          <a:solidFill>
            <a:srgbClr val="FF94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6" name="圆角矩形 65"/>
          <p:cNvSpPr/>
          <p:nvPr/>
        </p:nvSpPr>
        <p:spPr>
          <a:xfrm rot="18900000" flipV="1">
            <a:off x="11087419" y="4499418"/>
            <a:ext cx="2412212" cy="349001"/>
          </a:xfrm>
          <a:prstGeom prst="roundRect">
            <a:avLst>
              <a:gd name="adj" fmla="val 5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7" name="组合 66"/>
          <p:cNvGrpSpPr/>
          <p:nvPr/>
        </p:nvGrpSpPr>
        <p:grpSpPr>
          <a:xfrm rot="10800000">
            <a:off x="9602967" y="5124736"/>
            <a:ext cx="1777794" cy="1155509"/>
            <a:chOff x="3647506" y="400042"/>
            <a:chExt cx="1462508" cy="950583"/>
          </a:xfrm>
          <a:solidFill>
            <a:srgbClr val="37AB91"/>
          </a:solidFill>
        </p:grpSpPr>
        <p:sp>
          <p:nvSpPr>
            <p:cNvPr id="68" name="圆角矩形 67"/>
            <p:cNvSpPr/>
            <p:nvPr/>
          </p:nvSpPr>
          <p:spPr>
            <a:xfrm rot="18900000" flipV="1">
              <a:off x="3647506" y="1064984"/>
              <a:ext cx="1310715" cy="28564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椭圆 68"/>
            <p:cNvSpPr/>
            <p:nvPr/>
          </p:nvSpPr>
          <p:spPr>
            <a:xfrm rot="18900000" flipV="1">
              <a:off x="4825614" y="400042"/>
              <a:ext cx="284400" cy="2856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0" name="文本框 69"/>
          <p:cNvSpPr txBox="1"/>
          <p:nvPr/>
        </p:nvSpPr>
        <p:spPr>
          <a:xfrm>
            <a:off x="2649403" y="3719670"/>
            <a:ext cx="6885516" cy="10147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8T蓄电池电机车</a:t>
            </a:r>
            <a:endParaRPr lang="zh-CN" altLang="en-US" sz="6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5300950" y="5714414"/>
            <a:ext cx="1581152" cy="384761"/>
            <a:chOff x="5305424" y="5593636"/>
            <a:chExt cx="1581152" cy="384761"/>
          </a:xfrm>
        </p:grpSpPr>
        <p:sp>
          <p:nvSpPr>
            <p:cNvPr id="73" name="圆角矩形 72"/>
            <p:cNvSpPr/>
            <p:nvPr/>
          </p:nvSpPr>
          <p:spPr>
            <a:xfrm>
              <a:off x="5305424" y="5593636"/>
              <a:ext cx="1581152" cy="384761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5305424" y="5639848"/>
              <a:ext cx="1581152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cs typeface="+mn-ea"/>
                  <a:sym typeface="+mn-lt"/>
                </a:rPr>
                <a:t>Kuangan001</a:t>
              </a:r>
              <a:endParaRPr lang="en-US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107180" y="1623695"/>
            <a:ext cx="4566285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800" dirty="0">
                <a:cs typeface="+mn-ea"/>
                <a:sym typeface="+mn-lt"/>
              </a:rPr>
              <a:t>2024</a:t>
            </a:r>
            <a:endParaRPr lang="zh-CN" altLang="en-US" sz="138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3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60" grpId="0" animBg="1"/>
      <p:bldP spid="64" grpId="0" animBg="1"/>
      <p:bldP spid="65" grpId="0" animBg="1"/>
      <p:bldP spid="66" grpId="0" animBg="1"/>
      <p:bldP spid="7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094285" y="274502"/>
            <a:ext cx="470282" cy="2861299"/>
            <a:chOff x="3378207" y="1563846"/>
            <a:chExt cx="232791" cy="1416352"/>
          </a:xfrm>
        </p:grpSpPr>
        <p:sp>
          <p:nvSpPr>
            <p:cNvPr id="3" name="圆角矩形 2"/>
            <p:cNvSpPr/>
            <p:nvPr/>
          </p:nvSpPr>
          <p:spPr>
            <a:xfrm rot="16200000" flipV="1">
              <a:off x="2960504" y="2329704"/>
              <a:ext cx="1068198" cy="232790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 rot="16200000" flipV="1">
              <a:off x="3378713" y="1563340"/>
              <a:ext cx="231778" cy="23279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970397" y="1133687"/>
            <a:ext cx="251505" cy="1530209"/>
            <a:chOff x="3378207" y="1563846"/>
            <a:chExt cx="232791" cy="1416352"/>
          </a:xfrm>
          <a:solidFill>
            <a:srgbClr val="FF9409"/>
          </a:solidFill>
        </p:grpSpPr>
        <p:sp>
          <p:nvSpPr>
            <p:cNvPr id="7" name="圆角矩形 6"/>
            <p:cNvSpPr/>
            <p:nvPr/>
          </p:nvSpPr>
          <p:spPr>
            <a:xfrm rot="16200000" flipV="1">
              <a:off x="2960504" y="2329704"/>
              <a:ext cx="1068198" cy="23279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 rot="16200000" flipV="1">
              <a:off x="3378713" y="1563340"/>
              <a:ext cx="231778" cy="23279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 flipV="1">
            <a:off x="2532342" y="3722199"/>
            <a:ext cx="470282" cy="2861299"/>
            <a:chOff x="3378207" y="1563846"/>
            <a:chExt cx="232791" cy="1416352"/>
          </a:xfrm>
          <a:solidFill>
            <a:srgbClr val="37AB91"/>
          </a:solidFill>
        </p:grpSpPr>
        <p:sp>
          <p:nvSpPr>
            <p:cNvPr id="10" name="圆角矩形 9"/>
            <p:cNvSpPr/>
            <p:nvPr/>
          </p:nvSpPr>
          <p:spPr>
            <a:xfrm rot="16200000" flipV="1">
              <a:off x="2960504" y="2329704"/>
              <a:ext cx="1068198" cy="23279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 rot="16200000" flipV="1">
              <a:off x="3378713" y="1563340"/>
              <a:ext cx="231778" cy="23279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 flipV="1">
            <a:off x="1504950" y="2606296"/>
            <a:ext cx="402350" cy="2447991"/>
            <a:chOff x="3378207" y="1563846"/>
            <a:chExt cx="232791" cy="1416352"/>
          </a:xfrm>
          <a:solidFill>
            <a:srgbClr val="FF9409"/>
          </a:solidFill>
        </p:grpSpPr>
        <p:sp>
          <p:nvSpPr>
            <p:cNvPr id="13" name="圆角矩形 12"/>
            <p:cNvSpPr/>
            <p:nvPr/>
          </p:nvSpPr>
          <p:spPr>
            <a:xfrm rot="16200000" flipV="1">
              <a:off x="2960504" y="2329704"/>
              <a:ext cx="1068198" cy="23279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 rot="16200000" flipV="1">
              <a:off x="3378713" y="1563340"/>
              <a:ext cx="231778" cy="23279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7" name="文本框 16"/>
          <p:cNvSpPr txBox="1"/>
          <p:nvPr>
            <p:custDataLst>
              <p:tags r:id="rId1"/>
            </p:custDataLst>
          </p:nvPr>
        </p:nvSpPr>
        <p:spPr>
          <a:xfrm>
            <a:off x="6925310" y="1501140"/>
            <a:ext cx="2976880" cy="4603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l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8T蓄电池电机车介绍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>
            <p:custDataLst>
              <p:tags r:id="rId2"/>
            </p:custDataLst>
          </p:nvPr>
        </p:nvSpPr>
        <p:spPr>
          <a:xfrm>
            <a:off x="6925310" y="2577465"/>
            <a:ext cx="3586480" cy="4603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l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8T蓄电池电机车使用环境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3"/>
            </p:custDataLst>
          </p:nvPr>
        </p:nvSpPr>
        <p:spPr>
          <a:xfrm>
            <a:off x="6925310" y="3642360"/>
            <a:ext cx="3061335" cy="4603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l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8T蓄电池电机车参数 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>
            <p:custDataLst>
              <p:tags r:id="rId4"/>
            </p:custDataLst>
          </p:nvPr>
        </p:nvSpPr>
        <p:spPr>
          <a:xfrm>
            <a:off x="6925310" y="4712970"/>
            <a:ext cx="3586480" cy="4603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l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8T蓄电池电机车主要特点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椭圆 28"/>
          <p:cNvSpPr/>
          <p:nvPr>
            <p:custDataLst>
              <p:tags r:id="rId5"/>
            </p:custDataLst>
          </p:nvPr>
        </p:nvSpPr>
        <p:spPr>
          <a:xfrm>
            <a:off x="6295298" y="1565230"/>
            <a:ext cx="515804" cy="515804"/>
          </a:xfrm>
          <a:prstGeom prst="ellipse">
            <a:avLst/>
          </a:prstGeom>
          <a:solidFill>
            <a:srgbClr val="37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1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30" name="椭圆 29"/>
          <p:cNvSpPr/>
          <p:nvPr>
            <p:custDataLst>
              <p:tags r:id="rId6"/>
            </p:custDataLst>
          </p:nvPr>
        </p:nvSpPr>
        <p:spPr>
          <a:xfrm>
            <a:off x="6295298" y="2641649"/>
            <a:ext cx="515804" cy="515804"/>
          </a:xfrm>
          <a:prstGeom prst="ellipse">
            <a:avLst/>
          </a:prstGeom>
          <a:solidFill>
            <a:srgbClr val="FF94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2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31" name="椭圆 30"/>
          <p:cNvSpPr/>
          <p:nvPr>
            <p:custDataLst>
              <p:tags r:id="rId7"/>
            </p:custDataLst>
          </p:nvPr>
        </p:nvSpPr>
        <p:spPr>
          <a:xfrm>
            <a:off x="6295298" y="3706388"/>
            <a:ext cx="515804" cy="515804"/>
          </a:xfrm>
          <a:prstGeom prst="ellipse">
            <a:avLst/>
          </a:prstGeom>
          <a:solidFill>
            <a:srgbClr val="37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3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32" name="椭圆 31"/>
          <p:cNvSpPr/>
          <p:nvPr>
            <p:custDataLst>
              <p:tags r:id="rId8"/>
            </p:custDataLst>
          </p:nvPr>
        </p:nvSpPr>
        <p:spPr>
          <a:xfrm>
            <a:off x="6295298" y="4776966"/>
            <a:ext cx="515804" cy="515804"/>
          </a:xfrm>
          <a:prstGeom prst="ellipse">
            <a:avLst/>
          </a:prstGeom>
          <a:solidFill>
            <a:srgbClr val="FF94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4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654545" y="2903291"/>
            <a:ext cx="3055324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CONTENTS</a:t>
            </a: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1a8a88b8-940d-493b-a646-d33707380e9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/>
        </p:nvGrpSpPr>
        <p:grpSpPr>
          <a:xfrm>
            <a:off x="2493713" y="2962944"/>
            <a:ext cx="7010821" cy="2865223"/>
            <a:chOff x="2676593" y="3135301"/>
            <a:chExt cx="7010821" cy="2865223"/>
          </a:xfrm>
        </p:grpSpPr>
        <p:grpSp>
          <p:nvGrpSpPr>
            <p:cNvPr id="104" name="íṡḻïďê"/>
            <p:cNvGrpSpPr/>
            <p:nvPr/>
          </p:nvGrpSpPr>
          <p:grpSpPr>
            <a:xfrm>
              <a:off x="2676593" y="4143800"/>
              <a:ext cx="1305961" cy="234339"/>
              <a:chOff x="2481515" y="4143800"/>
              <a:chExt cx="1305961" cy="234339"/>
            </a:xfrm>
          </p:grpSpPr>
          <p:sp>
            <p:nvSpPr>
              <p:cNvPr id="122" name="iṥļïḓê"/>
              <p:cNvSpPr/>
              <p:nvPr/>
            </p:nvSpPr>
            <p:spPr bwMode="auto">
              <a:xfrm>
                <a:off x="3548476" y="4143800"/>
                <a:ext cx="239000" cy="234339"/>
              </a:xfrm>
              <a:custGeom>
                <a:avLst/>
                <a:gdLst>
                  <a:gd name="T0" fmla="*/ 1312 w 1990"/>
                  <a:gd name="T1" fmla="*/ 1552 h 1954"/>
                  <a:gd name="T2" fmla="*/ 291 w 1990"/>
                  <a:gd name="T3" fmla="*/ 1746 h 1954"/>
                  <a:gd name="T4" fmla="*/ 0 w 1990"/>
                  <a:gd name="T5" fmla="*/ 540 h 1954"/>
                  <a:gd name="T6" fmla="*/ 515 w 1990"/>
                  <a:gd name="T7" fmla="*/ 249 h 1954"/>
                  <a:gd name="T8" fmla="*/ 1205 w 1990"/>
                  <a:gd name="T9" fmla="*/ 0 h 1954"/>
                  <a:gd name="T10" fmla="*/ 1496 w 1990"/>
                  <a:gd name="T11" fmla="*/ 489 h 1954"/>
                  <a:gd name="T12" fmla="*/ 1413 w 1990"/>
                  <a:gd name="T13" fmla="*/ 291 h 1954"/>
                  <a:gd name="T14" fmla="*/ 802 w 1990"/>
                  <a:gd name="T15" fmla="*/ 83 h 1954"/>
                  <a:gd name="T16" fmla="*/ 1039 w 1990"/>
                  <a:gd name="T17" fmla="*/ 249 h 1954"/>
                  <a:gd name="T18" fmla="*/ 1243 w 1990"/>
                  <a:gd name="T19" fmla="*/ 499 h 1954"/>
                  <a:gd name="T20" fmla="*/ 291 w 1990"/>
                  <a:gd name="T21" fmla="*/ 333 h 1954"/>
                  <a:gd name="T22" fmla="*/ 83 w 1990"/>
                  <a:gd name="T23" fmla="*/ 1455 h 1954"/>
                  <a:gd name="T24" fmla="*/ 1039 w 1990"/>
                  <a:gd name="T25" fmla="*/ 1663 h 1954"/>
                  <a:gd name="T26" fmla="*/ 1641 w 1990"/>
                  <a:gd name="T27" fmla="*/ 1453 h 1954"/>
                  <a:gd name="T28" fmla="*/ 1138 w 1990"/>
                  <a:gd name="T29" fmla="*/ 583 h 1954"/>
                  <a:gd name="T30" fmla="*/ 1641 w 1990"/>
                  <a:gd name="T31" fmla="*/ 1453 h 1954"/>
                  <a:gd name="T32" fmla="*/ 1752 w 1990"/>
                  <a:gd name="T33" fmla="*/ 809 h 1954"/>
                  <a:gd name="T34" fmla="*/ 1026 w 1990"/>
                  <a:gd name="T35" fmla="*/ 1228 h 1954"/>
                  <a:gd name="T36" fmla="*/ 1767 w 1990"/>
                  <a:gd name="T37" fmla="*/ 1422 h 1954"/>
                  <a:gd name="T38" fmla="*/ 1717 w 1990"/>
                  <a:gd name="T39" fmla="*/ 1835 h 1954"/>
                  <a:gd name="T40" fmla="*/ 1767 w 1990"/>
                  <a:gd name="T41" fmla="*/ 1422 h 1954"/>
                  <a:gd name="T42" fmla="*/ 1739 w 1990"/>
                  <a:gd name="T43" fmla="*/ 1874 h 1954"/>
                  <a:gd name="T44" fmla="*/ 1956 w 1990"/>
                  <a:gd name="T45" fmla="*/ 1749 h 1954"/>
                  <a:gd name="T46" fmla="*/ 249 w 1990"/>
                  <a:gd name="T47" fmla="*/ 551 h 1954"/>
                  <a:gd name="T48" fmla="*/ 803 w 1990"/>
                  <a:gd name="T49" fmla="*/ 613 h 1954"/>
                  <a:gd name="T50" fmla="*/ 675 w 1990"/>
                  <a:gd name="T51" fmla="*/ 828 h 1954"/>
                  <a:gd name="T52" fmla="*/ 249 w 1990"/>
                  <a:gd name="T53" fmla="*/ 890 h 1954"/>
                  <a:gd name="T54" fmla="*/ 675 w 1990"/>
                  <a:gd name="T55" fmla="*/ 828 h 1954"/>
                  <a:gd name="T56" fmla="*/ 675 w 1990"/>
                  <a:gd name="T57" fmla="*/ 1167 h 1954"/>
                  <a:gd name="T58" fmla="*/ 249 w 1990"/>
                  <a:gd name="T59" fmla="*/ 1105 h 1954"/>
                  <a:gd name="T60" fmla="*/ 249 w 1990"/>
                  <a:gd name="T61" fmla="*/ 1444 h 1954"/>
                  <a:gd name="T62" fmla="*/ 803 w 1990"/>
                  <a:gd name="T63" fmla="*/ 1382 h 1954"/>
                  <a:gd name="T64" fmla="*/ 249 w 1990"/>
                  <a:gd name="T65" fmla="*/ 1444 h 1954"/>
                  <a:gd name="T66" fmla="*/ 1179 w 1990"/>
                  <a:gd name="T67" fmla="*/ 961 h 1954"/>
                  <a:gd name="T68" fmla="*/ 1300 w 1990"/>
                  <a:gd name="T69" fmla="*/ 1219 h 1954"/>
                  <a:gd name="T70" fmla="*/ 1604 w 1990"/>
                  <a:gd name="T71" fmla="*/ 858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0" h="1954">
                    <a:moveTo>
                      <a:pt x="1231" y="1534"/>
                    </a:moveTo>
                    <a:cubicBezTo>
                      <a:pt x="1258" y="1542"/>
                      <a:pt x="1285" y="1548"/>
                      <a:pt x="1312" y="1552"/>
                    </a:cubicBezTo>
                    <a:cubicBezTo>
                      <a:pt x="1272" y="1665"/>
                      <a:pt x="1165" y="1746"/>
                      <a:pt x="1039" y="1746"/>
                    </a:cubicBezTo>
                    <a:lnTo>
                      <a:pt x="291" y="1746"/>
                    </a:lnTo>
                    <a:cubicBezTo>
                      <a:pt x="131" y="1746"/>
                      <a:pt x="0" y="1615"/>
                      <a:pt x="0" y="1455"/>
                    </a:cubicBezTo>
                    <a:lnTo>
                      <a:pt x="0" y="540"/>
                    </a:lnTo>
                    <a:cubicBezTo>
                      <a:pt x="0" y="380"/>
                      <a:pt x="131" y="249"/>
                      <a:pt x="291" y="249"/>
                    </a:cubicBezTo>
                    <a:lnTo>
                      <a:pt x="515" y="249"/>
                    </a:lnTo>
                    <a:cubicBezTo>
                      <a:pt x="535" y="109"/>
                      <a:pt x="656" y="0"/>
                      <a:pt x="802" y="0"/>
                    </a:cubicBezTo>
                    <a:lnTo>
                      <a:pt x="1205" y="0"/>
                    </a:lnTo>
                    <a:cubicBezTo>
                      <a:pt x="1366" y="0"/>
                      <a:pt x="1496" y="131"/>
                      <a:pt x="1496" y="291"/>
                    </a:cubicBezTo>
                    <a:lnTo>
                      <a:pt x="1496" y="489"/>
                    </a:lnTo>
                    <a:cubicBezTo>
                      <a:pt x="1469" y="484"/>
                      <a:pt x="1441" y="480"/>
                      <a:pt x="1413" y="479"/>
                    </a:cubicBezTo>
                    <a:lnTo>
                      <a:pt x="1413" y="291"/>
                    </a:lnTo>
                    <a:cubicBezTo>
                      <a:pt x="1413" y="176"/>
                      <a:pt x="1320" y="83"/>
                      <a:pt x="1205" y="83"/>
                    </a:cubicBezTo>
                    <a:lnTo>
                      <a:pt x="802" y="83"/>
                    </a:lnTo>
                    <a:cubicBezTo>
                      <a:pt x="701" y="83"/>
                      <a:pt x="617" y="155"/>
                      <a:pt x="598" y="249"/>
                    </a:cubicBezTo>
                    <a:lnTo>
                      <a:pt x="1039" y="249"/>
                    </a:lnTo>
                    <a:cubicBezTo>
                      <a:pt x="1180" y="249"/>
                      <a:pt x="1297" y="349"/>
                      <a:pt x="1324" y="482"/>
                    </a:cubicBezTo>
                    <a:cubicBezTo>
                      <a:pt x="1297" y="485"/>
                      <a:pt x="1270" y="491"/>
                      <a:pt x="1243" y="499"/>
                    </a:cubicBezTo>
                    <a:cubicBezTo>
                      <a:pt x="1224" y="404"/>
                      <a:pt x="1140" y="333"/>
                      <a:pt x="1039" y="333"/>
                    </a:cubicBezTo>
                    <a:lnTo>
                      <a:pt x="291" y="333"/>
                    </a:lnTo>
                    <a:cubicBezTo>
                      <a:pt x="177" y="333"/>
                      <a:pt x="83" y="426"/>
                      <a:pt x="83" y="540"/>
                    </a:cubicBezTo>
                    <a:lnTo>
                      <a:pt x="83" y="1455"/>
                    </a:lnTo>
                    <a:cubicBezTo>
                      <a:pt x="83" y="1569"/>
                      <a:pt x="177" y="1663"/>
                      <a:pt x="291" y="1663"/>
                    </a:cubicBezTo>
                    <a:lnTo>
                      <a:pt x="1039" y="1663"/>
                    </a:lnTo>
                    <a:cubicBezTo>
                      <a:pt x="1126" y="1663"/>
                      <a:pt x="1200" y="1609"/>
                      <a:pt x="1231" y="1534"/>
                    </a:cubicBezTo>
                    <a:close/>
                    <a:moveTo>
                      <a:pt x="1641" y="1453"/>
                    </a:moveTo>
                    <a:cubicBezTo>
                      <a:pt x="1401" y="1591"/>
                      <a:pt x="1093" y="1509"/>
                      <a:pt x="955" y="1269"/>
                    </a:cubicBezTo>
                    <a:cubicBezTo>
                      <a:pt x="816" y="1029"/>
                      <a:pt x="899" y="722"/>
                      <a:pt x="1138" y="583"/>
                    </a:cubicBezTo>
                    <a:cubicBezTo>
                      <a:pt x="1378" y="445"/>
                      <a:pt x="1686" y="527"/>
                      <a:pt x="1824" y="767"/>
                    </a:cubicBezTo>
                    <a:cubicBezTo>
                      <a:pt x="1963" y="1007"/>
                      <a:pt x="1880" y="1314"/>
                      <a:pt x="1641" y="1453"/>
                    </a:cubicBezTo>
                    <a:close/>
                    <a:moveTo>
                      <a:pt x="1599" y="1381"/>
                    </a:moveTo>
                    <a:cubicBezTo>
                      <a:pt x="1799" y="1266"/>
                      <a:pt x="1868" y="1009"/>
                      <a:pt x="1752" y="809"/>
                    </a:cubicBezTo>
                    <a:cubicBezTo>
                      <a:pt x="1637" y="608"/>
                      <a:pt x="1380" y="539"/>
                      <a:pt x="1180" y="655"/>
                    </a:cubicBezTo>
                    <a:cubicBezTo>
                      <a:pt x="980" y="771"/>
                      <a:pt x="911" y="1027"/>
                      <a:pt x="1026" y="1228"/>
                    </a:cubicBezTo>
                    <a:cubicBezTo>
                      <a:pt x="1142" y="1428"/>
                      <a:pt x="1399" y="1497"/>
                      <a:pt x="1599" y="1381"/>
                    </a:cubicBezTo>
                    <a:close/>
                    <a:moveTo>
                      <a:pt x="1767" y="1422"/>
                    </a:moveTo>
                    <a:lnTo>
                      <a:pt x="1551" y="1547"/>
                    </a:lnTo>
                    <a:lnTo>
                      <a:pt x="1717" y="1835"/>
                    </a:lnTo>
                    <a:lnTo>
                      <a:pt x="1933" y="1710"/>
                    </a:lnTo>
                    <a:lnTo>
                      <a:pt x="1767" y="1422"/>
                    </a:lnTo>
                    <a:close/>
                    <a:moveTo>
                      <a:pt x="1956" y="1749"/>
                    </a:moveTo>
                    <a:lnTo>
                      <a:pt x="1739" y="1874"/>
                    </a:lnTo>
                    <a:cubicBezTo>
                      <a:pt x="1774" y="1934"/>
                      <a:pt x="1850" y="1954"/>
                      <a:pt x="1910" y="1919"/>
                    </a:cubicBezTo>
                    <a:cubicBezTo>
                      <a:pt x="1969" y="1885"/>
                      <a:pt x="1990" y="1809"/>
                      <a:pt x="1956" y="1749"/>
                    </a:cubicBezTo>
                    <a:close/>
                    <a:moveTo>
                      <a:pt x="803" y="551"/>
                    </a:moveTo>
                    <a:lnTo>
                      <a:pt x="249" y="551"/>
                    </a:lnTo>
                    <a:lnTo>
                      <a:pt x="249" y="613"/>
                    </a:lnTo>
                    <a:lnTo>
                      <a:pt x="803" y="613"/>
                    </a:lnTo>
                    <a:lnTo>
                      <a:pt x="803" y="551"/>
                    </a:lnTo>
                    <a:close/>
                    <a:moveTo>
                      <a:pt x="675" y="828"/>
                    </a:moveTo>
                    <a:lnTo>
                      <a:pt x="249" y="828"/>
                    </a:lnTo>
                    <a:lnTo>
                      <a:pt x="249" y="890"/>
                    </a:lnTo>
                    <a:lnTo>
                      <a:pt x="675" y="890"/>
                    </a:lnTo>
                    <a:lnTo>
                      <a:pt x="675" y="828"/>
                    </a:lnTo>
                    <a:close/>
                    <a:moveTo>
                      <a:pt x="249" y="1167"/>
                    </a:moveTo>
                    <a:lnTo>
                      <a:pt x="675" y="1167"/>
                    </a:lnTo>
                    <a:lnTo>
                      <a:pt x="675" y="1105"/>
                    </a:lnTo>
                    <a:lnTo>
                      <a:pt x="249" y="1105"/>
                    </a:lnTo>
                    <a:lnTo>
                      <a:pt x="249" y="1167"/>
                    </a:lnTo>
                    <a:close/>
                    <a:moveTo>
                      <a:pt x="249" y="1444"/>
                    </a:moveTo>
                    <a:lnTo>
                      <a:pt x="803" y="1444"/>
                    </a:lnTo>
                    <a:lnTo>
                      <a:pt x="803" y="1382"/>
                    </a:lnTo>
                    <a:lnTo>
                      <a:pt x="249" y="1382"/>
                    </a:lnTo>
                    <a:lnTo>
                      <a:pt x="249" y="1444"/>
                    </a:lnTo>
                    <a:close/>
                    <a:moveTo>
                      <a:pt x="1308" y="1105"/>
                    </a:moveTo>
                    <a:lnTo>
                      <a:pt x="1179" y="961"/>
                    </a:lnTo>
                    <a:lnTo>
                      <a:pt x="1118" y="1017"/>
                    </a:lnTo>
                    <a:lnTo>
                      <a:pt x="1300" y="1219"/>
                    </a:lnTo>
                    <a:lnTo>
                      <a:pt x="1657" y="922"/>
                    </a:lnTo>
                    <a:lnTo>
                      <a:pt x="1604" y="858"/>
                    </a:lnTo>
                    <a:lnTo>
                      <a:pt x="1308" y="11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0" name="ï$1íḍè"/>
              <p:cNvSpPr/>
              <p:nvPr/>
            </p:nvSpPr>
            <p:spPr bwMode="auto">
              <a:xfrm>
                <a:off x="2481515" y="4150794"/>
                <a:ext cx="239000" cy="220351"/>
              </a:xfrm>
              <a:custGeom>
                <a:avLst/>
                <a:gdLst>
                  <a:gd name="connsiteX0" fmla="*/ 469488 w 578320"/>
                  <a:gd name="connsiteY0" fmla="*/ 312166 h 533197"/>
                  <a:gd name="connsiteX1" fmla="*/ 523904 w 578320"/>
                  <a:gd name="connsiteY1" fmla="*/ 363740 h 533197"/>
                  <a:gd name="connsiteX2" fmla="*/ 523904 w 578320"/>
                  <a:gd name="connsiteY2" fmla="*/ 376634 h 533197"/>
                  <a:gd name="connsiteX3" fmla="*/ 527594 w 578320"/>
                  <a:gd name="connsiteY3" fmla="*/ 391369 h 533197"/>
                  <a:gd name="connsiteX4" fmla="*/ 512837 w 578320"/>
                  <a:gd name="connsiteY4" fmla="*/ 411630 h 533197"/>
                  <a:gd name="connsiteX5" fmla="*/ 498080 w 578320"/>
                  <a:gd name="connsiteY5" fmla="*/ 440180 h 533197"/>
                  <a:gd name="connsiteX6" fmla="*/ 529438 w 578320"/>
                  <a:gd name="connsiteY6" fmla="*/ 475176 h 533197"/>
                  <a:gd name="connsiteX7" fmla="*/ 578320 w 578320"/>
                  <a:gd name="connsiteY7" fmla="*/ 518462 h 533197"/>
                  <a:gd name="connsiteX8" fmla="*/ 485168 w 578320"/>
                  <a:gd name="connsiteY8" fmla="*/ 533197 h 533197"/>
                  <a:gd name="connsiteX9" fmla="*/ 477789 w 578320"/>
                  <a:gd name="connsiteY9" fmla="*/ 486228 h 533197"/>
                  <a:gd name="connsiteX10" fmla="*/ 481478 w 578320"/>
                  <a:gd name="connsiteY10" fmla="*/ 479781 h 533197"/>
                  <a:gd name="connsiteX11" fmla="*/ 480556 w 578320"/>
                  <a:gd name="connsiteY11" fmla="*/ 477939 h 533197"/>
                  <a:gd name="connsiteX12" fmla="*/ 471333 w 578320"/>
                  <a:gd name="connsiteY12" fmla="*/ 466888 h 533197"/>
                  <a:gd name="connsiteX13" fmla="*/ 467644 w 578320"/>
                  <a:gd name="connsiteY13" fmla="*/ 466888 h 533197"/>
                  <a:gd name="connsiteX14" fmla="*/ 458421 w 578320"/>
                  <a:gd name="connsiteY14" fmla="*/ 477939 h 533197"/>
                  <a:gd name="connsiteX15" fmla="*/ 458421 w 578320"/>
                  <a:gd name="connsiteY15" fmla="*/ 479781 h 533197"/>
                  <a:gd name="connsiteX16" fmla="*/ 462110 w 578320"/>
                  <a:gd name="connsiteY16" fmla="*/ 486228 h 533197"/>
                  <a:gd name="connsiteX17" fmla="*/ 454732 w 578320"/>
                  <a:gd name="connsiteY17" fmla="*/ 533197 h 533197"/>
                  <a:gd name="connsiteX18" fmla="*/ 361579 w 578320"/>
                  <a:gd name="connsiteY18" fmla="*/ 518462 h 533197"/>
                  <a:gd name="connsiteX19" fmla="*/ 409539 w 578320"/>
                  <a:gd name="connsiteY19" fmla="*/ 475176 h 533197"/>
                  <a:gd name="connsiteX20" fmla="*/ 440897 w 578320"/>
                  <a:gd name="connsiteY20" fmla="*/ 440180 h 533197"/>
                  <a:gd name="connsiteX21" fmla="*/ 427063 w 578320"/>
                  <a:gd name="connsiteY21" fmla="*/ 411630 h 533197"/>
                  <a:gd name="connsiteX22" fmla="*/ 411383 w 578320"/>
                  <a:gd name="connsiteY22" fmla="*/ 391369 h 533197"/>
                  <a:gd name="connsiteX23" fmla="*/ 415995 w 578320"/>
                  <a:gd name="connsiteY23" fmla="*/ 376634 h 533197"/>
                  <a:gd name="connsiteX24" fmla="*/ 415995 w 578320"/>
                  <a:gd name="connsiteY24" fmla="*/ 363740 h 533197"/>
                  <a:gd name="connsiteX25" fmla="*/ 469488 w 578320"/>
                  <a:gd name="connsiteY25" fmla="*/ 312166 h 533197"/>
                  <a:gd name="connsiteX26" fmla="*/ 107909 w 578320"/>
                  <a:gd name="connsiteY26" fmla="*/ 312166 h 533197"/>
                  <a:gd name="connsiteX27" fmla="*/ 162325 w 578320"/>
                  <a:gd name="connsiteY27" fmla="*/ 363740 h 533197"/>
                  <a:gd name="connsiteX28" fmla="*/ 162325 w 578320"/>
                  <a:gd name="connsiteY28" fmla="*/ 376634 h 533197"/>
                  <a:gd name="connsiteX29" fmla="*/ 166937 w 578320"/>
                  <a:gd name="connsiteY29" fmla="*/ 391369 h 533197"/>
                  <a:gd name="connsiteX30" fmla="*/ 151257 w 578320"/>
                  <a:gd name="connsiteY30" fmla="*/ 411630 h 533197"/>
                  <a:gd name="connsiteX31" fmla="*/ 137423 w 578320"/>
                  <a:gd name="connsiteY31" fmla="*/ 440180 h 533197"/>
                  <a:gd name="connsiteX32" fmla="*/ 167859 w 578320"/>
                  <a:gd name="connsiteY32" fmla="*/ 475176 h 533197"/>
                  <a:gd name="connsiteX33" fmla="*/ 216741 w 578320"/>
                  <a:gd name="connsiteY33" fmla="*/ 518462 h 533197"/>
                  <a:gd name="connsiteX34" fmla="*/ 123588 w 578320"/>
                  <a:gd name="connsiteY34" fmla="*/ 533197 h 533197"/>
                  <a:gd name="connsiteX35" fmla="*/ 116210 w 578320"/>
                  <a:gd name="connsiteY35" fmla="*/ 486228 h 533197"/>
                  <a:gd name="connsiteX36" fmla="*/ 119899 w 578320"/>
                  <a:gd name="connsiteY36" fmla="*/ 479781 h 533197"/>
                  <a:gd name="connsiteX37" fmla="*/ 119899 w 578320"/>
                  <a:gd name="connsiteY37" fmla="*/ 477939 h 533197"/>
                  <a:gd name="connsiteX38" fmla="*/ 109754 w 578320"/>
                  <a:gd name="connsiteY38" fmla="*/ 466888 h 533197"/>
                  <a:gd name="connsiteX39" fmla="*/ 106987 w 578320"/>
                  <a:gd name="connsiteY39" fmla="*/ 466888 h 533197"/>
                  <a:gd name="connsiteX40" fmla="*/ 96842 w 578320"/>
                  <a:gd name="connsiteY40" fmla="*/ 477939 h 533197"/>
                  <a:gd name="connsiteX41" fmla="*/ 96842 w 578320"/>
                  <a:gd name="connsiteY41" fmla="*/ 479781 h 533197"/>
                  <a:gd name="connsiteX42" fmla="*/ 100531 w 578320"/>
                  <a:gd name="connsiteY42" fmla="*/ 486228 h 533197"/>
                  <a:gd name="connsiteX43" fmla="*/ 93152 w 578320"/>
                  <a:gd name="connsiteY43" fmla="*/ 533197 h 533197"/>
                  <a:gd name="connsiteX44" fmla="*/ 0 w 578320"/>
                  <a:gd name="connsiteY44" fmla="*/ 518462 h 533197"/>
                  <a:gd name="connsiteX45" fmla="*/ 48882 w 578320"/>
                  <a:gd name="connsiteY45" fmla="*/ 475176 h 533197"/>
                  <a:gd name="connsiteX46" fmla="*/ 79318 w 578320"/>
                  <a:gd name="connsiteY46" fmla="*/ 440180 h 533197"/>
                  <a:gd name="connsiteX47" fmla="*/ 65483 w 578320"/>
                  <a:gd name="connsiteY47" fmla="*/ 411630 h 533197"/>
                  <a:gd name="connsiteX48" fmla="*/ 49804 w 578320"/>
                  <a:gd name="connsiteY48" fmla="*/ 391369 h 533197"/>
                  <a:gd name="connsiteX49" fmla="*/ 54416 w 578320"/>
                  <a:gd name="connsiteY49" fmla="*/ 376634 h 533197"/>
                  <a:gd name="connsiteX50" fmla="*/ 54416 w 578320"/>
                  <a:gd name="connsiteY50" fmla="*/ 363740 h 533197"/>
                  <a:gd name="connsiteX51" fmla="*/ 107909 w 578320"/>
                  <a:gd name="connsiteY51" fmla="*/ 312166 h 533197"/>
                  <a:gd name="connsiteX52" fmla="*/ 288717 w 578320"/>
                  <a:gd name="connsiteY52" fmla="*/ 237601 h 533197"/>
                  <a:gd name="connsiteX53" fmla="*/ 303485 w 578320"/>
                  <a:gd name="connsiteY53" fmla="*/ 252338 h 533197"/>
                  <a:gd name="connsiteX54" fmla="*/ 303485 w 578320"/>
                  <a:gd name="connsiteY54" fmla="*/ 331547 h 533197"/>
                  <a:gd name="connsiteX55" fmla="*/ 384708 w 578320"/>
                  <a:gd name="connsiteY55" fmla="*/ 398782 h 533197"/>
                  <a:gd name="connsiteX56" fmla="*/ 386554 w 578320"/>
                  <a:gd name="connsiteY56" fmla="*/ 419045 h 533197"/>
                  <a:gd name="connsiteX57" fmla="*/ 375478 w 578320"/>
                  <a:gd name="connsiteY57" fmla="*/ 423650 h 533197"/>
                  <a:gd name="connsiteX58" fmla="*/ 366248 w 578320"/>
                  <a:gd name="connsiteY58" fmla="*/ 420887 h 533197"/>
                  <a:gd name="connsiteX59" fmla="*/ 288717 w 578320"/>
                  <a:gd name="connsiteY59" fmla="*/ 356415 h 533197"/>
                  <a:gd name="connsiteX60" fmla="*/ 212108 w 578320"/>
                  <a:gd name="connsiteY60" fmla="*/ 420887 h 533197"/>
                  <a:gd name="connsiteX61" fmla="*/ 191802 w 578320"/>
                  <a:gd name="connsiteY61" fmla="*/ 419045 h 533197"/>
                  <a:gd name="connsiteX62" fmla="*/ 193648 w 578320"/>
                  <a:gd name="connsiteY62" fmla="*/ 398782 h 533197"/>
                  <a:gd name="connsiteX63" fmla="*/ 274872 w 578320"/>
                  <a:gd name="connsiteY63" fmla="*/ 331547 h 533197"/>
                  <a:gd name="connsiteX64" fmla="*/ 274872 w 578320"/>
                  <a:gd name="connsiteY64" fmla="*/ 252338 h 533197"/>
                  <a:gd name="connsiteX65" fmla="*/ 288717 w 578320"/>
                  <a:gd name="connsiteY65" fmla="*/ 237601 h 533197"/>
                  <a:gd name="connsiteX66" fmla="*/ 288699 w 578320"/>
                  <a:gd name="connsiteY66" fmla="*/ 0 h 533197"/>
                  <a:gd name="connsiteX67" fmla="*/ 343115 w 578320"/>
                  <a:gd name="connsiteY67" fmla="*/ 50653 h 533197"/>
                  <a:gd name="connsiteX68" fmla="*/ 343115 w 578320"/>
                  <a:gd name="connsiteY68" fmla="*/ 63546 h 533197"/>
                  <a:gd name="connsiteX69" fmla="*/ 346805 w 578320"/>
                  <a:gd name="connsiteY69" fmla="*/ 78282 h 533197"/>
                  <a:gd name="connsiteX70" fmla="*/ 332048 w 578320"/>
                  <a:gd name="connsiteY70" fmla="*/ 98543 h 533197"/>
                  <a:gd name="connsiteX71" fmla="*/ 318213 w 578320"/>
                  <a:gd name="connsiteY71" fmla="*/ 127093 h 533197"/>
                  <a:gd name="connsiteX72" fmla="*/ 348649 w 578320"/>
                  <a:gd name="connsiteY72" fmla="*/ 163010 h 533197"/>
                  <a:gd name="connsiteX73" fmla="*/ 397531 w 578320"/>
                  <a:gd name="connsiteY73" fmla="*/ 206295 h 533197"/>
                  <a:gd name="connsiteX74" fmla="*/ 304379 w 578320"/>
                  <a:gd name="connsiteY74" fmla="*/ 220110 h 533197"/>
                  <a:gd name="connsiteX75" fmla="*/ 297000 w 578320"/>
                  <a:gd name="connsiteY75" fmla="*/ 173141 h 533197"/>
                  <a:gd name="connsiteX76" fmla="*/ 300689 w 578320"/>
                  <a:gd name="connsiteY76" fmla="*/ 167615 h 533197"/>
                  <a:gd name="connsiteX77" fmla="*/ 300689 w 578320"/>
                  <a:gd name="connsiteY77" fmla="*/ 164852 h 533197"/>
                  <a:gd name="connsiteX78" fmla="*/ 290544 w 578320"/>
                  <a:gd name="connsiteY78" fmla="*/ 154722 h 533197"/>
                  <a:gd name="connsiteX79" fmla="*/ 287777 w 578320"/>
                  <a:gd name="connsiteY79" fmla="*/ 154722 h 533197"/>
                  <a:gd name="connsiteX80" fmla="*/ 277632 w 578320"/>
                  <a:gd name="connsiteY80" fmla="*/ 164852 h 533197"/>
                  <a:gd name="connsiteX81" fmla="*/ 277632 w 578320"/>
                  <a:gd name="connsiteY81" fmla="*/ 167615 h 533197"/>
                  <a:gd name="connsiteX82" fmla="*/ 281321 w 578320"/>
                  <a:gd name="connsiteY82" fmla="*/ 173141 h 533197"/>
                  <a:gd name="connsiteX83" fmla="*/ 273943 w 578320"/>
                  <a:gd name="connsiteY83" fmla="*/ 221031 h 533197"/>
                  <a:gd name="connsiteX84" fmla="*/ 180790 w 578320"/>
                  <a:gd name="connsiteY84" fmla="*/ 206295 h 533197"/>
                  <a:gd name="connsiteX85" fmla="*/ 228750 w 578320"/>
                  <a:gd name="connsiteY85" fmla="*/ 163010 h 533197"/>
                  <a:gd name="connsiteX86" fmla="*/ 260108 w 578320"/>
                  <a:gd name="connsiteY86" fmla="*/ 127093 h 533197"/>
                  <a:gd name="connsiteX87" fmla="*/ 246274 w 578320"/>
                  <a:gd name="connsiteY87" fmla="*/ 98543 h 533197"/>
                  <a:gd name="connsiteX88" fmla="*/ 230594 w 578320"/>
                  <a:gd name="connsiteY88" fmla="*/ 78282 h 533197"/>
                  <a:gd name="connsiteX89" fmla="*/ 235206 w 578320"/>
                  <a:gd name="connsiteY89" fmla="*/ 63546 h 533197"/>
                  <a:gd name="connsiteX90" fmla="*/ 235206 w 578320"/>
                  <a:gd name="connsiteY90" fmla="*/ 50653 h 533197"/>
                  <a:gd name="connsiteX91" fmla="*/ 288699 w 578320"/>
                  <a:gd name="connsiteY91" fmla="*/ 0 h 533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578320" h="533197">
                    <a:moveTo>
                      <a:pt x="469488" y="312166"/>
                    </a:moveTo>
                    <a:cubicBezTo>
                      <a:pt x="499002" y="312166"/>
                      <a:pt x="523904" y="335190"/>
                      <a:pt x="523904" y="363740"/>
                    </a:cubicBezTo>
                    <a:lnTo>
                      <a:pt x="523904" y="376634"/>
                    </a:lnTo>
                    <a:cubicBezTo>
                      <a:pt x="523904" y="376634"/>
                      <a:pt x="529438" y="381238"/>
                      <a:pt x="527594" y="391369"/>
                    </a:cubicBezTo>
                    <a:cubicBezTo>
                      <a:pt x="526671" y="404262"/>
                      <a:pt x="512837" y="411630"/>
                      <a:pt x="512837" y="411630"/>
                    </a:cubicBezTo>
                    <a:cubicBezTo>
                      <a:pt x="512837" y="411630"/>
                      <a:pt x="509147" y="430970"/>
                      <a:pt x="498080" y="440180"/>
                    </a:cubicBezTo>
                    <a:cubicBezTo>
                      <a:pt x="494391" y="467809"/>
                      <a:pt x="513759" y="470572"/>
                      <a:pt x="529438" y="475176"/>
                    </a:cubicBezTo>
                    <a:cubicBezTo>
                      <a:pt x="555263" y="483465"/>
                      <a:pt x="578320" y="485307"/>
                      <a:pt x="578320" y="518462"/>
                    </a:cubicBezTo>
                    <a:cubicBezTo>
                      <a:pt x="578320" y="525829"/>
                      <a:pt x="543273" y="532276"/>
                      <a:pt x="485168" y="533197"/>
                    </a:cubicBezTo>
                    <a:lnTo>
                      <a:pt x="477789" y="486228"/>
                    </a:lnTo>
                    <a:lnTo>
                      <a:pt x="481478" y="479781"/>
                    </a:lnTo>
                    <a:cubicBezTo>
                      <a:pt x="481478" y="478860"/>
                      <a:pt x="481478" y="477939"/>
                      <a:pt x="480556" y="477939"/>
                    </a:cubicBezTo>
                    <a:lnTo>
                      <a:pt x="471333" y="466888"/>
                    </a:lnTo>
                    <a:cubicBezTo>
                      <a:pt x="470411" y="465967"/>
                      <a:pt x="468566" y="465967"/>
                      <a:pt x="467644" y="466888"/>
                    </a:cubicBezTo>
                    <a:lnTo>
                      <a:pt x="458421" y="477939"/>
                    </a:lnTo>
                    <a:cubicBezTo>
                      <a:pt x="457499" y="477939"/>
                      <a:pt x="457499" y="478860"/>
                      <a:pt x="458421" y="479781"/>
                    </a:cubicBezTo>
                    <a:lnTo>
                      <a:pt x="462110" y="486228"/>
                    </a:lnTo>
                    <a:lnTo>
                      <a:pt x="454732" y="533197"/>
                    </a:lnTo>
                    <a:cubicBezTo>
                      <a:pt x="396627" y="532276"/>
                      <a:pt x="361579" y="525829"/>
                      <a:pt x="361579" y="518462"/>
                    </a:cubicBezTo>
                    <a:cubicBezTo>
                      <a:pt x="361579" y="485307"/>
                      <a:pt x="384637" y="483465"/>
                      <a:pt x="409539" y="475176"/>
                    </a:cubicBezTo>
                    <a:cubicBezTo>
                      <a:pt x="425218" y="470572"/>
                      <a:pt x="444586" y="466888"/>
                      <a:pt x="440897" y="440180"/>
                    </a:cubicBezTo>
                    <a:cubicBezTo>
                      <a:pt x="430752" y="430970"/>
                      <a:pt x="427063" y="411630"/>
                      <a:pt x="427063" y="411630"/>
                    </a:cubicBezTo>
                    <a:cubicBezTo>
                      <a:pt x="427063" y="411630"/>
                      <a:pt x="413228" y="404262"/>
                      <a:pt x="411383" y="391369"/>
                    </a:cubicBezTo>
                    <a:cubicBezTo>
                      <a:pt x="410461" y="381238"/>
                      <a:pt x="415995" y="376634"/>
                      <a:pt x="415995" y="376634"/>
                    </a:cubicBezTo>
                    <a:lnTo>
                      <a:pt x="415995" y="363740"/>
                    </a:lnTo>
                    <a:cubicBezTo>
                      <a:pt x="415995" y="335190"/>
                      <a:pt x="439975" y="312166"/>
                      <a:pt x="469488" y="312166"/>
                    </a:cubicBezTo>
                    <a:close/>
                    <a:moveTo>
                      <a:pt x="107909" y="312166"/>
                    </a:moveTo>
                    <a:cubicBezTo>
                      <a:pt x="138345" y="312166"/>
                      <a:pt x="162325" y="335190"/>
                      <a:pt x="162325" y="363740"/>
                    </a:cubicBezTo>
                    <a:lnTo>
                      <a:pt x="162325" y="376634"/>
                    </a:lnTo>
                    <a:cubicBezTo>
                      <a:pt x="162325" y="376634"/>
                      <a:pt x="167859" y="381238"/>
                      <a:pt x="166937" y="391369"/>
                    </a:cubicBezTo>
                    <a:cubicBezTo>
                      <a:pt x="165092" y="404262"/>
                      <a:pt x="151257" y="411630"/>
                      <a:pt x="151257" y="411630"/>
                    </a:cubicBezTo>
                    <a:cubicBezTo>
                      <a:pt x="151257" y="411630"/>
                      <a:pt x="147568" y="430970"/>
                      <a:pt x="137423" y="440180"/>
                    </a:cubicBezTo>
                    <a:cubicBezTo>
                      <a:pt x="132811" y="467809"/>
                      <a:pt x="152180" y="470572"/>
                      <a:pt x="167859" y="475176"/>
                    </a:cubicBezTo>
                    <a:cubicBezTo>
                      <a:pt x="193684" y="483465"/>
                      <a:pt x="216741" y="485307"/>
                      <a:pt x="216741" y="518462"/>
                    </a:cubicBezTo>
                    <a:cubicBezTo>
                      <a:pt x="216741" y="525829"/>
                      <a:pt x="181693" y="532276"/>
                      <a:pt x="123588" y="533197"/>
                    </a:cubicBezTo>
                    <a:lnTo>
                      <a:pt x="116210" y="486228"/>
                    </a:lnTo>
                    <a:lnTo>
                      <a:pt x="119899" y="479781"/>
                    </a:lnTo>
                    <a:cubicBezTo>
                      <a:pt x="120821" y="478860"/>
                      <a:pt x="119899" y="477939"/>
                      <a:pt x="119899" y="477939"/>
                    </a:cubicBezTo>
                    <a:lnTo>
                      <a:pt x="109754" y="466888"/>
                    </a:lnTo>
                    <a:cubicBezTo>
                      <a:pt x="108832" y="465967"/>
                      <a:pt x="107909" y="465967"/>
                      <a:pt x="106987" y="466888"/>
                    </a:cubicBezTo>
                    <a:lnTo>
                      <a:pt x="96842" y="477939"/>
                    </a:lnTo>
                    <a:cubicBezTo>
                      <a:pt x="96842" y="477939"/>
                      <a:pt x="95919" y="478860"/>
                      <a:pt x="96842" y="479781"/>
                    </a:cubicBezTo>
                    <a:lnTo>
                      <a:pt x="100531" y="486228"/>
                    </a:lnTo>
                    <a:lnTo>
                      <a:pt x="93152" y="533197"/>
                    </a:lnTo>
                    <a:cubicBezTo>
                      <a:pt x="35047" y="532276"/>
                      <a:pt x="0" y="525829"/>
                      <a:pt x="0" y="518462"/>
                    </a:cubicBezTo>
                    <a:cubicBezTo>
                      <a:pt x="0" y="485307"/>
                      <a:pt x="23057" y="483465"/>
                      <a:pt x="48882" y="475176"/>
                    </a:cubicBezTo>
                    <a:cubicBezTo>
                      <a:pt x="64561" y="470572"/>
                      <a:pt x="83929" y="466888"/>
                      <a:pt x="79318" y="440180"/>
                    </a:cubicBezTo>
                    <a:cubicBezTo>
                      <a:pt x="69173" y="430970"/>
                      <a:pt x="65483" y="411630"/>
                      <a:pt x="65483" y="411630"/>
                    </a:cubicBezTo>
                    <a:cubicBezTo>
                      <a:pt x="65483" y="411630"/>
                      <a:pt x="51649" y="404262"/>
                      <a:pt x="49804" y="391369"/>
                    </a:cubicBezTo>
                    <a:cubicBezTo>
                      <a:pt x="48882" y="381238"/>
                      <a:pt x="54416" y="376634"/>
                      <a:pt x="54416" y="376634"/>
                    </a:cubicBezTo>
                    <a:lnTo>
                      <a:pt x="54416" y="363740"/>
                    </a:lnTo>
                    <a:cubicBezTo>
                      <a:pt x="54416" y="335190"/>
                      <a:pt x="78396" y="312166"/>
                      <a:pt x="107909" y="312166"/>
                    </a:cubicBezTo>
                    <a:close/>
                    <a:moveTo>
                      <a:pt x="288717" y="237601"/>
                    </a:moveTo>
                    <a:cubicBezTo>
                      <a:pt x="297024" y="237601"/>
                      <a:pt x="303485" y="244048"/>
                      <a:pt x="303485" y="252338"/>
                    </a:cubicBezTo>
                    <a:lnTo>
                      <a:pt x="303485" y="331547"/>
                    </a:lnTo>
                    <a:lnTo>
                      <a:pt x="384708" y="398782"/>
                    </a:lnTo>
                    <a:cubicBezTo>
                      <a:pt x="390246" y="403387"/>
                      <a:pt x="391169" y="412598"/>
                      <a:pt x="386554" y="419045"/>
                    </a:cubicBezTo>
                    <a:cubicBezTo>
                      <a:pt x="383785" y="421808"/>
                      <a:pt x="379170" y="423650"/>
                      <a:pt x="375478" y="423650"/>
                    </a:cubicBezTo>
                    <a:cubicBezTo>
                      <a:pt x="371786" y="423650"/>
                      <a:pt x="369017" y="422729"/>
                      <a:pt x="366248" y="420887"/>
                    </a:cubicBezTo>
                    <a:lnTo>
                      <a:pt x="288717" y="356415"/>
                    </a:lnTo>
                    <a:lnTo>
                      <a:pt x="212108" y="420887"/>
                    </a:lnTo>
                    <a:cubicBezTo>
                      <a:pt x="205647" y="425492"/>
                      <a:pt x="196417" y="424571"/>
                      <a:pt x="191802" y="419045"/>
                    </a:cubicBezTo>
                    <a:cubicBezTo>
                      <a:pt x="186264" y="412598"/>
                      <a:pt x="187187" y="403387"/>
                      <a:pt x="193648" y="398782"/>
                    </a:cubicBezTo>
                    <a:lnTo>
                      <a:pt x="274872" y="331547"/>
                    </a:lnTo>
                    <a:lnTo>
                      <a:pt x="274872" y="252338"/>
                    </a:lnTo>
                    <a:cubicBezTo>
                      <a:pt x="274872" y="244048"/>
                      <a:pt x="281333" y="237601"/>
                      <a:pt x="288717" y="237601"/>
                    </a:cubicBezTo>
                    <a:close/>
                    <a:moveTo>
                      <a:pt x="288699" y="0"/>
                    </a:moveTo>
                    <a:cubicBezTo>
                      <a:pt x="318213" y="0"/>
                      <a:pt x="343115" y="22103"/>
                      <a:pt x="343115" y="50653"/>
                    </a:cubicBezTo>
                    <a:lnTo>
                      <a:pt x="343115" y="63546"/>
                    </a:lnTo>
                    <a:cubicBezTo>
                      <a:pt x="343115" y="63546"/>
                      <a:pt x="348649" y="68151"/>
                      <a:pt x="346805" y="78282"/>
                    </a:cubicBezTo>
                    <a:cubicBezTo>
                      <a:pt x="345882" y="92096"/>
                      <a:pt x="332048" y="98543"/>
                      <a:pt x="332048" y="98543"/>
                    </a:cubicBezTo>
                    <a:cubicBezTo>
                      <a:pt x="332048" y="98543"/>
                      <a:pt x="328358" y="117883"/>
                      <a:pt x="318213" y="127093"/>
                    </a:cubicBezTo>
                    <a:cubicBezTo>
                      <a:pt x="313602" y="154722"/>
                      <a:pt x="332970" y="157484"/>
                      <a:pt x="348649" y="163010"/>
                    </a:cubicBezTo>
                    <a:cubicBezTo>
                      <a:pt x="374474" y="171299"/>
                      <a:pt x="397531" y="172220"/>
                      <a:pt x="397531" y="206295"/>
                    </a:cubicBezTo>
                    <a:cubicBezTo>
                      <a:pt x="397531" y="212742"/>
                      <a:pt x="362484" y="219189"/>
                      <a:pt x="304379" y="220110"/>
                    </a:cubicBezTo>
                    <a:lnTo>
                      <a:pt x="297000" y="173141"/>
                    </a:lnTo>
                    <a:lnTo>
                      <a:pt x="300689" y="167615"/>
                    </a:lnTo>
                    <a:cubicBezTo>
                      <a:pt x="300689" y="166694"/>
                      <a:pt x="300689" y="165773"/>
                      <a:pt x="300689" y="164852"/>
                    </a:cubicBezTo>
                    <a:lnTo>
                      <a:pt x="290544" y="154722"/>
                    </a:lnTo>
                    <a:cubicBezTo>
                      <a:pt x="289622" y="153801"/>
                      <a:pt x="287777" y="153801"/>
                      <a:pt x="287777" y="154722"/>
                    </a:cubicBezTo>
                    <a:lnTo>
                      <a:pt x="277632" y="164852"/>
                    </a:lnTo>
                    <a:cubicBezTo>
                      <a:pt x="276710" y="165773"/>
                      <a:pt x="276710" y="166694"/>
                      <a:pt x="277632" y="167615"/>
                    </a:cubicBezTo>
                    <a:lnTo>
                      <a:pt x="281321" y="173141"/>
                    </a:lnTo>
                    <a:lnTo>
                      <a:pt x="273943" y="221031"/>
                    </a:lnTo>
                    <a:cubicBezTo>
                      <a:pt x="215838" y="219189"/>
                      <a:pt x="180790" y="212742"/>
                      <a:pt x="180790" y="206295"/>
                    </a:cubicBezTo>
                    <a:cubicBezTo>
                      <a:pt x="180790" y="172220"/>
                      <a:pt x="203848" y="171299"/>
                      <a:pt x="228750" y="163010"/>
                    </a:cubicBezTo>
                    <a:cubicBezTo>
                      <a:pt x="244429" y="157484"/>
                      <a:pt x="264720" y="154722"/>
                      <a:pt x="260108" y="127093"/>
                    </a:cubicBezTo>
                    <a:cubicBezTo>
                      <a:pt x="249963" y="117883"/>
                      <a:pt x="246274" y="98543"/>
                      <a:pt x="246274" y="98543"/>
                    </a:cubicBezTo>
                    <a:cubicBezTo>
                      <a:pt x="246274" y="98543"/>
                      <a:pt x="232439" y="92096"/>
                      <a:pt x="230594" y="78282"/>
                    </a:cubicBezTo>
                    <a:cubicBezTo>
                      <a:pt x="229672" y="68151"/>
                      <a:pt x="235206" y="63546"/>
                      <a:pt x="235206" y="63546"/>
                    </a:cubicBezTo>
                    <a:lnTo>
                      <a:pt x="235206" y="50653"/>
                    </a:lnTo>
                    <a:cubicBezTo>
                      <a:pt x="235206" y="22103"/>
                      <a:pt x="259186" y="0"/>
                      <a:pt x="28869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07" name="íŝlíḑé"/>
            <p:cNvGrpSpPr/>
            <p:nvPr/>
          </p:nvGrpSpPr>
          <p:grpSpPr>
            <a:xfrm>
              <a:off x="8246896" y="4164245"/>
              <a:ext cx="1440518" cy="193448"/>
              <a:chOff x="7422908" y="4164245"/>
              <a:chExt cx="1440518" cy="193448"/>
            </a:xfrm>
          </p:grpSpPr>
          <p:sp>
            <p:nvSpPr>
              <p:cNvPr id="116" name="îŝlíḑe"/>
              <p:cNvSpPr/>
              <p:nvPr/>
            </p:nvSpPr>
            <p:spPr bwMode="auto">
              <a:xfrm>
                <a:off x="7422908" y="4176940"/>
                <a:ext cx="239000" cy="168060"/>
              </a:xfrm>
              <a:custGeom>
                <a:avLst/>
                <a:gdLst>
                  <a:gd name="connsiteX0" fmla="*/ 449927 w 558430"/>
                  <a:gd name="connsiteY0" fmla="*/ 167891 h 392678"/>
                  <a:gd name="connsiteX1" fmla="*/ 444760 w 558430"/>
                  <a:gd name="connsiteY1" fmla="*/ 178218 h 392678"/>
                  <a:gd name="connsiteX2" fmla="*/ 431843 w 558430"/>
                  <a:gd name="connsiteY2" fmla="*/ 204034 h 392678"/>
                  <a:gd name="connsiteX3" fmla="*/ 452510 w 558430"/>
                  <a:gd name="connsiteY3" fmla="*/ 204034 h 392678"/>
                  <a:gd name="connsiteX4" fmla="*/ 449927 w 558430"/>
                  <a:gd name="connsiteY4" fmla="*/ 178218 h 392678"/>
                  <a:gd name="connsiteX5" fmla="*/ 449927 w 558430"/>
                  <a:gd name="connsiteY5" fmla="*/ 167891 h 392678"/>
                  <a:gd name="connsiteX6" fmla="*/ 434427 w 558430"/>
                  <a:gd name="connsiteY6" fmla="*/ 124004 h 392678"/>
                  <a:gd name="connsiteX7" fmla="*/ 478344 w 558430"/>
                  <a:gd name="connsiteY7" fmla="*/ 124004 h 392678"/>
                  <a:gd name="connsiteX8" fmla="*/ 496428 w 558430"/>
                  <a:gd name="connsiteY8" fmla="*/ 271155 h 392678"/>
                  <a:gd name="connsiteX9" fmla="*/ 457677 w 558430"/>
                  <a:gd name="connsiteY9" fmla="*/ 271155 h 392678"/>
                  <a:gd name="connsiteX10" fmla="*/ 452510 w 558430"/>
                  <a:gd name="connsiteY10" fmla="*/ 235013 h 392678"/>
                  <a:gd name="connsiteX11" fmla="*/ 421510 w 558430"/>
                  <a:gd name="connsiteY11" fmla="*/ 235013 h 392678"/>
                  <a:gd name="connsiteX12" fmla="*/ 403426 w 558430"/>
                  <a:gd name="connsiteY12" fmla="*/ 271155 h 392678"/>
                  <a:gd name="connsiteX13" fmla="*/ 362091 w 558430"/>
                  <a:gd name="connsiteY13" fmla="*/ 271155 h 392678"/>
                  <a:gd name="connsiteX14" fmla="*/ 232747 w 558430"/>
                  <a:gd name="connsiteY14" fmla="*/ 124004 h 392678"/>
                  <a:gd name="connsiteX15" fmla="*/ 269088 w 558430"/>
                  <a:gd name="connsiteY15" fmla="*/ 124004 h 392678"/>
                  <a:gd name="connsiteX16" fmla="*/ 243130 w 558430"/>
                  <a:gd name="connsiteY16" fmla="*/ 271155 h 392678"/>
                  <a:gd name="connsiteX17" fmla="*/ 204193 w 558430"/>
                  <a:gd name="connsiteY17" fmla="*/ 271155 h 392678"/>
                  <a:gd name="connsiteX18" fmla="*/ 51668 w 558430"/>
                  <a:gd name="connsiteY18" fmla="*/ 124004 h 392678"/>
                  <a:gd name="connsiteX19" fmla="*/ 116336 w 558430"/>
                  <a:gd name="connsiteY19" fmla="*/ 124004 h 392678"/>
                  <a:gd name="connsiteX20" fmla="*/ 124097 w 558430"/>
                  <a:gd name="connsiteY20" fmla="*/ 193707 h 392678"/>
                  <a:gd name="connsiteX21" fmla="*/ 126683 w 558430"/>
                  <a:gd name="connsiteY21" fmla="*/ 216941 h 392678"/>
                  <a:gd name="connsiteX22" fmla="*/ 137030 w 558430"/>
                  <a:gd name="connsiteY22" fmla="*/ 191126 h 392678"/>
                  <a:gd name="connsiteX23" fmla="*/ 170658 w 558430"/>
                  <a:gd name="connsiteY23" fmla="*/ 124004 h 392678"/>
                  <a:gd name="connsiteX24" fmla="*/ 212046 w 558430"/>
                  <a:gd name="connsiteY24" fmla="*/ 124004 h 392678"/>
                  <a:gd name="connsiteX25" fmla="*/ 137030 w 558430"/>
                  <a:gd name="connsiteY25" fmla="*/ 271155 h 392678"/>
                  <a:gd name="connsiteX26" fmla="*/ 95642 w 558430"/>
                  <a:gd name="connsiteY26" fmla="*/ 271155 h 392678"/>
                  <a:gd name="connsiteX27" fmla="*/ 80122 w 558430"/>
                  <a:gd name="connsiteY27" fmla="*/ 152402 h 392678"/>
                  <a:gd name="connsiteX28" fmla="*/ 118923 w 558430"/>
                  <a:gd name="connsiteY28" fmla="*/ 175636 h 392678"/>
                  <a:gd name="connsiteX29" fmla="*/ 338667 w 558430"/>
                  <a:gd name="connsiteY29" fmla="*/ 121524 h 392678"/>
                  <a:gd name="connsiteX30" fmla="*/ 372222 w 558430"/>
                  <a:gd name="connsiteY30" fmla="*/ 129264 h 392678"/>
                  <a:gd name="connsiteX31" fmla="*/ 377384 w 558430"/>
                  <a:gd name="connsiteY31" fmla="*/ 129264 h 392678"/>
                  <a:gd name="connsiteX32" fmla="*/ 364479 w 558430"/>
                  <a:gd name="connsiteY32" fmla="*/ 162802 h 392678"/>
                  <a:gd name="connsiteX33" fmla="*/ 359316 w 558430"/>
                  <a:gd name="connsiteY33" fmla="*/ 160222 h 392678"/>
                  <a:gd name="connsiteX34" fmla="*/ 336086 w 558430"/>
                  <a:gd name="connsiteY34" fmla="*/ 155062 h 392678"/>
                  <a:gd name="connsiteX35" fmla="*/ 320599 w 558430"/>
                  <a:gd name="connsiteY35" fmla="*/ 165381 h 392678"/>
                  <a:gd name="connsiteX36" fmla="*/ 336086 w 558430"/>
                  <a:gd name="connsiteY36" fmla="*/ 180860 h 392678"/>
                  <a:gd name="connsiteX37" fmla="*/ 367060 w 558430"/>
                  <a:gd name="connsiteY37" fmla="*/ 222138 h 392678"/>
                  <a:gd name="connsiteX38" fmla="*/ 307694 w 558430"/>
                  <a:gd name="connsiteY38" fmla="*/ 271155 h 392678"/>
                  <a:gd name="connsiteX39" fmla="*/ 263815 w 558430"/>
                  <a:gd name="connsiteY39" fmla="*/ 260836 h 392678"/>
                  <a:gd name="connsiteX40" fmla="*/ 261234 w 558430"/>
                  <a:gd name="connsiteY40" fmla="*/ 258256 h 392678"/>
                  <a:gd name="connsiteX41" fmla="*/ 274139 w 558430"/>
                  <a:gd name="connsiteY41" fmla="*/ 227298 h 392678"/>
                  <a:gd name="connsiteX42" fmla="*/ 279302 w 558430"/>
                  <a:gd name="connsiteY42" fmla="*/ 229878 h 392678"/>
                  <a:gd name="connsiteX43" fmla="*/ 310275 w 558430"/>
                  <a:gd name="connsiteY43" fmla="*/ 237617 h 392678"/>
                  <a:gd name="connsiteX44" fmla="*/ 325762 w 558430"/>
                  <a:gd name="connsiteY44" fmla="*/ 227298 h 392678"/>
                  <a:gd name="connsiteX45" fmla="*/ 310275 w 558430"/>
                  <a:gd name="connsiteY45" fmla="*/ 211819 h 392678"/>
                  <a:gd name="connsiteX46" fmla="*/ 279302 w 558430"/>
                  <a:gd name="connsiteY46" fmla="*/ 170541 h 392678"/>
                  <a:gd name="connsiteX47" fmla="*/ 338667 w 558430"/>
                  <a:gd name="connsiteY47" fmla="*/ 121524 h 392678"/>
                  <a:gd name="connsiteX48" fmla="*/ 31024 w 558430"/>
                  <a:gd name="connsiteY48" fmla="*/ 33584 h 392678"/>
                  <a:gd name="connsiteX49" fmla="*/ 33609 w 558430"/>
                  <a:gd name="connsiteY49" fmla="*/ 359094 h 392678"/>
                  <a:gd name="connsiteX50" fmla="*/ 524821 w 558430"/>
                  <a:gd name="connsiteY50" fmla="*/ 359094 h 392678"/>
                  <a:gd name="connsiteX51" fmla="*/ 524821 w 558430"/>
                  <a:gd name="connsiteY51" fmla="*/ 33584 h 392678"/>
                  <a:gd name="connsiteX52" fmla="*/ 31024 w 558430"/>
                  <a:gd name="connsiteY52" fmla="*/ 0 h 392678"/>
                  <a:gd name="connsiteX53" fmla="*/ 527406 w 558430"/>
                  <a:gd name="connsiteY53" fmla="*/ 0 h 392678"/>
                  <a:gd name="connsiteX54" fmla="*/ 558430 w 558430"/>
                  <a:gd name="connsiteY54" fmla="*/ 33584 h 392678"/>
                  <a:gd name="connsiteX55" fmla="*/ 558430 w 558430"/>
                  <a:gd name="connsiteY55" fmla="*/ 359094 h 392678"/>
                  <a:gd name="connsiteX56" fmla="*/ 527406 w 558430"/>
                  <a:gd name="connsiteY56" fmla="*/ 392678 h 392678"/>
                  <a:gd name="connsiteX57" fmla="*/ 31024 w 558430"/>
                  <a:gd name="connsiteY57" fmla="*/ 392678 h 392678"/>
                  <a:gd name="connsiteX58" fmla="*/ 0 w 558430"/>
                  <a:gd name="connsiteY58" fmla="*/ 359094 h 392678"/>
                  <a:gd name="connsiteX59" fmla="*/ 0 w 558430"/>
                  <a:gd name="connsiteY59" fmla="*/ 33584 h 392678"/>
                  <a:gd name="connsiteX60" fmla="*/ 31024 w 558430"/>
                  <a:gd name="connsiteY60" fmla="*/ 0 h 392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558430" h="392678">
                    <a:moveTo>
                      <a:pt x="449927" y="167891"/>
                    </a:moveTo>
                    <a:cubicBezTo>
                      <a:pt x="447344" y="173054"/>
                      <a:pt x="444760" y="175636"/>
                      <a:pt x="444760" y="178218"/>
                    </a:cubicBezTo>
                    <a:lnTo>
                      <a:pt x="431843" y="204034"/>
                    </a:lnTo>
                    <a:lnTo>
                      <a:pt x="452510" y="204034"/>
                    </a:lnTo>
                    <a:lnTo>
                      <a:pt x="449927" y="178218"/>
                    </a:lnTo>
                    <a:cubicBezTo>
                      <a:pt x="449927" y="175636"/>
                      <a:pt x="449927" y="170473"/>
                      <a:pt x="449927" y="167891"/>
                    </a:cubicBezTo>
                    <a:close/>
                    <a:moveTo>
                      <a:pt x="434427" y="124004"/>
                    </a:moveTo>
                    <a:lnTo>
                      <a:pt x="478344" y="124004"/>
                    </a:lnTo>
                    <a:lnTo>
                      <a:pt x="496428" y="271155"/>
                    </a:lnTo>
                    <a:lnTo>
                      <a:pt x="457677" y="271155"/>
                    </a:lnTo>
                    <a:lnTo>
                      <a:pt x="452510" y="235013"/>
                    </a:lnTo>
                    <a:lnTo>
                      <a:pt x="421510" y="235013"/>
                    </a:lnTo>
                    <a:lnTo>
                      <a:pt x="403426" y="271155"/>
                    </a:lnTo>
                    <a:lnTo>
                      <a:pt x="362091" y="271155"/>
                    </a:lnTo>
                    <a:close/>
                    <a:moveTo>
                      <a:pt x="232747" y="124004"/>
                    </a:moveTo>
                    <a:lnTo>
                      <a:pt x="269088" y="124004"/>
                    </a:lnTo>
                    <a:lnTo>
                      <a:pt x="243130" y="271155"/>
                    </a:lnTo>
                    <a:lnTo>
                      <a:pt x="204193" y="271155"/>
                    </a:lnTo>
                    <a:close/>
                    <a:moveTo>
                      <a:pt x="51668" y="124004"/>
                    </a:moveTo>
                    <a:lnTo>
                      <a:pt x="116336" y="124004"/>
                    </a:lnTo>
                    <a:lnTo>
                      <a:pt x="124097" y="193707"/>
                    </a:lnTo>
                    <a:cubicBezTo>
                      <a:pt x="124097" y="201452"/>
                      <a:pt x="124097" y="209197"/>
                      <a:pt x="126683" y="216941"/>
                    </a:cubicBezTo>
                    <a:cubicBezTo>
                      <a:pt x="129270" y="209197"/>
                      <a:pt x="131857" y="201452"/>
                      <a:pt x="137030" y="191126"/>
                    </a:cubicBezTo>
                    <a:lnTo>
                      <a:pt x="170658" y="124004"/>
                    </a:lnTo>
                    <a:lnTo>
                      <a:pt x="212046" y="124004"/>
                    </a:lnTo>
                    <a:lnTo>
                      <a:pt x="137030" y="271155"/>
                    </a:lnTo>
                    <a:lnTo>
                      <a:pt x="95642" y="271155"/>
                    </a:lnTo>
                    <a:lnTo>
                      <a:pt x="80122" y="152402"/>
                    </a:lnTo>
                    <a:lnTo>
                      <a:pt x="118923" y="175636"/>
                    </a:lnTo>
                    <a:close/>
                    <a:moveTo>
                      <a:pt x="338667" y="121524"/>
                    </a:moveTo>
                    <a:cubicBezTo>
                      <a:pt x="351573" y="121524"/>
                      <a:pt x="364479" y="124104"/>
                      <a:pt x="372222" y="129264"/>
                    </a:cubicBezTo>
                    <a:lnTo>
                      <a:pt x="377384" y="129264"/>
                    </a:lnTo>
                    <a:lnTo>
                      <a:pt x="364479" y="162802"/>
                    </a:lnTo>
                    <a:lnTo>
                      <a:pt x="359316" y="160222"/>
                    </a:lnTo>
                    <a:cubicBezTo>
                      <a:pt x="359316" y="160222"/>
                      <a:pt x="348992" y="155062"/>
                      <a:pt x="336086" y="155062"/>
                    </a:cubicBezTo>
                    <a:cubicBezTo>
                      <a:pt x="325762" y="155062"/>
                      <a:pt x="320599" y="160222"/>
                      <a:pt x="320599" y="165381"/>
                    </a:cubicBezTo>
                    <a:cubicBezTo>
                      <a:pt x="320599" y="170541"/>
                      <a:pt x="325762" y="175701"/>
                      <a:pt x="336086" y="180860"/>
                    </a:cubicBezTo>
                    <a:cubicBezTo>
                      <a:pt x="356735" y="191180"/>
                      <a:pt x="367060" y="204079"/>
                      <a:pt x="367060" y="222138"/>
                    </a:cubicBezTo>
                    <a:cubicBezTo>
                      <a:pt x="367060" y="250516"/>
                      <a:pt x="343829" y="271155"/>
                      <a:pt x="307694" y="271155"/>
                    </a:cubicBezTo>
                    <a:cubicBezTo>
                      <a:pt x="289626" y="271155"/>
                      <a:pt x="274139" y="268575"/>
                      <a:pt x="263815" y="260836"/>
                    </a:cubicBezTo>
                    <a:lnTo>
                      <a:pt x="261234" y="258256"/>
                    </a:lnTo>
                    <a:lnTo>
                      <a:pt x="274139" y="227298"/>
                    </a:lnTo>
                    <a:lnTo>
                      <a:pt x="279302" y="229878"/>
                    </a:lnTo>
                    <a:cubicBezTo>
                      <a:pt x="287045" y="235037"/>
                      <a:pt x="299950" y="237617"/>
                      <a:pt x="310275" y="237617"/>
                    </a:cubicBezTo>
                    <a:cubicBezTo>
                      <a:pt x="318018" y="237617"/>
                      <a:pt x="325762" y="235037"/>
                      <a:pt x="325762" y="227298"/>
                    </a:cubicBezTo>
                    <a:cubicBezTo>
                      <a:pt x="325762" y="222138"/>
                      <a:pt x="323180" y="216978"/>
                      <a:pt x="310275" y="211819"/>
                    </a:cubicBezTo>
                    <a:cubicBezTo>
                      <a:pt x="297369" y="201499"/>
                      <a:pt x="279302" y="191180"/>
                      <a:pt x="279302" y="170541"/>
                    </a:cubicBezTo>
                    <a:cubicBezTo>
                      <a:pt x="279302" y="142163"/>
                      <a:pt x="305113" y="121524"/>
                      <a:pt x="338667" y="121524"/>
                    </a:cubicBezTo>
                    <a:close/>
                    <a:moveTo>
                      <a:pt x="31024" y="33584"/>
                    </a:moveTo>
                    <a:lnTo>
                      <a:pt x="33609" y="359094"/>
                    </a:lnTo>
                    <a:lnTo>
                      <a:pt x="524821" y="359094"/>
                    </a:lnTo>
                    <a:lnTo>
                      <a:pt x="524821" y="33584"/>
                    </a:lnTo>
                    <a:close/>
                    <a:moveTo>
                      <a:pt x="31024" y="0"/>
                    </a:moveTo>
                    <a:lnTo>
                      <a:pt x="527406" y="0"/>
                    </a:lnTo>
                    <a:cubicBezTo>
                      <a:pt x="545504" y="0"/>
                      <a:pt x="558430" y="15500"/>
                      <a:pt x="558430" y="33584"/>
                    </a:cubicBezTo>
                    <a:lnTo>
                      <a:pt x="558430" y="359094"/>
                    </a:lnTo>
                    <a:cubicBezTo>
                      <a:pt x="558430" y="377178"/>
                      <a:pt x="545504" y="392678"/>
                      <a:pt x="527406" y="392678"/>
                    </a:cubicBezTo>
                    <a:lnTo>
                      <a:pt x="31024" y="392678"/>
                    </a:lnTo>
                    <a:cubicBezTo>
                      <a:pt x="15512" y="392678"/>
                      <a:pt x="0" y="377178"/>
                      <a:pt x="0" y="359094"/>
                    </a:cubicBezTo>
                    <a:lnTo>
                      <a:pt x="0" y="33584"/>
                    </a:lnTo>
                    <a:cubicBezTo>
                      <a:pt x="0" y="15500"/>
                      <a:pt x="15512" y="0"/>
                      <a:pt x="3102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4" name="íśļîḋè"/>
              <p:cNvSpPr/>
              <p:nvPr/>
            </p:nvSpPr>
            <p:spPr bwMode="auto">
              <a:xfrm>
                <a:off x="8624426" y="4164245"/>
                <a:ext cx="239000" cy="193448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cxnSp>
          <p:nvCxnSpPr>
            <p:cNvPr id="108" name="直接连接符 107"/>
            <p:cNvCxnSpPr/>
            <p:nvPr/>
          </p:nvCxnSpPr>
          <p:spPr>
            <a:xfrm>
              <a:off x="5555940" y="3741241"/>
              <a:ext cx="1080120" cy="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îṧ1ïḓê"/>
            <p:cNvSpPr txBox="1"/>
            <p:nvPr/>
          </p:nvSpPr>
          <p:spPr>
            <a:xfrm>
              <a:off x="5535166" y="3135301"/>
              <a:ext cx="1121668" cy="423338"/>
            </a:xfrm>
            <a:prstGeom prst="rect">
              <a:avLst/>
            </a:prstGeom>
            <a:noFill/>
          </p:spPr>
          <p:txBody>
            <a:bodyPr wrap="none" lIns="90000" tIns="46800" rIns="90000" bIns="46800" anchor="ctr">
              <a:normAutofit lnSpcReduction="10000"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VS</a:t>
              </a:r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110" name="直接连接符 109"/>
            <p:cNvCxnSpPr/>
            <p:nvPr/>
          </p:nvCxnSpPr>
          <p:spPr>
            <a:xfrm>
              <a:off x="6096000" y="4255392"/>
              <a:ext cx="0" cy="174513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-158751" y="255365"/>
            <a:ext cx="5160010" cy="788563"/>
            <a:chOff x="-158751" y="255365"/>
            <a:chExt cx="5160010" cy="788563"/>
          </a:xfrm>
        </p:grpSpPr>
        <p:grpSp>
          <p:nvGrpSpPr>
            <p:cNvPr id="32" name="组合 31"/>
            <p:cNvGrpSpPr/>
            <p:nvPr/>
          </p:nvGrpSpPr>
          <p:grpSpPr>
            <a:xfrm rot="5400000">
              <a:off x="433600" y="-336986"/>
              <a:ext cx="788563" cy="1973265"/>
              <a:chOff x="998435" y="608805"/>
              <a:chExt cx="1414431" cy="3539410"/>
            </a:xfrm>
          </p:grpSpPr>
          <p:grpSp>
            <p:nvGrpSpPr>
              <p:cNvPr id="36" name="组合 35"/>
              <p:cNvGrpSpPr/>
              <p:nvPr/>
            </p:nvGrpSpPr>
            <p:grpSpPr>
              <a:xfrm>
                <a:off x="1513847" y="608805"/>
                <a:ext cx="374943" cy="2281237"/>
                <a:chOff x="3378207" y="1563846"/>
                <a:chExt cx="232791" cy="1416352"/>
              </a:xfrm>
            </p:grpSpPr>
            <p:sp>
              <p:nvSpPr>
                <p:cNvPr id="42" name="圆角矩形 41"/>
                <p:cNvSpPr/>
                <p:nvPr/>
              </p:nvSpPr>
              <p:spPr>
                <a:xfrm rot="16200000" flipV="1">
                  <a:off x="2960504" y="2329704"/>
                  <a:ext cx="1068198" cy="2327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7AB9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椭圆 42"/>
                <p:cNvSpPr/>
                <p:nvPr/>
              </p:nvSpPr>
              <p:spPr>
                <a:xfrm rot="16200000" flipV="1">
                  <a:off x="3378713" y="1563340"/>
                  <a:ext cx="231778" cy="232790"/>
                </a:xfrm>
                <a:prstGeom prst="ellipse">
                  <a:avLst/>
                </a:prstGeom>
                <a:solidFill>
                  <a:srgbClr val="37AB9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7" name="组合 36"/>
              <p:cNvGrpSpPr/>
              <p:nvPr/>
            </p:nvGrpSpPr>
            <p:grpSpPr>
              <a:xfrm>
                <a:off x="2212348" y="1293810"/>
                <a:ext cx="200518" cy="1219995"/>
                <a:chOff x="3378207" y="1563846"/>
                <a:chExt cx="232791" cy="1416352"/>
              </a:xfrm>
              <a:solidFill>
                <a:srgbClr val="FF9409"/>
              </a:solidFill>
            </p:grpSpPr>
            <p:sp>
              <p:nvSpPr>
                <p:cNvPr id="40" name="圆角矩形 39"/>
                <p:cNvSpPr/>
                <p:nvPr/>
              </p:nvSpPr>
              <p:spPr>
                <a:xfrm rot="16200000" flipV="1">
                  <a:off x="2960504" y="2329704"/>
                  <a:ext cx="1068198" cy="23279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椭圆 40"/>
                <p:cNvSpPr/>
                <p:nvPr/>
              </p:nvSpPr>
              <p:spPr>
                <a:xfrm rot="16200000" flipV="1">
                  <a:off x="3378713" y="1563340"/>
                  <a:ext cx="231778" cy="23279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8" name="圆角矩形 37"/>
              <p:cNvSpPr/>
              <p:nvPr/>
            </p:nvSpPr>
            <p:spPr>
              <a:xfrm rot="5400000">
                <a:off x="1518573" y="3428738"/>
                <a:ext cx="1064012" cy="374942"/>
              </a:xfrm>
              <a:prstGeom prst="roundRect">
                <a:avLst>
                  <a:gd name="adj" fmla="val 50000"/>
                </a:avLst>
              </a:prstGeom>
              <a:solidFill>
                <a:srgbClr val="37AB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" name="圆角矩形 38"/>
              <p:cNvSpPr/>
              <p:nvPr/>
            </p:nvSpPr>
            <p:spPr>
              <a:xfrm rot="5400000">
                <a:off x="422843" y="3043475"/>
                <a:ext cx="1471965" cy="320782"/>
              </a:xfrm>
              <a:prstGeom prst="roundRect">
                <a:avLst>
                  <a:gd name="adj" fmla="val 50000"/>
                </a:avLst>
              </a:prstGeom>
              <a:solidFill>
                <a:srgbClr val="FF94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4" name="文本框 33"/>
            <p:cNvSpPr txBox="1"/>
            <p:nvPr/>
          </p:nvSpPr>
          <p:spPr>
            <a:xfrm>
              <a:off x="1919604" y="471900"/>
              <a:ext cx="3081655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dist"/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8T蓄电池电机车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</p:grpSp>
      <p:pic>
        <p:nvPicPr>
          <p:cNvPr id="2" name="图片 1" descr="3T窄轨架线式工矿电机车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32295" y="2607310"/>
            <a:ext cx="2962275" cy="2962275"/>
          </a:xfrm>
          <a:prstGeom prst="rect">
            <a:avLst/>
          </a:prstGeom>
        </p:spPr>
      </p:pic>
      <p:pic>
        <p:nvPicPr>
          <p:cNvPr id="3" name="图片 2" descr="3T窄轨架线式工矿电机车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4060" y="2607310"/>
            <a:ext cx="2962275" cy="2962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055688" y="1899423"/>
            <a:ext cx="4610100" cy="1415175"/>
            <a:chOff x="1055688" y="1899423"/>
            <a:chExt cx="4610100" cy="1415175"/>
          </a:xfrm>
        </p:grpSpPr>
        <p:sp>
          <p:nvSpPr>
            <p:cNvPr id="6" name="矩形 5"/>
            <p:cNvSpPr/>
            <p:nvPr/>
          </p:nvSpPr>
          <p:spPr>
            <a:xfrm>
              <a:off x="1055688" y="1899423"/>
              <a:ext cx="4610100" cy="14151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133158" y="2007373"/>
              <a:ext cx="4470400" cy="11988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8T蓄电池电机车有多种型号和多种电压等级。8T110V和8T132V电机车位一级传动，属于一代产品，它具有结构简单、运行可靠的特点。</a:t>
              </a:r>
              <a:endParaRPr lang="en-US" altLang="zh-CN" sz="1600" dirty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-158751" y="255365"/>
            <a:ext cx="5285105" cy="788563"/>
            <a:chOff x="-158751" y="255365"/>
            <a:chExt cx="5285105" cy="788563"/>
          </a:xfrm>
        </p:grpSpPr>
        <p:grpSp>
          <p:nvGrpSpPr>
            <p:cNvPr id="18" name="组合 17"/>
            <p:cNvGrpSpPr/>
            <p:nvPr/>
          </p:nvGrpSpPr>
          <p:grpSpPr>
            <a:xfrm rot="5400000">
              <a:off x="433600" y="-336986"/>
              <a:ext cx="788563" cy="1973265"/>
              <a:chOff x="998435" y="608805"/>
              <a:chExt cx="1414431" cy="3539410"/>
            </a:xfrm>
          </p:grpSpPr>
          <p:grpSp>
            <p:nvGrpSpPr>
              <p:cNvPr id="23" name="组合 22"/>
              <p:cNvGrpSpPr/>
              <p:nvPr/>
            </p:nvGrpSpPr>
            <p:grpSpPr>
              <a:xfrm>
                <a:off x="1513847" y="608805"/>
                <a:ext cx="374943" cy="2281237"/>
                <a:chOff x="3378207" y="1563846"/>
                <a:chExt cx="232791" cy="1416352"/>
              </a:xfrm>
            </p:grpSpPr>
            <p:sp>
              <p:nvSpPr>
                <p:cNvPr id="29" name="圆角矩形 28"/>
                <p:cNvSpPr/>
                <p:nvPr/>
              </p:nvSpPr>
              <p:spPr>
                <a:xfrm rot="16200000" flipV="1">
                  <a:off x="2960504" y="2329704"/>
                  <a:ext cx="1068198" cy="2327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7AB9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椭圆 29"/>
                <p:cNvSpPr/>
                <p:nvPr/>
              </p:nvSpPr>
              <p:spPr>
                <a:xfrm rot="16200000" flipV="1">
                  <a:off x="3378713" y="1563340"/>
                  <a:ext cx="231778" cy="232790"/>
                </a:xfrm>
                <a:prstGeom prst="ellipse">
                  <a:avLst/>
                </a:prstGeom>
                <a:solidFill>
                  <a:srgbClr val="37AB9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4" name="组合 23"/>
              <p:cNvGrpSpPr/>
              <p:nvPr/>
            </p:nvGrpSpPr>
            <p:grpSpPr>
              <a:xfrm>
                <a:off x="2212348" y="1293810"/>
                <a:ext cx="200518" cy="1219995"/>
                <a:chOff x="3378207" y="1563846"/>
                <a:chExt cx="232791" cy="1416352"/>
              </a:xfrm>
              <a:solidFill>
                <a:srgbClr val="FF9409"/>
              </a:solidFill>
            </p:grpSpPr>
            <p:sp>
              <p:nvSpPr>
                <p:cNvPr id="27" name="圆角矩形 26"/>
                <p:cNvSpPr/>
                <p:nvPr/>
              </p:nvSpPr>
              <p:spPr>
                <a:xfrm rot="16200000" flipV="1">
                  <a:off x="2960504" y="2329704"/>
                  <a:ext cx="1068198" cy="23279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椭圆 27"/>
                <p:cNvSpPr/>
                <p:nvPr/>
              </p:nvSpPr>
              <p:spPr>
                <a:xfrm rot="16200000" flipV="1">
                  <a:off x="3378713" y="1563340"/>
                  <a:ext cx="231778" cy="23279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5" name="圆角矩形 24"/>
              <p:cNvSpPr/>
              <p:nvPr/>
            </p:nvSpPr>
            <p:spPr>
              <a:xfrm rot="5400000">
                <a:off x="1518573" y="3428738"/>
                <a:ext cx="1064012" cy="374942"/>
              </a:xfrm>
              <a:prstGeom prst="roundRect">
                <a:avLst>
                  <a:gd name="adj" fmla="val 50000"/>
                </a:avLst>
              </a:prstGeom>
              <a:solidFill>
                <a:srgbClr val="37AB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" name="圆角矩形 25"/>
              <p:cNvSpPr/>
              <p:nvPr/>
            </p:nvSpPr>
            <p:spPr>
              <a:xfrm rot="5400000">
                <a:off x="422843" y="3043475"/>
                <a:ext cx="1471965" cy="320782"/>
              </a:xfrm>
              <a:prstGeom prst="roundRect">
                <a:avLst>
                  <a:gd name="adj" fmla="val 50000"/>
                </a:avLst>
              </a:prstGeom>
              <a:solidFill>
                <a:srgbClr val="FF94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1919604" y="471900"/>
              <a:ext cx="3206750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8T蓄电池电机车介绍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88" y="3429000"/>
            <a:ext cx="4548158" cy="2517819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911850" y="2541270"/>
            <a:ext cx="5274945" cy="29997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8T蓄电池电机车是新一代节能型产品，他运用现代斩波技术，采用二级变速，橡胶减震器，具有节能、运行可靠的特点，是替代电阻调速车理想的节能产品。</a:t>
            </a:r>
            <a:endParaRPr lang="zh-CN" altLang="en-US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以上8T机车都可以依用户要求派生双头司机室，肆零零捌捌陆零伍叁柒，采用斩波调速系统，安装速度里程表等。</a:t>
            </a:r>
            <a:endParaRPr lang="zh-CN" altLang="en-US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组合 55"/>
          <p:cNvGrpSpPr/>
          <p:nvPr>
            <p:custDataLst>
              <p:tags r:id="rId1"/>
            </p:custDataLst>
          </p:nvPr>
        </p:nvGrpSpPr>
        <p:grpSpPr>
          <a:xfrm>
            <a:off x="2753360" y="2291080"/>
            <a:ext cx="3741420" cy="3287395"/>
            <a:chOff x="2753569" y="2290914"/>
            <a:chExt cx="4245264" cy="3287184"/>
          </a:xfrm>
        </p:grpSpPr>
        <p:sp>
          <p:nvSpPr>
            <p:cNvPr id="6" name="ïṥḷïdè"/>
            <p:cNvSpPr/>
            <p:nvPr>
              <p:custDataLst>
                <p:tags r:id="rId2"/>
              </p:custDataLst>
            </p:nvPr>
          </p:nvSpPr>
          <p:spPr>
            <a:xfrm>
              <a:off x="6555617" y="5005805"/>
              <a:ext cx="443216" cy="443206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72500"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cs typeface="+mn-ea"/>
                  <a:sym typeface="+mn-lt"/>
                </a:rPr>
                <a:t>3</a:t>
              </a:r>
              <a:endParaRPr 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" name="íṩḻîdé"/>
            <p:cNvSpPr/>
            <p:nvPr>
              <p:custDataLst>
                <p:tags r:id="rId3"/>
              </p:custDataLst>
            </p:nvPr>
          </p:nvSpPr>
          <p:spPr>
            <a:xfrm>
              <a:off x="6555617" y="3656949"/>
              <a:ext cx="443216" cy="443206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72500"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cs typeface="+mn-ea"/>
                  <a:sym typeface="+mn-lt"/>
                </a:rPr>
                <a:t>2</a:t>
              </a:r>
              <a:endParaRPr 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" name="ïśḷîdê"/>
            <p:cNvSpPr/>
            <p:nvPr>
              <p:custDataLst>
                <p:tags r:id="rId4"/>
              </p:custDataLst>
            </p:nvPr>
          </p:nvSpPr>
          <p:spPr>
            <a:xfrm>
              <a:off x="6555617" y="2308095"/>
              <a:ext cx="443216" cy="443206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72500"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cs typeface="+mn-ea"/>
                  <a:sym typeface="+mn-lt"/>
                </a:rPr>
                <a:t>1</a:t>
              </a:r>
              <a:endParaRPr 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cxnSp>
          <p:nvCxnSpPr>
            <p:cNvPr id="23" name="连接符: 肘形 29"/>
            <p:cNvCxnSpPr>
              <a:endCxn id="8" idx="0"/>
            </p:cNvCxnSpPr>
            <p:nvPr/>
          </p:nvCxnSpPr>
          <p:spPr>
            <a:xfrm rot="16200000" flipH="1">
              <a:off x="4854077" y="384948"/>
              <a:ext cx="17181" cy="3829113"/>
            </a:xfrm>
            <a:prstGeom prst="bentConnector3">
              <a:avLst>
                <a:gd name="adj1" fmla="val -1330540"/>
              </a:avLst>
            </a:prstGeom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连接符: 肘形 31"/>
            <p:cNvCxnSpPr>
              <a:stCxn id="12" idx="4"/>
              <a:endCxn id="6" idx="4"/>
            </p:cNvCxnSpPr>
            <p:nvPr/>
          </p:nvCxnSpPr>
          <p:spPr>
            <a:xfrm rot="5400000" flipH="1" flipV="1">
              <a:off x="4700853" y="3501727"/>
              <a:ext cx="129087" cy="4023656"/>
            </a:xfrm>
            <a:prstGeom prst="bentConnector3">
              <a:avLst>
                <a:gd name="adj1" fmla="val -177090"/>
              </a:avLst>
            </a:prstGeom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4580916" y="3877155"/>
              <a:ext cx="1974701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文本框 47"/>
          <p:cNvSpPr txBox="1"/>
          <p:nvPr>
            <p:custDataLst>
              <p:tags r:id="rId5"/>
            </p:custDataLst>
          </p:nvPr>
        </p:nvSpPr>
        <p:spPr>
          <a:xfrm>
            <a:off x="6636385" y="2291080"/>
            <a:ext cx="3568065" cy="4064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1、周围环境温度:-20℃-+40℃.</a:t>
            </a:r>
            <a:endParaRPr lang="en-US" altLang="zh-CN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51" name="文本框 50"/>
          <p:cNvSpPr txBox="1"/>
          <p:nvPr>
            <p:custDataLst>
              <p:tags r:id="rId6"/>
            </p:custDataLst>
          </p:nvPr>
        </p:nvSpPr>
        <p:spPr>
          <a:xfrm>
            <a:off x="6636385" y="3565525"/>
            <a:ext cx="4470400" cy="922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2、zui湿月平均zui大相对湿度95%（同月平均温度不高于+25℃）</a:t>
            </a:r>
            <a:endParaRPr lang="en-US" altLang="zh-CN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54" name="文本框 53"/>
          <p:cNvSpPr txBox="1"/>
          <p:nvPr>
            <p:custDataLst>
              <p:tags r:id="rId7"/>
            </p:custDataLst>
          </p:nvPr>
        </p:nvSpPr>
        <p:spPr>
          <a:xfrm>
            <a:off x="6636385" y="5006340"/>
            <a:ext cx="3945255" cy="922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3、规定使用煤矿防爆型蓄电池电机车的场所</a:t>
            </a:r>
            <a:endParaRPr lang="en-US" altLang="zh-CN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-158751" y="255365"/>
            <a:ext cx="5672735" cy="788563"/>
            <a:chOff x="-158751" y="255365"/>
            <a:chExt cx="5672735" cy="788563"/>
          </a:xfrm>
        </p:grpSpPr>
        <p:grpSp>
          <p:nvGrpSpPr>
            <p:cNvPr id="35" name="组合 34"/>
            <p:cNvGrpSpPr/>
            <p:nvPr/>
          </p:nvGrpSpPr>
          <p:grpSpPr>
            <a:xfrm rot="5400000">
              <a:off x="433600" y="-336986"/>
              <a:ext cx="788563" cy="1973265"/>
              <a:chOff x="998435" y="608805"/>
              <a:chExt cx="1414431" cy="3539410"/>
            </a:xfrm>
          </p:grpSpPr>
          <p:grpSp>
            <p:nvGrpSpPr>
              <p:cNvPr id="39" name="组合 38"/>
              <p:cNvGrpSpPr/>
              <p:nvPr/>
            </p:nvGrpSpPr>
            <p:grpSpPr>
              <a:xfrm>
                <a:off x="1513847" y="608805"/>
                <a:ext cx="374943" cy="2281237"/>
                <a:chOff x="3378207" y="1563846"/>
                <a:chExt cx="232791" cy="1416352"/>
              </a:xfrm>
            </p:grpSpPr>
            <p:sp>
              <p:nvSpPr>
                <p:cNvPr id="45" name="圆角矩形 44"/>
                <p:cNvSpPr/>
                <p:nvPr/>
              </p:nvSpPr>
              <p:spPr>
                <a:xfrm rot="16200000" flipV="1">
                  <a:off x="2960504" y="2329704"/>
                  <a:ext cx="1068198" cy="2327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7AB9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57" name="椭圆 56"/>
                <p:cNvSpPr/>
                <p:nvPr/>
              </p:nvSpPr>
              <p:spPr>
                <a:xfrm rot="16200000" flipV="1">
                  <a:off x="3378713" y="1563340"/>
                  <a:ext cx="231778" cy="232790"/>
                </a:xfrm>
                <a:prstGeom prst="ellipse">
                  <a:avLst/>
                </a:prstGeom>
                <a:solidFill>
                  <a:srgbClr val="37AB9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0" name="组合 39"/>
              <p:cNvGrpSpPr/>
              <p:nvPr/>
            </p:nvGrpSpPr>
            <p:grpSpPr>
              <a:xfrm>
                <a:off x="2212348" y="1293810"/>
                <a:ext cx="200518" cy="1219995"/>
                <a:chOff x="3378207" y="1563846"/>
                <a:chExt cx="232791" cy="1416352"/>
              </a:xfrm>
              <a:solidFill>
                <a:srgbClr val="FF9409"/>
              </a:solidFill>
            </p:grpSpPr>
            <p:sp>
              <p:nvSpPr>
                <p:cNvPr id="43" name="圆角矩形 42"/>
                <p:cNvSpPr/>
                <p:nvPr/>
              </p:nvSpPr>
              <p:spPr>
                <a:xfrm rot="16200000" flipV="1">
                  <a:off x="2960504" y="2329704"/>
                  <a:ext cx="1068198" cy="23279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4" name="椭圆 43"/>
                <p:cNvSpPr/>
                <p:nvPr/>
              </p:nvSpPr>
              <p:spPr>
                <a:xfrm rot="16200000" flipV="1">
                  <a:off x="3378713" y="1563340"/>
                  <a:ext cx="231778" cy="23279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1" name="圆角矩形 40"/>
              <p:cNvSpPr/>
              <p:nvPr/>
            </p:nvSpPr>
            <p:spPr>
              <a:xfrm rot="5400000">
                <a:off x="1518573" y="3428738"/>
                <a:ext cx="1064012" cy="374942"/>
              </a:xfrm>
              <a:prstGeom prst="roundRect">
                <a:avLst>
                  <a:gd name="adj" fmla="val 50000"/>
                </a:avLst>
              </a:prstGeom>
              <a:solidFill>
                <a:srgbClr val="37AB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" name="圆角矩形 41"/>
              <p:cNvSpPr/>
              <p:nvPr/>
            </p:nvSpPr>
            <p:spPr>
              <a:xfrm rot="5400000">
                <a:off x="422843" y="3043475"/>
                <a:ext cx="1471965" cy="320782"/>
              </a:xfrm>
              <a:prstGeom prst="roundRect">
                <a:avLst>
                  <a:gd name="adj" fmla="val 50000"/>
                </a:avLst>
              </a:prstGeom>
              <a:solidFill>
                <a:srgbClr val="FF94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7" name="文本框 36"/>
            <p:cNvSpPr txBox="1"/>
            <p:nvPr/>
          </p:nvSpPr>
          <p:spPr>
            <a:xfrm>
              <a:off x="1919884" y="482021"/>
              <a:ext cx="3594100" cy="4603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8T蓄电池电机车使用环境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</p:grpSp>
      <p:pic>
        <p:nvPicPr>
          <p:cNvPr id="2" name="图片 1" descr="20T架线式工矿电机车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3775" y="2281555"/>
            <a:ext cx="3330575" cy="3330575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c747850c-2e89-44a1-a15f-47d25cf6a88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220904" y="2003905"/>
            <a:ext cx="7750193" cy="3570916"/>
            <a:chOff x="2220904" y="1908934"/>
            <a:chExt cx="7750193" cy="3570916"/>
          </a:xfrm>
        </p:grpSpPr>
        <p:grpSp>
          <p:nvGrpSpPr>
            <p:cNvPr id="52" name="îś1ïḓê"/>
            <p:cNvGrpSpPr/>
            <p:nvPr/>
          </p:nvGrpSpPr>
          <p:grpSpPr>
            <a:xfrm>
              <a:off x="2220904" y="1908934"/>
              <a:ext cx="3573729" cy="864097"/>
              <a:chOff x="1415480" y="2216214"/>
              <a:chExt cx="3573729" cy="864097"/>
            </a:xfrm>
          </p:grpSpPr>
          <p:grpSp>
            <p:nvGrpSpPr>
              <p:cNvPr id="72" name="íṩļiďê"/>
              <p:cNvGrpSpPr/>
              <p:nvPr/>
            </p:nvGrpSpPr>
            <p:grpSpPr>
              <a:xfrm>
                <a:off x="1415480" y="2216215"/>
                <a:ext cx="981441" cy="864096"/>
                <a:chOff x="1415480" y="2204864"/>
                <a:chExt cx="981441" cy="864096"/>
              </a:xfrm>
            </p:grpSpPr>
            <p:sp>
              <p:nvSpPr>
                <p:cNvPr id="77" name="ïšľíḍè"/>
                <p:cNvSpPr/>
                <p:nvPr>
                  <p:custDataLst>
                    <p:tags r:id="rId2"/>
                  </p:custDataLst>
                </p:nvPr>
              </p:nvSpPr>
              <p:spPr>
                <a:xfrm>
                  <a:off x="1415480" y="2204864"/>
                  <a:ext cx="981441" cy="864096"/>
                </a:xfrm>
                <a:custGeom>
                  <a:avLst/>
                  <a:gdLst>
                    <a:gd name="connsiteX0" fmla="*/ 432048 w 981441"/>
                    <a:gd name="connsiteY0" fmla="*/ 0 h 864096"/>
                    <a:gd name="connsiteX1" fmla="*/ 855318 w 981441"/>
                    <a:gd name="connsiteY1" fmla="*/ 344975 h 864096"/>
                    <a:gd name="connsiteX2" fmla="*/ 856420 w 981441"/>
                    <a:gd name="connsiteY2" fmla="*/ 355902 h 864096"/>
                    <a:gd name="connsiteX3" fmla="*/ 981441 w 981441"/>
                    <a:gd name="connsiteY3" fmla="*/ 417250 h 864096"/>
                    <a:gd name="connsiteX4" fmla="*/ 859559 w 981441"/>
                    <a:gd name="connsiteY4" fmla="*/ 477057 h 864096"/>
                    <a:gd name="connsiteX5" fmla="*/ 855318 w 981441"/>
                    <a:gd name="connsiteY5" fmla="*/ 519121 h 864096"/>
                    <a:gd name="connsiteX6" fmla="*/ 432048 w 981441"/>
                    <a:gd name="connsiteY6" fmla="*/ 864096 h 864096"/>
                    <a:gd name="connsiteX7" fmla="*/ 0 w 981441"/>
                    <a:gd name="connsiteY7" fmla="*/ 432048 h 864096"/>
                    <a:gd name="connsiteX8" fmla="*/ 432048 w 981441"/>
                    <a:gd name="connsiteY8" fmla="*/ 0 h 864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81441" h="864096">
                      <a:moveTo>
                        <a:pt x="432048" y="0"/>
                      </a:moveTo>
                      <a:cubicBezTo>
                        <a:pt x="640835" y="0"/>
                        <a:pt x="815032" y="148098"/>
                        <a:pt x="855318" y="344975"/>
                      </a:cubicBezTo>
                      <a:lnTo>
                        <a:pt x="856420" y="355902"/>
                      </a:lnTo>
                      <a:lnTo>
                        <a:pt x="981441" y="417250"/>
                      </a:lnTo>
                      <a:lnTo>
                        <a:pt x="859559" y="477057"/>
                      </a:lnTo>
                      <a:lnTo>
                        <a:pt x="855318" y="519121"/>
                      </a:lnTo>
                      <a:cubicBezTo>
                        <a:pt x="815032" y="715998"/>
                        <a:pt x="640835" y="864096"/>
                        <a:pt x="432048" y="864096"/>
                      </a:cubicBezTo>
                      <a:cubicBezTo>
                        <a:pt x="193434" y="864096"/>
                        <a:pt x="0" y="670662"/>
                        <a:pt x="0" y="432048"/>
                      </a:cubicBezTo>
                      <a:cubicBezTo>
                        <a:pt x="0" y="193434"/>
                        <a:pt x="193434" y="0"/>
                        <a:pt x="432048" y="0"/>
                      </a:cubicBezTo>
                      <a:close/>
                    </a:path>
                  </a:pathLst>
                </a:custGeom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8" name="iṧļîḓè"/>
                <p:cNvSpPr/>
                <p:nvPr>
                  <p:custDataLst>
                    <p:tags r:id="rId3"/>
                  </p:custDataLst>
                </p:nvPr>
              </p:nvSpPr>
              <p:spPr bwMode="auto">
                <a:xfrm>
                  <a:off x="1631266" y="2430663"/>
                  <a:ext cx="432526" cy="412497"/>
                </a:xfrm>
                <a:custGeom>
                  <a:avLst/>
                  <a:gdLst>
                    <a:gd name="connsiteX0" fmla="*/ 315778 w 607639"/>
                    <a:gd name="connsiteY0" fmla="*/ 173080 h 579502"/>
                    <a:gd name="connsiteX1" fmla="*/ 315778 w 607639"/>
                    <a:gd name="connsiteY1" fmla="*/ 266058 h 579502"/>
                    <a:gd name="connsiteX2" fmla="*/ 303493 w 607639"/>
                    <a:gd name="connsiteY2" fmla="*/ 278325 h 579502"/>
                    <a:gd name="connsiteX3" fmla="*/ 210375 w 607639"/>
                    <a:gd name="connsiteY3" fmla="*/ 278325 h 579502"/>
                    <a:gd name="connsiteX4" fmla="*/ 303493 w 607639"/>
                    <a:gd name="connsiteY4" fmla="*/ 359925 h 579502"/>
                    <a:gd name="connsiteX5" fmla="*/ 397500 w 607639"/>
                    <a:gd name="connsiteY5" fmla="*/ 266058 h 579502"/>
                    <a:gd name="connsiteX6" fmla="*/ 315778 w 607639"/>
                    <a:gd name="connsiteY6" fmla="*/ 173080 h 579502"/>
                    <a:gd name="connsiteX7" fmla="*/ 249814 w 607639"/>
                    <a:gd name="connsiteY7" fmla="*/ 160816 h 579502"/>
                    <a:gd name="connsiteX8" fmla="*/ 198110 w 607639"/>
                    <a:gd name="connsiteY8" fmla="*/ 212449 h 579502"/>
                    <a:gd name="connsiteX9" fmla="*/ 249814 w 607639"/>
                    <a:gd name="connsiteY9" fmla="*/ 212449 h 579502"/>
                    <a:gd name="connsiteX10" fmla="*/ 303493 w 607639"/>
                    <a:gd name="connsiteY10" fmla="*/ 147835 h 579502"/>
                    <a:gd name="connsiteX11" fmla="*/ 421981 w 607639"/>
                    <a:gd name="connsiteY11" fmla="*/ 266058 h 579502"/>
                    <a:gd name="connsiteX12" fmla="*/ 303493 w 607639"/>
                    <a:gd name="connsiteY12" fmla="*/ 384370 h 579502"/>
                    <a:gd name="connsiteX13" fmla="*/ 185093 w 607639"/>
                    <a:gd name="connsiteY13" fmla="*/ 266058 h 579502"/>
                    <a:gd name="connsiteX14" fmla="*/ 197289 w 607639"/>
                    <a:gd name="connsiteY14" fmla="*/ 253880 h 579502"/>
                    <a:gd name="connsiteX15" fmla="*/ 291297 w 607639"/>
                    <a:gd name="connsiteY15" fmla="*/ 253880 h 579502"/>
                    <a:gd name="connsiteX16" fmla="*/ 291297 w 607639"/>
                    <a:gd name="connsiteY16" fmla="*/ 160013 h 579502"/>
                    <a:gd name="connsiteX17" fmla="*/ 303493 w 607639"/>
                    <a:gd name="connsiteY17" fmla="*/ 147835 h 579502"/>
                    <a:gd name="connsiteX18" fmla="*/ 262095 w 607639"/>
                    <a:gd name="connsiteY18" fmla="*/ 135133 h 579502"/>
                    <a:gd name="connsiteX19" fmla="*/ 274287 w 607639"/>
                    <a:gd name="connsiteY19" fmla="*/ 147397 h 579502"/>
                    <a:gd name="connsiteX20" fmla="*/ 274287 w 607639"/>
                    <a:gd name="connsiteY20" fmla="*/ 224713 h 579502"/>
                    <a:gd name="connsiteX21" fmla="*/ 262095 w 607639"/>
                    <a:gd name="connsiteY21" fmla="*/ 236888 h 579502"/>
                    <a:gd name="connsiteX22" fmla="*/ 184672 w 607639"/>
                    <a:gd name="connsiteY22" fmla="*/ 236888 h 579502"/>
                    <a:gd name="connsiteX23" fmla="*/ 172391 w 607639"/>
                    <a:gd name="connsiteY23" fmla="*/ 224713 h 579502"/>
                    <a:gd name="connsiteX24" fmla="*/ 262095 w 607639"/>
                    <a:gd name="connsiteY24" fmla="*/ 135133 h 579502"/>
                    <a:gd name="connsiteX25" fmla="*/ 58120 w 607639"/>
                    <a:gd name="connsiteY25" fmla="*/ 108514 h 579502"/>
                    <a:gd name="connsiteX26" fmla="*/ 58120 w 607639"/>
                    <a:gd name="connsiteY26" fmla="*/ 413970 h 579502"/>
                    <a:gd name="connsiteX27" fmla="*/ 549430 w 607639"/>
                    <a:gd name="connsiteY27" fmla="*/ 413970 h 579502"/>
                    <a:gd name="connsiteX28" fmla="*/ 549430 w 607639"/>
                    <a:gd name="connsiteY28" fmla="*/ 108514 h 579502"/>
                    <a:gd name="connsiteX29" fmla="*/ 27236 w 607639"/>
                    <a:gd name="connsiteY29" fmla="*/ 56079 h 579502"/>
                    <a:gd name="connsiteX30" fmla="*/ 27236 w 607639"/>
                    <a:gd name="connsiteY30" fmla="*/ 81319 h 579502"/>
                    <a:gd name="connsiteX31" fmla="*/ 580403 w 607639"/>
                    <a:gd name="connsiteY31" fmla="*/ 81319 h 579502"/>
                    <a:gd name="connsiteX32" fmla="*/ 580403 w 607639"/>
                    <a:gd name="connsiteY32" fmla="*/ 56079 h 579502"/>
                    <a:gd name="connsiteX33" fmla="*/ 303775 w 607639"/>
                    <a:gd name="connsiteY33" fmla="*/ 0 h 579502"/>
                    <a:gd name="connsiteX34" fmla="*/ 317393 w 607639"/>
                    <a:gd name="connsiteY34" fmla="*/ 13597 h 579502"/>
                    <a:gd name="connsiteX35" fmla="*/ 317393 w 607639"/>
                    <a:gd name="connsiteY35" fmla="*/ 28884 h 579502"/>
                    <a:gd name="connsiteX36" fmla="*/ 580403 w 607639"/>
                    <a:gd name="connsiteY36" fmla="*/ 28884 h 579502"/>
                    <a:gd name="connsiteX37" fmla="*/ 607639 w 607639"/>
                    <a:gd name="connsiteY37" fmla="*/ 56079 h 579502"/>
                    <a:gd name="connsiteX38" fmla="*/ 607639 w 607639"/>
                    <a:gd name="connsiteY38" fmla="*/ 81319 h 579502"/>
                    <a:gd name="connsiteX39" fmla="*/ 580403 w 607639"/>
                    <a:gd name="connsiteY39" fmla="*/ 108514 h 579502"/>
                    <a:gd name="connsiteX40" fmla="*/ 576665 w 607639"/>
                    <a:gd name="connsiteY40" fmla="*/ 108514 h 579502"/>
                    <a:gd name="connsiteX41" fmla="*/ 576665 w 607639"/>
                    <a:gd name="connsiteY41" fmla="*/ 413970 h 579502"/>
                    <a:gd name="connsiteX42" fmla="*/ 549430 w 607639"/>
                    <a:gd name="connsiteY42" fmla="*/ 441165 h 579502"/>
                    <a:gd name="connsiteX43" fmla="*/ 317393 w 607639"/>
                    <a:gd name="connsiteY43" fmla="*/ 441165 h 579502"/>
                    <a:gd name="connsiteX44" fmla="*/ 317393 w 607639"/>
                    <a:gd name="connsiteY44" fmla="*/ 481069 h 579502"/>
                    <a:gd name="connsiteX45" fmla="*/ 418236 w 607639"/>
                    <a:gd name="connsiteY45" fmla="*/ 554923 h 579502"/>
                    <a:gd name="connsiteX46" fmla="*/ 421173 w 607639"/>
                    <a:gd name="connsiteY46" fmla="*/ 573942 h 579502"/>
                    <a:gd name="connsiteX47" fmla="*/ 410225 w 607639"/>
                    <a:gd name="connsiteY47" fmla="*/ 579452 h 579502"/>
                    <a:gd name="connsiteX48" fmla="*/ 402215 w 607639"/>
                    <a:gd name="connsiteY48" fmla="*/ 576874 h 579502"/>
                    <a:gd name="connsiteX49" fmla="*/ 317393 w 607639"/>
                    <a:gd name="connsiteY49" fmla="*/ 514752 h 579502"/>
                    <a:gd name="connsiteX50" fmla="*/ 317393 w 607639"/>
                    <a:gd name="connsiteY50" fmla="*/ 565854 h 579502"/>
                    <a:gd name="connsiteX51" fmla="*/ 303775 w 607639"/>
                    <a:gd name="connsiteY51" fmla="*/ 579452 h 579502"/>
                    <a:gd name="connsiteX52" fmla="*/ 290157 w 607639"/>
                    <a:gd name="connsiteY52" fmla="*/ 565854 h 579502"/>
                    <a:gd name="connsiteX53" fmla="*/ 290157 w 607639"/>
                    <a:gd name="connsiteY53" fmla="*/ 514752 h 579502"/>
                    <a:gd name="connsiteX54" fmla="*/ 205424 w 607639"/>
                    <a:gd name="connsiteY54" fmla="*/ 576874 h 579502"/>
                    <a:gd name="connsiteX55" fmla="*/ 186377 w 607639"/>
                    <a:gd name="connsiteY55" fmla="*/ 573942 h 579502"/>
                    <a:gd name="connsiteX56" fmla="*/ 189314 w 607639"/>
                    <a:gd name="connsiteY56" fmla="*/ 554923 h 579502"/>
                    <a:gd name="connsiteX57" fmla="*/ 290157 w 607639"/>
                    <a:gd name="connsiteY57" fmla="*/ 481069 h 579502"/>
                    <a:gd name="connsiteX58" fmla="*/ 290157 w 607639"/>
                    <a:gd name="connsiteY58" fmla="*/ 441165 h 579502"/>
                    <a:gd name="connsiteX59" fmla="*/ 58120 w 607639"/>
                    <a:gd name="connsiteY59" fmla="*/ 441165 h 579502"/>
                    <a:gd name="connsiteX60" fmla="*/ 30885 w 607639"/>
                    <a:gd name="connsiteY60" fmla="*/ 413970 h 579502"/>
                    <a:gd name="connsiteX61" fmla="*/ 30885 w 607639"/>
                    <a:gd name="connsiteY61" fmla="*/ 108514 h 579502"/>
                    <a:gd name="connsiteX62" fmla="*/ 27236 w 607639"/>
                    <a:gd name="connsiteY62" fmla="*/ 108514 h 579502"/>
                    <a:gd name="connsiteX63" fmla="*/ 0 w 607639"/>
                    <a:gd name="connsiteY63" fmla="*/ 81319 h 579502"/>
                    <a:gd name="connsiteX64" fmla="*/ 0 w 607639"/>
                    <a:gd name="connsiteY64" fmla="*/ 56079 h 579502"/>
                    <a:gd name="connsiteX65" fmla="*/ 27236 w 607639"/>
                    <a:gd name="connsiteY65" fmla="*/ 28884 h 579502"/>
                    <a:gd name="connsiteX66" fmla="*/ 290157 w 607639"/>
                    <a:gd name="connsiteY66" fmla="*/ 28884 h 579502"/>
                    <a:gd name="connsiteX67" fmla="*/ 290157 w 607639"/>
                    <a:gd name="connsiteY67" fmla="*/ 13597 h 579502"/>
                    <a:gd name="connsiteX68" fmla="*/ 303775 w 607639"/>
                    <a:gd name="connsiteY68" fmla="*/ 0 h 5795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</a:cxnLst>
                  <a:rect l="l" t="t" r="r" b="b"/>
                  <a:pathLst>
                    <a:path w="607639" h="579502">
                      <a:moveTo>
                        <a:pt x="315778" y="173080"/>
                      </a:moveTo>
                      <a:lnTo>
                        <a:pt x="315778" y="266058"/>
                      </a:lnTo>
                      <a:cubicBezTo>
                        <a:pt x="315778" y="272814"/>
                        <a:pt x="310258" y="278325"/>
                        <a:pt x="303493" y="278325"/>
                      </a:cubicBezTo>
                      <a:lnTo>
                        <a:pt x="210375" y="278325"/>
                      </a:lnTo>
                      <a:cubicBezTo>
                        <a:pt x="216429" y="324281"/>
                        <a:pt x="255866" y="359925"/>
                        <a:pt x="303493" y="359925"/>
                      </a:cubicBezTo>
                      <a:cubicBezTo>
                        <a:pt x="355303" y="359925"/>
                        <a:pt x="397500" y="317792"/>
                        <a:pt x="397500" y="266058"/>
                      </a:cubicBezTo>
                      <a:cubicBezTo>
                        <a:pt x="397500" y="218502"/>
                        <a:pt x="361802" y="179124"/>
                        <a:pt x="315778" y="173080"/>
                      </a:cubicBezTo>
                      <a:close/>
                      <a:moveTo>
                        <a:pt x="249814" y="160816"/>
                      </a:moveTo>
                      <a:cubicBezTo>
                        <a:pt x="223740" y="165793"/>
                        <a:pt x="203093" y="186410"/>
                        <a:pt x="198110" y="212449"/>
                      </a:cubicBezTo>
                      <a:lnTo>
                        <a:pt x="249814" y="212449"/>
                      </a:lnTo>
                      <a:close/>
                      <a:moveTo>
                        <a:pt x="303493" y="147835"/>
                      </a:moveTo>
                      <a:cubicBezTo>
                        <a:pt x="368835" y="147835"/>
                        <a:pt x="421981" y="200902"/>
                        <a:pt x="421981" y="266058"/>
                      </a:cubicBezTo>
                      <a:cubicBezTo>
                        <a:pt x="421981" y="331303"/>
                        <a:pt x="368835" y="384370"/>
                        <a:pt x="303493" y="384370"/>
                      </a:cubicBezTo>
                      <a:cubicBezTo>
                        <a:pt x="238239" y="384370"/>
                        <a:pt x="185093" y="331303"/>
                        <a:pt x="185093" y="266058"/>
                      </a:cubicBezTo>
                      <a:cubicBezTo>
                        <a:pt x="185093" y="259303"/>
                        <a:pt x="190523" y="253880"/>
                        <a:pt x="197289" y="253880"/>
                      </a:cubicBezTo>
                      <a:lnTo>
                        <a:pt x="291297" y="253880"/>
                      </a:lnTo>
                      <a:lnTo>
                        <a:pt x="291297" y="160013"/>
                      </a:lnTo>
                      <a:cubicBezTo>
                        <a:pt x="291297" y="153257"/>
                        <a:pt x="296727" y="147835"/>
                        <a:pt x="303493" y="147835"/>
                      </a:cubicBezTo>
                      <a:close/>
                      <a:moveTo>
                        <a:pt x="262095" y="135133"/>
                      </a:moveTo>
                      <a:cubicBezTo>
                        <a:pt x="268859" y="135133"/>
                        <a:pt x="274287" y="140643"/>
                        <a:pt x="274287" y="147397"/>
                      </a:cubicBezTo>
                      <a:lnTo>
                        <a:pt x="274287" y="224713"/>
                      </a:lnTo>
                      <a:cubicBezTo>
                        <a:pt x="274287" y="231467"/>
                        <a:pt x="268859" y="236888"/>
                        <a:pt x="262095" y="236888"/>
                      </a:cubicBezTo>
                      <a:lnTo>
                        <a:pt x="184672" y="236888"/>
                      </a:lnTo>
                      <a:cubicBezTo>
                        <a:pt x="177909" y="236888"/>
                        <a:pt x="172391" y="231467"/>
                        <a:pt x="172391" y="224713"/>
                      </a:cubicBezTo>
                      <a:cubicBezTo>
                        <a:pt x="172391" y="175302"/>
                        <a:pt x="212616" y="135133"/>
                        <a:pt x="262095" y="135133"/>
                      </a:cubicBezTo>
                      <a:close/>
                      <a:moveTo>
                        <a:pt x="58120" y="108514"/>
                      </a:moveTo>
                      <a:lnTo>
                        <a:pt x="58120" y="413970"/>
                      </a:lnTo>
                      <a:lnTo>
                        <a:pt x="549430" y="413970"/>
                      </a:lnTo>
                      <a:lnTo>
                        <a:pt x="549430" y="108514"/>
                      </a:lnTo>
                      <a:close/>
                      <a:moveTo>
                        <a:pt x="27236" y="56079"/>
                      </a:moveTo>
                      <a:lnTo>
                        <a:pt x="27236" y="81319"/>
                      </a:lnTo>
                      <a:lnTo>
                        <a:pt x="580403" y="81319"/>
                      </a:lnTo>
                      <a:lnTo>
                        <a:pt x="580403" y="56079"/>
                      </a:lnTo>
                      <a:close/>
                      <a:moveTo>
                        <a:pt x="303775" y="0"/>
                      </a:moveTo>
                      <a:cubicBezTo>
                        <a:pt x="311341" y="0"/>
                        <a:pt x="317393" y="6132"/>
                        <a:pt x="317393" y="13597"/>
                      </a:cubicBezTo>
                      <a:lnTo>
                        <a:pt x="317393" y="28884"/>
                      </a:lnTo>
                      <a:lnTo>
                        <a:pt x="580403" y="28884"/>
                      </a:lnTo>
                      <a:cubicBezTo>
                        <a:pt x="595356" y="28884"/>
                        <a:pt x="607639" y="41148"/>
                        <a:pt x="607639" y="56079"/>
                      </a:cubicBezTo>
                      <a:lnTo>
                        <a:pt x="607639" y="81319"/>
                      </a:lnTo>
                      <a:cubicBezTo>
                        <a:pt x="607639" y="96338"/>
                        <a:pt x="595356" y="108514"/>
                        <a:pt x="580403" y="108514"/>
                      </a:cubicBezTo>
                      <a:lnTo>
                        <a:pt x="576665" y="108514"/>
                      </a:lnTo>
                      <a:lnTo>
                        <a:pt x="576665" y="413970"/>
                      </a:lnTo>
                      <a:cubicBezTo>
                        <a:pt x="576665" y="428990"/>
                        <a:pt x="564472" y="441165"/>
                        <a:pt x="549430" y="441165"/>
                      </a:cubicBezTo>
                      <a:lnTo>
                        <a:pt x="317393" y="441165"/>
                      </a:lnTo>
                      <a:lnTo>
                        <a:pt x="317393" y="481069"/>
                      </a:lnTo>
                      <a:lnTo>
                        <a:pt x="418236" y="554923"/>
                      </a:lnTo>
                      <a:cubicBezTo>
                        <a:pt x="424377" y="559366"/>
                        <a:pt x="425623" y="567898"/>
                        <a:pt x="421173" y="573942"/>
                      </a:cubicBezTo>
                      <a:cubicBezTo>
                        <a:pt x="418503" y="577585"/>
                        <a:pt x="414409" y="579452"/>
                        <a:pt x="410225" y="579452"/>
                      </a:cubicBezTo>
                      <a:cubicBezTo>
                        <a:pt x="407466" y="579452"/>
                        <a:pt x="404618" y="578652"/>
                        <a:pt x="402215" y="576874"/>
                      </a:cubicBezTo>
                      <a:lnTo>
                        <a:pt x="317393" y="514752"/>
                      </a:lnTo>
                      <a:lnTo>
                        <a:pt x="317393" y="565854"/>
                      </a:lnTo>
                      <a:cubicBezTo>
                        <a:pt x="317393" y="573408"/>
                        <a:pt x="311341" y="579452"/>
                        <a:pt x="303775" y="579452"/>
                      </a:cubicBezTo>
                      <a:cubicBezTo>
                        <a:pt x="296299" y="579452"/>
                        <a:pt x="290157" y="573408"/>
                        <a:pt x="290157" y="565854"/>
                      </a:cubicBezTo>
                      <a:lnTo>
                        <a:pt x="290157" y="514752"/>
                      </a:lnTo>
                      <a:lnTo>
                        <a:pt x="205424" y="576874"/>
                      </a:lnTo>
                      <a:cubicBezTo>
                        <a:pt x="199372" y="581318"/>
                        <a:pt x="190827" y="579985"/>
                        <a:pt x="186377" y="573942"/>
                      </a:cubicBezTo>
                      <a:cubicBezTo>
                        <a:pt x="181927" y="567898"/>
                        <a:pt x="183262" y="559366"/>
                        <a:pt x="189314" y="554923"/>
                      </a:cubicBezTo>
                      <a:lnTo>
                        <a:pt x="290157" y="481069"/>
                      </a:lnTo>
                      <a:lnTo>
                        <a:pt x="290157" y="441165"/>
                      </a:lnTo>
                      <a:lnTo>
                        <a:pt x="58120" y="441165"/>
                      </a:lnTo>
                      <a:cubicBezTo>
                        <a:pt x="43167" y="441165"/>
                        <a:pt x="30885" y="428990"/>
                        <a:pt x="30885" y="413970"/>
                      </a:cubicBezTo>
                      <a:lnTo>
                        <a:pt x="30885" y="108514"/>
                      </a:lnTo>
                      <a:lnTo>
                        <a:pt x="27236" y="108514"/>
                      </a:lnTo>
                      <a:cubicBezTo>
                        <a:pt x="12194" y="108514"/>
                        <a:pt x="0" y="96338"/>
                        <a:pt x="0" y="81319"/>
                      </a:cubicBezTo>
                      <a:lnTo>
                        <a:pt x="0" y="56079"/>
                      </a:lnTo>
                      <a:cubicBezTo>
                        <a:pt x="0" y="41148"/>
                        <a:pt x="12194" y="28884"/>
                        <a:pt x="27236" y="28884"/>
                      </a:cubicBezTo>
                      <a:lnTo>
                        <a:pt x="290157" y="28884"/>
                      </a:lnTo>
                      <a:lnTo>
                        <a:pt x="290157" y="13597"/>
                      </a:lnTo>
                      <a:cubicBezTo>
                        <a:pt x="290157" y="6132"/>
                        <a:pt x="296299" y="0"/>
                        <a:pt x="303775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lIns="0" tIns="0" rIns="0" bIns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73" name="ï$1iḓê"/>
              <p:cNvGrpSpPr/>
              <p:nvPr/>
            </p:nvGrpSpPr>
            <p:grpSpPr>
              <a:xfrm>
                <a:off x="4007768" y="2216214"/>
                <a:ext cx="981441" cy="864096"/>
                <a:chOff x="4151784" y="2204864"/>
                <a:chExt cx="981441" cy="864096"/>
              </a:xfrm>
            </p:grpSpPr>
            <p:sp>
              <p:nvSpPr>
                <p:cNvPr id="75" name="ïṣ1íḓè"/>
                <p:cNvSpPr/>
                <p:nvPr>
                  <p:custDataLst>
                    <p:tags r:id="rId4"/>
                  </p:custDataLst>
                </p:nvPr>
              </p:nvSpPr>
              <p:spPr>
                <a:xfrm flipH="1">
                  <a:off x="4151784" y="2204864"/>
                  <a:ext cx="981441" cy="864096"/>
                </a:xfrm>
                <a:custGeom>
                  <a:avLst/>
                  <a:gdLst>
                    <a:gd name="connsiteX0" fmla="*/ 432048 w 981441"/>
                    <a:gd name="connsiteY0" fmla="*/ 0 h 864096"/>
                    <a:gd name="connsiteX1" fmla="*/ 855318 w 981441"/>
                    <a:gd name="connsiteY1" fmla="*/ 344975 h 864096"/>
                    <a:gd name="connsiteX2" fmla="*/ 856420 w 981441"/>
                    <a:gd name="connsiteY2" fmla="*/ 355902 h 864096"/>
                    <a:gd name="connsiteX3" fmla="*/ 981441 w 981441"/>
                    <a:gd name="connsiteY3" fmla="*/ 417250 h 864096"/>
                    <a:gd name="connsiteX4" fmla="*/ 859559 w 981441"/>
                    <a:gd name="connsiteY4" fmla="*/ 477057 h 864096"/>
                    <a:gd name="connsiteX5" fmla="*/ 855318 w 981441"/>
                    <a:gd name="connsiteY5" fmla="*/ 519121 h 864096"/>
                    <a:gd name="connsiteX6" fmla="*/ 432048 w 981441"/>
                    <a:gd name="connsiteY6" fmla="*/ 864096 h 864096"/>
                    <a:gd name="connsiteX7" fmla="*/ 0 w 981441"/>
                    <a:gd name="connsiteY7" fmla="*/ 432048 h 864096"/>
                    <a:gd name="connsiteX8" fmla="*/ 432048 w 981441"/>
                    <a:gd name="connsiteY8" fmla="*/ 0 h 864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81441" h="864096">
                      <a:moveTo>
                        <a:pt x="432048" y="0"/>
                      </a:moveTo>
                      <a:cubicBezTo>
                        <a:pt x="640835" y="0"/>
                        <a:pt x="815032" y="148098"/>
                        <a:pt x="855318" y="344975"/>
                      </a:cubicBezTo>
                      <a:lnTo>
                        <a:pt x="856420" y="355902"/>
                      </a:lnTo>
                      <a:lnTo>
                        <a:pt x="981441" y="417250"/>
                      </a:lnTo>
                      <a:lnTo>
                        <a:pt x="859559" y="477057"/>
                      </a:lnTo>
                      <a:lnTo>
                        <a:pt x="855318" y="519121"/>
                      </a:lnTo>
                      <a:cubicBezTo>
                        <a:pt x="815032" y="715998"/>
                        <a:pt x="640835" y="864096"/>
                        <a:pt x="432048" y="864096"/>
                      </a:cubicBezTo>
                      <a:cubicBezTo>
                        <a:pt x="193434" y="864096"/>
                        <a:pt x="0" y="670662"/>
                        <a:pt x="0" y="432048"/>
                      </a:cubicBezTo>
                      <a:cubicBezTo>
                        <a:pt x="0" y="193434"/>
                        <a:pt x="193434" y="0"/>
                        <a:pt x="432048" y="0"/>
                      </a:cubicBezTo>
                      <a:close/>
                    </a:path>
                  </a:pathLst>
                </a:custGeom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6" name="í$lîďè"/>
                <p:cNvSpPr/>
                <p:nvPr>
                  <p:custDataLst>
                    <p:tags r:id="rId5"/>
                  </p:custDataLst>
                </p:nvPr>
              </p:nvSpPr>
              <p:spPr bwMode="auto">
                <a:xfrm>
                  <a:off x="4498198" y="2424865"/>
                  <a:ext cx="432526" cy="424092"/>
                </a:xfrm>
                <a:custGeom>
                  <a:avLst/>
                  <a:gdLst>
                    <a:gd name="T0" fmla="*/ 1312 w 1990"/>
                    <a:gd name="T1" fmla="*/ 1552 h 1954"/>
                    <a:gd name="T2" fmla="*/ 291 w 1990"/>
                    <a:gd name="T3" fmla="*/ 1746 h 1954"/>
                    <a:gd name="T4" fmla="*/ 0 w 1990"/>
                    <a:gd name="T5" fmla="*/ 540 h 1954"/>
                    <a:gd name="T6" fmla="*/ 515 w 1990"/>
                    <a:gd name="T7" fmla="*/ 249 h 1954"/>
                    <a:gd name="T8" fmla="*/ 1205 w 1990"/>
                    <a:gd name="T9" fmla="*/ 0 h 1954"/>
                    <a:gd name="T10" fmla="*/ 1496 w 1990"/>
                    <a:gd name="T11" fmla="*/ 489 h 1954"/>
                    <a:gd name="T12" fmla="*/ 1413 w 1990"/>
                    <a:gd name="T13" fmla="*/ 291 h 1954"/>
                    <a:gd name="T14" fmla="*/ 802 w 1990"/>
                    <a:gd name="T15" fmla="*/ 83 h 1954"/>
                    <a:gd name="T16" fmla="*/ 1039 w 1990"/>
                    <a:gd name="T17" fmla="*/ 249 h 1954"/>
                    <a:gd name="T18" fmla="*/ 1243 w 1990"/>
                    <a:gd name="T19" fmla="*/ 499 h 1954"/>
                    <a:gd name="T20" fmla="*/ 291 w 1990"/>
                    <a:gd name="T21" fmla="*/ 333 h 1954"/>
                    <a:gd name="T22" fmla="*/ 83 w 1990"/>
                    <a:gd name="T23" fmla="*/ 1455 h 1954"/>
                    <a:gd name="T24" fmla="*/ 1039 w 1990"/>
                    <a:gd name="T25" fmla="*/ 1663 h 1954"/>
                    <a:gd name="T26" fmla="*/ 1641 w 1990"/>
                    <a:gd name="T27" fmla="*/ 1453 h 1954"/>
                    <a:gd name="T28" fmla="*/ 1138 w 1990"/>
                    <a:gd name="T29" fmla="*/ 583 h 1954"/>
                    <a:gd name="T30" fmla="*/ 1641 w 1990"/>
                    <a:gd name="T31" fmla="*/ 1453 h 1954"/>
                    <a:gd name="T32" fmla="*/ 1752 w 1990"/>
                    <a:gd name="T33" fmla="*/ 809 h 1954"/>
                    <a:gd name="T34" fmla="*/ 1026 w 1990"/>
                    <a:gd name="T35" fmla="*/ 1228 h 1954"/>
                    <a:gd name="T36" fmla="*/ 1767 w 1990"/>
                    <a:gd name="T37" fmla="*/ 1422 h 1954"/>
                    <a:gd name="T38" fmla="*/ 1717 w 1990"/>
                    <a:gd name="T39" fmla="*/ 1835 h 1954"/>
                    <a:gd name="T40" fmla="*/ 1767 w 1990"/>
                    <a:gd name="T41" fmla="*/ 1422 h 1954"/>
                    <a:gd name="T42" fmla="*/ 1739 w 1990"/>
                    <a:gd name="T43" fmla="*/ 1874 h 1954"/>
                    <a:gd name="T44" fmla="*/ 1956 w 1990"/>
                    <a:gd name="T45" fmla="*/ 1749 h 1954"/>
                    <a:gd name="T46" fmla="*/ 249 w 1990"/>
                    <a:gd name="T47" fmla="*/ 551 h 1954"/>
                    <a:gd name="T48" fmla="*/ 803 w 1990"/>
                    <a:gd name="T49" fmla="*/ 613 h 1954"/>
                    <a:gd name="T50" fmla="*/ 675 w 1990"/>
                    <a:gd name="T51" fmla="*/ 828 h 1954"/>
                    <a:gd name="T52" fmla="*/ 249 w 1990"/>
                    <a:gd name="T53" fmla="*/ 890 h 1954"/>
                    <a:gd name="T54" fmla="*/ 675 w 1990"/>
                    <a:gd name="T55" fmla="*/ 828 h 1954"/>
                    <a:gd name="T56" fmla="*/ 675 w 1990"/>
                    <a:gd name="T57" fmla="*/ 1167 h 1954"/>
                    <a:gd name="T58" fmla="*/ 249 w 1990"/>
                    <a:gd name="T59" fmla="*/ 1105 h 1954"/>
                    <a:gd name="T60" fmla="*/ 249 w 1990"/>
                    <a:gd name="T61" fmla="*/ 1444 h 1954"/>
                    <a:gd name="T62" fmla="*/ 803 w 1990"/>
                    <a:gd name="T63" fmla="*/ 1382 h 1954"/>
                    <a:gd name="T64" fmla="*/ 249 w 1990"/>
                    <a:gd name="T65" fmla="*/ 1444 h 1954"/>
                    <a:gd name="T66" fmla="*/ 1179 w 1990"/>
                    <a:gd name="T67" fmla="*/ 961 h 1954"/>
                    <a:gd name="T68" fmla="*/ 1300 w 1990"/>
                    <a:gd name="T69" fmla="*/ 1219 h 1954"/>
                    <a:gd name="T70" fmla="*/ 1604 w 1990"/>
                    <a:gd name="T71" fmla="*/ 858 h 19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990" h="1954">
                      <a:moveTo>
                        <a:pt x="1231" y="1534"/>
                      </a:moveTo>
                      <a:cubicBezTo>
                        <a:pt x="1258" y="1542"/>
                        <a:pt x="1285" y="1548"/>
                        <a:pt x="1312" y="1552"/>
                      </a:cubicBezTo>
                      <a:cubicBezTo>
                        <a:pt x="1272" y="1665"/>
                        <a:pt x="1165" y="1746"/>
                        <a:pt x="1039" y="1746"/>
                      </a:cubicBezTo>
                      <a:lnTo>
                        <a:pt x="291" y="1746"/>
                      </a:lnTo>
                      <a:cubicBezTo>
                        <a:pt x="131" y="1746"/>
                        <a:pt x="0" y="1615"/>
                        <a:pt x="0" y="1455"/>
                      </a:cubicBezTo>
                      <a:lnTo>
                        <a:pt x="0" y="540"/>
                      </a:lnTo>
                      <a:cubicBezTo>
                        <a:pt x="0" y="380"/>
                        <a:pt x="131" y="249"/>
                        <a:pt x="291" y="249"/>
                      </a:cubicBezTo>
                      <a:lnTo>
                        <a:pt x="515" y="249"/>
                      </a:lnTo>
                      <a:cubicBezTo>
                        <a:pt x="535" y="109"/>
                        <a:pt x="656" y="0"/>
                        <a:pt x="802" y="0"/>
                      </a:cubicBezTo>
                      <a:lnTo>
                        <a:pt x="1205" y="0"/>
                      </a:lnTo>
                      <a:cubicBezTo>
                        <a:pt x="1366" y="0"/>
                        <a:pt x="1496" y="131"/>
                        <a:pt x="1496" y="291"/>
                      </a:cubicBezTo>
                      <a:lnTo>
                        <a:pt x="1496" y="489"/>
                      </a:lnTo>
                      <a:cubicBezTo>
                        <a:pt x="1469" y="484"/>
                        <a:pt x="1441" y="480"/>
                        <a:pt x="1413" y="479"/>
                      </a:cubicBezTo>
                      <a:lnTo>
                        <a:pt x="1413" y="291"/>
                      </a:lnTo>
                      <a:cubicBezTo>
                        <a:pt x="1413" y="176"/>
                        <a:pt x="1320" y="83"/>
                        <a:pt x="1205" y="83"/>
                      </a:cubicBezTo>
                      <a:lnTo>
                        <a:pt x="802" y="83"/>
                      </a:lnTo>
                      <a:cubicBezTo>
                        <a:pt x="701" y="83"/>
                        <a:pt x="617" y="155"/>
                        <a:pt x="598" y="249"/>
                      </a:cubicBezTo>
                      <a:lnTo>
                        <a:pt x="1039" y="249"/>
                      </a:lnTo>
                      <a:cubicBezTo>
                        <a:pt x="1180" y="249"/>
                        <a:pt x="1297" y="349"/>
                        <a:pt x="1324" y="482"/>
                      </a:cubicBezTo>
                      <a:cubicBezTo>
                        <a:pt x="1297" y="485"/>
                        <a:pt x="1270" y="491"/>
                        <a:pt x="1243" y="499"/>
                      </a:cubicBezTo>
                      <a:cubicBezTo>
                        <a:pt x="1224" y="404"/>
                        <a:pt x="1140" y="333"/>
                        <a:pt x="1039" y="333"/>
                      </a:cubicBezTo>
                      <a:lnTo>
                        <a:pt x="291" y="333"/>
                      </a:lnTo>
                      <a:cubicBezTo>
                        <a:pt x="177" y="333"/>
                        <a:pt x="83" y="426"/>
                        <a:pt x="83" y="540"/>
                      </a:cubicBezTo>
                      <a:lnTo>
                        <a:pt x="83" y="1455"/>
                      </a:lnTo>
                      <a:cubicBezTo>
                        <a:pt x="83" y="1569"/>
                        <a:pt x="177" y="1663"/>
                        <a:pt x="291" y="1663"/>
                      </a:cubicBezTo>
                      <a:lnTo>
                        <a:pt x="1039" y="1663"/>
                      </a:lnTo>
                      <a:cubicBezTo>
                        <a:pt x="1126" y="1663"/>
                        <a:pt x="1200" y="1609"/>
                        <a:pt x="1231" y="1534"/>
                      </a:cubicBezTo>
                      <a:close/>
                      <a:moveTo>
                        <a:pt x="1641" y="1453"/>
                      </a:moveTo>
                      <a:cubicBezTo>
                        <a:pt x="1401" y="1591"/>
                        <a:pt x="1093" y="1509"/>
                        <a:pt x="955" y="1269"/>
                      </a:cubicBezTo>
                      <a:cubicBezTo>
                        <a:pt x="816" y="1029"/>
                        <a:pt x="899" y="722"/>
                        <a:pt x="1138" y="583"/>
                      </a:cubicBezTo>
                      <a:cubicBezTo>
                        <a:pt x="1378" y="445"/>
                        <a:pt x="1686" y="527"/>
                        <a:pt x="1824" y="767"/>
                      </a:cubicBezTo>
                      <a:cubicBezTo>
                        <a:pt x="1963" y="1007"/>
                        <a:pt x="1880" y="1314"/>
                        <a:pt x="1641" y="1453"/>
                      </a:cubicBezTo>
                      <a:close/>
                      <a:moveTo>
                        <a:pt x="1599" y="1381"/>
                      </a:moveTo>
                      <a:cubicBezTo>
                        <a:pt x="1799" y="1266"/>
                        <a:pt x="1868" y="1009"/>
                        <a:pt x="1752" y="809"/>
                      </a:cubicBezTo>
                      <a:cubicBezTo>
                        <a:pt x="1637" y="608"/>
                        <a:pt x="1380" y="539"/>
                        <a:pt x="1180" y="655"/>
                      </a:cubicBezTo>
                      <a:cubicBezTo>
                        <a:pt x="980" y="771"/>
                        <a:pt x="911" y="1027"/>
                        <a:pt x="1026" y="1228"/>
                      </a:cubicBezTo>
                      <a:cubicBezTo>
                        <a:pt x="1142" y="1428"/>
                        <a:pt x="1399" y="1497"/>
                        <a:pt x="1599" y="1381"/>
                      </a:cubicBezTo>
                      <a:close/>
                      <a:moveTo>
                        <a:pt x="1767" y="1422"/>
                      </a:moveTo>
                      <a:lnTo>
                        <a:pt x="1551" y="1547"/>
                      </a:lnTo>
                      <a:lnTo>
                        <a:pt x="1717" y="1835"/>
                      </a:lnTo>
                      <a:lnTo>
                        <a:pt x="1933" y="1710"/>
                      </a:lnTo>
                      <a:lnTo>
                        <a:pt x="1767" y="1422"/>
                      </a:lnTo>
                      <a:close/>
                      <a:moveTo>
                        <a:pt x="1956" y="1749"/>
                      </a:moveTo>
                      <a:lnTo>
                        <a:pt x="1739" y="1874"/>
                      </a:lnTo>
                      <a:cubicBezTo>
                        <a:pt x="1774" y="1934"/>
                        <a:pt x="1850" y="1954"/>
                        <a:pt x="1910" y="1919"/>
                      </a:cubicBezTo>
                      <a:cubicBezTo>
                        <a:pt x="1969" y="1885"/>
                        <a:pt x="1990" y="1809"/>
                        <a:pt x="1956" y="1749"/>
                      </a:cubicBezTo>
                      <a:close/>
                      <a:moveTo>
                        <a:pt x="803" y="551"/>
                      </a:moveTo>
                      <a:lnTo>
                        <a:pt x="249" y="551"/>
                      </a:lnTo>
                      <a:lnTo>
                        <a:pt x="249" y="613"/>
                      </a:lnTo>
                      <a:lnTo>
                        <a:pt x="803" y="613"/>
                      </a:lnTo>
                      <a:lnTo>
                        <a:pt x="803" y="551"/>
                      </a:lnTo>
                      <a:close/>
                      <a:moveTo>
                        <a:pt x="675" y="828"/>
                      </a:moveTo>
                      <a:lnTo>
                        <a:pt x="249" y="828"/>
                      </a:lnTo>
                      <a:lnTo>
                        <a:pt x="249" y="890"/>
                      </a:lnTo>
                      <a:lnTo>
                        <a:pt x="675" y="890"/>
                      </a:lnTo>
                      <a:lnTo>
                        <a:pt x="675" y="828"/>
                      </a:lnTo>
                      <a:close/>
                      <a:moveTo>
                        <a:pt x="249" y="1167"/>
                      </a:moveTo>
                      <a:lnTo>
                        <a:pt x="675" y="1167"/>
                      </a:lnTo>
                      <a:lnTo>
                        <a:pt x="675" y="1105"/>
                      </a:lnTo>
                      <a:lnTo>
                        <a:pt x="249" y="1105"/>
                      </a:lnTo>
                      <a:lnTo>
                        <a:pt x="249" y="1167"/>
                      </a:lnTo>
                      <a:close/>
                      <a:moveTo>
                        <a:pt x="249" y="1444"/>
                      </a:moveTo>
                      <a:lnTo>
                        <a:pt x="803" y="1444"/>
                      </a:lnTo>
                      <a:lnTo>
                        <a:pt x="803" y="1382"/>
                      </a:lnTo>
                      <a:lnTo>
                        <a:pt x="249" y="1382"/>
                      </a:lnTo>
                      <a:lnTo>
                        <a:pt x="249" y="1444"/>
                      </a:lnTo>
                      <a:close/>
                      <a:moveTo>
                        <a:pt x="1308" y="1105"/>
                      </a:moveTo>
                      <a:lnTo>
                        <a:pt x="1179" y="961"/>
                      </a:lnTo>
                      <a:lnTo>
                        <a:pt x="1118" y="1017"/>
                      </a:lnTo>
                      <a:lnTo>
                        <a:pt x="1300" y="1219"/>
                      </a:lnTo>
                      <a:lnTo>
                        <a:pt x="1657" y="922"/>
                      </a:lnTo>
                      <a:lnTo>
                        <a:pt x="1604" y="858"/>
                      </a:lnTo>
                      <a:lnTo>
                        <a:pt x="1308" y="110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lIns="0" tIns="0" rIns="0" bIns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74" name="ïSḷïde"/>
              <p:cNvSpPr/>
              <p:nvPr>
                <p:custDataLst>
                  <p:tags r:id="rId6"/>
                </p:custDataLst>
              </p:nvPr>
            </p:nvSpPr>
            <p:spPr>
              <a:xfrm>
                <a:off x="2388358" y="2477020"/>
                <a:ext cx="1630908" cy="359850"/>
              </a:xfrm>
              <a:custGeom>
                <a:avLst/>
                <a:gdLst>
                  <a:gd name="connsiteX0" fmla="*/ 0 w 1630908"/>
                  <a:gd name="connsiteY0" fmla="*/ 156998 h 359850"/>
                  <a:gd name="connsiteX1" fmla="*/ 539087 w 1630908"/>
                  <a:gd name="connsiteY1" fmla="*/ 6873 h 359850"/>
                  <a:gd name="connsiteX2" fmla="*/ 1241946 w 1630908"/>
                  <a:gd name="connsiteY2" fmla="*/ 354890 h 359850"/>
                  <a:gd name="connsiteX3" fmla="*/ 1630908 w 1630908"/>
                  <a:gd name="connsiteY3" fmla="*/ 150174 h 35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30908" h="359850">
                    <a:moveTo>
                      <a:pt x="0" y="156998"/>
                    </a:moveTo>
                    <a:cubicBezTo>
                      <a:pt x="166048" y="65444"/>
                      <a:pt x="332096" y="-26109"/>
                      <a:pt x="539087" y="6873"/>
                    </a:cubicBezTo>
                    <a:cubicBezTo>
                      <a:pt x="746078" y="39855"/>
                      <a:pt x="1059976" y="331006"/>
                      <a:pt x="1241946" y="354890"/>
                    </a:cubicBezTo>
                    <a:cubicBezTo>
                      <a:pt x="1423916" y="378774"/>
                      <a:pt x="1473959" y="317359"/>
                      <a:pt x="1630908" y="150174"/>
                    </a:cubicBezTo>
                  </a:path>
                </a:pathLst>
              </a:custGeom>
              <a:noFill/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53" name="íşlîde"/>
            <p:cNvGrpSpPr/>
            <p:nvPr/>
          </p:nvGrpSpPr>
          <p:grpSpPr>
            <a:xfrm>
              <a:off x="6397368" y="1908934"/>
              <a:ext cx="3573729" cy="864097"/>
              <a:chOff x="1415480" y="2216214"/>
              <a:chExt cx="3573729" cy="864097"/>
            </a:xfrm>
          </p:grpSpPr>
          <p:grpSp>
            <p:nvGrpSpPr>
              <p:cNvPr id="65" name="í$1iďê"/>
              <p:cNvGrpSpPr/>
              <p:nvPr/>
            </p:nvGrpSpPr>
            <p:grpSpPr>
              <a:xfrm>
                <a:off x="1415480" y="2216215"/>
                <a:ext cx="981441" cy="864096"/>
                <a:chOff x="1415480" y="2204864"/>
                <a:chExt cx="981441" cy="864096"/>
              </a:xfrm>
            </p:grpSpPr>
            <p:sp>
              <p:nvSpPr>
                <p:cNvPr id="70" name="ïṧlíde"/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1415480" y="2204864"/>
                  <a:ext cx="981441" cy="864096"/>
                </a:xfrm>
                <a:custGeom>
                  <a:avLst/>
                  <a:gdLst>
                    <a:gd name="connsiteX0" fmla="*/ 432048 w 981441"/>
                    <a:gd name="connsiteY0" fmla="*/ 0 h 864096"/>
                    <a:gd name="connsiteX1" fmla="*/ 855318 w 981441"/>
                    <a:gd name="connsiteY1" fmla="*/ 344975 h 864096"/>
                    <a:gd name="connsiteX2" fmla="*/ 856420 w 981441"/>
                    <a:gd name="connsiteY2" fmla="*/ 355902 h 864096"/>
                    <a:gd name="connsiteX3" fmla="*/ 981441 w 981441"/>
                    <a:gd name="connsiteY3" fmla="*/ 417250 h 864096"/>
                    <a:gd name="connsiteX4" fmla="*/ 859559 w 981441"/>
                    <a:gd name="connsiteY4" fmla="*/ 477057 h 864096"/>
                    <a:gd name="connsiteX5" fmla="*/ 855318 w 981441"/>
                    <a:gd name="connsiteY5" fmla="*/ 519121 h 864096"/>
                    <a:gd name="connsiteX6" fmla="*/ 432048 w 981441"/>
                    <a:gd name="connsiteY6" fmla="*/ 864096 h 864096"/>
                    <a:gd name="connsiteX7" fmla="*/ 0 w 981441"/>
                    <a:gd name="connsiteY7" fmla="*/ 432048 h 864096"/>
                    <a:gd name="connsiteX8" fmla="*/ 432048 w 981441"/>
                    <a:gd name="connsiteY8" fmla="*/ 0 h 864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81441" h="864096">
                      <a:moveTo>
                        <a:pt x="432048" y="0"/>
                      </a:moveTo>
                      <a:cubicBezTo>
                        <a:pt x="640835" y="0"/>
                        <a:pt x="815032" y="148098"/>
                        <a:pt x="855318" y="344975"/>
                      </a:cubicBezTo>
                      <a:lnTo>
                        <a:pt x="856420" y="355902"/>
                      </a:lnTo>
                      <a:lnTo>
                        <a:pt x="981441" y="417250"/>
                      </a:lnTo>
                      <a:lnTo>
                        <a:pt x="859559" y="477057"/>
                      </a:lnTo>
                      <a:lnTo>
                        <a:pt x="855318" y="519121"/>
                      </a:lnTo>
                      <a:cubicBezTo>
                        <a:pt x="815032" y="715998"/>
                        <a:pt x="640835" y="864096"/>
                        <a:pt x="432048" y="864096"/>
                      </a:cubicBezTo>
                      <a:cubicBezTo>
                        <a:pt x="193434" y="864096"/>
                        <a:pt x="0" y="670662"/>
                        <a:pt x="0" y="432048"/>
                      </a:cubicBezTo>
                      <a:cubicBezTo>
                        <a:pt x="0" y="193434"/>
                        <a:pt x="193434" y="0"/>
                        <a:pt x="43204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1" name="îšḷiḑê"/>
                <p:cNvSpPr/>
                <p:nvPr>
                  <p:custDataLst>
                    <p:tags r:id="rId8"/>
                  </p:custDataLst>
                </p:nvPr>
              </p:nvSpPr>
              <p:spPr bwMode="auto">
                <a:xfrm>
                  <a:off x="1631266" y="2430663"/>
                  <a:ext cx="432526" cy="412497"/>
                </a:xfrm>
                <a:custGeom>
                  <a:avLst/>
                  <a:gdLst>
                    <a:gd name="connsiteX0" fmla="*/ 315778 w 607639"/>
                    <a:gd name="connsiteY0" fmla="*/ 173080 h 579502"/>
                    <a:gd name="connsiteX1" fmla="*/ 315778 w 607639"/>
                    <a:gd name="connsiteY1" fmla="*/ 266058 h 579502"/>
                    <a:gd name="connsiteX2" fmla="*/ 303493 w 607639"/>
                    <a:gd name="connsiteY2" fmla="*/ 278325 h 579502"/>
                    <a:gd name="connsiteX3" fmla="*/ 210375 w 607639"/>
                    <a:gd name="connsiteY3" fmla="*/ 278325 h 579502"/>
                    <a:gd name="connsiteX4" fmla="*/ 303493 w 607639"/>
                    <a:gd name="connsiteY4" fmla="*/ 359925 h 579502"/>
                    <a:gd name="connsiteX5" fmla="*/ 397500 w 607639"/>
                    <a:gd name="connsiteY5" fmla="*/ 266058 h 579502"/>
                    <a:gd name="connsiteX6" fmla="*/ 315778 w 607639"/>
                    <a:gd name="connsiteY6" fmla="*/ 173080 h 579502"/>
                    <a:gd name="connsiteX7" fmla="*/ 249814 w 607639"/>
                    <a:gd name="connsiteY7" fmla="*/ 160816 h 579502"/>
                    <a:gd name="connsiteX8" fmla="*/ 198110 w 607639"/>
                    <a:gd name="connsiteY8" fmla="*/ 212449 h 579502"/>
                    <a:gd name="connsiteX9" fmla="*/ 249814 w 607639"/>
                    <a:gd name="connsiteY9" fmla="*/ 212449 h 579502"/>
                    <a:gd name="connsiteX10" fmla="*/ 303493 w 607639"/>
                    <a:gd name="connsiteY10" fmla="*/ 147835 h 579502"/>
                    <a:gd name="connsiteX11" fmla="*/ 421981 w 607639"/>
                    <a:gd name="connsiteY11" fmla="*/ 266058 h 579502"/>
                    <a:gd name="connsiteX12" fmla="*/ 303493 w 607639"/>
                    <a:gd name="connsiteY12" fmla="*/ 384370 h 579502"/>
                    <a:gd name="connsiteX13" fmla="*/ 185093 w 607639"/>
                    <a:gd name="connsiteY13" fmla="*/ 266058 h 579502"/>
                    <a:gd name="connsiteX14" fmla="*/ 197289 w 607639"/>
                    <a:gd name="connsiteY14" fmla="*/ 253880 h 579502"/>
                    <a:gd name="connsiteX15" fmla="*/ 291297 w 607639"/>
                    <a:gd name="connsiteY15" fmla="*/ 253880 h 579502"/>
                    <a:gd name="connsiteX16" fmla="*/ 291297 w 607639"/>
                    <a:gd name="connsiteY16" fmla="*/ 160013 h 579502"/>
                    <a:gd name="connsiteX17" fmla="*/ 303493 w 607639"/>
                    <a:gd name="connsiteY17" fmla="*/ 147835 h 579502"/>
                    <a:gd name="connsiteX18" fmla="*/ 262095 w 607639"/>
                    <a:gd name="connsiteY18" fmla="*/ 135133 h 579502"/>
                    <a:gd name="connsiteX19" fmla="*/ 274287 w 607639"/>
                    <a:gd name="connsiteY19" fmla="*/ 147397 h 579502"/>
                    <a:gd name="connsiteX20" fmla="*/ 274287 w 607639"/>
                    <a:gd name="connsiteY20" fmla="*/ 224713 h 579502"/>
                    <a:gd name="connsiteX21" fmla="*/ 262095 w 607639"/>
                    <a:gd name="connsiteY21" fmla="*/ 236888 h 579502"/>
                    <a:gd name="connsiteX22" fmla="*/ 184672 w 607639"/>
                    <a:gd name="connsiteY22" fmla="*/ 236888 h 579502"/>
                    <a:gd name="connsiteX23" fmla="*/ 172391 w 607639"/>
                    <a:gd name="connsiteY23" fmla="*/ 224713 h 579502"/>
                    <a:gd name="connsiteX24" fmla="*/ 262095 w 607639"/>
                    <a:gd name="connsiteY24" fmla="*/ 135133 h 579502"/>
                    <a:gd name="connsiteX25" fmla="*/ 58120 w 607639"/>
                    <a:gd name="connsiteY25" fmla="*/ 108514 h 579502"/>
                    <a:gd name="connsiteX26" fmla="*/ 58120 w 607639"/>
                    <a:gd name="connsiteY26" fmla="*/ 413970 h 579502"/>
                    <a:gd name="connsiteX27" fmla="*/ 549430 w 607639"/>
                    <a:gd name="connsiteY27" fmla="*/ 413970 h 579502"/>
                    <a:gd name="connsiteX28" fmla="*/ 549430 w 607639"/>
                    <a:gd name="connsiteY28" fmla="*/ 108514 h 579502"/>
                    <a:gd name="connsiteX29" fmla="*/ 27236 w 607639"/>
                    <a:gd name="connsiteY29" fmla="*/ 56079 h 579502"/>
                    <a:gd name="connsiteX30" fmla="*/ 27236 w 607639"/>
                    <a:gd name="connsiteY30" fmla="*/ 81319 h 579502"/>
                    <a:gd name="connsiteX31" fmla="*/ 580403 w 607639"/>
                    <a:gd name="connsiteY31" fmla="*/ 81319 h 579502"/>
                    <a:gd name="connsiteX32" fmla="*/ 580403 w 607639"/>
                    <a:gd name="connsiteY32" fmla="*/ 56079 h 579502"/>
                    <a:gd name="connsiteX33" fmla="*/ 303775 w 607639"/>
                    <a:gd name="connsiteY33" fmla="*/ 0 h 579502"/>
                    <a:gd name="connsiteX34" fmla="*/ 317393 w 607639"/>
                    <a:gd name="connsiteY34" fmla="*/ 13597 h 579502"/>
                    <a:gd name="connsiteX35" fmla="*/ 317393 w 607639"/>
                    <a:gd name="connsiteY35" fmla="*/ 28884 h 579502"/>
                    <a:gd name="connsiteX36" fmla="*/ 580403 w 607639"/>
                    <a:gd name="connsiteY36" fmla="*/ 28884 h 579502"/>
                    <a:gd name="connsiteX37" fmla="*/ 607639 w 607639"/>
                    <a:gd name="connsiteY37" fmla="*/ 56079 h 579502"/>
                    <a:gd name="connsiteX38" fmla="*/ 607639 w 607639"/>
                    <a:gd name="connsiteY38" fmla="*/ 81319 h 579502"/>
                    <a:gd name="connsiteX39" fmla="*/ 580403 w 607639"/>
                    <a:gd name="connsiteY39" fmla="*/ 108514 h 579502"/>
                    <a:gd name="connsiteX40" fmla="*/ 576665 w 607639"/>
                    <a:gd name="connsiteY40" fmla="*/ 108514 h 579502"/>
                    <a:gd name="connsiteX41" fmla="*/ 576665 w 607639"/>
                    <a:gd name="connsiteY41" fmla="*/ 413970 h 579502"/>
                    <a:gd name="connsiteX42" fmla="*/ 549430 w 607639"/>
                    <a:gd name="connsiteY42" fmla="*/ 441165 h 579502"/>
                    <a:gd name="connsiteX43" fmla="*/ 317393 w 607639"/>
                    <a:gd name="connsiteY43" fmla="*/ 441165 h 579502"/>
                    <a:gd name="connsiteX44" fmla="*/ 317393 w 607639"/>
                    <a:gd name="connsiteY44" fmla="*/ 481069 h 579502"/>
                    <a:gd name="connsiteX45" fmla="*/ 418236 w 607639"/>
                    <a:gd name="connsiteY45" fmla="*/ 554923 h 579502"/>
                    <a:gd name="connsiteX46" fmla="*/ 421173 w 607639"/>
                    <a:gd name="connsiteY46" fmla="*/ 573942 h 579502"/>
                    <a:gd name="connsiteX47" fmla="*/ 410225 w 607639"/>
                    <a:gd name="connsiteY47" fmla="*/ 579452 h 579502"/>
                    <a:gd name="connsiteX48" fmla="*/ 402215 w 607639"/>
                    <a:gd name="connsiteY48" fmla="*/ 576874 h 579502"/>
                    <a:gd name="connsiteX49" fmla="*/ 317393 w 607639"/>
                    <a:gd name="connsiteY49" fmla="*/ 514752 h 579502"/>
                    <a:gd name="connsiteX50" fmla="*/ 317393 w 607639"/>
                    <a:gd name="connsiteY50" fmla="*/ 565854 h 579502"/>
                    <a:gd name="connsiteX51" fmla="*/ 303775 w 607639"/>
                    <a:gd name="connsiteY51" fmla="*/ 579452 h 579502"/>
                    <a:gd name="connsiteX52" fmla="*/ 290157 w 607639"/>
                    <a:gd name="connsiteY52" fmla="*/ 565854 h 579502"/>
                    <a:gd name="connsiteX53" fmla="*/ 290157 w 607639"/>
                    <a:gd name="connsiteY53" fmla="*/ 514752 h 579502"/>
                    <a:gd name="connsiteX54" fmla="*/ 205424 w 607639"/>
                    <a:gd name="connsiteY54" fmla="*/ 576874 h 579502"/>
                    <a:gd name="connsiteX55" fmla="*/ 186377 w 607639"/>
                    <a:gd name="connsiteY55" fmla="*/ 573942 h 579502"/>
                    <a:gd name="connsiteX56" fmla="*/ 189314 w 607639"/>
                    <a:gd name="connsiteY56" fmla="*/ 554923 h 579502"/>
                    <a:gd name="connsiteX57" fmla="*/ 290157 w 607639"/>
                    <a:gd name="connsiteY57" fmla="*/ 481069 h 579502"/>
                    <a:gd name="connsiteX58" fmla="*/ 290157 w 607639"/>
                    <a:gd name="connsiteY58" fmla="*/ 441165 h 579502"/>
                    <a:gd name="connsiteX59" fmla="*/ 58120 w 607639"/>
                    <a:gd name="connsiteY59" fmla="*/ 441165 h 579502"/>
                    <a:gd name="connsiteX60" fmla="*/ 30885 w 607639"/>
                    <a:gd name="connsiteY60" fmla="*/ 413970 h 579502"/>
                    <a:gd name="connsiteX61" fmla="*/ 30885 w 607639"/>
                    <a:gd name="connsiteY61" fmla="*/ 108514 h 579502"/>
                    <a:gd name="connsiteX62" fmla="*/ 27236 w 607639"/>
                    <a:gd name="connsiteY62" fmla="*/ 108514 h 579502"/>
                    <a:gd name="connsiteX63" fmla="*/ 0 w 607639"/>
                    <a:gd name="connsiteY63" fmla="*/ 81319 h 579502"/>
                    <a:gd name="connsiteX64" fmla="*/ 0 w 607639"/>
                    <a:gd name="connsiteY64" fmla="*/ 56079 h 579502"/>
                    <a:gd name="connsiteX65" fmla="*/ 27236 w 607639"/>
                    <a:gd name="connsiteY65" fmla="*/ 28884 h 579502"/>
                    <a:gd name="connsiteX66" fmla="*/ 290157 w 607639"/>
                    <a:gd name="connsiteY66" fmla="*/ 28884 h 579502"/>
                    <a:gd name="connsiteX67" fmla="*/ 290157 w 607639"/>
                    <a:gd name="connsiteY67" fmla="*/ 13597 h 579502"/>
                    <a:gd name="connsiteX68" fmla="*/ 303775 w 607639"/>
                    <a:gd name="connsiteY68" fmla="*/ 0 h 5795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</a:cxnLst>
                  <a:rect l="l" t="t" r="r" b="b"/>
                  <a:pathLst>
                    <a:path w="607639" h="579502">
                      <a:moveTo>
                        <a:pt x="315778" y="173080"/>
                      </a:moveTo>
                      <a:lnTo>
                        <a:pt x="315778" y="266058"/>
                      </a:lnTo>
                      <a:cubicBezTo>
                        <a:pt x="315778" y="272814"/>
                        <a:pt x="310258" y="278325"/>
                        <a:pt x="303493" y="278325"/>
                      </a:cubicBezTo>
                      <a:lnTo>
                        <a:pt x="210375" y="278325"/>
                      </a:lnTo>
                      <a:cubicBezTo>
                        <a:pt x="216429" y="324281"/>
                        <a:pt x="255866" y="359925"/>
                        <a:pt x="303493" y="359925"/>
                      </a:cubicBezTo>
                      <a:cubicBezTo>
                        <a:pt x="355303" y="359925"/>
                        <a:pt x="397500" y="317792"/>
                        <a:pt x="397500" y="266058"/>
                      </a:cubicBezTo>
                      <a:cubicBezTo>
                        <a:pt x="397500" y="218502"/>
                        <a:pt x="361802" y="179124"/>
                        <a:pt x="315778" y="173080"/>
                      </a:cubicBezTo>
                      <a:close/>
                      <a:moveTo>
                        <a:pt x="249814" y="160816"/>
                      </a:moveTo>
                      <a:cubicBezTo>
                        <a:pt x="223740" y="165793"/>
                        <a:pt x="203093" y="186410"/>
                        <a:pt x="198110" y="212449"/>
                      </a:cubicBezTo>
                      <a:lnTo>
                        <a:pt x="249814" y="212449"/>
                      </a:lnTo>
                      <a:close/>
                      <a:moveTo>
                        <a:pt x="303493" y="147835"/>
                      </a:moveTo>
                      <a:cubicBezTo>
                        <a:pt x="368835" y="147835"/>
                        <a:pt x="421981" y="200902"/>
                        <a:pt x="421981" y="266058"/>
                      </a:cubicBezTo>
                      <a:cubicBezTo>
                        <a:pt x="421981" y="331303"/>
                        <a:pt x="368835" y="384370"/>
                        <a:pt x="303493" y="384370"/>
                      </a:cubicBezTo>
                      <a:cubicBezTo>
                        <a:pt x="238239" y="384370"/>
                        <a:pt x="185093" y="331303"/>
                        <a:pt x="185093" y="266058"/>
                      </a:cubicBezTo>
                      <a:cubicBezTo>
                        <a:pt x="185093" y="259303"/>
                        <a:pt x="190523" y="253880"/>
                        <a:pt x="197289" y="253880"/>
                      </a:cubicBezTo>
                      <a:lnTo>
                        <a:pt x="291297" y="253880"/>
                      </a:lnTo>
                      <a:lnTo>
                        <a:pt x="291297" y="160013"/>
                      </a:lnTo>
                      <a:cubicBezTo>
                        <a:pt x="291297" y="153257"/>
                        <a:pt x="296727" y="147835"/>
                        <a:pt x="303493" y="147835"/>
                      </a:cubicBezTo>
                      <a:close/>
                      <a:moveTo>
                        <a:pt x="262095" y="135133"/>
                      </a:moveTo>
                      <a:cubicBezTo>
                        <a:pt x="268859" y="135133"/>
                        <a:pt x="274287" y="140643"/>
                        <a:pt x="274287" y="147397"/>
                      </a:cubicBezTo>
                      <a:lnTo>
                        <a:pt x="274287" y="224713"/>
                      </a:lnTo>
                      <a:cubicBezTo>
                        <a:pt x="274287" y="231467"/>
                        <a:pt x="268859" y="236888"/>
                        <a:pt x="262095" y="236888"/>
                      </a:cubicBezTo>
                      <a:lnTo>
                        <a:pt x="184672" y="236888"/>
                      </a:lnTo>
                      <a:cubicBezTo>
                        <a:pt x="177909" y="236888"/>
                        <a:pt x="172391" y="231467"/>
                        <a:pt x="172391" y="224713"/>
                      </a:cubicBezTo>
                      <a:cubicBezTo>
                        <a:pt x="172391" y="175302"/>
                        <a:pt x="212616" y="135133"/>
                        <a:pt x="262095" y="135133"/>
                      </a:cubicBezTo>
                      <a:close/>
                      <a:moveTo>
                        <a:pt x="58120" y="108514"/>
                      </a:moveTo>
                      <a:lnTo>
                        <a:pt x="58120" y="413970"/>
                      </a:lnTo>
                      <a:lnTo>
                        <a:pt x="549430" y="413970"/>
                      </a:lnTo>
                      <a:lnTo>
                        <a:pt x="549430" y="108514"/>
                      </a:lnTo>
                      <a:close/>
                      <a:moveTo>
                        <a:pt x="27236" y="56079"/>
                      </a:moveTo>
                      <a:lnTo>
                        <a:pt x="27236" y="81319"/>
                      </a:lnTo>
                      <a:lnTo>
                        <a:pt x="580403" y="81319"/>
                      </a:lnTo>
                      <a:lnTo>
                        <a:pt x="580403" y="56079"/>
                      </a:lnTo>
                      <a:close/>
                      <a:moveTo>
                        <a:pt x="303775" y="0"/>
                      </a:moveTo>
                      <a:cubicBezTo>
                        <a:pt x="311341" y="0"/>
                        <a:pt x="317393" y="6132"/>
                        <a:pt x="317393" y="13597"/>
                      </a:cubicBezTo>
                      <a:lnTo>
                        <a:pt x="317393" y="28884"/>
                      </a:lnTo>
                      <a:lnTo>
                        <a:pt x="580403" y="28884"/>
                      </a:lnTo>
                      <a:cubicBezTo>
                        <a:pt x="595356" y="28884"/>
                        <a:pt x="607639" y="41148"/>
                        <a:pt x="607639" y="56079"/>
                      </a:cubicBezTo>
                      <a:lnTo>
                        <a:pt x="607639" y="81319"/>
                      </a:lnTo>
                      <a:cubicBezTo>
                        <a:pt x="607639" y="96338"/>
                        <a:pt x="595356" y="108514"/>
                        <a:pt x="580403" y="108514"/>
                      </a:cubicBezTo>
                      <a:lnTo>
                        <a:pt x="576665" y="108514"/>
                      </a:lnTo>
                      <a:lnTo>
                        <a:pt x="576665" y="413970"/>
                      </a:lnTo>
                      <a:cubicBezTo>
                        <a:pt x="576665" y="428990"/>
                        <a:pt x="564472" y="441165"/>
                        <a:pt x="549430" y="441165"/>
                      </a:cubicBezTo>
                      <a:lnTo>
                        <a:pt x="317393" y="441165"/>
                      </a:lnTo>
                      <a:lnTo>
                        <a:pt x="317393" y="481069"/>
                      </a:lnTo>
                      <a:lnTo>
                        <a:pt x="418236" y="554923"/>
                      </a:lnTo>
                      <a:cubicBezTo>
                        <a:pt x="424377" y="559366"/>
                        <a:pt x="425623" y="567898"/>
                        <a:pt x="421173" y="573942"/>
                      </a:cubicBezTo>
                      <a:cubicBezTo>
                        <a:pt x="418503" y="577585"/>
                        <a:pt x="414409" y="579452"/>
                        <a:pt x="410225" y="579452"/>
                      </a:cubicBezTo>
                      <a:cubicBezTo>
                        <a:pt x="407466" y="579452"/>
                        <a:pt x="404618" y="578652"/>
                        <a:pt x="402215" y="576874"/>
                      </a:cubicBezTo>
                      <a:lnTo>
                        <a:pt x="317393" y="514752"/>
                      </a:lnTo>
                      <a:lnTo>
                        <a:pt x="317393" y="565854"/>
                      </a:lnTo>
                      <a:cubicBezTo>
                        <a:pt x="317393" y="573408"/>
                        <a:pt x="311341" y="579452"/>
                        <a:pt x="303775" y="579452"/>
                      </a:cubicBezTo>
                      <a:cubicBezTo>
                        <a:pt x="296299" y="579452"/>
                        <a:pt x="290157" y="573408"/>
                        <a:pt x="290157" y="565854"/>
                      </a:cubicBezTo>
                      <a:lnTo>
                        <a:pt x="290157" y="514752"/>
                      </a:lnTo>
                      <a:lnTo>
                        <a:pt x="205424" y="576874"/>
                      </a:lnTo>
                      <a:cubicBezTo>
                        <a:pt x="199372" y="581318"/>
                        <a:pt x="190827" y="579985"/>
                        <a:pt x="186377" y="573942"/>
                      </a:cubicBezTo>
                      <a:cubicBezTo>
                        <a:pt x="181927" y="567898"/>
                        <a:pt x="183262" y="559366"/>
                        <a:pt x="189314" y="554923"/>
                      </a:cubicBezTo>
                      <a:lnTo>
                        <a:pt x="290157" y="481069"/>
                      </a:lnTo>
                      <a:lnTo>
                        <a:pt x="290157" y="441165"/>
                      </a:lnTo>
                      <a:lnTo>
                        <a:pt x="58120" y="441165"/>
                      </a:lnTo>
                      <a:cubicBezTo>
                        <a:pt x="43167" y="441165"/>
                        <a:pt x="30885" y="428990"/>
                        <a:pt x="30885" y="413970"/>
                      </a:cubicBezTo>
                      <a:lnTo>
                        <a:pt x="30885" y="108514"/>
                      </a:lnTo>
                      <a:lnTo>
                        <a:pt x="27236" y="108514"/>
                      </a:lnTo>
                      <a:cubicBezTo>
                        <a:pt x="12194" y="108514"/>
                        <a:pt x="0" y="96338"/>
                        <a:pt x="0" y="81319"/>
                      </a:cubicBezTo>
                      <a:lnTo>
                        <a:pt x="0" y="56079"/>
                      </a:lnTo>
                      <a:cubicBezTo>
                        <a:pt x="0" y="41148"/>
                        <a:pt x="12194" y="28884"/>
                        <a:pt x="27236" y="28884"/>
                      </a:cubicBezTo>
                      <a:lnTo>
                        <a:pt x="290157" y="28884"/>
                      </a:lnTo>
                      <a:lnTo>
                        <a:pt x="290157" y="13597"/>
                      </a:lnTo>
                      <a:cubicBezTo>
                        <a:pt x="290157" y="6132"/>
                        <a:pt x="296299" y="0"/>
                        <a:pt x="303775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lIns="0" tIns="0" rIns="0" bIns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66" name="íṥļíḋè"/>
              <p:cNvGrpSpPr/>
              <p:nvPr/>
            </p:nvGrpSpPr>
            <p:grpSpPr>
              <a:xfrm>
                <a:off x="4007768" y="2216214"/>
                <a:ext cx="981441" cy="864096"/>
                <a:chOff x="4151784" y="2204864"/>
                <a:chExt cx="981441" cy="864096"/>
              </a:xfrm>
            </p:grpSpPr>
            <p:sp>
              <p:nvSpPr>
                <p:cNvPr id="68" name="îŝ1íḋê"/>
                <p:cNvSpPr/>
                <p:nvPr>
                  <p:custDataLst>
                    <p:tags r:id="rId9"/>
                  </p:custDataLst>
                </p:nvPr>
              </p:nvSpPr>
              <p:spPr>
                <a:xfrm flipH="1">
                  <a:off x="4151784" y="2204864"/>
                  <a:ext cx="981441" cy="864096"/>
                </a:xfrm>
                <a:custGeom>
                  <a:avLst/>
                  <a:gdLst>
                    <a:gd name="connsiteX0" fmla="*/ 432048 w 981441"/>
                    <a:gd name="connsiteY0" fmla="*/ 0 h 864096"/>
                    <a:gd name="connsiteX1" fmla="*/ 855318 w 981441"/>
                    <a:gd name="connsiteY1" fmla="*/ 344975 h 864096"/>
                    <a:gd name="connsiteX2" fmla="*/ 856420 w 981441"/>
                    <a:gd name="connsiteY2" fmla="*/ 355902 h 864096"/>
                    <a:gd name="connsiteX3" fmla="*/ 981441 w 981441"/>
                    <a:gd name="connsiteY3" fmla="*/ 417250 h 864096"/>
                    <a:gd name="connsiteX4" fmla="*/ 859559 w 981441"/>
                    <a:gd name="connsiteY4" fmla="*/ 477057 h 864096"/>
                    <a:gd name="connsiteX5" fmla="*/ 855318 w 981441"/>
                    <a:gd name="connsiteY5" fmla="*/ 519121 h 864096"/>
                    <a:gd name="connsiteX6" fmla="*/ 432048 w 981441"/>
                    <a:gd name="connsiteY6" fmla="*/ 864096 h 864096"/>
                    <a:gd name="connsiteX7" fmla="*/ 0 w 981441"/>
                    <a:gd name="connsiteY7" fmla="*/ 432048 h 864096"/>
                    <a:gd name="connsiteX8" fmla="*/ 432048 w 981441"/>
                    <a:gd name="connsiteY8" fmla="*/ 0 h 864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81441" h="864096">
                      <a:moveTo>
                        <a:pt x="432048" y="0"/>
                      </a:moveTo>
                      <a:cubicBezTo>
                        <a:pt x="640835" y="0"/>
                        <a:pt x="815032" y="148098"/>
                        <a:pt x="855318" y="344975"/>
                      </a:cubicBezTo>
                      <a:lnTo>
                        <a:pt x="856420" y="355902"/>
                      </a:lnTo>
                      <a:lnTo>
                        <a:pt x="981441" y="417250"/>
                      </a:lnTo>
                      <a:lnTo>
                        <a:pt x="859559" y="477057"/>
                      </a:lnTo>
                      <a:lnTo>
                        <a:pt x="855318" y="519121"/>
                      </a:lnTo>
                      <a:cubicBezTo>
                        <a:pt x="815032" y="715998"/>
                        <a:pt x="640835" y="864096"/>
                        <a:pt x="432048" y="864096"/>
                      </a:cubicBezTo>
                      <a:cubicBezTo>
                        <a:pt x="193434" y="864096"/>
                        <a:pt x="0" y="670662"/>
                        <a:pt x="0" y="432048"/>
                      </a:cubicBezTo>
                      <a:cubicBezTo>
                        <a:pt x="0" y="193434"/>
                        <a:pt x="193434" y="0"/>
                        <a:pt x="43204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9" name="ïślíde"/>
                <p:cNvSpPr/>
                <p:nvPr>
                  <p:custDataLst>
                    <p:tags r:id="rId10"/>
                  </p:custDataLst>
                </p:nvPr>
              </p:nvSpPr>
              <p:spPr bwMode="auto">
                <a:xfrm>
                  <a:off x="4498198" y="2424865"/>
                  <a:ext cx="432526" cy="424092"/>
                </a:xfrm>
                <a:custGeom>
                  <a:avLst/>
                  <a:gdLst>
                    <a:gd name="T0" fmla="*/ 1312 w 1990"/>
                    <a:gd name="T1" fmla="*/ 1552 h 1954"/>
                    <a:gd name="T2" fmla="*/ 291 w 1990"/>
                    <a:gd name="T3" fmla="*/ 1746 h 1954"/>
                    <a:gd name="T4" fmla="*/ 0 w 1990"/>
                    <a:gd name="T5" fmla="*/ 540 h 1954"/>
                    <a:gd name="T6" fmla="*/ 515 w 1990"/>
                    <a:gd name="T7" fmla="*/ 249 h 1954"/>
                    <a:gd name="T8" fmla="*/ 1205 w 1990"/>
                    <a:gd name="T9" fmla="*/ 0 h 1954"/>
                    <a:gd name="T10" fmla="*/ 1496 w 1990"/>
                    <a:gd name="T11" fmla="*/ 489 h 1954"/>
                    <a:gd name="T12" fmla="*/ 1413 w 1990"/>
                    <a:gd name="T13" fmla="*/ 291 h 1954"/>
                    <a:gd name="T14" fmla="*/ 802 w 1990"/>
                    <a:gd name="T15" fmla="*/ 83 h 1954"/>
                    <a:gd name="T16" fmla="*/ 1039 w 1990"/>
                    <a:gd name="T17" fmla="*/ 249 h 1954"/>
                    <a:gd name="T18" fmla="*/ 1243 w 1990"/>
                    <a:gd name="T19" fmla="*/ 499 h 1954"/>
                    <a:gd name="T20" fmla="*/ 291 w 1990"/>
                    <a:gd name="T21" fmla="*/ 333 h 1954"/>
                    <a:gd name="T22" fmla="*/ 83 w 1990"/>
                    <a:gd name="T23" fmla="*/ 1455 h 1954"/>
                    <a:gd name="T24" fmla="*/ 1039 w 1990"/>
                    <a:gd name="T25" fmla="*/ 1663 h 1954"/>
                    <a:gd name="T26" fmla="*/ 1641 w 1990"/>
                    <a:gd name="T27" fmla="*/ 1453 h 1954"/>
                    <a:gd name="T28" fmla="*/ 1138 w 1990"/>
                    <a:gd name="T29" fmla="*/ 583 h 1954"/>
                    <a:gd name="T30" fmla="*/ 1641 w 1990"/>
                    <a:gd name="T31" fmla="*/ 1453 h 1954"/>
                    <a:gd name="T32" fmla="*/ 1752 w 1990"/>
                    <a:gd name="T33" fmla="*/ 809 h 1954"/>
                    <a:gd name="T34" fmla="*/ 1026 w 1990"/>
                    <a:gd name="T35" fmla="*/ 1228 h 1954"/>
                    <a:gd name="T36" fmla="*/ 1767 w 1990"/>
                    <a:gd name="T37" fmla="*/ 1422 h 1954"/>
                    <a:gd name="T38" fmla="*/ 1717 w 1990"/>
                    <a:gd name="T39" fmla="*/ 1835 h 1954"/>
                    <a:gd name="T40" fmla="*/ 1767 w 1990"/>
                    <a:gd name="T41" fmla="*/ 1422 h 1954"/>
                    <a:gd name="T42" fmla="*/ 1739 w 1990"/>
                    <a:gd name="T43" fmla="*/ 1874 h 1954"/>
                    <a:gd name="T44" fmla="*/ 1956 w 1990"/>
                    <a:gd name="T45" fmla="*/ 1749 h 1954"/>
                    <a:gd name="T46" fmla="*/ 249 w 1990"/>
                    <a:gd name="T47" fmla="*/ 551 h 1954"/>
                    <a:gd name="T48" fmla="*/ 803 w 1990"/>
                    <a:gd name="T49" fmla="*/ 613 h 1954"/>
                    <a:gd name="T50" fmla="*/ 675 w 1990"/>
                    <a:gd name="T51" fmla="*/ 828 h 1954"/>
                    <a:gd name="T52" fmla="*/ 249 w 1990"/>
                    <a:gd name="T53" fmla="*/ 890 h 1954"/>
                    <a:gd name="T54" fmla="*/ 675 w 1990"/>
                    <a:gd name="T55" fmla="*/ 828 h 1954"/>
                    <a:gd name="T56" fmla="*/ 675 w 1990"/>
                    <a:gd name="T57" fmla="*/ 1167 h 1954"/>
                    <a:gd name="T58" fmla="*/ 249 w 1990"/>
                    <a:gd name="T59" fmla="*/ 1105 h 1954"/>
                    <a:gd name="T60" fmla="*/ 249 w 1990"/>
                    <a:gd name="T61" fmla="*/ 1444 h 1954"/>
                    <a:gd name="T62" fmla="*/ 803 w 1990"/>
                    <a:gd name="T63" fmla="*/ 1382 h 1954"/>
                    <a:gd name="T64" fmla="*/ 249 w 1990"/>
                    <a:gd name="T65" fmla="*/ 1444 h 1954"/>
                    <a:gd name="T66" fmla="*/ 1179 w 1990"/>
                    <a:gd name="T67" fmla="*/ 961 h 1954"/>
                    <a:gd name="T68" fmla="*/ 1300 w 1990"/>
                    <a:gd name="T69" fmla="*/ 1219 h 1954"/>
                    <a:gd name="T70" fmla="*/ 1604 w 1990"/>
                    <a:gd name="T71" fmla="*/ 858 h 19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990" h="1954">
                      <a:moveTo>
                        <a:pt x="1231" y="1534"/>
                      </a:moveTo>
                      <a:cubicBezTo>
                        <a:pt x="1258" y="1542"/>
                        <a:pt x="1285" y="1548"/>
                        <a:pt x="1312" y="1552"/>
                      </a:cubicBezTo>
                      <a:cubicBezTo>
                        <a:pt x="1272" y="1665"/>
                        <a:pt x="1165" y="1746"/>
                        <a:pt x="1039" y="1746"/>
                      </a:cubicBezTo>
                      <a:lnTo>
                        <a:pt x="291" y="1746"/>
                      </a:lnTo>
                      <a:cubicBezTo>
                        <a:pt x="131" y="1746"/>
                        <a:pt x="0" y="1615"/>
                        <a:pt x="0" y="1455"/>
                      </a:cubicBezTo>
                      <a:lnTo>
                        <a:pt x="0" y="540"/>
                      </a:lnTo>
                      <a:cubicBezTo>
                        <a:pt x="0" y="380"/>
                        <a:pt x="131" y="249"/>
                        <a:pt x="291" y="249"/>
                      </a:cubicBezTo>
                      <a:lnTo>
                        <a:pt x="515" y="249"/>
                      </a:lnTo>
                      <a:cubicBezTo>
                        <a:pt x="535" y="109"/>
                        <a:pt x="656" y="0"/>
                        <a:pt x="802" y="0"/>
                      </a:cubicBezTo>
                      <a:lnTo>
                        <a:pt x="1205" y="0"/>
                      </a:lnTo>
                      <a:cubicBezTo>
                        <a:pt x="1366" y="0"/>
                        <a:pt x="1496" y="131"/>
                        <a:pt x="1496" y="291"/>
                      </a:cubicBezTo>
                      <a:lnTo>
                        <a:pt x="1496" y="489"/>
                      </a:lnTo>
                      <a:cubicBezTo>
                        <a:pt x="1469" y="484"/>
                        <a:pt x="1441" y="480"/>
                        <a:pt x="1413" y="479"/>
                      </a:cubicBezTo>
                      <a:lnTo>
                        <a:pt x="1413" y="291"/>
                      </a:lnTo>
                      <a:cubicBezTo>
                        <a:pt x="1413" y="176"/>
                        <a:pt x="1320" y="83"/>
                        <a:pt x="1205" y="83"/>
                      </a:cubicBezTo>
                      <a:lnTo>
                        <a:pt x="802" y="83"/>
                      </a:lnTo>
                      <a:cubicBezTo>
                        <a:pt x="701" y="83"/>
                        <a:pt x="617" y="155"/>
                        <a:pt x="598" y="249"/>
                      </a:cubicBezTo>
                      <a:lnTo>
                        <a:pt x="1039" y="249"/>
                      </a:lnTo>
                      <a:cubicBezTo>
                        <a:pt x="1180" y="249"/>
                        <a:pt x="1297" y="349"/>
                        <a:pt x="1324" y="482"/>
                      </a:cubicBezTo>
                      <a:cubicBezTo>
                        <a:pt x="1297" y="485"/>
                        <a:pt x="1270" y="491"/>
                        <a:pt x="1243" y="499"/>
                      </a:cubicBezTo>
                      <a:cubicBezTo>
                        <a:pt x="1224" y="404"/>
                        <a:pt x="1140" y="333"/>
                        <a:pt x="1039" y="333"/>
                      </a:cubicBezTo>
                      <a:lnTo>
                        <a:pt x="291" y="333"/>
                      </a:lnTo>
                      <a:cubicBezTo>
                        <a:pt x="177" y="333"/>
                        <a:pt x="83" y="426"/>
                        <a:pt x="83" y="540"/>
                      </a:cubicBezTo>
                      <a:lnTo>
                        <a:pt x="83" y="1455"/>
                      </a:lnTo>
                      <a:cubicBezTo>
                        <a:pt x="83" y="1569"/>
                        <a:pt x="177" y="1663"/>
                        <a:pt x="291" y="1663"/>
                      </a:cubicBezTo>
                      <a:lnTo>
                        <a:pt x="1039" y="1663"/>
                      </a:lnTo>
                      <a:cubicBezTo>
                        <a:pt x="1126" y="1663"/>
                        <a:pt x="1200" y="1609"/>
                        <a:pt x="1231" y="1534"/>
                      </a:cubicBezTo>
                      <a:close/>
                      <a:moveTo>
                        <a:pt x="1641" y="1453"/>
                      </a:moveTo>
                      <a:cubicBezTo>
                        <a:pt x="1401" y="1591"/>
                        <a:pt x="1093" y="1509"/>
                        <a:pt x="955" y="1269"/>
                      </a:cubicBezTo>
                      <a:cubicBezTo>
                        <a:pt x="816" y="1029"/>
                        <a:pt x="899" y="722"/>
                        <a:pt x="1138" y="583"/>
                      </a:cubicBezTo>
                      <a:cubicBezTo>
                        <a:pt x="1378" y="445"/>
                        <a:pt x="1686" y="527"/>
                        <a:pt x="1824" y="767"/>
                      </a:cubicBezTo>
                      <a:cubicBezTo>
                        <a:pt x="1963" y="1007"/>
                        <a:pt x="1880" y="1314"/>
                        <a:pt x="1641" y="1453"/>
                      </a:cubicBezTo>
                      <a:close/>
                      <a:moveTo>
                        <a:pt x="1599" y="1381"/>
                      </a:moveTo>
                      <a:cubicBezTo>
                        <a:pt x="1799" y="1266"/>
                        <a:pt x="1868" y="1009"/>
                        <a:pt x="1752" y="809"/>
                      </a:cubicBezTo>
                      <a:cubicBezTo>
                        <a:pt x="1637" y="608"/>
                        <a:pt x="1380" y="539"/>
                        <a:pt x="1180" y="655"/>
                      </a:cubicBezTo>
                      <a:cubicBezTo>
                        <a:pt x="980" y="771"/>
                        <a:pt x="911" y="1027"/>
                        <a:pt x="1026" y="1228"/>
                      </a:cubicBezTo>
                      <a:cubicBezTo>
                        <a:pt x="1142" y="1428"/>
                        <a:pt x="1399" y="1497"/>
                        <a:pt x="1599" y="1381"/>
                      </a:cubicBezTo>
                      <a:close/>
                      <a:moveTo>
                        <a:pt x="1767" y="1422"/>
                      </a:moveTo>
                      <a:lnTo>
                        <a:pt x="1551" y="1547"/>
                      </a:lnTo>
                      <a:lnTo>
                        <a:pt x="1717" y="1835"/>
                      </a:lnTo>
                      <a:lnTo>
                        <a:pt x="1933" y="1710"/>
                      </a:lnTo>
                      <a:lnTo>
                        <a:pt x="1767" y="1422"/>
                      </a:lnTo>
                      <a:close/>
                      <a:moveTo>
                        <a:pt x="1956" y="1749"/>
                      </a:moveTo>
                      <a:lnTo>
                        <a:pt x="1739" y="1874"/>
                      </a:lnTo>
                      <a:cubicBezTo>
                        <a:pt x="1774" y="1934"/>
                        <a:pt x="1850" y="1954"/>
                        <a:pt x="1910" y="1919"/>
                      </a:cubicBezTo>
                      <a:cubicBezTo>
                        <a:pt x="1969" y="1885"/>
                        <a:pt x="1990" y="1809"/>
                        <a:pt x="1956" y="1749"/>
                      </a:cubicBezTo>
                      <a:close/>
                      <a:moveTo>
                        <a:pt x="803" y="551"/>
                      </a:moveTo>
                      <a:lnTo>
                        <a:pt x="249" y="551"/>
                      </a:lnTo>
                      <a:lnTo>
                        <a:pt x="249" y="613"/>
                      </a:lnTo>
                      <a:lnTo>
                        <a:pt x="803" y="613"/>
                      </a:lnTo>
                      <a:lnTo>
                        <a:pt x="803" y="551"/>
                      </a:lnTo>
                      <a:close/>
                      <a:moveTo>
                        <a:pt x="675" y="828"/>
                      </a:moveTo>
                      <a:lnTo>
                        <a:pt x="249" y="828"/>
                      </a:lnTo>
                      <a:lnTo>
                        <a:pt x="249" y="890"/>
                      </a:lnTo>
                      <a:lnTo>
                        <a:pt x="675" y="890"/>
                      </a:lnTo>
                      <a:lnTo>
                        <a:pt x="675" y="828"/>
                      </a:lnTo>
                      <a:close/>
                      <a:moveTo>
                        <a:pt x="249" y="1167"/>
                      </a:moveTo>
                      <a:lnTo>
                        <a:pt x="675" y="1167"/>
                      </a:lnTo>
                      <a:lnTo>
                        <a:pt x="675" y="1105"/>
                      </a:lnTo>
                      <a:lnTo>
                        <a:pt x="249" y="1105"/>
                      </a:lnTo>
                      <a:lnTo>
                        <a:pt x="249" y="1167"/>
                      </a:lnTo>
                      <a:close/>
                      <a:moveTo>
                        <a:pt x="249" y="1444"/>
                      </a:moveTo>
                      <a:lnTo>
                        <a:pt x="803" y="1444"/>
                      </a:lnTo>
                      <a:lnTo>
                        <a:pt x="803" y="1382"/>
                      </a:lnTo>
                      <a:lnTo>
                        <a:pt x="249" y="1382"/>
                      </a:lnTo>
                      <a:lnTo>
                        <a:pt x="249" y="1444"/>
                      </a:lnTo>
                      <a:close/>
                      <a:moveTo>
                        <a:pt x="1308" y="1105"/>
                      </a:moveTo>
                      <a:lnTo>
                        <a:pt x="1179" y="961"/>
                      </a:lnTo>
                      <a:lnTo>
                        <a:pt x="1118" y="1017"/>
                      </a:lnTo>
                      <a:lnTo>
                        <a:pt x="1300" y="1219"/>
                      </a:lnTo>
                      <a:lnTo>
                        <a:pt x="1657" y="922"/>
                      </a:lnTo>
                      <a:lnTo>
                        <a:pt x="1604" y="858"/>
                      </a:lnTo>
                      <a:lnTo>
                        <a:pt x="1308" y="110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lIns="0" tIns="0" rIns="0" bIns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67" name="ïs1iḑè"/>
              <p:cNvSpPr/>
              <p:nvPr>
                <p:custDataLst>
                  <p:tags r:id="rId11"/>
                </p:custDataLst>
              </p:nvPr>
            </p:nvSpPr>
            <p:spPr>
              <a:xfrm>
                <a:off x="2388358" y="2477020"/>
                <a:ext cx="1630908" cy="359850"/>
              </a:xfrm>
              <a:custGeom>
                <a:avLst/>
                <a:gdLst>
                  <a:gd name="connsiteX0" fmla="*/ 0 w 1630908"/>
                  <a:gd name="connsiteY0" fmla="*/ 156998 h 359850"/>
                  <a:gd name="connsiteX1" fmla="*/ 539087 w 1630908"/>
                  <a:gd name="connsiteY1" fmla="*/ 6873 h 359850"/>
                  <a:gd name="connsiteX2" fmla="*/ 1241946 w 1630908"/>
                  <a:gd name="connsiteY2" fmla="*/ 354890 h 359850"/>
                  <a:gd name="connsiteX3" fmla="*/ 1630908 w 1630908"/>
                  <a:gd name="connsiteY3" fmla="*/ 150174 h 35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30908" h="359850">
                    <a:moveTo>
                      <a:pt x="0" y="156998"/>
                    </a:moveTo>
                    <a:cubicBezTo>
                      <a:pt x="166048" y="65444"/>
                      <a:pt x="332096" y="-26109"/>
                      <a:pt x="539087" y="6873"/>
                    </a:cubicBezTo>
                    <a:cubicBezTo>
                      <a:pt x="746078" y="39855"/>
                      <a:pt x="1059976" y="331006"/>
                      <a:pt x="1241946" y="354890"/>
                    </a:cubicBezTo>
                    <a:cubicBezTo>
                      <a:pt x="1423916" y="378774"/>
                      <a:pt x="1473959" y="317359"/>
                      <a:pt x="1630908" y="150174"/>
                    </a:cubicBezTo>
                  </a:path>
                </a:pathLst>
              </a:custGeom>
              <a:noFill/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54" name="iSľïdè"/>
            <p:cNvGrpSpPr/>
            <p:nvPr/>
          </p:nvGrpSpPr>
          <p:grpSpPr>
            <a:xfrm>
              <a:off x="4524922" y="3285454"/>
              <a:ext cx="3155442" cy="424092"/>
              <a:chOff x="1631266" y="2436215"/>
              <a:chExt cx="3155442" cy="424092"/>
            </a:xfrm>
          </p:grpSpPr>
          <p:sp>
            <p:nvSpPr>
              <p:cNvPr id="64" name="iŝļiḓê"/>
              <p:cNvSpPr/>
              <p:nvPr>
                <p:custDataLst>
                  <p:tags r:id="rId12"/>
                </p:custDataLst>
              </p:nvPr>
            </p:nvSpPr>
            <p:spPr bwMode="auto">
              <a:xfrm>
                <a:off x="1631266" y="2442014"/>
                <a:ext cx="432526" cy="412497"/>
              </a:xfrm>
              <a:custGeom>
                <a:avLst/>
                <a:gdLst>
                  <a:gd name="connsiteX0" fmla="*/ 315778 w 607639"/>
                  <a:gd name="connsiteY0" fmla="*/ 173080 h 579502"/>
                  <a:gd name="connsiteX1" fmla="*/ 315778 w 607639"/>
                  <a:gd name="connsiteY1" fmla="*/ 266058 h 579502"/>
                  <a:gd name="connsiteX2" fmla="*/ 303493 w 607639"/>
                  <a:gd name="connsiteY2" fmla="*/ 278325 h 579502"/>
                  <a:gd name="connsiteX3" fmla="*/ 210375 w 607639"/>
                  <a:gd name="connsiteY3" fmla="*/ 278325 h 579502"/>
                  <a:gd name="connsiteX4" fmla="*/ 303493 w 607639"/>
                  <a:gd name="connsiteY4" fmla="*/ 359925 h 579502"/>
                  <a:gd name="connsiteX5" fmla="*/ 397500 w 607639"/>
                  <a:gd name="connsiteY5" fmla="*/ 266058 h 579502"/>
                  <a:gd name="connsiteX6" fmla="*/ 315778 w 607639"/>
                  <a:gd name="connsiteY6" fmla="*/ 173080 h 579502"/>
                  <a:gd name="connsiteX7" fmla="*/ 249814 w 607639"/>
                  <a:gd name="connsiteY7" fmla="*/ 160816 h 579502"/>
                  <a:gd name="connsiteX8" fmla="*/ 198110 w 607639"/>
                  <a:gd name="connsiteY8" fmla="*/ 212449 h 579502"/>
                  <a:gd name="connsiteX9" fmla="*/ 249814 w 607639"/>
                  <a:gd name="connsiteY9" fmla="*/ 212449 h 579502"/>
                  <a:gd name="connsiteX10" fmla="*/ 303493 w 607639"/>
                  <a:gd name="connsiteY10" fmla="*/ 147835 h 579502"/>
                  <a:gd name="connsiteX11" fmla="*/ 421981 w 607639"/>
                  <a:gd name="connsiteY11" fmla="*/ 266058 h 579502"/>
                  <a:gd name="connsiteX12" fmla="*/ 303493 w 607639"/>
                  <a:gd name="connsiteY12" fmla="*/ 384370 h 579502"/>
                  <a:gd name="connsiteX13" fmla="*/ 185093 w 607639"/>
                  <a:gd name="connsiteY13" fmla="*/ 266058 h 579502"/>
                  <a:gd name="connsiteX14" fmla="*/ 197289 w 607639"/>
                  <a:gd name="connsiteY14" fmla="*/ 253880 h 579502"/>
                  <a:gd name="connsiteX15" fmla="*/ 291297 w 607639"/>
                  <a:gd name="connsiteY15" fmla="*/ 253880 h 579502"/>
                  <a:gd name="connsiteX16" fmla="*/ 291297 w 607639"/>
                  <a:gd name="connsiteY16" fmla="*/ 160013 h 579502"/>
                  <a:gd name="connsiteX17" fmla="*/ 303493 w 607639"/>
                  <a:gd name="connsiteY17" fmla="*/ 147835 h 579502"/>
                  <a:gd name="connsiteX18" fmla="*/ 262095 w 607639"/>
                  <a:gd name="connsiteY18" fmla="*/ 135133 h 579502"/>
                  <a:gd name="connsiteX19" fmla="*/ 274287 w 607639"/>
                  <a:gd name="connsiteY19" fmla="*/ 147397 h 579502"/>
                  <a:gd name="connsiteX20" fmla="*/ 274287 w 607639"/>
                  <a:gd name="connsiteY20" fmla="*/ 224713 h 579502"/>
                  <a:gd name="connsiteX21" fmla="*/ 262095 w 607639"/>
                  <a:gd name="connsiteY21" fmla="*/ 236888 h 579502"/>
                  <a:gd name="connsiteX22" fmla="*/ 184672 w 607639"/>
                  <a:gd name="connsiteY22" fmla="*/ 236888 h 579502"/>
                  <a:gd name="connsiteX23" fmla="*/ 172391 w 607639"/>
                  <a:gd name="connsiteY23" fmla="*/ 224713 h 579502"/>
                  <a:gd name="connsiteX24" fmla="*/ 262095 w 607639"/>
                  <a:gd name="connsiteY24" fmla="*/ 135133 h 579502"/>
                  <a:gd name="connsiteX25" fmla="*/ 58120 w 607639"/>
                  <a:gd name="connsiteY25" fmla="*/ 108514 h 579502"/>
                  <a:gd name="connsiteX26" fmla="*/ 58120 w 607639"/>
                  <a:gd name="connsiteY26" fmla="*/ 413970 h 579502"/>
                  <a:gd name="connsiteX27" fmla="*/ 549430 w 607639"/>
                  <a:gd name="connsiteY27" fmla="*/ 413970 h 579502"/>
                  <a:gd name="connsiteX28" fmla="*/ 549430 w 607639"/>
                  <a:gd name="connsiteY28" fmla="*/ 108514 h 579502"/>
                  <a:gd name="connsiteX29" fmla="*/ 27236 w 607639"/>
                  <a:gd name="connsiteY29" fmla="*/ 56079 h 579502"/>
                  <a:gd name="connsiteX30" fmla="*/ 27236 w 607639"/>
                  <a:gd name="connsiteY30" fmla="*/ 81319 h 579502"/>
                  <a:gd name="connsiteX31" fmla="*/ 580403 w 607639"/>
                  <a:gd name="connsiteY31" fmla="*/ 81319 h 579502"/>
                  <a:gd name="connsiteX32" fmla="*/ 580403 w 607639"/>
                  <a:gd name="connsiteY32" fmla="*/ 56079 h 579502"/>
                  <a:gd name="connsiteX33" fmla="*/ 303775 w 607639"/>
                  <a:gd name="connsiteY33" fmla="*/ 0 h 579502"/>
                  <a:gd name="connsiteX34" fmla="*/ 317393 w 607639"/>
                  <a:gd name="connsiteY34" fmla="*/ 13597 h 579502"/>
                  <a:gd name="connsiteX35" fmla="*/ 317393 w 607639"/>
                  <a:gd name="connsiteY35" fmla="*/ 28884 h 579502"/>
                  <a:gd name="connsiteX36" fmla="*/ 580403 w 607639"/>
                  <a:gd name="connsiteY36" fmla="*/ 28884 h 579502"/>
                  <a:gd name="connsiteX37" fmla="*/ 607639 w 607639"/>
                  <a:gd name="connsiteY37" fmla="*/ 56079 h 579502"/>
                  <a:gd name="connsiteX38" fmla="*/ 607639 w 607639"/>
                  <a:gd name="connsiteY38" fmla="*/ 81319 h 579502"/>
                  <a:gd name="connsiteX39" fmla="*/ 580403 w 607639"/>
                  <a:gd name="connsiteY39" fmla="*/ 108514 h 579502"/>
                  <a:gd name="connsiteX40" fmla="*/ 576665 w 607639"/>
                  <a:gd name="connsiteY40" fmla="*/ 108514 h 579502"/>
                  <a:gd name="connsiteX41" fmla="*/ 576665 w 607639"/>
                  <a:gd name="connsiteY41" fmla="*/ 413970 h 579502"/>
                  <a:gd name="connsiteX42" fmla="*/ 549430 w 607639"/>
                  <a:gd name="connsiteY42" fmla="*/ 441165 h 579502"/>
                  <a:gd name="connsiteX43" fmla="*/ 317393 w 607639"/>
                  <a:gd name="connsiteY43" fmla="*/ 441165 h 579502"/>
                  <a:gd name="connsiteX44" fmla="*/ 317393 w 607639"/>
                  <a:gd name="connsiteY44" fmla="*/ 481069 h 579502"/>
                  <a:gd name="connsiteX45" fmla="*/ 418236 w 607639"/>
                  <a:gd name="connsiteY45" fmla="*/ 554923 h 579502"/>
                  <a:gd name="connsiteX46" fmla="*/ 421173 w 607639"/>
                  <a:gd name="connsiteY46" fmla="*/ 573942 h 579502"/>
                  <a:gd name="connsiteX47" fmla="*/ 410225 w 607639"/>
                  <a:gd name="connsiteY47" fmla="*/ 579452 h 579502"/>
                  <a:gd name="connsiteX48" fmla="*/ 402215 w 607639"/>
                  <a:gd name="connsiteY48" fmla="*/ 576874 h 579502"/>
                  <a:gd name="connsiteX49" fmla="*/ 317393 w 607639"/>
                  <a:gd name="connsiteY49" fmla="*/ 514752 h 579502"/>
                  <a:gd name="connsiteX50" fmla="*/ 317393 w 607639"/>
                  <a:gd name="connsiteY50" fmla="*/ 565854 h 579502"/>
                  <a:gd name="connsiteX51" fmla="*/ 303775 w 607639"/>
                  <a:gd name="connsiteY51" fmla="*/ 579452 h 579502"/>
                  <a:gd name="connsiteX52" fmla="*/ 290157 w 607639"/>
                  <a:gd name="connsiteY52" fmla="*/ 565854 h 579502"/>
                  <a:gd name="connsiteX53" fmla="*/ 290157 w 607639"/>
                  <a:gd name="connsiteY53" fmla="*/ 514752 h 579502"/>
                  <a:gd name="connsiteX54" fmla="*/ 205424 w 607639"/>
                  <a:gd name="connsiteY54" fmla="*/ 576874 h 579502"/>
                  <a:gd name="connsiteX55" fmla="*/ 186377 w 607639"/>
                  <a:gd name="connsiteY55" fmla="*/ 573942 h 579502"/>
                  <a:gd name="connsiteX56" fmla="*/ 189314 w 607639"/>
                  <a:gd name="connsiteY56" fmla="*/ 554923 h 579502"/>
                  <a:gd name="connsiteX57" fmla="*/ 290157 w 607639"/>
                  <a:gd name="connsiteY57" fmla="*/ 481069 h 579502"/>
                  <a:gd name="connsiteX58" fmla="*/ 290157 w 607639"/>
                  <a:gd name="connsiteY58" fmla="*/ 441165 h 579502"/>
                  <a:gd name="connsiteX59" fmla="*/ 58120 w 607639"/>
                  <a:gd name="connsiteY59" fmla="*/ 441165 h 579502"/>
                  <a:gd name="connsiteX60" fmla="*/ 30885 w 607639"/>
                  <a:gd name="connsiteY60" fmla="*/ 413970 h 579502"/>
                  <a:gd name="connsiteX61" fmla="*/ 30885 w 607639"/>
                  <a:gd name="connsiteY61" fmla="*/ 108514 h 579502"/>
                  <a:gd name="connsiteX62" fmla="*/ 27236 w 607639"/>
                  <a:gd name="connsiteY62" fmla="*/ 108514 h 579502"/>
                  <a:gd name="connsiteX63" fmla="*/ 0 w 607639"/>
                  <a:gd name="connsiteY63" fmla="*/ 81319 h 579502"/>
                  <a:gd name="connsiteX64" fmla="*/ 0 w 607639"/>
                  <a:gd name="connsiteY64" fmla="*/ 56079 h 579502"/>
                  <a:gd name="connsiteX65" fmla="*/ 27236 w 607639"/>
                  <a:gd name="connsiteY65" fmla="*/ 28884 h 579502"/>
                  <a:gd name="connsiteX66" fmla="*/ 290157 w 607639"/>
                  <a:gd name="connsiteY66" fmla="*/ 28884 h 579502"/>
                  <a:gd name="connsiteX67" fmla="*/ 290157 w 607639"/>
                  <a:gd name="connsiteY67" fmla="*/ 13597 h 579502"/>
                  <a:gd name="connsiteX68" fmla="*/ 303775 w 607639"/>
                  <a:gd name="connsiteY68" fmla="*/ 0 h 579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07639" h="579502">
                    <a:moveTo>
                      <a:pt x="315778" y="173080"/>
                    </a:moveTo>
                    <a:lnTo>
                      <a:pt x="315778" y="266058"/>
                    </a:lnTo>
                    <a:cubicBezTo>
                      <a:pt x="315778" y="272814"/>
                      <a:pt x="310258" y="278325"/>
                      <a:pt x="303493" y="278325"/>
                    </a:cubicBezTo>
                    <a:lnTo>
                      <a:pt x="210375" y="278325"/>
                    </a:lnTo>
                    <a:cubicBezTo>
                      <a:pt x="216429" y="324281"/>
                      <a:pt x="255866" y="359925"/>
                      <a:pt x="303493" y="359925"/>
                    </a:cubicBezTo>
                    <a:cubicBezTo>
                      <a:pt x="355303" y="359925"/>
                      <a:pt x="397500" y="317792"/>
                      <a:pt x="397500" y="266058"/>
                    </a:cubicBezTo>
                    <a:cubicBezTo>
                      <a:pt x="397500" y="218502"/>
                      <a:pt x="361802" y="179124"/>
                      <a:pt x="315778" y="173080"/>
                    </a:cubicBezTo>
                    <a:close/>
                    <a:moveTo>
                      <a:pt x="249814" y="160816"/>
                    </a:moveTo>
                    <a:cubicBezTo>
                      <a:pt x="223740" y="165793"/>
                      <a:pt x="203093" y="186410"/>
                      <a:pt x="198110" y="212449"/>
                    </a:cubicBezTo>
                    <a:lnTo>
                      <a:pt x="249814" y="212449"/>
                    </a:lnTo>
                    <a:close/>
                    <a:moveTo>
                      <a:pt x="303493" y="147835"/>
                    </a:moveTo>
                    <a:cubicBezTo>
                      <a:pt x="368835" y="147835"/>
                      <a:pt x="421981" y="200902"/>
                      <a:pt x="421981" y="266058"/>
                    </a:cubicBezTo>
                    <a:cubicBezTo>
                      <a:pt x="421981" y="331303"/>
                      <a:pt x="368835" y="384370"/>
                      <a:pt x="303493" y="384370"/>
                    </a:cubicBezTo>
                    <a:cubicBezTo>
                      <a:pt x="238239" y="384370"/>
                      <a:pt x="185093" y="331303"/>
                      <a:pt x="185093" y="266058"/>
                    </a:cubicBezTo>
                    <a:cubicBezTo>
                      <a:pt x="185093" y="259303"/>
                      <a:pt x="190523" y="253880"/>
                      <a:pt x="197289" y="253880"/>
                    </a:cubicBezTo>
                    <a:lnTo>
                      <a:pt x="291297" y="253880"/>
                    </a:lnTo>
                    <a:lnTo>
                      <a:pt x="291297" y="160013"/>
                    </a:lnTo>
                    <a:cubicBezTo>
                      <a:pt x="291297" y="153257"/>
                      <a:pt x="296727" y="147835"/>
                      <a:pt x="303493" y="147835"/>
                    </a:cubicBezTo>
                    <a:close/>
                    <a:moveTo>
                      <a:pt x="262095" y="135133"/>
                    </a:moveTo>
                    <a:cubicBezTo>
                      <a:pt x="268859" y="135133"/>
                      <a:pt x="274287" y="140643"/>
                      <a:pt x="274287" y="147397"/>
                    </a:cubicBezTo>
                    <a:lnTo>
                      <a:pt x="274287" y="224713"/>
                    </a:lnTo>
                    <a:cubicBezTo>
                      <a:pt x="274287" y="231467"/>
                      <a:pt x="268859" y="236888"/>
                      <a:pt x="262095" y="236888"/>
                    </a:cubicBezTo>
                    <a:lnTo>
                      <a:pt x="184672" y="236888"/>
                    </a:lnTo>
                    <a:cubicBezTo>
                      <a:pt x="177909" y="236888"/>
                      <a:pt x="172391" y="231467"/>
                      <a:pt x="172391" y="224713"/>
                    </a:cubicBezTo>
                    <a:cubicBezTo>
                      <a:pt x="172391" y="175302"/>
                      <a:pt x="212616" y="135133"/>
                      <a:pt x="262095" y="135133"/>
                    </a:cubicBezTo>
                    <a:close/>
                    <a:moveTo>
                      <a:pt x="58120" y="108514"/>
                    </a:moveTo>
                    <a:lnTo>
                      <a:pt x="58120" y="413970"/>
                    </a:lnTo>
                    <a:lnTo>
                      <a:pt x="549430" y="413970"/>
                    </a:lnTo>
                    <a:lnTo>
                      <a:pt x="549430" y="108514"/>
                    </a:lnTo>
                    <a:close/>
                    <a:moveTo>
                      <a:pt x="27236" y="56079"/>
                    </a:moveTo>
                    <a:lnTo>
                      <a:pt x="27236" y="81319"/>
                    </a:lnTo>
                    <a:lnTo>
                      <a:pt x="580403" y="81319"/>
                    </a:lnTo>
                    <a:lnTo>
                      <a:pt x="580403" y="56079"/>
                    </a:lnTo>
                    <a:close/>
                    <a:moveTo>
                      <a:pt x="303775" y="0"/>
                    </a:moveTo>
                    <a:cubicBezTo>
                      <a:pt x="311341" y="0"/>
                      <a:pt x="317393" y="6132"/>
                      <a:pt x="317393" y="13597"/>
                    </a:cubicBezTo>
                    <a:lnTo>
                      <a:pt x="317393" y="28884"/>
                    </a:lnTo>
                    <a:lnTo>
                      <a:pt x="580403" y="28884"/>
                    </a:lnTo>
                    <a:cubicBezTo>
                      <a:pt x="595356" y="28884"/>
                      <a:pt x="607639" y="41148"/>
                      <a:pt x="607639" y="56079"/>
                    </a:cubicBezTo>
                    <a:lnTo>
                      <a:pt x="607639" y="81319"/>
                    </a:lnTo>
                    <a:cubicBezTo>
                      <a:pt x="607639" y="96338"/>
                      <a:pt x="595356" y="108514"/>
                      <a:pt x="580403" y="108514"/>
                    </a:cubicBezTo>
                    <a:lnTo>
                      <a:pt x="576665" y="108514"/>
                    </a:lnTo>
                    <a:lnTo>
                      <a:pt x="576665" y="413970"/>
                    </a:lnTo>
                    <a:cubicBezTo>
                      <a:pt x="576665" y="428990"/>
                      <a:pt x="564472" y="441165"/>
                      <a:pt x="549430" y="441165"/>
                    </a:cubicBezTo>
                    <a:lnTo>
                      <a:pt x="317393" y="441165"/>
                    </a:lnTo>
                    <a:lnTo>
                      <a:pt x="317393" y="481069"/>
                    </a:lnTo>
                    <a:lnTo>
                      <a:pt x="418236" y="554923"/>
                    </a:lnTo>
                    <a:cubicBezTo>
                      <a:pt x="424377" y="559366"/>
                      <a:pt x="425623" y="567898"/>
                      <a:pt x="421173" y="573942"/>
                    </a:cubicBezTo>
                    <a:cubicBezTo>
                      <a:pt x="418503" y="577585"/>
                      <a:pt x="414409" y="579452"/>
                      <a:pt x="410225" y="579452"/>
                    </a:cubicBezTo>
                    <a:cubicBezTo>
                      <a:pt x="407466" y="579452"/>
                      <a:pt x="404618" y="578652"/>
                      <a:pt x="402215" y="576874"/>
                    </a:cubicBezTo>
                    <a:lnTo>
                      <a:pt x="317393" y="514752"/>
                    </a:lnTo>
                    <a:lnTo>
                      <a:pt x="317393" y="565854"/>
                    </a:lnTo>
                    <a:cubicBezTo>
                      <a:pt x="317393" y="573408"/>
                      <a:pt x="311341" y="579452"/>
                      <a:pt x="303775" y="579452"/>
                    </a:cubicBezTo>
                    <a:cubicBezTo>
                      <a:pt x="296299" y="579452"/>
                      <a:pt x="290157" y="573408"/>
                      <a:pt x="290157" y="565854"/>
                    </a:cubicBezTo>
                    <a:lnTo>
                      <a:pt x="290157" y="514752"/>
                    </a:lnTo>
                    <a:lnTo>
                      <a:pt x="205424" y="576874"/>
                    </a:lnTo>
                    <a:cubicBezTo>
                      <a:pt x="199372" y="581318"/>
                      <a:pt x="190827" y="579985"/>
                      <a:pt x="186377" y="573942"/>
                    </a:cubicBezTo>
                    <a:cubicBezTo>
                      <a:pt x="181927" y="567898"/>
                      <a:pt x="183262" y="559366"/>
                      <a:pt x="189314" y="554923"/>
                    </a:cubicBezTo>
                    <a:lnTo>
                      <a:pt x="290157" y="481069"/>
                    </a:lnTo>
                    <a:lnTo>
                      <a:pt x="290157" y="441165"/>
                    </a:lnTo>
                    <a:lnTo>
                      <a:pt x="58120" y="441165"/>
                    </a:lnTo>
                    <a:cubicBezTo>
                      <a:pt x="43167" y="441165"/>
                      <a:pt x="30885" y="428990"/>
                      <a:pt x="30885" y="413970"/>
                    </a:cubicBezTo>
                    <a:lnTo>
                      <a:pt x="30885" y="108514"/>
                    </a:lnTo>
                    <a:lnTo>
                      <a:pt x="27236" y="108514"/>
                    </a:lnTo>
                    <a:cubicBezTo>
                      <a:pt x="12194" y="108514"/>
                      <a:pt x="0" y="96338"/>
                      <a:pt x="0" y="81319"/>
                    </a:cubicBezTo>
                    <a:lnTo>
                      <a:pt x="0" y="56079"/>
                    </a:lnTo>
                    <a:cubicBezTo>
                      <a:pt x="0" y="41148"/>
                      <a:pt x="12194" y="28884"/>
                      <a:pt x="27236" y="28884"/>
                    </a:cubicBezTo>
                    <a:lnTo>
                      <a:pt x="290157" y="28884"/>
                    </a:lnTo>
                    <a:lnTo>
                      <a:pt x="290157" y="13597"/>
                    </a:lnTo>
                    <a:cubicBezTo>
                      <a:pt x="290157" y="6132"/>
                      <a:pt x="296299" y="0"/>
                      <a:pt x="303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2" name="iṣḷîdê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4354182" y="2436215"/>
                <a:ext cx="432526" cy="424092"/>
              </a:xfrm>
              <a:custGeom>
                <a:avLst/>
                <a:gdLst>
                  <a:gd name="T0" fmla="*/ 1312 w 1990"/>
                  <a:gd name="T1" fmla="*/ 1552 h 1954"/>
                  <a:gd name="T2" fmla="*/ 291 w 1990"/>
                  <a:gd name="T3" fmla="*/ 1746 h 1954"/>
                  <a:gd name="T4" fmla="*/ 0 w 1990"/>
                  <a:gd name="T5" fmla="*/ 540 h 1954"/>
                  <a:gd name="T6" fmla="*/ 515 w 1990"/>
                  <a:gd name="T7" fmla="*/ 249 h 1954"/>
                  <a:gd name="T8" fmla="*/ 1205 w 1990"/>
                  <a:gd name="T9" fmla="*/ 0 h 1954"/>
                  <a:gd name="T10" fmla="*/ 1496 w 1990"/>
                  <a:gd name="T11" fmla="*/ 489 h 1954"/>
                  <a:gd name="T12" fmla="*/ 1413 w 1990"/>
                  <a:gd name="T13" fmla="*/ 291 h 1954"/>
                  <a:gd name="T14" fmla="*/ 802 w 1990"/>
                  <a:gd name="T15" fmla="*/ 83 h 1954"/>
                  <a:gd name="T16" fmla="*/ 1039 w 1990"/>
                  <a:gd name="T17" fmla="*/ 249 h 1954"/>
                  <a:gd name="T18" fmla="*/ 1243 w 1990"/>
                  <a:gd name="T19" fmla="*/ 499 h 1954"/>
                  <a:gd name="T20" fmla="*/ 291 w 1990"/>
                  <a:gd name="T21" fmla="*/ 333 h 1954"/>
                  <a:gd name="T22" fmla="*/ 83 w 1990"/>
                  <a:gd name="T23" fmla="*/ 1455 h 1954"/>
                  <a:gd name="T24" fmla="*/ 1039 w 1990"/>
                  <a:gd name="T25" fmla="*/ 1663 h 1954"/>
                  <a:gd name="T26" fmla="*/ 1641 w 1990"/>
                  <a:gd name="T27" fmla="*/ 1453 h 1954"/>
                  <a:gd name="T28" fmla="*/ 1138 w 1990"/>
                  <a:gd name="T29" fmla="*/ 583 h 1954"/>
                  <a:gd name="T30" fmla="*/ 1641 w 1990"/>
                  <a:gd name="T31" fmla="*/ 1453 h 1954"/>
                  <a:gd name="T32" fmla="*/ 1752 w 1990"/>
                  <a:gd name="T33" fmla="*/ 809 h 1954"/>
                  <a:gd name="T34" fmla="*/ 1026 w 1990"/>
                  <a:gd name="T35" fmla="*/ 1228 h 1954"/>
                  <a:gd name="T36" fmla="*/ 1767 w 1990"/>
                  <a:gd name="T37" fmla="*/ 1422 h 1954"/>
                  <a:gd name="T38" fmla="*/ 1717 w 1990"/>
                  <a:gd name="T39" fmla="*/ 1835 h 1954"/>
                  <a:gd name="T40" fmla="*/ 1767 w 1990"/>
                  <a:gd name="T41" fmla="*/ 1422 h 1954"/>
                  <a:gd name="T42" fmla="*/ 1739 w 1990"/>
                  <a:gd name="T43" fmla="*/ 1874 h 1954"/>
                  <a:gd name="T44" fmla="*/ 1956 w 1990"/>
                  <a:gd name="T45" fmla="*/ 1749 h 1954"/>
                  <a:gd name="T46" fmla="*/ 249 w 1990"/>
                  <a:gd name="T47" fmla="*/ 551 h 1954"/>
                  <a:gd name="T48" fmla="*/ 803 w 1990"/>
                  <a:gd name="T49" fmla="*/ 613 h 1954"/>
                  <a:gd name="T50" fmla="*/ 675 w 1990"/>
                  <a:gd name="T51" fmla="*/ 828 h 1954"/>
                  <a:gd name="T52" fmla="*/ 249 w 1990"/>
                  <a:gd name="T53" fmla="*/ 890 h 1954"/>
                  <a:gd name="T54" fmla="*/ 675 w 1990"/>
                  <a:gd name="T55" fmla="*/ 828 h 1954"/>
                  <a:gd name="T56" fmla="*/ 675 w 1990"/>
                  <a:gd name="T57" fmla="*/ 1167 h 1954"/>
                  <a:gd name="T58" fmla="*/ 249 w 1990"/>
                  <a:gd name="T59" fmla="*/ 1105 h 1954"/>
                  <a:gd name="T60" fmla="*/ 249 w 1990"/>
                  <a:gd name="T61" fmla="*/ 1444 h 1954"/>
                  <a:gd name="T62" fmla="*/ 803 w 1990"/>
                  <a:gd name="T63" fmla="*/ 1382 h 1954"/>
                  <a:gd name="T64" fmla="*/ 249 w 1990"/>
                  <a:gd name="T65" fmla="*/ 1444 h 1954"/>
                  <a:gd name="T66" fmla="*/ 1179 w 1990"/>
                  <a:gd name="T67" fmla="*/ 961 h 1954"/>
                  <a:gd name="T68" fmla="*/ 1300 w 1990"/>
                  <a:gd name="T69" fmla="*/ 1219 h 1954"/>
                  <a:gd name="T70" fmla="*/ 1604 w 1990"/>
                  <a:gd name="T71" fmla="*/ 858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0" h="1954">
                    <a:moveTo>
                      <a:pt x="1231" y="1534"/>
                    </a:moveTo>
                    <a:cubicBezTo>
                      <a:pt x="1258" y="1542"/>
                      <a:pt x="1285" y="1548"/>
                      <a:pt x="1312" y="1552"/>
                    </a:cubicBezTo>
                    <a:cubicBezTo>
                      <a:pt x="1272" y="1665"/>
                      <a:pt x="1165" y="1746"/>
                      <a:pt x="1039" y="1746"/>
                    </a:cubicBezTo>
                    <a:lnTo>
                      <a:pt x="291" y="1746"/>
                    </a:lnTo>
                    <a:cubicBezTo>
                      <a:pt x="131" y="1746"/>
                      <a:pt x="0" y="1615"/>
                      <a:pt x="0" y="1455"/>
                    </a:cubicBezTo>
                    <a:lnTo>
                      <a:pt x="0" y="540"/>
                    </a:lnTo>
                    <a:cubicBezTo>
                      <a:pt x="0" y="380"/>
                      <a:pt x="131" y="249"/>
                      <a:pt x="291" y="249"/>
                    </a:cubicBezTo>
                    <a:lnTo>
                      <a:pt x="515" y="249"/>
                    </a:lnTo>
                    <a:cubicBezTo>
                      <a:pt x="535" y="109"/>
                      <a:pt x="656" y="0"/>
                      <a:pt x="802" y="0"/>
                    </a:cubicBezTo>
                    <a:lnTo>
                      <a:pt x="1205" y="0"/>
                    </a:lnTo>
                    <a:cubicBezTo>
                      <a:pt x="1366" y="0"/>
                      <a:pt x="1496" y="131"/>
                      <a:pt x="1496" y="291"/>
                    </a:cubicBezTo>
                    <a:lnTo>
                      <a:pt x="1496" y="489"/>
                    </a:lnTo>
                    <a:cubicBezTo>
                      <a:pt x="1469" y="484"/>
                      <a:pt x="1441" y="480"/>
                      <a:pt x="1413" y="479"/>
                    </a:cubicBezTo>
                    <a:lnTo>
                      <a:pt x="1413" y="291"/>
                    </a:lnTo>
                    <a:cubicBezTo>
                      <a:pt x="1413" y="176"/>
                      <a:pt x="1320" y="83"/>
                      <a:pt x="1205" y="83"/>
                    </a:cubicBezTo>
                    <a:lnTo>
                      <a:pt x="802" y="83"/>
                    </a:lnTo>
                    <a:cubicBezTo>
                      <a:pt x="701" y="83"/>
                      <a:pt x="617" y="155"/>
                      <a:pt x="598" y="249"/>
                    </a:cubicBezTo>
                    <a:lnTo>
                      <a:pt x="1039" y="249"/>
                    </a:lnTo>
                    <a:cubicBezTo>
                      <a:pt x="1180" y="249"/>
                      <a:pt x="1297" y="349"/>
                      <a:pt x="1324" y="482"/>
                    </a:cubicBezTo>
                    <a:cubicBezTo>
                      <a:pt x="1297" y="485"/>
                      <a:pt x="1270" y="491"/>
                      <a:pt x="1243" y="499"/>
                    </a:cubicBezTo>
                    <a:cubicBezTo>
                      <a:pt x="1224" y="404"/>
                      <a:pt x="1140" y="333"/>
                      <a:pt x="1039" y="333"/>
                    </a:cubicBezTo>
                    <a:lnTo>
                      <a:pt x="291" y="333"/>
                    </a:lnTo>
                    <a:cubicBezTo>
                      <a:pt x="177" y="333"/>
                      <a:pt x="83" y="426"/>
                      <a:pt x="83" y="540"/>
                    </a:cubicBezTo>
                    <a:lnTo>
                      <a:pt x="83" y="1455"/>
                    </a:lnTo>
                    <a:cubicBezTo>
                      <a:pt x="83" y="1569"/>
                      <a:pt x="177" y="1663"/>
                      <a:pt x="291" y="1663"/>
                    </a:cubicBezTo>
                    <a:lnTo>
                      <a:pt x="1039" y="1663"/>
                    </a:lnTo>
                    <a:cubicBezTo>
                      <a:pt x="1126" y="1663"/>
                      <a:pt x="1200" y="1609"/>
                      <a:pt x="1231" y="1534"/>
                    </a:cubicBezTo>
                    <a:close/>
                    <a:moveTo>
                      <a:pt x="1641" y="1453"/>
                    </a:moveTo>
                    <a:cubicBezTo>
                      <a:pt x="1401" y="1591"/>
                      <a:pt x="1093" y="1509"/>
                      <a:pt x="955" y="1269"/>
                    </a:cubicBezTo>
                    <a:cubicBezTo>
                      <a:pt x="816" y="1029"/>
                      <a:pt x="899" y="722"/>
                      <a:pt x="1138" y="583"/>
                    </a:cubicBezTo>
                    <a:cubicBezTo>
                      <a:pt x="1378" y="445"/>
                      <a:pt x="1686" y="527"/>
                      <a:pt x="1824" y="767"/>
                    </a:cubicBezTo>
                    <a:cubicBezTo>
                      <a:pt x="1963" y="1007"/>
                      <a:pt x="1880" y="1314"/>
                      <a:pt x="1641" y="1453"/>
                    </a:cubicBezTo>
                    <a:close/>
                    <a:moveTo>
                      <a:pt x="1599" y="1381"/>
                    </a:moveTo>
                    <a:cubicBezTo>
                      <a:pt x="1799" y="1266"/>
                      <a:pt x="1868" y="1009"/>
                      <a:pt x="1752" y="809"/>
                    </a:cubicBezTo>
                    <a:cubicBezTo>
                      <a:pt x="1637" y="608"/>
                      <a:pt x="1380" y="539"/>
                      <a:pt x="1180" y="655"/>
                    </a:cubicBezTo>
                    <a:cubicBezTo>
                      <a:pt x="980" y="771"/>
                      <a:pt x="911" y="1027"/>
                      <a:pt x="1026" y="1228"/>
                    </a:cubicBezTo>
                    <a:cubicBezTo>
                      <a:pt x="1142" y="1428"/>
                      <a:pt x="1399" y="1497"/>
                      <a:pt x="1599" y="1381"/>
                    </a:cubicBezTo>
                    <a:close/>
                    <a:moveTo>
                      <a:pt x="1767" y="1422"/>
                    </a:moveTo>
                    <a:lnTo>
                      <a:pt x="1551" y="1547"/>
                    </a:lnTo>
                    <a:lnTo>
                      <a:pt x="1717" y="1835"/>
                    </a:lnTo>
                    <a:lnTo>
                      <a:pt x="1933" y="1710"/>
                    </a:lnTo>
                    <a:lnTo>
                      <a:pt x="1767" y="1422"/>
                    </a:lnTo>
                    <a:close/>
                    <a:moveTo>
                      <a:pt x="1956" y="1749"/>
                    </a:moveTo>
                    <a:lnTo>
                      <a:pt x="1739" y="1874"/>
                    </a:lnTo>
                    <a:cubicBezTo>
                      <a:pt x="1774" y="1934"/>
                      <a:pt x="1850" y="1954"/>
                      <a:pt x="1910" y="1919"/>
                    </a:cubicBezTo>
                    <a:cubicBezTo>
                      <a:pt x="1969" y="1885"/>
                      <a:pt x="1990" y="1809"/>
                      <a:pt x="1956" y="1749"/>
                    </a:cubicBezTo>
                    <a:close/>
                    <a:moveTo>
                      <a:pt x="803" y="551"/>
                    </a:moveTo>
                    <a:lnTo>
                      <a:pt x="249" y="551"/>
                    </a:lnTo>
                    <a:lnTo>
                      <a:pt x="249" y="613"/>
                    </a:lnTo>
                    <a:lnTo>
                      <a:pt x="803" y="613"/>
                    </a:lnTo>
                    <a:lnTo>
                      <a:pt x="803" y="551"/>
                    </a:lnTo>
                    <a:close/>
                    <a:moveTo>
                      <a:pt x="675" y="828"/>
                    </a:moveTo>
                    <a:lnTo>
                      <a:pt x="249" y="828"/>
                    </a:lnTo>
                    <a:lnTo>
                      <a:pt x="249" y="890"/>
                    </a:lnTo>
                    <a:lnTo>
                      <a:pt x="675" y="890"/>
                    </a:lnTo>
                    <a:lnTo>
                      <a:pt x="675" y="828"/>
                    </a:lnTo>
                    <a:close/>
                    <a:moveTo>
                      <a:pt x="249" y="1167"/>
                    </a:moveTo>
                    <a:lnTo>
                      <a:pt x="675" y="1167"/>
                    </a:lnTo>
                    <a:lnTo>
                      <a:pt x="675" y="1105"/>
                    </a:lnTo>
                    <a:lnTo>
                      <a:pt x="249" y="1105"/>
                    </a:lnTo>
                    <a:lnTo>
                      <a:pt x="249" y="1167"/>
                    </a:lnTo>
                    <a:close/>
                    <a:moveTo>
                      <a:pt x="249" y="1444"/>
                    </a:moveTo>
                    <a:lnTo>
                      <a:pt x="803" y="1444"/>
                    </a:lnTo>
                    <a:lnTo>
                      <a:pt x="803" y="1382"/>
                    </a:lnTo>
                    <a:lnTo>
                      <a:pt x="249" y="1382"/>
                    </a:lnTo>
                    <a:lnTo>
                      <a:pt x="249" y="1444"/>
                    </a:lnTo>
                    <a:close/>
                    <a:moveTo>
                      <a:pt x="1308" y="1105"/>
                    </a:moveTo>
                    <a:lnTo>
                      <a:pt x="1179" y="961"/>
                    </a:lnTo>
                    <a:lnTo>
                      <a:pt x="1118" y="1017"/>
                    </a:lnTo>
                    <a:lnTo>
                      <a:pt x="1300" y="1219"/>
                    </a:lnTo>
                    <a:lnTo>
                      <a:pt x="1657" y="922"/>
                    </a:lnTo>
                    <a:lnTo>
                      <a:pt x="1604" y="858"/>
                    </a:lnTo>
                    <a:lnTo>
                      <a:pt x="1308" y="11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cxnSp>
          <p:nvCxnSpPr>
            <p:cNvPr id="55" name="直接连接符 54"/>
            <p:cNvCxnSpPr/>
            <p:nvPr>
              <p:custDataLst>
                <p:tags r:id="rId14"/>
              </p:custDataLst>
            </p:nvPr>
          </p:nvCxnSpPr>
          <p:spPr>
            <a:xfrm>
              <a:off x="4009236" y="2648261"/>
              <a:ext cx="0" cy="2831589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prstDash val="sysDash"/>
              <a:round/>
              <a:headEnd type="none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>
              <p:custDataLst>
                <p:tags r:id="rId15"/>
              </p:custDataLst>
            </p:nvPr>
          </p:nvCxnSpPr>
          <p:spPr>
            <a:xfrm>
              <a:off x="8185700" y="2648261"/>
              <a:ext cx="0" cy="2831589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prstDash val="sysDash"/>
              <a:round/>
              <a:headEnd type="none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/>
          <p:cNvGrpSpPr/>
          <p:nvPr/>
        </p:nvGrpSpPr>
        <p:grpSpPr>
          <a:xfrm>
            <a:off x="-158751" y="255365"/>
            <a:ext cx="4908550" cy="788563"/>
            <a:chOff x="-158751" y="255365"/>
            <a:chExt cx="4908550" cy="788563"/>
          </a:xfrm>
        </p:grpSpPr>
        <p:grpSp>
          <p:nvGrpSpPr>
            <p:cNvPr id="40" name="组合 39"/>
            <p:cNvGrpSpPr/>
            <p:nvPr/>
          </p:nvGrpSpPr>
          <p:grpSpPr>
            <a:xfrm rot="5400000">
              <a:off x="433600" y="-336986"/>
              <a:ext cx="788563" cy="1973265"/>
              <a:chOff x="998435" y="608805"/>
              <a:chExt cx="1414431" cy="3539410"/>
            </a:xfrm>
          </p:grpSpPr>
          <p:grpSp>
            <p:nvGrpSpPr>
              <p:cNvPr id="44" name="组合 43"/>
              <p:cNvGrpSpPr/>
              <p:nvPr/>
            </p:nvGrpSpPr>
            <p:grpSpPr>
              <a:xfrm>
                <a:off x="1513847" y="608805"/>
                <a:ext cx="374943" cy="2281237"/>
                <a:chOff x="3378207" y="1563846"/>
                <a:chExt cx="232791" cy="1416352"/>
              </a:xfrm>
            </p:grpSpPr>
            <p:sp>
              <p:nvSpPr>
                <p:cNvPr id="50" name="圆角矩形 49"/>
                <p:cNvSpPr/>
                <p:nvPr/>
              </p:nvSpPr>
              <p:spPr>
                <a:xfrm rot="16200000" flipV="1">
                  <a:off x="2960504" y="2329704"/>
                  <a:ext cx="1068198" cy="2327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7AB9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79" name="椭圆 78"/>
                <p:cNvSpPr/>
                <p:nvPr/>
              </p:nvSpPr>
              <p:spPr>
                <a:xfrm rot="16200000" flipV="1">
                  <a:off x="3378713" y="1563340"/>
                  <a:ext cx="231778" cy="232790"/>
                </a:xfrm>
                <a:prstGeom prst="ellipse">
                  <a:avLst/>
                </a:prstGeom>
                <a:solidFill>
                  <a:srgbClr val="37AB9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5" name="组合 44"/>
              <p:cNvGrpSpPr/>
              <p:nvPr/>
            </p:nvGrpSpPr>
            <p:grpSpPr>
              <a:xfrm>
                <a:off x="2212348" y="1293810"/>
                <a:ext cx="200518" cy="1219995"/>
                <a:chOff x="3378207" y="1563846"/>
                <a:chExt cx="232791" cy="1416352"/>
              </a:xfrm>
              <a:solidFill>
                <a:srgbClr val="FF9409"/>
              </a:solidFill>
            </p:grpSpPr>
            <p:sp>
              <p:nvSpPr>
                <p:cNvPr id="48" name="圆角矩形 47"/>
                <p:cNvSpPr/>
                <p:nvPr/>
              </p:nvSpPr>
              <p:spPr>
                <a:xfrm rot="16200000" flipV="1">
                  <a:off x="2960504" y="2329704"/>
                  <a:ext cx="1068198" cy="23279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椭圆 48"/>
                <p:cNvSpPr/>
                <p:nvPr/>
              </p:nvSpPr>
              <p:spPr>
                <a:xfrm rot="16200000" flipV="1">
                  <a:off x="3378713" y="1563340"/>
                  <a:ext cx="231778" cy="23279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6" name="圆角矩形 45"/>
              <p:cNvSpPr/>
              <p:nvPr/>
            </p:nvSpPr>
            <p:spPr>
              <a:xfrm rot="5400000">
                <a:off x="1518573" y="3428738"/>
                <a:ext cx="1064012" cy="374942"/>
              </a:xfrm>
              <a:prstGeom prst="roundRect">
                <a:avLst>
                  <a:gd name="adj" fmla="val 50000"/>
                </a:avLst>
              </a:prstGeom>
              <a:solidFill>
                <a:srgbClr val="37AB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7" name="圆角矩形 46"/>
              <p:cNvSpPr/>
              <p:nvPr/>
            </p:nvSpPr>
            <p:spPr>
              <a:xfrm rot="5400000">
                <a:off x="422843" y="3043475"/>
                <a:ext cx="1471965" cy="320782"/>
              </a:xfrm>
              <a:prstGeom prst="roundRect">
                <a:avLst>
                  <a:gd name="adj" fmla="val 50000"/>
                </a:avLst>
              </a:prstGeom>
              <a:solidFill>
                <a:srgbClr val="FF94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42" name="文本框 41"/>
            <p:cNvSpPr txBox="1"/>
            <p:nvPr/>
          </p:nvSpPr>
          <p:spPr>
            <a:xfrm>
              <a:off x="1919604" y="434435"/>
              <a:ext cx="2830195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dist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8T蓄电池电机车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" name="图片 1" descr="6吨窄轨架线式工矿电机车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17575" y="3001010"/>
            <a:ext cx="2912110" cy="2912110"/>
          </a:xfrm>
          <a:prstGeom prst="rect">
            <a:avLst/>
          </a:prstGeom>
        </p:spPr>
      </p:pic>
      <p:pic>
        <p:nvPicPr>
          <p:cNvPr id="3" name="图片 2" descr="3T窄轨架线式工矿电机车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364855" y="3001010"/>
            <a:ext cx="2912110" cy="2912110"/>
          </a:xfrm>
          <a:prstGeom prst="rect">
            <a:avLst/>
          </a:prstGeom>
        </p:spPr>
      </p:pic>
      <p:pic>
        <p:nvPicPr>
          <p:cNvPr id="4" name="图片 3" descr="3T窄轨架线式工矿电机车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641215" y="3001010"/>
            <a:ext cx="2912110" cy="29121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组合 50"/>
          <p:cNvGrpSpPr/>
          <p:nvPr>
            <p:custDataLst>
              <p:tags r:id="rId1"/>
            </p:custDataLst>
          </p:nvPr>
        </p:nvGrpSpPr>
        <p:grpSpPr>
          <a:xfrm>
            <a:off x="1040308" y="2953995"/>
            <a:ext cx="9491429" cy="732474"/>
            <a:chOff x="1040308" y="2953995"/>
            <a:chExt cx="9491429" cy="732474"/>
          </a:xfrm>
        </p:grpSpPr>
        <p:sp>
          <p:nvSpPr>
            <p:cNvPr id="5" name="íşḷiḑê"/>
            <p:cNvSpPr/>
            <p:nvPr>
              <p:custDataLst>
                <p:tags r:id="rId2"/>
              </p:custDataLst>
            </p:nvPr>
          </p:nvSpPr>
          <p:spPr>
            <a:xfrm flipH="1">
              <a:off x="4712555" y="2953995"/>
              <a:ext cx="1636549" cy="724986"/>
            </a:xfrm>
            <a:prstGeom prst="chevron">
              <a:avLst>
                <a:gd name="adj" fmla="val 41391"/>
              </a:avLst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îṧľïḑê"/>
            <p:cNvSpPr/>
            <p:nvPr>
              <p:custDataLst>
                <p:tags r:id="rId3"/>
              </p:custDataLst>
            </p:nvPr>
          </p:nvSpPr>
          <p:spPr>
            <a:xfrm flipH="1">
              <a:off x="6041147" y="2953995"/>
              <a:ext cx="4490590" cy="72498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iS1iďe"/>
            <p:cNvSpPr/>
            <p:nvPr>
              <p:custDataLst>
                <p:tags r:id="rId4"/>
              </p:custDataLst>
            </p:nvPr>
          </p:nvSpPr>
          <p:spPr>
            <a:xfrm>
              <a:off x="6164198" y="3131132"/>
              <a:ext cx="370712" cy="370713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0000" lnSpcReduction="2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000" b="1" dirty="0">
                  <a:cs typeface="+mn-ea"/>
                  <a:sym typeface="+mn-lt"/>
                </a:rPr>
                <a:t>2</a:t>
              </a:r>
              <a:endParaRPr lang="en-US" altLang="zh-CN" sz="2000" b="1" dirty="0">
                <a:cs typeface="+mn-ea"/>
                <a:sym typeface="+mn-lt"/>
              </a:endParaRPr>
            </a:p>
          </p:txBody>
        </p:sp>
        <p:sp>
          <p:nvSpPr>
            <p:cNvPr id="38" name="ïş1ïḓé"/>
            <p:cNvSpPr/>
            <p:nvPr>
              <p:custDataLst>
                <p:tags r:id="rId5"/>
              </p:custDataLst>
            </p:nvPr>
          </p:nvSpPr>
          <p:spPr bwMode="auto">
            <a:xfrm>
              <a:off x="5358967" y="3147978"/>
              <a:ext cx="343724" cy="337021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4" name="文本框 43"/>
            <p:cNvSpPr txBox="1"/>
            <p:nvPr>
              <p:custDataLst>
                <p:tags r:id="rId6"/>
              </p:custDataLst>
            </p:nvPr>
          </p:nvSpPr>
          <p:spPr>
            <a:xfrm>
              <a:off x="6686536" y="3034959"/>
              <a:ext cx="3720024" cy="6515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电压(v)	110、132</a:t>
              </a:r>
              <a:endParaRPr lang="en-US" altLang="zh-CN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  <a:p>
              <a:pPr>
                <a:lnSpc>
                  <a:spcPct val="114000"/>
                </a:lnSpc>
              </a:pPr>
              <a:r>
                <a:rPr lang="en-US" altLang="zh-CN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用量aH(5小时率)	370,440,440</a:t>
              </a:r>
              <a:endParaRPr lang="en-US" altLang="zh-CN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  <p:sp>
          <p:nvSpPr>
            <p:cNvPr id="46" name="文本框 45"/>
            <p:cNvSpPr txBox="1"/>
            <p:nvPr>
              <p:custDataLst>
                <p:tags r:id="rId7"/>
              </p:custDataLst>
            </p:nvPr>
          </p:nvSpPr>
          <p:spPr>
            <a:xfrm>
              <a:off x="1040308" y="3071470"/>
              <a:ext cx="3520440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牵引电机功率×台数KW×台	11×2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  <a:p>
              <a:pPr algn="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机车外形及主要尺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寸mm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</p:grpSp>
      <p:grpSp>
        <p:nvGrpSpPr>
          <p:cNvPr id="53" name="组合 52"/>
          <p:cNvGrpSpPr/>
          <p:nvPr>
            <p:custDataLst>
              <p:tags r:id="rId8"/>
            </p:custDataLst>
          </p:nvPr>
        </p:nvGrpSpPr>
        <p:grpSpPr>
          <a:xfrm>
            <a:off x="2427783" y="4845498"/>
            <a:ext cx="8103954" cy="724986"/>
            <a:chOff x="2427783" y="4845498"/>
            <a:chExt cx="8103954" cy="724986"/>
          </a:xfrm>
        </p:grpSpPr>
        <p:sp>
          <p:nvSpPr>
            <p:cNvPr id="7" name="iśļîdé"/>
            <p:cNvSpPr/>
            <p:nvPr>
              <p:custDataLst>
                <p:tags r:id="rId9"/>
              </p:custDataLst>
            </p:nvPr>
          </p:nvSpPr>
          <p:spPr>
            <a:xfrm flipH="1">
              <a:off x="4712555" y="4845498"/>
              <a:ext cx="1636549" cy="724986"/>
            </a:xfrm>
            <a:prstGeom prst="chevron">
              <a:avLst>
                <a:gd name="adj" fmla="val 41391"/>
              </a:avLst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í$1îdè"/>
            <p:cNvSpPr/>
            <p:nvPr>
              <p:custDataLst>
                <p:tags r:id="rId10"/>
              </p:custDataLst>
            </p:nvPr>
          </p:nvSpPr>
          <p:spPr>
            <a:xfrm flipH="1">
              <a:off x="6041147" y="4845498"/>
              <a:ext cx="4490590" cy="72498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ïṣľïḓè"/>
            <p:cNvSpPr/>
            <p:nvPr>
              <p:custDataLst>
                <p:tags r:id="rId11"/>
              </p:custDataLst>
            </p:nvPr>
          </p:nvSpPr>
          <p:spPr>
            <a:xfrm>
              <a:off x="6164198" y="5022635"/>
              <a:ext cx="370712" cy="370713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0000" lnSpcReduction="2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000" b="1" dirty="0">
                  <a:cs typeface="+mn-ea"/>
                  <a:sym typeface="+mn-lt"/>
                </a:rPr>
                <a:t>4</a:t>
              </a:r>
              <a:endParaRPr lang="en-US" altLang="zh-CN" sz="2000" b="1" dirty="0">
                <a:cs typeface="+mn-ea"/>
                <a:sym typeface="+mn-lt"/>
              </a:endParaRPr>
            </a:p>
          </p:txBody>
        </p:sp>
        <p:sp>
          <p:nvSpPr>
            <p:cNvPr id="21" name="ïşļïdé"/>
            <p:cNvSpPr/>
            <p:nvPr>
              <p:custDataLst>
                <p:tags r:id="rId12"/>
              </p:custDataLst>
            </p:nvPr>
          </p:nvSpPr>
          <p:spPr bwMode="auto">
            <a:xfrm>
              <a:off x="5474608" y="5040987"/>
              <a:ext cx="212694" cy="334007"/>
            </a:xfrm>
            <a:custGeom>
              <a:avLst/>
              <a:gdLst>
                <a:gd name="connsiteX0" fmla="*/ 107157 w 214313"/>
                <a:gd name="connsiteY0" fmla="*/ 288925 h 336550"/>
                <a:gd name="connsiteX1" fmla="*/ 92075 w 214313"/>
                <a:gd name="connsiteY1" fmla="*/ 303213 h 336550"/>
                <a:gd name="connsiteX2" fmla="*/ 107157 w 214313"/>
                <a:gd name="connsiteY2" fmla="*/ 317501 h 336550"/>
                <a:gd name="connsiteX3" fmla="*/ 122239 w 214313"/>
                <a:gd name="connsiteY3" fmla="*/ 303213 h 336550"/>
                <a:gd name="connsiteX4" fmla="*/ 107157 w 214313"/>
                <a:gd name="connsiteY4" fmla="*/ 288925 h 336550"/>
                <a:gd name="connsiteX5" fmla="*/ 30187 w 214313"/>
                <a:gd name="connsiteY5" fmla="*/ 41275 h 336550"/>
                <a:gd name="connsiteX6" fmla="*/ 22225 w 214313"/>
                <a:gd name="connsiteY6" fmla="*/ 50461 h 336550"/>
                <a:gd name="connsiteX7" fmla="*/ 22225 w 214313"/>
                <a:gd name="connsiteY7" fmla="*/ 259103 h 336550"/>
                <a:gd name="connsiteX8" fmla="*/ 30187 w 214313"/>
                <a:gd name="connsiteY8" fmla="*/ 268288 h 336550"/>
                <a:gd name="connsiteX9" fmla="*/ 184126 w 214313"/>
                <a:gd name="connsiteY9" fmla="*/ 268288 h 336550"/>
                <a:gd name="connsiteX10" fmla="*/ 192088 w 214313"/>
                <a:gd name="connsiteY10" fmla="*/ 259103 h 336550"/>
                <a:gd name="connsiteX11" fmla="*/ 192088 w 214313"/>
                <a:gd name="connsiteY11" fmla="*/ 50461 h 336550"/>
                <a:gd name="connsiteX12" fmla="*/ 184126 w 214313"/>
                <a:gd name="connsiteY12" fmla="*/ 41275 h 336550"/>
                <a:gd name="connsiteX13" fmla="*/ 30187 w 214313"/>
                <a:gd name="connsiteY13" fmla="*/ 41275 h 336550"/>
                <a:gd name="connsiteX14" fmla="*/ 92812 w 214313"/>
                <a:gd name="connsiteY14" fmla="*/ 15875 h 336550"/>
                <a:gd name="connsiteX15" fmla="*/ 88900 w 214313"/>
                <a:gd name="connsiteY15" fmla="*/ 21318 h 336550"/>
                <a:gd name="connsiteX16" fmla="*/ 92812 w 214313"/>
                <a:gd name="connsiteY16" fmla="*/ 25400 h 336550"/>
                <a:gd name="connsiteX17" fmla="*/ 121501 w 214313"/>
                <a:gd name="connsiteY17" fmla="*/ 25400 h 336550"/>
                <a:gd name="connsiteX18" fmla="*/ 125413 w 214313"/>
                <a:gd name="connsiteY18" fmla="*/ 21318 h 336550"/>
                <a:gd name="connsiteX19" fmla="*/ 121501 w 214313"/>
                <a:gd name="connsiteY19" fmla="*/ 15875 h 336550"/>
                <a:gd name="connsiteX20" fmla="*/ 92812 w 214313"/>
                <a:gd name="connsiteY20" fmla="*/ 15875 h 336550"/>
                <a:gd name="connsiteX21" fmla="*/ 48948 w 214313"/>
                <a:gd name="connsiteY21" fmla="*/ 0 h 336550"/>
                <a:gd name="connsiteX22" fmla="*/ 165365 w 214313"/>
                <a:gd name="connsiteY22" fmla="*/ 0 h 336550"/>
                <a:gd name="connsiteX23" fmla="*/ 214313 w 214313"/>
                <a:gd name="connsiteY23" fmla="*/ 48642 h 336550"/>
                <a:gd name="connsiteX24" fmla="*/ 214313 w 214313"/>
                <a:gd name="connsiteY24" fmla="*/ 287908 h 336550"/>
                <a:gd name="connsiteX25" fmla="*/ 165365 w 214313"/>
                <a:gd name="connsiteY25" fmla="*/ 336550 h 336550"/>
                <a:gd name="connsiteX26" fmla="*/ 48948 w 214313"/>
                <a:gd name="connsiteY26" fmla="*/ 336550 h 336550"/>
                <a:gd name="connsiteX27" fmla="*/ 0 w 214313"/>
                <a:gd name="connsiteY27" fmla="*/ 287908 h 336550"/>
                <a:gd name="connsiteX28" fmla="*/ 0 w 214313"/>
                <a:gd name="connsiteY28" fmla="*/ 48642 h 336550"/>
                <a:gd name="connsiteX29" fmla="*/ 48948 w 214313"/>
                <a:gd name="connsiteY2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14313" h="336550">
                  <a:moveTo>
                    <a:pt x="107157" y="288925"/>
                  </a:moveTo>
                  <a:cubicBezTo>
                    <a:pt x="98827" y="288925"/>
                    <a:pt x="92075" y="295322"/>
                    <a:pt x="92075" y="303213"/>
                  </a:cubicBezTo>
                  <a:cubicBezTo>
                    <a:pt x="92075" y="311104"/>
                    <a:pt x="98827" y="317501"/>
                    <a:pt x="107157" y="317501"/>
                  </a:cubicBezTo>
                  <a:cubicBezTo>
                    <a:pt x="115487" y="317501"/>
                    <a:pt x="122239" y="311104"/>
                    <a:pt x="122239" y="303213"/>
                  </a:cubicBezTo>
                  <a:cubicBezTo>
                    <a:pt x="122239" y="295322"/>
                    <a:pt x="115487" y="288925"/>
                    <a:pt x="107157" y="288925"/>
                  </a:cubicBezTo>
                  <a:close/>
                  <a:moveTo>
                    <a:pt x="30187" y="41275"/>
                  </a:moveTo>
                  <a:cubicBezTo>
                    <a:pt x="26206" y="41275"/>
                    <a:pt x="22225" y="45212"/>
                    <a:pt x="22225" y="50461"/>
                  </a:cubicBezTo>
                  <a:cubicBezTo>
                    <a:pt x="22225" y="50461"/>
                    <a:pt x="22225" y="50461"/>
                    <a:pt x="22225" y="259103"/>
                  </a:cubicBezTo>
                  <a:cubicBezTo>
                    <a:pt x="22225" y="264352"/>
                    <a:pt x="26206" y="268288"/>
                    <a:pt x="30187" y="268288"/>
                  </a:cubicBezTo>
                  <a:cubicBezTo>
                    <a:pt x="30187" y="268288"/>
                    <a:pt x="30187" y="268288"/>
                    <a:pt x="184126" y="268288"/>
                  </a:cubicBezTo>
                  <a:cubicBezTo>
                    <a:pt x="188107" y="268288"/>
                    <a:pt x="192088" y="264352"/>
                    <a:pt x="192088" y="259103"/>
                  </a:cubicBezTo>
                  <a:lnTo>
                    <a:pt x="192088" y="50461"/>
                  </a:lnTo>
                  <a:cubicBezTo>
                    <a:pt x="192088" y="45212"/>
                    <a:pt x="188107" y="41275"/>
                    <a:pt x="184126" y="41275"/>
                  </a:cubicBezTo>
                  <a:cubicBezTo>
                    <a:pt x="184126" y="41275"/>
                    <a:pt x="184126" y="41275"/>
                    <a:pt x="30187" y="41275"/>
                  </a:cubicBezTo>
                  <a:close/>
                  <a:moveTo>
                    <a:pt x="92812" y="15875"/>
                  </a:moveTo>
                  <a:cubicBezTo>
                    <a:pt x="90204" y="15875"/>
                    <a:pt x="88900" y="18596"/>
                    <a:pt x="88900" y="21318"/>
                  </a:cubicBezTo>
                  <a:cubicBezTo>
                    <a:pt x="88900" y="24039"/>
                    <a:pt x="90204" y="25400"/>
                    <a:pt x="92812" y="25400"/>
                  </a:cubicBezTo>
                  <a:cubicBezTo>
                    <a:pt x="92812" y="25400"/>
                    <a:pt x="92812" y="25400"/>
                    <a:pt x="121501" y="25400"/>
                  </a:cubicBezTo>
                  <a:cubicBezTo>
                    <a:pt x="124109" y="25400"/>
                    <a:pt x="125413" y="24039"/>
                    <a:pt x="125413" y="21318"/>
                  </a:cubicBezTo>
                  <a:cubicBezTo>
                    <a:pt x="125413" y="18596"/>
                    <a:pt x="124109" y="15875"/>
                    <a:pt x="121501" y="15875"/>
                  </a:cubicBezTo>
                  <a:cubicBezTo>
                    <a:pt x="121501" y="15875"/>
                    <a:pt x="121501" y="15875"/>
                    <a:pt x="92812" y="15875"/>
                  </a:cubicBezTo>
                  <a:close/>
                  <a:moveTo>
                    <a:pt x="48948" y="0"/>
                  </a:moveTo>
                  <a:cubicBezTo>
                    <a:pt x="48948" y="0"/>
                    <a:pt x="48948" y="0"/>
                    <a:pt x="165365" y="0"/>
                  </a:cubicBezTo>
                  <a:cubicBezTo>
                    <a:pt x="193146" y="0"/>
                    <a:pt x="214313" y="22349"/>
                    <a:pt x="214313" y="48642"/>
                  </a:cubicBezTo>
                  <a:cubicBezTo>
                    <a:pt x="214313" y="48642"/>
                    <a:pt x="214313" y="48642"/>
                    <a:pt x="214313" y="287908"/>
                  </a:cubicBezTo>
                  <a:cubicBezTo>
                    <a:pt x="214313" y="314201"/>
                    <a:pt x="193146" y="336550"/>
                    <a:pt x="165365" y="336550"/>
                  </a:cubicBezTo>
                  <a:cubicBezTo>
                    <a:pt x="165365" y="336550"/>
                    <a:pt x="165365" y="336550"/>
                    <a:pt x="48948" y="336550"/>
                  </a:cubicBezTo>
                  <a:cubicBezTo>
                    <a:pt x="21167" y="336550"/>
                    <a:pt x="0" y="314201"/>
                    <a:pt x="0" y="287908"/>
                  </a:cubicBezTo>
                  <a:cubicBezTo>
                    <a:pt x="0" y="287908"/>
                    <a:pt x="0" y="287908"/>
                    <a:pt x="0" y="48642"/>
                  </a:cubicBezTo>
                  <a:cubicBezTo>
                    <a:pt x="0" y="22349"/>
                    <a:pt x="21167" y="0"/>
                    <a:pt x="489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5" name="文本框 44"/>
            <p:cNvSpPr txBox="1"/>
            <p:nvPr>
              <p:custDataLst>
                <p:tags r:id="rId13"/>
              </p:custDataLst>
            </p:nvPr>
          </p:nvSpPr>
          <p:spPr>
            <a:xfrm>
              <a:off x="6686536" y="4918715"/>
              <a:ext cx="3720024" cy="6515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整备重量（t）	8</a:t>
              </a:r>
              <a:endParaRPr lang="en-US" altLang="zh-CN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  <a:p>
              <a:pPr>
                <a:lnSpc>
                  <a:spcPct val="114000"/>
                </a:lnSpc>
              </a:pPr>
              <a:r>
                <a:rPr lang="en-US" altLang="zh-CN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轨距(mm)	600、762,900</a:t>
              </a:r>
              <a:endParaRPr lang="en-US" altLang="zh-CN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  <p:sp>
          <p:nvSpPr>
            <p:cNvPr id="47" name="文本框 46"/>
            <p:cNvSpPr txBox="1"/>
            <p:nvPr>
              <p:custDataLst>
                <p:tags r:id="rId14"/>
              </p:custDataLst>
            </p:nvPr>
          </p:nvSpPr>
          <p:spPr>
            <a:xfrm>
              <a:off x="2427783" y="5062751"/>
              <a:ext cx="213378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制动方式	机械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</p:grpSp>
      <p:grpSp>
        <p:nvGrpSpPr>
          <p:cNvPr id="50" name="组合 49"/>
          <p:cNvGrpSpPr/>
          <p:nvPr>
            <p:custDataLst>
              <p:tags r:id="rId15"/>
            </p:custDataLst>
          </p:nvPr>
        </p:nvGrpSpPr>
        <p:grpSpPr>
          <a:xfrm>
            <a:off x="1660265" y="1995515"/>
            <a:ext cx="8553450" cy="931545"/>
            <a:chOff x="1660265" y="1995515"/>
            <a:chExt cx="8553450" cy="931545"/>
          </a:xfrm>
        </p:grpSpPr>
        <p:sp>
          <p:nvSpPr>
            <p:cNvPr id="4" name="ïśḷîďè"/>
            <p:cNvSpPr/>
            <p:nvPr>
              <p:custDataLst>
                <p:tags r:id="rId16"/>
              </p:custDataLst>
            </p:nvPr>
          </p:nvSpPr>
          <p:spPr>
            <a:xfrm>
              <a:off x="5842469" y="2008243"/>
              <a:ext cx="1636548" cy="724986"/>
            </a:xfrm>
            <a:prstGeom prst="chevron">
              <a:avLst>
                <a:gd name="adj" fmla="val 41391"/>
              </a:avLst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íṧľïďè"/>
            <p:cNvSpPr/>
            <p:nvPr>
              <p:custDataLst>
                <p:tags r:id="rId17"/>
              </p:custDataLst>
            </p:nvPr>
          </p:nvSpPr>
          <p:spPr>
            <a:xfrm>
              <a:off x="1660265" y="2008243"/>
              <a:ext cx="4487288" cy="72498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îşľïďê"/>
            <p:cNvSpPr/>
            <p:nvPr>
              <p:custDataLst>
                <p:tags r:id="rId18"/>
              </p:custDataLst>
            </p:nvPr>
          </p:nvSpPr>
          <p:spPr>
            <a:xfrm>
              <a:off x="5657563" y="2185380"/>
              <a:ext cx="370712" cy="370713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0000" lnSpcReduction="2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000" b="1" dirty="0">
                  <a:cs typeface="+mn-ea"/>
                  <a:sym typeface="+mn-lt"/>
                </a:rPr>
                <a:t>1</a:t>
              </a:r>
              <a:endParaRPr lang="en-US" altLang="zh-CN" sz="2000" b="1" dirty="0">
                <a:cs typeface="+mn-ea"/>
                <a:sym typeface="+mn-lt"/>
              </a:endParaRPr>
            </a:p>
          </p:txBody>
        </p:sp>
        <p:sp>
          <p:nvSpPr>
            <p:cNvPr id="37" name="iṩ1îḓê"/>
            <p:cNvSpPr/>
            <p:nvPr>
              <p:custDataLst>
                <p:tags r:id="rId19"/>
              </p:custDataLst>
            </p:nvPr>
          </p:nvSpPr>
          <p:spPr bwMode="auto">
            <a:xfrm>
              <a:off x="6459201" y="2236845"/>
              <a:ext cx="330835" cy="267780"/>
            </a:xfrm>
            <a:custGeom>
              <a:avLst/>
              <a:gdLst>
                <a:gd name="connsiteX0" fmla="*/ 355420 w 607568"/>
                <a:gd name="connsiteY0" fmla="*/ 250307 h 491771"/>
                <a:gd name="connsiteX1" fmla="*/ 352312 w 607568"/>
                <a:gd name="connsiteY1" fmla="*/ 251812 h 491771"/>
                <a:gd name="connsiteX2" fmla="*/ 321042 w 607568"/>
                <a:gd name="connsiteY2" fmla="*/ 289814 h 491771"/>
                <a:gd name="connsiteX3" fmla="*/ 321513 w 607568"/>
                <a:gd name="connsiteY3" fmla="*/ 295364 h 491771"/>
                <a:gd name="connsiteX4" fmla="*/ 369736 w 607568"/>
                <a:gd name="connsiteY4" fmla="*/ 338257 h 491771"/>
                <a:gd name="connsiteX5" fmla="*/ 371997 w 607568"/>
                <a:gd name="connsiteY5" fmla="*/ 339104 h 491771"/>
                <a:gd name="connsiteX6" fmla="*/ 373127 w 607568"/>
                <a:gd name="connsiteY6" fmla="*/ 338916 h 491771"/>
                <a:gd name="connsiteX7" fmla="*/ 375293 w 607568"/>
                <a:gd name="connsiteY7" fmla="*/ 336282 h 491771"/>
                <a:gd name="connsiteX8" fmla="*/ 383676 w 607568"/>
                <a:gd name="connsiteY8" fmla="*/ 279467 h 491771"/>
                <a:gd name="connsiteX9" fmla="*/ 376424 w 607568"/>
                <a:gd name="connsiteY9" fmla="*/ 263287 h 491771"/>
                <a:gd name="connsiteX10" fmla="*/ 357681 w 607568"/>
                <a:gd name="connsiteY10" fmla="*/ 250965 h 491771"/>
                <a:gd name="connsiteX11" fmla="*/ 355420 w 607568"/>
                <a:gd name="connsiteY11" fmla="*/ 250307 h 491771"/>
                <a:gd name="connsiteX12" fmla="*/ 258879 w 607568"/>
                <a:gd name="connsiteY12" fmla="*/ 250307 h 491771"/>
                <a:gd name="connsiteX13" fmla="*/ 256712 w 607568"/>
                <a:gd name="connsiteY13" fmla="*/ 250965 h 491771"/>
                <a:gd name="connsiteX14" fmla="*/ 237969 w 607568"/>
                <a:gd name="connsiteY14" fmla="*/ 263287 h 491771"/>
                <a:gd name="connsiteX15" fmla="*/ 230717 w 607568"/>
                <a:gd name="connsiteY15" fmla="*/ 279467 h 491771"/>
                <a:gd name="connsiteX16" fmla="*/ 239100 w 607568"/>
                <a:gd name="connsiteY16" fmla="*/ 336282 h 491771"/>
                <a:gd name="connsiteX17" fmla="*/ 241266 w 607568"/>
                <a:gd name="connsiteY17" fmla="*/ 338916 h 491771"/>
                <a:gd name="connsiteX18" fmla="*/ 242396 w 607568"/>
                <a:gd name="connsiteY18" fmla="*/ 339104 h 491771"/>
                <a:gd name="connsiteX19" fmla="*/ 244657 w 607568"/>
                <a:gd name="connsiteY19" fmla="*/ 338257 h 491771"/>
                <a:gd name="connsiteX20" fmla="*/ 292880 w 607568"/>
                <a:gd name="connsiteY20" fmla="*/ 295364 h 491771"/>
                <a:gd name="connsiteX21" fmla="*/ 293351 w 607568"/>
                <a:gd name="connsiteY21" fmla="*/ 289814 h 491771"/>
                <a:gd name="connsiteX22" fmla="*/ 261987 w 607568"/>
                <a:gd name="connsiteY22" fmla="*/ 251812 h 491771"/>
                <a:gd name="connsiteX23" fmla="*/ 258879 w 607568"/>
                <a:gd name="connsiteY23" fmla="*/ 250307 h 491771"/>
                <a:gd name="connsiteX24" fmla="*/ 500465 w 607568"/>
                <a:gd name="connsiteY24" fmla="*/ 66049 h 491771"/>
                <a:gd name="connsiteX25" fmla="*/ 565743 w 607568"/>
                <a:gd name="connsiteY25" fmla="*/ 130673 h 491771"/>
                <a:gd name="connsiteX26" fmla="*/ 566120 w 607568"/>
                <a:gd name="connsiteY26" fmla="*/ 130673 h 491771"/>
                <a:gd name="connsiteX27" fmla="*/ 580250 w 607568"/>
                <a:gd name="connsiteY27" fmla="*/ 160962 h 491771"/>
                <a:gd name="connsiteX28" fmla="*/ 560939 w 607568"/>
                <a:gd name="connsiteY28" fmla="*/ 182503 h 491771"/>
                <a:gd name="connsiteX29" fmla="*/ 531927 w 607568"/>
                <a:gd name="connsiteY29" fmla="*/ 223799 h 491771"/>
                <a:gd name="connsiteX30" fmla="*/ 528253 w 607568"/>
                <a:gd name="connsiteY30" fmla="*/ 234240 h 491771"/>
                <a:gd name="connsiteX31" fmla="*/ 530797 w 607568"/>
                <a:gd name="connsiteY31" fmla="*/ 246281 h 491771"/>
                <a:gd name="connsiteX32" fmla="*/ 545868 w 607568"/>
                <a:gd name="connsiteY32" fmla="*/ 261143 h 491771"/>
                <a:gd name="connsiteX33" fmla="*/ 558961 w 607568"/>
                <a:gd name="connsiteY33" fmla="*/ 263777 h 491771"/>
                <a:gd name="connsiteX34" fmla="*/ 597299 w 607568"/>
                <a:gd name="connsiteY34" fmla="*/ 301968 h 491771"/>
                <a:gd name="connsiteX35" fmla="*/ 607002 w 607568"/>
                <a:gd name="connsiteY35" fmla="*/ 350788 h 491771"/>
                <a:gd name="connsiteX36" fmla="*/ 601256 w 607568"/>
                <a:gd name="connsiteY36" fmla="*/ 373835 h 491771"/>
                <a:gd name="connsiteX37" fmla="*/ 579685 w 607568"/>
                <a:gd name="connsiteY37" fmla="*/ 384088 h 491771"/>
                <a:gd name="connsiteX38" fmla="*/ 490386 w 607568"/>
                <a:gd name="connsiteY38" fmla="*/ 384088 h 491771"/>
                <a:gd name="connsiteX39" fmla="*/ 467685 w 607568"/>
                <a:gd name="connsiteY39" fmla="*/ 310058 h 491771"/>
                <a:gd name="connsiteX40" fmla="*/ 431702 w 607568"/>
                <a:gd name="connsiteY40" fmla="*/ 267445 h 491771"/>
                <a:gd name="connsiteX41" fmla="*/ 441969 w 607568"/>
                <a:gd name="connsiteY41" fmla="*/ 263777 h 491771"/>
                <a:gd name="connsiteX42" fmla="*/ 455157 w 607568"/>
                <a:gd name="connsiteY42" fmla="*/ 261237 h 491771"/>
                <a:gd name="connsiteX43" fmla="*/ 470228 w 607568"/>
                <a:gd name="connsiteY43" fmla="*/ 246281 h 491771"/>
                <a:gd name="connsiteX44" fmla="*/ 472677 w 607568"/>
                <a:gd name="connsiteY44" fmla="*/ 234240 h 491771"/>
                <a:gd name="connsiteX45" fmla="*/ 469098 w 607568"/>
                <a:gd name="connsiteY45" fmla="*/ 223893 h 491771"/>
                <a:gd name="connsiteX46" fmla="*/ 439991 w 607568"/>
                <a:gd name="connsiteY46" fmla="*/ 182503 h 491771"/>
                <a:gd name="connsiteX47" fmla="*/ 426144 w 607568"/>
                <a:gd name="connsiteY47" fmla="*/ 172720 h 491771"/>
                <a:gd name="connsiteX48" fmla="*/ 441404 w 607568"/>
                <a:gd name="connsiteY48" fmla="*/ 143278 h 491771"/>
                <a:gd name="connsiteX49" fmla="*/ 439708 w 607568"/>
                <a:gd name="connsiteY49" fmla="*/ 107438 h 491771"/>
                <a:gd name="connsiteX50" fmla="*/ 500465 w 607568"/>
                <a:gd name="connsiteY50" fmla="*/ 66049 h 491771"/>
                <a:gd name="connsiteX51" fmla="*/ 107100 w 607568"/>
                <a:gd name="connsiteY51" fmla="*/ 66049 h 491771"/>
                <a:gd name="connsiteX52" fmla="*/ 171341 w 607568"/>
                <a:gd name="connsiteY52" fmla="*/ 123618 h 491771"/>
                <a:gd name="connsiteX53" fmla="*/ 172849 w 607568"/>
                <a:gd name="connsiteY53" fmla="*/ 143278 h 491771"/>
                <a:gd name="connsiteX54" fmla="*/ 184246 w 607568"/>
                <a:gd name="connsiteY54" fmla="*/ 168205 h 491771"/>
                <a:gd name="connsiteX55" fmla="*/ 167574 w 607568"/>
                <a:gd name="connsiteY55" fmla="*/ 182503 h 491771"/>
                <a:gd name="connsiteX56" fmla="*/ 138468 w 607568"/>
                <a:gd name="connsiteY56" fmla="*/ 223799 h 491771"/>
                <a:gd name="connsiteX57" fmla="*/ 134794 w 607568"/>
                <a:gd name="connsiteY57" fmla="*/ 234240 h 491771"/>
                <a:gd name="connsiteX58" fmla="*/ 137337 w 607568"/>
                <a:gd name="connsiteY58" fmla="*/ 246281 h 491771"/>
                <a:gd name="connsiteX59" fmla="*/ 152408 w 607568"/>
                <a:gd name="connsiteY59" fmla="*/ 261143 h 491771"/>
                <a:gd name="connsiteX60" fmla="*/ 165596 w 607568"/>
                <a:gd name="connsiteY60" fmla="*/ 263777 h 491771"/>
                <a:gd name="connsiteX61" fmla="*/ 179442 w 607568"/>
                <a:gd name="connsiteY61" fmla="*/ 268856 h 491771"/>
                <a:gd name="connsiteX62" fmla="*/ 146662 w 607568"/>
                <a:gd name="connsiteY62" fmla="*/ 310058 h 491771"/>
                <a:gd name="connsiteX63" fmla="*/ 123867 w 607568"/>
                <a:gd name="connsiteY63" fmla="*/ 384088 h 491771"/>
                <a:gd name="connsiteX64" fmla="*/ 27883 w 607568"/>
                <a:gd name="connsiteY64" fmla="*/ 384088 h 491771"/>
                <a:gd name="connsiteX65" fmla="*/ 6312 w 607568"/>
                <a:gd name="connsiteY65" fmla="*/ 373835 h 491771"/>
                <a:gd name="connsiteX66" fmla="*/ 566 w 607568"/>
                <a:gd name="connsiteY66" fmla="*/ 350788 h 491771"/>
                <a:gd name="connsiteX67" fmla="*/ 10268 w 607568"/>
                <a:gd name="connsiteY67" fmla="*/ 301968 h 491771"/>
                <a:gd name="connsiteX68" fmla="*/ 48606 w 607568"/>
                <a:gd name="connsiteY68" fmla="*/ 263777 h 491771"/>
                <a:gd name="connsiteX69" fmla="*/ 61699 w 607568"/>
                <a:gd name="connsiteY69" fmla="*/ 261237 h 491771"/>
                <a:gd name="connsiteX70" fmla="*/ 76770 w 607568"/>
                <a:gd name="connsiteY70" fmla="*/ 246281 h 491771"/>
                <a:gd name="connsiteX71" fmla="*/ 79313 w 607568"/>
                <a:gd name="connsiteY71" fmla="*/ 234240 h 491771"/>
                <a:gd name="connsiteX72" fmla="*/ 75639 w 607568"/>
                <a:gd name="connsiteY72" fmla="*/ 223893 h 491771"/>
                <a:gd name="connsiteX73" fmla="*/ 46628 w 607568"/>
                <a:gd name="connsiteY73" fmla="*/ 182503 h 491771"/>
                <a:gd name="connsiteX74" fmla="*/ 27318 w 607568"/>
                <a:gd name="connsiteY74" fmla="*/ 160962 h 491771"/>
                <a:gd name="connsiteX75" fmla="*/ 41447 w 607568"/>
                <a:gd name="connsiteY75" fmla="*/ 130673 h 491771"/>
                <a:gd name="connsiteX76" fmla="*/ 41824 w 607568"/>
                <a:gd name="connsiteY76" fmla="*/ 130673 h 491771"/>
                <a:gd name="connsiteX77" fmla="*/ 107100 w 607568"/>
                <a:gd name="connsiteY77" fmla="*/ 66049 h 491771"/>
                <a:gd name="connsiteX78" fmla="*/ 298626 w 607568"/>
                <a:gd name="connsiteY78" fmla="*/ 0 h 491771"/>
                <a:gd name="connsiteX79" fmla="*/ 315956 w 607568"/>
                <a:gd name="connsiteY79" fmla="*/ 0 h 491771"/>
                <a:gd name="connsiteX80" fmla="*/ 401854 w 607568"/>
                <a:gd name="connsiteY80" fmla="*/ 85787 h 491771"/>
                <a:gd name="connsiteX81" fmla="*/ 401854 w 607568"/>
                <a:gd name="connsiteY81" fmla="*/ 95476 h 491771"/>
                <a:gd name="connsiteX82" fmla="*/ 421633 w 607568"/>
                <a:gd name="connsiteY82" fmla="*/ 138840 h 491771"/>
                <a:gd name="connsiteX83" fmla="*/ 417960 w 607568"/>
                <a:gd name="connsiteY83" fmla="*/ 149281 h 491771"/>
                <a:gd name="connsiteX84" fmla="*/ 417112 w 607568"/>
                <a:gd name="connsiteY84" fmla="*/ 151068 h 491771"/>
                <a:gd name="connsiteX85" fmla="*/ 411273 w 607568"/>
                <a:gd name="connsiteY85" fmla="*/ 159534 h 491771"/>
                <a:gd name="connsiteX86" fmla="*/ 410896 w 607568"/>
                <a:gd name="connsiteY86" fmla="*/ 159910 h 491771"/>
                <a:gd name="connsiteX87" fmla="*/ 394037 w 607568"/>
                <a:gd name="connsiteY87" fmla="*/ 169787 h 491771"/>
                <a:gd name="connsiteX88" fmla="*/ 384900 w 607568"/>
                <a:gd name="connsiteY88" fmla="*/ 189541 h 491771"/>
                <a:gd name="connsiteX89" fmla="*/ 384712 w 607568"/>
                <a:gd name="connsiteY89" fmla="*/ 189823 h 491771"/>
                <a:gd name="connsiteX90" fmla="*/ 373316 w 607568"/>
                <a:gd name="connsiteY90" fmla="*/ 207131 h 491771"/>
                <a:gd name="connsiteX91" fmla="*/ 372750 w 607568"/>
                <a:gd name="connsiteY91" fmla="*/ 207789 h 491771"/>
                <a:gd name="connsiteX92" fmla="*/ 359847 w 607568"/>
                <a:gd name="connsiteY92" fmla="*/ 222275 h 491771"/>
                <a:gd name="connsiteX93" fmla="*/ 359188 w 607568"/>
                <a:gd name="connsiteY93" fmla="*/ 222934 h 491771"/>
                <a:gd name="connsiteX94" fmla="*/ 345154 w 607568"/>
                <a:gd name="connsiteY94" fmla="*/ 234598 h 491771"/>
                <a:gd name="connsiteX95" fmla="*/ 345625 w 607568"/>
                <a:gd name="connsiteY95" fmla="*/ 236855 h 491771"/>
                <a:gd name="connsiteX96" fmla="*/ 348639 w 607568"/>
                <a:gd name="connsiteY96" fmla="*/ 235538 h 491771"/>
                <a:gd name="connsiteX97" fmla="*/ 355514 w 607568"/>
                <a:gd name="connsiteY97" fmla="*/ 234033 h 491771"/>
                <a:gd name="connsiteX98" fmla="*/ 366628 w 607568"/>
                <a:gd name="connsiteY98" fmla="*/ 237326 h 491771"/>
                <a:gd name="connsiteX99" fmla="*/ 385371 w 607568"/>
                <a:gd name="connsiteY99" fmla="*/ 249648 h 491771"/>
                <a:gd name="connsiteX100" fmla="*/ 399876 w 607568"/>
                <a:gd name="connsiteY100" fmla="*/ 279373 h 491771"/>
                <a:gd name="connsiteX101" fmla="*/ 430016 w 607568"/>
                <a:gd name="connsiteY101" fmla="*/ 289814 h 491771"/>
                <a:gd name="connsiteX102" fmla="*/ 448382 w 607568"/>
                <a:gd name="connsiteY102" fmla="*/ 316058 h 491771"/>
                <a:gd name="connsiteX103" fmla="*/ 481630 w 607568"/>
                <a:gd name="connsiteY103" fmla="*/ 424515 h 491771"/>
                <a:gd name="connsiteX104" fmla="*/ 483891 w 607568"/>
                <a:gd name="connsiteY104" fmla="*/ 436461 h 491771"/>
                <a:gd name="connsiteX105" fmla="*/ 473718 w 607568"/>
                <a:gd name="connsiteY105" fmla="*/ 470700 h 491771"/>
                <a:gd name="connsiteX106" fmla="*/ 443956 w 607568"/>
                <a:gd name="connsiteY106" fmla="*/ 490360 h 491771"/>
                <a:gd name="connsiteX107" fmla="*/ 431805 w 607568"/>
                <a:gd name="connsiteY107" fmla="*/ 491771 h 491771"/>
                <a:gd name="connsiteX108" fmla="*/ 325375 w 607568"/>
                <a:gd name="connsiteY108" fmla="*/ 491771 h 491771"/>
                <a:gd name="connsiteX109" fmla="*/ 337430 w 607568"/>
                <a:gd name="connsiteY109" fmla="*/ 415296 h 491771"/>
                <a:gd name="connsiteX110" fmla="*/ 334605 w 607568"/>
                <a:gd name="connsiteY110" fmla="*/ 389052 h 491771"/>
                <a:gd name="connsiteX111" fmla="*/ 323962 w 607568"/>
                <a:gd name="connsiteY111" fmla="*/ 360927 h 491771"/>
                <a:gd name="connsiteX112" fmla="*/ 337430 w 607568"/>
                <a:gd name="connsiteY112" fmla="*/ 347476 h 491771"/>
                <a:gd name="connsiteX113" fmla="*/ 307196 w 607568"/>
                <a:gd name="connsiteY113" fmla="*/ 317281 h 491771"/>
                <a:gd name="connsiteX114" fmla="*/ 276868 w 607568"/>
                <a:gd name="connsiteY114" fmla="*/ 347476 h 491771"/>
                <a:gd name="connsiteX115" fmla="*/ 290337 w 607568"/>
                <a:gd name="connsiteY115" fmla="*/ 360927 h 491771"/>
                <a:gd name="connsiteX116" fmla="*/ 279694 w 607568"/>
                <a:gd name="connsiteY116" fmla="*/ 389052 h 491771"/>
                <a:gd name="connsiteX117" fmla="*/ 276963 w 607568"/>
                <a:gd name="connsiteY117" fmla="*/ 415296 h 491771"/>
                <a:gd name="connsiteX118" fmla="*/ 288736 w 607568"/>
                <a:gd name="connsiteY118" fmla="*/ 491771 h 491771"/>
                <a:gd name="connsiteX119" fmla="*/ 182493 w 607568"/>
                <a:gd name="connsiteY119" fmla="*/ 491771 h 491771"/>
                <a:gd name="connsiteX120" fmla="*/ 170437 w 607568"/>
                <a:gd name="connsiteY120" fmla="*/ 490360 h 491771"/>
                <a:gd name="connsiteX121" fmla="*/ 140675 w 607568"/>
                <a:gd name="connsiteY121" fmla="*/ 470700 h 491771"/>
                <a:gd name="connsiteX122" fmla="*/ 132669 w 607568"/>
                <a:gd name="connsiteY122" fmla="*/ 424515 h 491771"/>
                <a:gd name="connsiteX123" fmla="*/ 166011 w 607568"/>
                <a:gd name="connsiteY123" fmla="*/ 316058 h 491771"/>
                <a:gd name="connsiteX124" fmla="*/ 184377 w 607568"/>
                <a:gd name="connsiteY124" fmla="*/ 289814 h 491771"/>
                <a:gd name="connsiteX125" fmla="*/ 214517 w 607568"/>
                <a:gd name="connsiteY125" fmla="*/ 279373 h 491771"/>
                <a:gd name="connsiteX126" fmla="*/ 214517 w 607568"/>
                <a:gd name="connsiteY126" fmla="*/ 279279 h 491771"/>
                <a:gd name="connsiteX127" fmla="*/ 229022 w 607568"/>
                <a:gd name="connsiteY127" fmla="*/ 249648 h 491771"/>
                <a:gd name="connsiteX128" fmla="*/ 247765 w 607568"/>
                <a:gd name="connsiteY128" fmla="*/ 237326 h 491771"/>
                <a:gd name="connsiteX129" fmla="*/ 258879 w 607568"/>
                <a:gd name="connsiteY129" fmla="*/ 234033 h 491771"/>
                <a:gd name="connsiteX130" fmla="*/ 265754 w 607568"/>
                <a:gd name="connsiteY130" fmla="*/ 235538 h 491771"/>
                <a:gd name="connsiteX131" fmla="*/ 268768 w 607568"/>
                <a:gd name="connsiteY131" fmla="*/ 236855 h 491771"/>
                <a:gd name="connsiteX132" fmla="*/ 269239 w 607568"/>
                <a:gd name="connsiteY132" fmla="*/ 234598 h 491771"/>
                <a:gd name="connsiteX133" fmla="*/ 255205 w 607568"/>
                <a:gd name="connsiteY133" fmla="*/ 222934 h 491771"/>
                <a:gd name="connsiteX134" fmla="*/ 254546 w 607568"/>
                <a:gd name="connsiteY134" fmla="*/ 222275 h 491771"/>
                <a:gd name="connsiteX135" fmla="*/ 241548 w 607568"/>
                <a:gd name="connsiteY135" fmla="*/ 207789 h 491771"/>
                <a:gd name="connsiteX136" fmla="*/ 241077 w 607568"/>
                <a:gd name="connsiteY136" fmla="*/ 207225 h 491771"/>
                <a:gd name="connsiteX137" fmla="*/ 229681 w 607568"/>
                <a:gd name="connsiteY137" fmla="*/ 189823 h 491771"/>
                <a:gd name="connsiteX138" fmla="*/ 229493 w 607568"/>
                <a:gd name="connsiteY138" fmla="*/ 189635 h 491771"/>
                <a:gd name="connsiteX139" fmla="*/ 220356 w 607568"/>
                <a:gd name="connsiteY139" fmla="*/ 169787 h 491771"/>
                <a:gd name="connsiteX140" fmla="*/ 203497 w 607568"/>
                <a:gd name="connsiteY140" fmla="*/ 159910 h 491771"/>
                <a:gd name="connsiteX141" fmla="*/ 203120 w 607568"/>
                <a:gd name="connsiteY141" fmla="*/ 159534 h 491771"/>
                <a:gd name="connsiteX142" fmla="*/ 197281 w 607568"/>
                <a:gd name="connsiteY142" fmla="*/ 151068 h 491771"/>
                <a:gd name="connsiteX143" fmla="*/ 196433 w 607568"/>
                <a:gd name="connsiteY143" fmla="*/ 149281 h 491771"/>
                <a:gd name="connsiteX144" fmla="*/ 192666 w 607568"/>
                <a:gd name="connsiteY144" fmla="*/ 138840 h 491771"/>
                <a:gd name="connsiteX145" fmla="*/ 212727 w 607568"/>
                <a:gd name="connsiteY145" fmla="*/ 95476 h 491771"/>
                <a:gd name="connsiteX146" fmla="*/ 212727 w 607568"/>
                <a:gd name="connsiteY146" fmla="*/ 85787 h 491771"/>
                <a:gd name="connsiteX147" fmla="*/ 298626 w 607568"/>
                <a:gd name="connsiteY147" fmla="*/ 0 h 49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607568" h="491771">
                  <a:moveTo>
                    <a:pt x="355420" y="250307"/>
                  </a:moveTo>
                  <a:cubicBezTo>
                    <a:pt x="354290" y="250307"/>
                    <a:pt x="353160" y="250871"/>
                    <a:pt x="352312" y="251812"/>
                  </a:cubicBezTo>
                  <a:lnTo>
                    <a:pt x="321042" y="289814"/>
                  </a:lnTo>
                  <a:cubicBezTo>
                    <a:pt x="319723" y="291507"/>
                    <a:pt x="319912" y="293953"/>
                    <a:pt x="321513" y="295364"/>
                  </a:cubicBezTo>
                  <a:lnTo>
                    <a:pt x="369736" y="338257"/>
                  </a:lnTo>
                  <a:cubicBezTo>
                    <a:pt x="370396" y="338822"/>
                    <a:pt x="371149" y="339104"/>
                    <a:pt x="371997" y="339104"/>
                  </a:cubicBezTo>
                  <a:cubicBezTo>
                    <a:pt x="372374" y="339104"/>
                    <a:pt x="372750" y="339010"/>
                    <a:pt x="373127" y="338916"/>
                  </a:cubicBezTo>
                  <a:cubicBezTo>
                    <a:pt x="374257" y="338539"/>
                    <a:pt x="375105" y="337505"/>
                    <a:pt x="375293" y="336282"/>
                  </a:cubicBezTo>
                  <a:lnTo>
                    <a:pt x="383676" y="279467"/>
                  </a:lnTo>
                  <a:cubicBezTo>
                    <a:pt x="384618" y="273164"/>
                    <a:pt x="381792" y="266768"/>
                    <a:pt x="376424" y="263287"/>
                  </a:cubicBezTo>
                  <a:lnTo>
                    <a:pt x="357681" y="250965"/>
                  </a:lnTo>
                  <a:cubicBezTo>
                    <a:pt x="357021" y="250495"/>
                    <a:pt x="356174" y="250307"/>
                    <a:pt x="355420" y="250307"/>
                  </a:cubicBezTo>
                  <a:close/>
                  <a:moveTo>
                    <a:pt x="258879" y="250307"/>
                  </a:moveTo>
                  <a:cubicBezTo>
                    <a:pt x="258125" y="250307"/>
                    <a:pt x="257372" y="250495"/>
                    <a:pt x="256712" y="250965"/>
                  </a:cubicBezTo>
                  <a:lnTo>
                    <a:pt x="237969" y="263287"/>
                  </a:lnTo>
                  <a:cubicBezTo>
                    <a:pt x="232601" y="266768"/>
                    <a:pt x="229775" y="273164"/>
                    <a:pt x="230717" y="279467"/>
                  </a:cubicBezTo>
                  <a:lnTo>
                    <a:pt x="239100" y="336282"/>
                  </a:lnTo>
                  <a:cubicBezTo>
                    <a:pt x="239288" y="337505"/>
                    <a:pt x="240136" y="338539"/>
                    <a:pt x="241266" y="338916"/>
                  </a:cubicBezTo>
                  <a:cubicBezTo>
                    <a:pt x="241643" y="339010"/>
                    <a:pt x="242019" y="339104"/>
                    <a:pt x="242396" y="339104"/>
                  </a:cubicBezTo>
                  <a:cubicBezTo>
                    <a:pt x="243244" y="339104"/>
                    <a:pt x="243997" y="338822"/>
                    <a:pt x="244657" y="338257"/>
                  </a:cubicBezTo>
                  <a:lnTo>
                    <a:pt x="292880" y="295364"/>
                  </a:lnTo>
                  <a:cubicBezTo>
                    <a:pt x="294481" y="293953"/>
                    <a:pt x="294670" y="291507"/>
                    <a:pt x="293351" y="289814"/>
                  </a:cubicBezTo>
                  <a:lnTo>
                    <a:pt x="261987" y="251812"/>
                  </a:lnTo>
                  <a:cubicBezTo>
                    <a:pt x="261233" y="250871"/>
                    <a:pt x="260103" y="250307"/>
                    <a:pt x="258879" y="250307"/>
                  </a:cubicBezTo>
                  <a:close/>
                  <a:moveTo>
                    <a:pt x="500465" y="66049"/>
                  </a:moveTo>
                  <a:cubicBezTo>
                    <a:pt x="548129" y="66049"/>
                    <a:pt x="562447" y="93516"/>
                    <a:pt x="565743" y="130673"/>
                  </a:cubicBezTo>
                  <a:cubicBezTo>
                    <a:pt x="565932" y="130673"/>
                    <a:pt x="566026" y="130673"/>
                    <a:pt x="566120" y="130673"/>
                  </a:cubicBezTo>
                  <a:cubicBezTo>
                    <a:pt x="577141" y="133118"/>
                    <a:pt x="583358" y="146664"/>
                    <a:pt x="580250" y="160962"/>
                  </a:cubicBezTo>
                  <a:cubicBezTo>
                    <a:pt x="577706" y="172532"/>
                    <a:pt x="569700" y="180904"/>
                    <a:pt x="560939" y="182503"/>
                  </a:cubicBezTo>
                  <a:cubicBezTo>
                    <a:pt x="554628" y="199529"/>
                    <a:pt x="543796" y="214016"/>
                    <a:pt x="531927" y="223799"/>
                  </a:cubicBezTo>
                  <a:cubicBezTo>
                    <a:pt x="528913" y="226338"/>
                    <a:pt x="527500" y="230383"/>
                    <a:pt x="528253" y="234240"/>
                  </a:cubicBezTo>
                  <a:lnTo>
                    <a:pt x="530797" y="246281"/>
                  </a:lnTo>
                  <a:cubicBezTo>
                    <a:pt x="532304" y="253806"/>
                    <a:pt x="538238" y="259732"/>
                    <a:pt x="545868" y="261143"/>
                  </a:cubicBezTo>
                  <a:lnTo>
                    <a:pt x="558961" y="263777"/>
                  </a:lnTo>
                  <a:cubicBezTo>
                    <a:pt x="578366" y="267634"/>
                    <a:pt x="593437" y="282684"/>
                    <a:pt x="597299" y="301968"/>
                  </a:cubicBezTo>
                  <a:lnTo>
                    <a:pt x="607002" y="350788"/>
                  </a:lnTo>
                  <a:cubicBezTo>
                    <a:pt x="608697" y="358972"/>
                    <a:pt x="606531" y="367438"/>
                    <a:pt x="601256" y="373835"/>
                  </a:cubicBezTo>
                  <a:cubicBezTo>
                    <a:pt x="595981" y="380325"/>
                    <a:pt x="588068" y="384088"/>
                    <a:pt x="579685" y="384088"/>
                  </a:cubicBezTo>
                  <a:lnTo>
                    <a:pt x="490386" y="384088"/>
                  </a:lnTo>
                  <a:lnTo>
                    <a:pt x="467685" y="310058"/>
                  </a:lnTo>
                  <a:cubicBezTo>
                    <a:pt x="461845" y="291150"/>
                    <a:pt x="448563" y="276194"/>
                    <a:pt x="431702" y="267445"/>
                  </a:cubicBezTo>
                  <a:cubicBezTo>
                    <a:pt x="434999" y="265940"/>
                    <a:pt x="438295" y="264529"/>
                    <a:pt x="441969" y="263777"/>
                  </a:cubicBezTo>
                  <a:lnTo>
                    <a:pt x="455157" y="261237"/>
                  </a:lnTo>
                  <a:cubicBezTo>
                    <a:pt x="462692" y="259732"/>
                    <a:pt x="468627" y="253806"/>
                    <a:pt x="470228" y="246281"/>
                  </a:cubicBezTo>
                  <a:lnTo>
                    <a:pt x="472677" y="234240"/>
                  </a:lnTo>
                  <a:cubicBezTo>
                    <a:pt x="473525" y="230383"/>
                    <a:pt x="472112" y="226338"/>
                    <a:pt x="469098" y="223893"/>
                  </a:cubicBezTo>
                  <a:cubicBezTo>
                    <a:pt x="457229" y="214016"/>
                    <a:pt x="446302" y="199529"/>
                    <a:pt x="439991" y="182503"/>
                  </a:cubicBezTo>
                  <a:cubicBezTo>
                    <a:pt x="434716" y="181563"/>
                    <a:pt x="429818" y="177894"/>
                    <a:pt x="426144" y="172720"/>
                  </a:cubicBezTo>
                  <a:cubicBezTo>
                    <a:pt x="433303" y="164725"/>
                    <a:pt x="438861" y="154754"/>
                    <a:pt x="441404" y="143278"/>
                  </a:cubicBezTo>
                  <a:cubicBezTo>
                    <a:pt x="444324" y="130485"/>
                    <a:pt x="443476" y="118068"/>
                    <a:pt x="439708" y="107438"/>
                  </a:cubicBezTo>
                  <a:cubicBezTo>
                    <a:pt x="447244" y="82699"/>
                    <a:pt x="464200" y="66049"/>
                    <a:pt x="500465" y="66049"/>
                  </a:cubicBezTo>
                  <a:close/>
                  <a:moveTo>
                    <a:pt x="107100" y="66049"/>
                  </a:moveTo>
                  <a:cubicBezTo>
                    <a:pt x="151561" y="66049"/>
                    <a:pt x="166820" y="90130"/>
                    <a:pt x="171341" y="123618"/>
                  </a:cubicBezTo>
                  <a:cubicBezTo>
                    <a:pt x="170965" y="129920"/>
                    <a:pt x="171436" y="136505"/>
                    <a:pt x="172849" y="143278"/>
                  </a:cubicBezTo>
                  <a:cubicBezTo>
                    <a:pt x="174921" y="152590"/>
                    <a:pt x="178971" y="161056"/>
                    <a:pt x="184246" y="168205"/>
                  </a:cubicBezTo>
                  <a:cubicBezTo>
                    <a:pt x="180573" y="175919"/>
                    <a:pt x="174356" y="181281"/>
                    <a:pt x="167574" y="182503"/>
                  </a:cubicBezTo>
                  <a:cubicBezTo>
                    <a:pt x="161263" y="199529"/>
                    <a:pt x="150336" y="214016"/>
                    <a:pt x="138468" y="223799"/>
                  </a:cubicBezTo>
                  <a:cubicBezTo>
                    <a:pt x="135453" y="226338"/>
                    <a:pt x="134040" y="230383"/>
                    <a:pt x="134794" y="234240"/>
                  </a:cubicBezTo>
                  <a:lnTo>
                    <a:pt x="137337" y="246281"/>
                  </a:lnTo>
                  <a:cubicBezTo>
                    <a:pt x="138939" y="253806"/>
                    <a:pt x="144873" y="259732"/>
                    <a:pt x="152408" y="261143"/>
                  </a:cubicBezTo>
                  <a:lnTo>
                    <a:pt x="165596" y="263777"/>
                  </a:lnTo>
                  <a:cubicBezTo>
                    <a:pt x="170494" y="264812"/>
                    <a:pt x="175203" y="266505"/>
                    <a:pt x="179442" y="268856"/>
                  </a:cubicBezTo>
                  <a:cubicBezTo>
                    <a:pt x="164088" y="277793"/>
                    <a:pt x="152126" y="292279"/>
                    <a:pt x="146662" y="310058"/>
                  </a:cubicBezTo>
                  <a:lnTo>
                    <a:pt x="123867" y="384088"/>
                  </a:lnTo>
                  <a:lnTo>
                    <a:pt x="27883" y="384088"/>
                  </a:lnTo>
                  <a:cubicBezTo>
                    <a:pt x="19499" y="384088"/>
                    <a:pt x="11587" y="380325"/>
                    <a:pt x="6312" y="373835"/>
                  </a:cubicBezTo>
                  <a:cubicBezTo>
                    <a:pt x="1037" y="367438"/>
                    <a:pt x="-1129" y="358972"/>
                    <a:pt x="566" y="350788"/>
                  </a:cubicBezTo>
                  <a:lnTo>
                    <a:pt x="10268" y="301968"/>
                  </a:lnTo>
                  <a:cubicBezTo>
                    <a:pt x="14130" y="282684"/>
                    <a:pt x="29202" y="267634"/>
                    <a:pt x="48606" y="263777"/>
                  </a:cubicBezTo>
                  <a:lnTo>
                    <a:pt x="61699" y="261237"/>
                  </a:lnTo>
                  <a:cubicBezTo>
                    <a:pt x="69328" y="259732"/>
                    <a:pt x="75263" y="253806"/>
                    <a:pt x="76770" y="246281"/>
                  </a:cubicBezTo>
                  <a:lnTo>
                    <a:pt x="79313" y="234240"/>
                  </a:lnTo>
                  <a:cubicBezTo>
                    <a:pt x="80067" y="230383"/>
                    <a:pt x="78654" y="226338"/>
                    <a:pt x="75639" y="223893"/>
                  </a:cubicBezTo>
                  <a:cubicBezTo>
                    <a:pt x="63771" y="214016"/>
                    <a:pt x="52939" y="199623"/>
                    <a:pt x="46628" y="182503"/>
                  </a:cubicBezTo>
                  <a:cubicBezTo>
                    <a:pt x="37867" y="180904"/>
                    <a:pt x="29861" y="172532"/>
                    <a:pt x="27318" y="160962"/>
                  </a:cubicBezTo>
                  <a:cubicBezTo>
                    <a:pt x="24115" y="146664"/>
                    <a:pt x="30426" y="133118"/>
                    <a:pt x="41447" y="130673"/>
                  </a:cubicBezTo>
                  <a:cubicBezTo>
                    <a:pt x="41541" y="130673"/>
                    <a:pt x="41729" y="130673"/>
                    <a:pt x="41824" y="130673"/>
                  </a:cubicBezTo>
                  <a:cubicBezTo>
                    <a:pt x="45403" y="93516"/>
                    <a:pt x="60192" y="66049"/>
                    <a:pt x="107100" y="66049"/>
                  </a:cubicBezTo>
                  <a:close/>
                  <a:moveTo>
                    <a:pt x="298626" y="0"/>
                  </a:moveTo>
                  <a:lnTo>
                    <a:pt x="315956" y="0"/>
                  </a:lnTo>
                  <a:cubicBezTo>
                    <a:pt x="363426" y="0"/>
                    <a:pt x="401854" y="38378"/>
                    <a:pt x="401854" y="85787"/>
                  </a:cubicBezTo>
                  <a:lnTo>
                    <a:pt x="401854" y="95476"/>
                  </a:lnTo>
                  <a:cubicBezTo>
                    <a:pt x="417301" y="99238"/>
                    <a:pt x="426154" y="118522"/>
                    <a:pt x="421633" y="138840"/>
                  </a:cubicBezTo>
                  <a:cubicBezTo>
                    <a:pt x="420880" y="142602"/>
                    <a:pt x="419467" y="146083"/>
                    <a:pt x="417960" y="149281"/>
                  </a:cubicBezTo>
                  <a:cubicBezTo>
                    <a:pt x="417677" y="149939"/>
                    <a:pt x="417395" y="150504"/>
                    <a:pt x="417112" y="151068"/>
                  </a:cubicBezTo>
                  <a:cubicBezTo>
                    <a:pt x="415417" y="154172"/>
                    <a:pt x="413533" y="157088"/>
                    <a:pt x="411273" y="159534"/>
                  </a:cubicBezTo>
                  <a:cubicBezTo>
                    <a:pt x="411179" y="159628"/>
                    <a:pt x="410990" y="159816"/>
                    <a:pt x="410896" y="159910"/>
                  </a:cubicBezTo>
                  <a:cubicBezTo>
                    <a:pt x="406092" y="165084"/>
                    <a:pt x="400159" y="168658"/>
                    <a:pt x="394037" y="169787"/>
                  </a:cubicBezTo>
                  <a:cubicBezTo>
                    <a:pt x="391494" y="176654"/>
                    <a:pt x="388385" y="183332"/>
                    <a:pt x="384900" y="189541"/>
                  </a:cubicBezTo>
                  <a:cubicBezTo>
                    <a:pt x="384806" y="189635"/>
                    <a:pt x="384806" y="189729"/>
                    <a:pt x="384712" y="189823"/>
                  </a:cubicBezTo>
                  <a:cubicBezTo>
                    <a:pt x="381227" y="196031"/>
                    <a:pt x="377460" y="201769"/>
                    <a:pt x="373316" y="207131"/>
                  </a:cubicBezTo>
                  <a:cubicBezTo>
                    <a:pt x="373127" y="207413"/>
                    <a:pt x="372939" y="207601"/>
                    <a:pt x="372750" y="207789"/>
                  </a:cubicBezTo>
                  <a:cubicBezTo>
                    <a:pt x="368700" y="213057"/>
                    <a:pt x="364368" y="217948"/>
                    <a:pt x="359847" y="222275"/>
                  </a:cubicBezTo>
                  <a:cubicBezTo>
                    <a:pt x="359658" y="222463"/>
                    <a:pt x="359376" y="222651"/>
                    <a:pt x="359188" y="222934"/>
                  </a:cubicBezTo>
                  <a:cubicBezTo>
                    <a:pt x="354667" y="227261"/>
                    <a:pt x="349957" y="231211"/>
                    <a:pt x="345154" y="234598"/>
                  </a:cubicBezTo>
                  <a:lnTo>
                    <a:pt x="345625" y="236855"/>
                  </a:lnTo>
                  <a:cubicBezTo>
                    <a:pt x="346567" y="236385"/>
                    <a:pt x="347603" y="235915"/>
                    <a:pt x="348639" y="235538"/>
                  </a:cubicBezTo>
                  <a:cubicBezTo>
                    <a:pt x="350899" y="234786"/>
                    <a:pt x="353065" y="234033"/>
                    <a:pt x="355514" y="234033"/>
                  </a:cubicBezTo>
                  <a:cubicBezTo>
                    <a:pt x="359470" y="234033"/>
                    <a:pt x="363238" y="235162"/>
                    <a:pt x="366628" y="237326"/>
                  </a:cubicBezTo>
                  <a:cubicBezTo>
                    <a:pt x="366628" y="237326"/>
                    <a:pt x="380756" y="246450"/>
                    <a:pt x="385371" y="249648"/>
                  </a:cubicBezTo>
                  <a:cubicBezTo>
                    <a:pt x="401854" y="261030"/>
                    <a:pt x="399876" y="279373"/>
                    <a:pt x="399876" y="279373"/>
                  </a:cubicBezTo>
                  <a:cubicBezTo>
                    <a:pt x="410990" y="279655"/>
                    <a:pt x="421822" y="283041"/>
                    <a:pt x="430016" y="289814"/>
                  </a:cubicBezTo>
                  <a:cubicBezTo>
                    <a:pt x="445180" y="302324"/>
                    <a:pt x="447535" y="313330"/>
                    <a:pt x="448382" y="316058"/>
                  </a:cubicBezTo>
                  <a:lnTo>
                    <a:pt x="481630" y="424515"/>
                  </a:lnTo>
                  <a:cubicBezTo>
                    <a:pt x="482855" y="428371"/>
                    <a:pt x="483608" y="432416"/>
                    <a:pt x="483891" y="436461"/>
                  </a:cubicBezTo>
                  <a:cubicBezTo>
                    <a:pt x="484644" y="448595"/>
                    <a:pt x="481159" y="460730"/>
                    <a:pt x="473718" y="470700"/>
                  </a:cubicBezTo>
                  <a:cubicBezTo>
                    <a:pt x="466372" y="480671"/>
                    <a:pt x="455823" y="487538"/>
                    <a:pt x="443956" y="490360"/>
                  </a:cubicBezTo>
                  <a:cubicBezTo>
                    <a:pt x="440000" y="491301"/>
                    <a:pt x="435950" y="491771"/>
                    <a:pt x="431805" y="491771"/>
                  </a:cubicBezTo>
                  <a:lnTo>
                    <a:pt x="325375" y="491771"/>
                  </a:lnTo>
                  <a:lnTo>
                    <a:pt x="337430" y="415296"/>
                  </a:lnTo>
                  <a:cubicBezTo>
                    <a:pt x="338749" y="406454"/>
                    <a:pt x="337807" y="397424"/>
                    <a:pt x="334605" y="389052"/>
                  </a:cubicBezTo>
                  <a:lnTo>
                    <a:pt x="323962" y="360927"/>
                  </a:lnTo>
                  <a:lnTo>
                    <a:pt x="337430" y="347476"/>
                  </a:lnTo>
                  <a:lnTo>
                    <a:pt x="307196" y="317281"/>
                  </a:lnTo>
                  <a:lnTo>
                    <a:pt x="276868" y="347476"/>
                  </a:lnTo>
                  <a:lnTo>
                    <a:pt x="290337" y="360927"/>
                  </a:lnTo>
                  <a:lnTo>
                    <a:pt x="279694" y="389052"/>
                  </a:lnTo>
                  <a:cubicBezTo>
                    <a:pt x="276586" y="397424"/>
                    <a:pt x="275644" y="406454"/>
                    <a:pt x="276963" y="415296"/>
                  </a:cubicBezTo>
                  <a:lnTo>
                    <a:pt x="288736" y="491771"/>
                  </a:lnTo>
                  <a:lnTo>
                    <a:pt x="182493" y="491771"/>
                  </a:lnTo>
                  <a:cubicBezTo>
                    <a:pt x="178443" y="491771"/>
                    <a:pt x="174299" y="491301"/>
                    <a:pt x="170437" y="490360"/>
                  </a:cubicBezTo>
                  <a:cubicBezTo>
                    <a:pt x="158570" y="487538"/>
                    <a:pt x="148021" y="480671"/>
                    <a:pt x="140675" y="470700"/>
                  </a:cubicBezTo>
                  <a:cubicBezTo>
                    <a:pt x="130785" y="457343"/>
                    <a:pt x="127865" y="440223"/>
                    <a:pt x="132669" y="424515"/>
                  </a:cubicBezTo>
                  <a:lnTo>
                    <a:pt x="166011" y="316058"/>
                  </a:lnTo>
                  <a:cubicBezTo>
                    <a:pt x="166858" y="313330"/>
                    <a:pt x="170908" y="300631"/>
                    <a:pt x="184377" y="289814"/>
                  </a:cubicBezTo>
                  <a:cubicBezTo>
                    <a:pt x="192666" y="283229"/>
                    <a:pt x="203403" y="279655"/>
                    <a:pt x="214517" y="279373"/>
                  </a:cubicBezTo>
                  <a:lnTo>
                    <a:pt x="214517" y="279279"/>
                  </a:lnTo>
                  <a:cubicBezTo>
                    <a:pt x="214140" y="273447"/>
                    <a:pt x="211880" y="260654"/>
                    <a:pt x="229022" y="249648"/>
                  </a:cubicBezTo>
                  <a:cubicBezTo>
                    <a:pt x="233731" y="246638"/>
                    <a:pt x="247765" y="237326"/>
                    <a:pt x="247765" y="237326"/>
                  </a:cubicBezTo>
                  <a:cubicBezTo>
                    <a:pt x="251061" y="235162"/>
                    <a:pt x="254923" y="234033"/>
                    <a:pt x="258879" y="234033"/>
                  </a:cubicBezTo>
                  <a:cubicBezTo>
                    <a:pt x="261328" y="234033"/>
                    <a:pt x="263494" y="234786"/>
                    <a:pt x="265754" y="235538"/>
                  </a:cubicBezTo>
                  <a:cubicBezTo>
                    <a:pt x="266790" y="236009"/>
                    <a:pt x="267826" y="236385"/>
                    <a:pt x="268768" y="236855"/>
                  </a:cubicBezTo>
                  <a:lnTo>
                    <a:pt x="269239" y="234598"/>
                  </a:lnTo>
                  <a:cubicBezTo>
                    <a:pt x="264436" y="231211"/>
                    <a:pt x="259726" y="227261"/>
                    <a:pt x="255205" y="222934"/>
                  </a:cubicBezTo>
                  <a:cubicBezTo>
                    <a:pt x="254923" y="222651"/>
                    <a:pt x="254735" y="222463"/>
                    <a:pt x="254546" y="222275"/>
                  </a:cubicBezTo>
                  <a:cubicBezTo>
                    <a:pt x="250025" y="217948"/>
                    <a:pt x="245693" y="213057"/>
                    <a:pt x="241548" y="207789"/>
                  </a:cubicBezTo>
                  <a:cubicBezTo>
                    <a:pt x="241454" y="207601"/>
                    <a:pt x="241266" y="207413"/>
                    <a:pt x="241077" y="207225"/>
                  </a:cubicBezTo>
                  <a:cubicBezTo>
                    <a:pt x="236933" y="201769"/>
                    <a:pt x="233072" y="196031"/>
                    <a:pt x="229681" y="189823"/>
                  </a:cubicBezTo>
                  <a:cubicBezTo>
                    <a:pt x="229587" y="189729"/>
                    <a:pt x="229587" y="189635"/>
                    <a:pt x="229493" y="189635"/>
                  </a:cubicBezTo>
                  <a:cubicBezTo>
                    <a:pt x="226008" y="183332"/>
                    <a:pt x="222899" y="176654"/>
                    <a:pt x="220356" y="169787"/>
                  </a:cubicBezTo>
                  <a:cubicBezTo>
                    <a:pt x="214140" y="168658"/>
                    <a:pt x="208301" y="165084"/>
                    <a:pt x="203497" y="159910"/>
                  </a:cubicBezTo>
                  <a:cubicBezTo>
                    <a:pt x="203309" y="159722"/>
                    <a:pt x="203214" y="159628"/>
                    <a:pt x="203120" y="159534"/>
                  </a:cubicBezTo>
                  <a:cubicBezTo>
                    <a:pt x="200860" y="157088"/>
                    <a:pt x="198976" y="154172"/>
                    <a:pt x="197281" y="151068"/>
                  </a:cubicBezTo>
                  <a:cubicBezTo>
                    <a:pt x="196998" y="150504"/>
                    <a:pt x="196716" y="149939"/>
                    <a:pt x="196433" y="149281"/>
                  </a:cubicBezTo>
                  <a:cubicBezTo>
                    <a:pt x="194832" y="146083"/>
                    <a:pt x="193513" y="142602"/>
                    <a:pt x="192666" y="138840"/>
                  </a:cubicBezTo>
                  <a:cubicBezTo>
                    <a:pt x="188145" y="118428"/>
                    <a:pt x="197092" y="99050"/>
                    <a:pt x="212727" y="95476"/>
                  </a:cubicBezTo>
                  <a:lnTo>
                    <a:pt x="212727" y="85787"/>
                  </a:lnTo>
                  <a:cubicBezTo>
                    <a:pt x="212727" y="38378"/>
                    <a:pt x="251155" y="0"/>
                    <a:pt x="2986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2" name="文本框 41"/>
            <p:cNvSpPr txBox="1"/>
            <p:nvPr>
              <p:custDataLst>
                <p:tags r:id="rId20"/>
              </p:custDataLst>
            </p:nvPr>
          </p:nvSpPr>
          <p:spPr>
            <a:xfrm>
              <a:off x="2737225" y="1995515"/>
              <a:ext cx="2621280" cy="93154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牵引力KN/h11.18</a:t>
              </a:r>
              <a:endParaRPr lang="en-US" altLang="zh-CN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  <a:p>
              <a:pPr>
                <a:lnSpc>
                  <a:spcPct val="114000"/>
                </a:lnSpc>
              </a:pPr>
              <a:r>
                <a:rPr lang="en-US" altLang="zh-CN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速度Km/h	6.2、7.5</a:t>
              </a:r>
              <a:endParaRPr lang="en-US" altLang="zh-CN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  <a:p>
              <a:pPr>
                <a:lnSpc>
                  <a:spcPct val="114000"/>
                </a:lnSpc>
              </a:pPr>
              <a:endParaRPr lang="en-US" altLang="zh-CN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  <p:sp>
          <p:nvSpPr>
            <p:cNvPr id="48" name="文本框 47"/>
            <p:cNvSpPr txBox="1"/>
            <p:nvPr>
              <p:custDataLst>
                <p:tags r:id="rId21"/>
              </p:custDataLst>
            </p:nvPr>
          </p:nvSpPr>
          <p:spPr>
            <a:xfrm>
              <a:off x="7500995" y="2008215"/>
              <a:ext cx="2712720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产品型号	XK8-6/110-1a	XK8-6/110-KBT</a:t>
              </a:r>
              <a:endPara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</p:grpSp>
      <p:grpSp>
        <p:nvGrpSpPr>
          <p:cNvPr id="54" name="组合 53"/>
          <p:cNvGrpSpPr/>
          <p:nvPr>
            <p:custDataLst>
              <p:tags r:id="rId22"/>
            </p:custDataLst>
          </p:nvPr>
        </p:nvGrpSpPr>
        <p:grpSpPr>
          <a:xfrm>
            <a:off x="1660265" y="3899746"/>
            <a:ext cx="8099716" cy="724986"/>
            <a:chOff x="1660265" y="3899746"/>
            <a:chExt cx="8099716" cy="724986"/>
          </a:xfrm>
        </p:grpSpPr>
        <p:grpSp>
          <p:nvGrpSpPr>
            <p:cNvPr id="52" name="组合 51"/>
            <p:cNvGrpSpPr/>
            <p:nvPr/>
          </p:nvGrpSpPr>
          <p:grpSpPr>
            <a:xfrm>
              <a:off x="1660265" y="3899746"/>
              <a:ext cx="5818752" cy="724986"/>
              <a:chOff x="1660265" y="3899746"/>
              <a:chExt cx="5818752" cy="724986"/>
            </a:xfrm>
          </p:grpSpPr>
          <p:sp>
            <p:nvSpPr>
              <p:cNvPr id="6" name="íṧļîḑê"/>
              <p:cNvSpPr/>
              <p:nvPr>
                <p:custDataLst>
                  <p:tags r:id="rId23"/>
                </p:custDataLst>
              </p:nvPr>
            </p:nvSpPr>
            <p:spPr>
              <a:xfrm>
                <a:off x="5842469" y="3899746"/>
                <a:ext cx="1636548" cy="724986"/>
              </a:xfrm>
              <a:prstGeom prst="chevron">
                <a:avLst>
                  <a:gd name="adj" fmla="val 41391"/>
                </a:avLst>
              </a:prstGeom>
              <a:solidFill>
                <a:schemeClr val="accent3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" name="ïŝľíḋe"/>
              <p:cNvSpPr/>
              <p:nvPr>
                <p:custDataLst>
                  <p:tags r:id="rId24"/>
                </p:custDataLst>
              </p:nvPr>
            </p:nvSpPr>
            <p:spPr>
              <a:xfrm>
                <a:off x="1660265" y="3899746"/>
                <a:ext cx="4487288" cy="724986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" name="îŝļidé"/>
              <p:cNvSpPr/>
              <p:nvPr>
                <p:custDataLst>
                  <p:tags r:id="rId25"/>
                </p:custDataLst>
              </p:nvPr>
            </p:nvSpPr>
            <p:spPr>
              <a:xfrm>
                <a:off x="5657563" y="4076883"/>
                <a:ext cx="370712" cy="370713"/>
              </a:xfrm>
              <a:prstGeom prst="ellipse">
                <a:avLst/>
              </a:prstGeom>
              <a:solidFill>
                <a:schemeClr val="accent3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70000" lnSpcReduction="2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2000" b="1">
                    <a:cs typeface="+mn-ea"/>
                    <a:sym typeface="+mn-lt"/>
                  </a:rPr>
                  <a:t>3</a:t>
                </a:r>
                <a:endParaRPr lang="en-US" altLang="zh-CN" sz="2000" b="1">
                  <a:cs typeface="+mn-ea"/>
                  <a:sym typeface="+mn-lt"/>
                </a:endParaRPr>
              </a:p>
            </p:txBody>
          </p:sp>
          <p:sp>
            <p:nvSpPr>
              <p:cNvPr id="39" name="íṡḷïďé"/>
              <p:cNvSpPr/>
              <p:nvPr>
                <p:custDataLst>
                  <p:tags r:id="rId26"/>
                </p:custDataLst>
              </p:nvPr>
            </p:nvSpPr>
            <p:spPr bwMode="auto">
              <a:xfrm>
                <a:off x="6502254" y="4118565"/>
                <a:ext cx="287782" cy="287348"/>
              </a:xfrm>
              <a:custGeom>
                <a:avLst/>
                <a:gdLst>
                  <a:gd name="connsiteX0" fmla="*/ 278498 w 607639"/>
                  <a:gd name="connsiteY0" fmla="*/ 505578 h 606722"/>
                  <a:gd name="connsiteX1" fmla="*/ 253131 w 607639"/>
                  <a:gd name="connsiteY1" fmla="*/ 530820 h 606722"/>
                  <a:gd name="connsiteX2" fmla="*/ 278498 w 607639"/>
                  <a:gd name="connsiteY2" fmla="*/ 556150 h 606722"/>
                  <a:gd name="connsiteX3" fmla="*/ 506351 w 607639"/>
                  <a:gd name="connsiteY3" fmla="*/ 556150 h 606722"/>
                  <a:gd name="connsiteX4" fmla="*/ 531629 w 607639"/>
                  <a:gd name="connsiteY4" fmla="*/ 530820 h 606722"/>
                  <a:gd name="connsiteX5" fmla="*/ 506351 w 607639"/>
                  <a:gd name="connsiteY5" fmla="*/ 505578 h 606722"/>
                  <a:gd name="connsiteX6" fmla="*/ 126566 w 607639"/>
                  <a:gd name="connsiteY6" fmla="*/ 505578 h 606722"/>
                  <a:gd name="connsiteX7" fmla="*/ 101288 w 607639"/>
                  <a:gd name="connsiteY7" fmla="*/ 530820 h 606722"/>
                  <a:gd name="connsiteX8" fmla="*/ 126566 w 607639"/>
                  <a:gd name="connsiteY8" fmla="*/ 556150 h 606722"/>
                  <a:gd name="connsiteX9" fmla="*/ 177210 w 607639"/>
                  <a:gd name="connsiteY9" fmla="*/ 556150 h 606722"/>
                  <a:gd name="connsiteX10" fmla="*/ 202576 w 607639"/>
                  <a:gd name="connsiteY10" fmla="*/ 530820 h 606722"/>
                  <a:gd name="connsiteX11" fmla="*/ 177210 w 607639"/>
                  <a:gd name="connsiteY11" fmla="*/ 505578 h 606722"/>
                  <a:gd name="connsiteX12" fmla="*/ 0 w 607639"/>
                  <a:gd name="connsiteY12" fmla="*/ 455006 h 606722"/>
                  <a:gd name="connsiteX13" fmla="*/ 607639 w 607639"/>
                  <a:gd name="connsiteY13" fmla="*/ 455006 h 606722"/>
                  <a:gd name="connsiteX14" fmla="*/ 607639 w 607639"/>
                  <a:gd name="connsiteY14" fmla="*/ 581392 h 606722"/>
                  <a:gd name="connsiteX15" fmla="*/ 582273 w 607639"/>
                  <a:gd name="connsiteY15" fmla="*/ 606722 h 606722"/>
                  <a:gd name="connsiteX16" fmla="*/ 25278 w 607639"/>
                  <a:gd name="connsiteY16" fmla="*/ 606722 h 606722"/>
                  <a:gd name="connsiteX17" fmla="*/ 0 w 607639"/>
                  <a:gd name="connsiteY17" fmla="*/ 581392 h 606722"/>
                  <a:gd name="connsiteX18" fmla="*/ 253118 w 607639"/>
                  <a:gd name="connsiteY18" fmla="*/ 173662 h 606722"/>
                  <a:gd name="connsiteX19" fmla="*/ 334127 w 607639"/>
                  <a:gd name="connsiteY19" fmla="*/ 227503 h 606722"/>
                  <a:gd name="connsiteX20" fmla="*/ 253118 w 607639"/>
                  <a:gd name="connsiteY20" fmla="*/ 281345 h 606722"/>
                  <a:gd name="connsiteX21" fmla="*/ 215927 w 607639"/>
                  <a:gd name="connsiteY21" fmla="*/ 104075 h 606722"/>
                  <a:gd name="connsiteX22" fmla="*/ 202576 w 607639"/>
                  <a:gd name="connsiteY22" fmla="*/ 126384 h 606722"/>
                  <a:gd name="connsiteX23" fmla="*/ 202576 w 607639"/>
                  <a:gd name="connsiteY23" fmla="*/ 328669 h 606722"/>
                  <a:gd name="connsiteX24" fmla="*/ 215927 w 607639"/>
                  <a:gd name="connsiteY24" fmla="*/ 350977 h 606722"/>
                  <a:gd name="connsiteX25" fmla="*/ 227854 w 607639"/>
                  <a:gd name="connsiteY25" fmla="*/ 353910 h 606722"/>
                  <a:gd name="connsiteX26" fmla="*/ 241917 w 607639"/>
                  <a:gd name="connsiteY26" fmla="*/ 349644 h 606722"/>
                  <a:gd name="connsiteX27" fmla="*/ 393849 w 607639"/>
                  <a:gd name="connsiteY27" fmla="*/ 248590 h 606722"/>
                  <a:gd name="connsiteX28" fmla="*/ 405063 w 607639"/>
                  <a:gd name="connsiteY28" fmla="*/ 227526 h 606722"/>
                  <a:gd name="connsiteX29" fmla="*/ 393849 w 607639"/>
                  <a:gd name="connsiteY29" fmla="*/ 206462 h 606722"/>
                  <a:gd name="connsiteX30" fmla="*/ 241917 w 607639"/>
                  <a:gd name="connsiteY30" fmla="*/ 105409 h 606722"/>
                  <a:gd name="connsiteX31" fmla="*/ 215927 w 607639"/>
                  <a:gd name="connsiteY31" fmla="*/ 104075 h 606722"/>
                  <a:gd name="connsiteX32" fmla="*/ 25278 w 607639"/>
                  <a:gd name="connsiteY32" fmla="*/ 0 h 606722"/>
                  <a:gd name="connsiteX33" fmla="*/ 582273 w 607639"/>
                  <a:gd name="connsiteY33" fmla="*/ 0 h 606722"/>
                  <a:gd name="connsiteX34" fmla="*/ 607639 w 607639"/>
                  <a:gd name="connsiteY34" fmla="*/ 25241 h 606722"/>
                  <a:gd name="connsiteX35" fmla="*/ 607639 w 607639"/>
                  <a:gd name="connsiteY35" fmla="*/ 404481 h 606722"/>
                  <a:gd name="connsiteX36" fmla="*/ 0 w 607639"/>
                  <a:gd name="connsiteY36" fmla="*/ 404481 h 606722"/>
                  <a:gd name="connsiteX37" fmla="*/ 0 w 607639"/>
                  <a:gd name="connsiteY37" fmla="*/ 25241 h 606722"/>
                  <a:gd name="connsiteX38" fmla="*/ 25278 w 607639"/>
                  <a:gd name="connsiteY38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607639" h="606722">
                    <a:moveTo>
                      <a:pt x="278498" y="505578"/>
                    </a:moveTo>
                    <a:cubicBezTo>
                      <a:pt x="264524" y="505578"/>
                      <a:pt x="253131" y="516866"/>
                      <a:pt x="253131" y="530820"/>
                    </a:cubicBezTo>
                    <a:cubicBezTo>
                      <a:pt x="253131" y="544774"/>
                      <a:pt x="264524" y="556150"/>
                      <a:pt x="278498" y="556150"/>
                    </a:cubicBezTo>
                    <a:lnTo>
                      <a:pt x="506351" y="556150"/>
                    </a:lnTo>
                    <a:cubicBezTo>
                      <a:pt x="520325" y="556150"/>
                      <a:pt x="531629" y="544774"/>
                      <a:pt x="531629" y="530820"/>
                    </a:cubicBezTo>
                    <a:cubicBezTo>
                      <a:pt x="531629" y="516866"/>
                      <a:pt x="520325" y="505578"/>
                      <a:pt x="506351" y="505578"/>
                    </a:cubicBezTo>
                    <a:close/>
                    <a:moveTo>
                      <a:pt x="126566" y="505578"/>
                    </a:moveTo>
                    <a:cubicBezTo>
                      <a:pt x="112592" y="505578"/>
                      <a:pt x="101288" y="516866"/>
                      <a:pt x="101288" y="530820"/>
                    </a:cubicBezTo>
                    <a:cubicBezTo>
                      <a:pt x="101288" y="544774"/>
                      <a:pt x="112592" y="556150"/>
                      <a:pt x="126566" y="556150"/>
                    </a:cubicBezTo>
                    <a:lnTo>
                      <a:pt x="177210" y="556150"/>
                    </a:lnTo>
                    <a:cubicBezTo>
                      <a:pt x="191184" y="556150"/>
                      <a:pt x="202576" y="544774"/>
                      <a:pt x="202576" y="530820"/>
                    </a:cubicBezTo>
                    <a:cubicBezTo>
                      <a:pt x="202576" y="516866"/>
                      <a:pt x="191184" y="505578"/>
                      <a:pt x="177210" y="505578"/>
                    </a:cubicBezTo>
                    <a:close/>
                    <a:moveTo>
                      <a:pt x="0" y="455006"/>
                    </a:moveTo>
                    <a:lnTo>
                      <a:pt x="607639" y="455006"/>
                    </a:lnTo>
                    <a:lnTo>
                      <a:pt x="607639" y="581392"/>
                    </a:lnTo>
                    <a:cubicBezTo>
                      <a:pt x="607639" y="595346"/>
                      <a:pt x="596336" y="606722"/>
                      <a:pt x="582273" y="606722"/>
                    </a:cubicBezTo>
                    <a:lnTo>
                      <a:pt x="25278" y="606722"/>
                    </a:lnTo>
                    <a:cubicBezTo>
                      <a:pt x="11304" y="606722"/>
                      <a:pt x="0" y="595346"/>
                      <a:pt x="0" y="581392"/>
                    </a:cubicBezTo>
                    <a:close/>
                    <a:moveTo>
                      <a:pt x="253118" y="173662"/>
                    </a:moveTo>
                    <a:lnTo>
                      <a:pt x="334127" y="227503"/>
                    </a:lnTo>
                    <a:lnTo>
                      <a:pt x="253118" y="281345"/>
                    </a:lnTo>
                    <a:close/>
                    <a:moveTo>
                      <a:pt x="215927" y="104075"/>
                    </a:moveTo>
                    <a:cubicBezTo>
                      <a:pt x="207650" y="108519"/>
                      <a:pt x="202576" y="117052"/>
                      <a:pt x="202576" y="126384"/>
                    </a:cubicBezTo>
                    <a:lnTo>
                      <a:pt x="202576" y="328669"/>
                    </a:lnTo>
                    <a:cubicBezTo>
                      <a:pt x="202576" y="338001"/>
                      <a:pt x="207650" y="346533"/>
                      <a:pt x="215927" y="350977"/>
                    </a:cubicBezTo>
                    <a:cubicBezTo>
                      <a:pt x="219665" y="352932"/>
                      <a:pt x="223759" y="353910"/>
                      <a:pt x="227854" y="353910"/>
                    </a:cubicBezTo>
                    <a:cubicBezTo>
                      <a:pt x="232749" y="353910"/>
                      <a:pt x="237644" y="352488"/>
                      <a:pt x="241917" y="349644"/>
                    </a:cubicBezTo>
                    <a:lnTo>
                      <a:pt x="393849" y="248590"/>
                    </a:lnTo>
                    <a:cubicBezTo>
                      <a:pt x="400880" y="243880"/>
                      <a:pt x="405063" y="235969"/>
                      <a:pt x="405063" y="227526"/>
                    </a:cubicBezTo>
                    <a:cubicBezTo>
                      <a:pt x="405063" y="219083"/>
                      <a:pt x="400880" y="211173"/>
                      <a:pt x="393849" y="206462"/>
                    </a:cubicBezTo>
                    <a:lnTo>
                      <a:pt x="241917" y="105409"/>
                    </a:lnTo>
                    <a:cubicBezTo>
                      <a:pt x="234173" y="100165"/>
                      <a:pt x="224116" y="99720"/>
                      <a:pt x="215927" y="104075"/>
                    </a:cubicBezTo>
                    <a:close/>
                    <a:moveTo>
                      <a:pt x="25278" y="0"/>
                    </a:moveTo>
                    <a:lnTo>
                      <a:pt x="582273" y="0"/>
                    </a:lnTo>
                    <a:cubicBezTo>
                      <a:pt x="596336" y="0"/>
                      <a:pt x="607639" y="11287"/>
                      <a:pt x="607639" y="25241"/>
                    </a:cubicBezTo>
                    <a:lnTo>
                      <a:pt x="607639" y="404481"/>
                    </a:lnTo>
                    <a:lnTo>
                      <a:pt x="0" y="404481"/>
                    </a:lnTo>
                    <a:lnTo>
                      <a:pt x="0" y="25241"/>
                    </a:lnTo>
                    <a:cubicBezTo>
                      <a:pt x="0" y="11287"/>
                      <a:pt x="11304" y="0"/>
                      <a:pt x="2527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3" name="文本框 42"/>
              <p:cNvSpPr txBox="1"/>
              <p:nvPr>
                <p:custDataLst>
                  <p:tags r:id="rId27"/>
                </p:custDataLst>
              </p:nvPr>
            </p:nvSpPr>
            <p:spPr>
              <a:xfrm>
                <a:off x="2906770" y="3937211"/>
                <a:ext cx="2276475" cy="6511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600" dirty="0">
                    <a:solidFill>
                      <a:schemeClr val="tx1"/>
                    </a:solidFill>
                    <a:latin typeface="方正隶书_GBK" panose="03000509000000000000" charset="-122"/>
                    <a:ea typeface="方正隶书_GBK" panose="03000509000000000000" charset="-122"/>
                    <a:cs typeface="方正隶书_GBK" panose="03000509000000000000" charset="-122"/>
                    <a:sym typeface="+mn-lt"/>
                  </a:rPr>
                  <a:t>轮径	φ680</a:t>
                </a:r>
                <a:endParaRPr lang="en-US" altLang="zh-CN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endParaRPr>
              </a:p>
              <a:p>
                <a:pPr>
                  <a:lnSpc>
                    <a:spcPct val="114000"/>
                  </a:lnSpc>
                </a:pPr>
                <a:r>
                  <a:rPr lang="en-US" altLang="zh-CN" sz="1600" dirty="0">
                    <a:solidFill>
                      <a:schemeClr val="tx1"/>
                    </a:solidFill>
                    <a:latin typeface="方正隶书_GBK" panose="03000509000000000000" charset="-122"/>
                    <a:ea typeface="方正隶书_GBK" panose="03000509000000000000" charset="-122"/>
                    <a:cs typeface="方正隶书_GBK" panose="03000509000000000000" charset="-122"/>
                    <a:sym typeface="+mn-lt"/>
                  </a:rPr>
                  <a:t>调速方式	电阻</a:t>
                </a:r>
                <a:endParaRPr lang="en-US" altLang="zh-CN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endParaRPr>
              </a:p>
            </p:txBody>
          </p:sp>
        </p:grpSp>
        <p:sp>
          <p:nvSpPr>
            <p:cNvPr id="49" name="文本框 48"/>
            <p:cNvSpPr txBox="1"/>
            <p:nvPr>
              <p:custDataLst>
                <p:tags r:id="rId28"/>
              </p:custDataLst>
            </p:nvPr>
          </p:nvSpPr>
          <p:spPr>
            <a:xfrm>
              <a:off x="7626200" y="3973761"/>
              <a:ext cx="2133781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牵引高度	320,430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轴距	1100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-158751" y="255365"/>
            <a:ext cx="5063135" cy="788563"/>
            <a:chOff x="-158751" y="255365"/>
            <a:chExt cx="5063135" cy="788563"/>
          </a:xfrm>
        </p:grpSpPr>
        <p:grpSp>
          <p:nvGrpSpPr>
            <p:cNvPr id="32" name="组合 31"/>
            <p:cNvGrpSpPr/>
            <p:nvPr/>
          </p:nvGrpSpPr>
          <p:grpSpPr>
            <a:xfrm rot="5400000">
              <a:off x="433600" y="-336986"/>
              <a:ext cx="788563" cy="1973265"/>
              <a:chOff x="998435" y="608805"/>
              <a:chExt cx="1414431" cy="3539410"/>
            </a:xfrm>
          </p:grpSpPr>
          <p:grpSp>
            <p:nvGrpSpPr>
              <p:cNvPr id="36" name="组合 35"/>
              <p:cNvGrpSpPr/>
              <p:nvPr/>
            </p:nvGrpSpPr>
            <p:grpSpPr>
              <a:xfrm>
                <a:off x="1513847" y="608805"/>
                <a:ext cx="374943" cy="2281237"/>
                <a:chOff x="3378207" y="1563846"/>
                <a:chExt cx="232791" cy="1416352"/>
              </a:xfrm>
            </p:grpSpPr>
            <p:sp>
              <p:nvSpPr>
                <p:cNvPr id="58" name="圆角矩形 57"/>
                <p:cNvSpPr/>
                <p:nvPr/>
              </p:nvSpPr>
              <p:spPr>
                <a:xfrm rot="16200000" flipV="1">
                  <a:off x="2960504" y="2329704"/>
                  <a:ext cx="1068198" cy="2327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7AB9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59" name="椭圆 58"/>
                <p:cNvSpPr/>
                <p:nvPr/>
              </p:nvSpPr>
              <p:spPr>
                <a:xfrm rot="16200000" flipV="1">
                  <a:off x="3378713" y="1563340"/>
                  <a:ext cx="231778" cy="232790"/>
                </a:xfrm>
                <a:prstGeom prst="ellipse">
                  <a:avLst/>
                </a:prstGeom>
                <a:solidFill>
                  <a:srgbClr val="37AB9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0" name="组合 39"/>
              <p:cNvGrpSpPr/>
              <p:nvPr/>
            </p:nvGrpSpPr>
            <p:grpSpPr>
              <a:xfrm>
                <a:off x="2212348" y="1293810"/>
                <a:ext cx="200518" cy="1219995"/>
                <a:chOff x="3378207" y="1563846"/>
                <a:chExt cx="232791" cy="1416352"/>
              </a:xfrm>
              <a:solidFill>
                <a:srgbClr val="FF9409"/>
              </a:solidFill>
            </p:grpSpPr>
            <p:sp>
              <p:nvSpPr>
                <p:cNvPr id="56" name="圆角矩形 55"/>
                <p:cNvSpPr/>
                <p:nvPr/>
              </p:nvSpPr>
              <p:spPr>
                <a:xfrm rot="16200000" flipV="1">
                  <a:off x="2960504" y="2329704"/>
                  <a:ext cx="1068198" cy="23279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57" name="椭圆 56"/>
                <p:cNvSpPr/>
                <p:nvPr/>
              </p:nvSpPr>
              <p:spPr>
                <a:xfrm rot="16200000" flipV="1">
                  <a:off x="3378713" y="1563340"/>
                  <a:ext cx="231778" cy="23279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1" name="圆角矩形 40"/>
              <p:cNvSpPr/>
              <p:nvPr/>
            </p:nvSpPr>
            <p:spPr>
              <a:xfrm rot="5400000">
                <a:off x="1518573" y="3428738"/>
                <a:ext cx="1064012" cy="374942"/>
              </a:xfrm>
              <a:prstGeom prst="roundRect">
                <a:avLst>
                  <a:gd name="adj" fmla="val 50000"/>
                </a:avLst>
              </a:prstGeom>
              <a:solidFill>
                <a:srgbClr val="37AB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5" name="圆角矩形 54"/>
              <p:cNvSpPr/>
              <p:nvPr/>
            </p:nvSpPr>
            <p:spPr>
              <a:xfrm rot="5400000">
                <a:off x="422843" y="3043475"/>
                <a:ext cx="1471965" cy="320782"/>
              </a:xfrm>
              <a:prstGeom prst="roundRect">
                <a:avLst>
                  <a:gd name="adj" fmla="val 50000"/>
                </a:avLst>
              </a:prstGeom>
              <a:solidFill>
                <a:srgbClr val="FF94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4" name="文本框 33"/>
            <p:cNvSpPr txBox="1"/>
            <p:nvPr/>
          </p:nvSpPr>
          <p:spPr>
            <a:xfrm>
              <a:off x="1919884" y="425506"/>
              <a:ext cx="2984500" cy="4603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8T蓄电池电机车参数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直接连接符 56"/>
          <p:cNvCxnSpPr/>
          <p:nvPr>
            <p:custDataLst>
              <p:tags r:id="rId1"/>
            </p:custDataLst>
          </p:nvPr>
        </p:nvCxnSpPr>
        <p:spPr>
          <a:xfrm>
            <a:off x="6080418" y="4595818"/>
            <a:ext cx="0" cy="2062214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组合 82"/>
          <p:cNvGrpSpPr/>
          <p:nvPr>
            <p:custDataLst>
              <p:tags r:id="rId2"/>
            </p:custDataLst>
          </p:nvPr>
        </p:nvGrpSpPr>
        <p:grpSpPr>
          <a:xfrm rot="10800000">
            <a:off x="2192598" y="4514683"/>
            <a:ext cx="7788301" cy="1339338"/>
            <a:chOff x="2233203" y="3514558"/>
            <a:chExt cx="7788301" cy="1339338"/>
          </a:xfrm>
        </p:grpSpPr>
        <p:grpSp>
          <p:nvGrpSpPr>
            <p:cNvPr id="69" name="组合 68"/>
            <p:cNvGrpSpPr/>
            <p:nvPr/>
          </p:nvGrpSpPr>
          <p:grpSpPr>
            <a:xfrm>
              <a:off x="2233203" y="3514558"/>
              <a:ext cx="2505101" cy="1339338"/>
              <a:chOff x="1903003" y="3514558"/>
              <a:chExt cx="2505101" cy="1339338"/>
            </a:xfrm>
          </p:grpSpPr>
          <p:grpSp>
            <p:nvGrpSpPr>
              <p:cNvPr id="58" name="iŝ1íďé"/>
              <p:cNvGrpSpPr/>
              <p:nvPr/>
            </p:nvGrpSpPr>
            <p:grpSpPr>
              <a:xfrm>
                <a:off x="2598075" y="3514558"/>
                <a:ext cx="897600" cy="897606"/>
                <a:chOff x="5371847" y="2312243"/>
                <a:chExt cx="656438" cy="656442"/>
              </a:xfrm>
            </p:grpSpPr>
            <p:sp>
              <p:nvSpPr>
                <p:cNvPr id="66" name="îSļiḓê"/>
                <p:cNvSpPr/>
                <p:nvPr/>
              </p:nvSpPr>
              <p:spPr>
                <a:xfrm>
                  <a:off x="5371847" y="2312243"/>
                  <a:ext cx="656438" cy="656442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67" name="ïṧḷïďé"/>
                <p:cNvSpPr/>
                <p:nvPr/>
              </p:nvSpPr>
              <p:spPr bwMode="auto">
                <a:xfrm>
                  <a:off x="5532705" y="2476366"/>
                  <a:ext cx="334720" cy="328193"/>
                </a:xfrm>
                <a:custGeom>
                  <a:avLst/>
                  <a:gdLst>
                    <a:gd name="T0" fmla="*/ 1312 w 1990"/>
                    <a:gd name="T1" fmla="*/ 1552 h 1954"/>
                    <a:gd name="T2" fmla="*/ 291 w 1990"/>
                    <a:gd name="T3" fmla="*/ 1746 h 1954"/>
                    <a:gd name="T4" fmla="*/ 0 w 1990"/>
                    <a:gd name="T5" fmla="*/ 540 h 1954"/>
                    <a:gd name="T6" fmla="*/ 515 w 1990"/>
                    <a:gd name="T7" fmla="*/ 249 h 1954"/>
                    <a:gd name="T8" fmla="*/ 1205 w 1990"/>
                    <a:gd name="T9" fmla="*/ 0 h 1954"/>
                    <a:gd name="T10" fmla="*/ 1496 w 1990"/>
                    <a:gd name="T11" fmla="*/ 489 h 1954"/>
                    <a:gd name="T12" fmla="*/ 1413 w 1990"/>
                    <a:gd name="T13" fmla="*/ 291 h 1954"/>
                    <a:gd name="T14" fmla="*/ 802 w 1990"/>
                    <a:gd name="T15" fmla="*/ 83 h 1954"/>
                    <a:gd name="T16" fmla="*/ 1039 w 1990"/>
                    <a:gd name="T17" fmla="*/ 249 h 1954"/>
                    <a:gd name="T18" fmla="*/ 1243 w 1990"/>
                    <a:gd name="T19" fmla="*/ 499 h 1954"/>
                    <a:gd name="T20" fmla="*/ 291 w 1990"/>
                    <a:gd name="T21" fmla="*/ 333 h 1954"/>
                    <a:gd name="T22" fmla="*/ 83 w 1990"/>
                    <a:gd name="T23" fmla="*/ 1455 h 1954"/>
                    <a:gd name="T24" fmla="*/ 1039 w 1990"/>
                    <a:gd name="T25" fmla="*/ 1663 h 1954"/>
                    <a:gd name="T26" fmla="*/ 1641 w 1990"/>
                    <a:gd name="T27" fmla="*/ 1453 h 1954"/>
                    <a:gd name="T28" fmla="*/ 1138 w 1990"/>
                    <a:gd name="T29" fmla="*/ 583 h 1954"/>
                    <a:gd name="T30" fmla="*/ 1641 w 1990"/>
                    <a:gd name="T31" fmla="*/ 1453 h 1954"/>
                    <a:gd name="T32" fmla="*/ 1752 w 1990"/>
                    <a:gd name="T33" fmla="*/ 809 h 1954"/>
                    <a:gd name="T34" fmla="*/ 1026 w 1990"/>
                    <a:gd name="T35" fmla="*/ 1228 h 1954"/>
                    <a:gd name="T36" fmla="*/ 1767 w 1990"/>
                    <a:gd name="T37" fmla="*/ 1422 h 1954"/>
                    <a:gd name="T38" fmla="*/ 1717 w 1990"/>
                    <a:gd name="T39" fmla="*/ 1835 h 1954"/>
                    <a:gd name="T40" fmla="*/ 1767 w 1990"/>
                    <a:gd name="T41" fmla="*/ 1422 h 1954"/>
                    <a:gd name="T42" fmla="*/ 1739 w 1990"/>
                    <a:gd name="T43" fmla="*/ 1874 h 1954"/>
                    <a:gd name="T44" fmla="*/ 1956 w 1990"/>
                    <a:gd name="T45" fmla="*/ 1749 h 1954"/>
                    <a:gd name="T46" fmla="*/ 249 w 1990"/>
                    <a:gd name="T47" fmla="*/ 551 h 1954"/>
                    <a:gd name="T48" fmla="*/ 803 w 1990"/>
                    <a:gd name="T49" fmla="*/ 613 h 1954"/>
                    <a:gd name="T50" fmla="*/ 675 w 1990"/>
                    <a:gd name="T51" fmla="*/ 828 h 1954"/>
                    <a:gd name="T52" fmla="*/ 249 w 1990"/>
                    <a:gd name="T53" fmla="*/ 890 h 1954"/>
                    <a:gd name="T54" fmla="*/ 675 w 1990"/>
                    <a:gd name="T55" fmla="*/ 828 h 1954"/>
                    <a:gd name="T56" fmla="*/ 675 w 1990"/>
                    <a:gd name="T57" fmla="*/ 1167 h 1954"/>
                    <a:gd name="T58" fmla="*/ 249 w 1990"/>
                    <a:gd name="T59" fmla="*/ 1105 h 1954"/>
                    <a:gd name="T60" fmla="*/ 249 w 1990"/>
                    <a:gd name="T61" fmla="*/ 1444 h 1954"/>
                    <a:gd name="T62" fmla="*/ 803 w 1990"/>
                    <a:gd name="T63" fmla="*/ 1382 h 1954"/>
                    <a:gd name="T64" fmla="*/ 249 w 1990"/>
                    <a:gd name="T65" fmla="*/ 1444 h 1954"/>
                    <a:gd name="T66" fmla="*/ 1179 w 1990"/>
                    <a:gd name="T67" fmla="*/ 961 h 1954"/>
                    <a:gd name="T68" fmla="*/ 1300 w 1990"/>
                    <a:gd name="T69" fmla="*/ 1219 h 1954"/>
                    <a:gd name="T70" fmla="*/ 1604 w 1990"/>
                    <a:gd name="T71" fmla="*/ 858 h 19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990" h="1954">
                      <a:moveTo>
                        <a:pt x="1231" y="1534"/>
                      </a:moveTo>
                      <a:cubicBezTo>
                        <a:pt x="1258" y="1542"/>
                        <a:pt x="1285" y="1548"/>
                        <a:pt x="1312" y="1552"/>
                      </a:cubicBezTo>
                      <a:cubicBezTo>
                        <a:pt x="1272" y="1665"/>
                        <a:pt x="1165" y="1746"/>
                        <a:pt x="1039" y="1746"/>
                      </a:cubicBezTo>
                      <a:lnTo>
                        <a:pt x="291" y="1746"/>
                      </a:lnTo>
                      <a:cubicBezTo>
                        <a:pt x="131" y="1746"/>
                        <a:pt x="0" y="1615"/>
                        <a:pt x="0" y="1455"/>
                      </a:cubicBezTo>
                      <a:lnTo>
                        <a:pt x="0" y="540"/>
                      </a:lnTo>
                      <a:cubicBezTo>
                        <a:pt x="0" y="380"/>
                        <a:pt x="131" y="249"/>
                        <a:pt x="291" y="249"/>
                      </a:cubicBezTo>
                      <a:lnTo>
                        <a:pt x="515" y="249"/>
                      </a:lnTo>
                      <a:cubicBezTo>
                        <a:pt x="535" y="109"/>
                        <a:pt x="656" y="0"/>
                        <a:pt x="802" y="0"/>
                      </a:cubicBezTo>
                      <a:lnTo>
                        <a:pt x="1205" y="0"/>
                      </a:lnTo>
                      <a:cubicBezTo>
                        <a:pt x="1366" y="0"/>
                        <a:pt x="1496" y="131"/>
                        <a:pt x="1496" y="291"/>
                      </a:cubicBezTo>
                      <a:lnTo>
                        <a:pt x="1496" y="489"/>
                      </a:lnTo>
                      <a:cubicBezTo>
                        <a:pt x="1469" y="484"/>
                        <a:pt x="1441" y="480"/>
                        <a:pt x="1413" y="479"/>
                      </a:cubicBezTo>
                      <a:lnTo>
                        <a:pt x="1413" y="291"/>
                      </a:lnTo>
                      <a:cubicBezTo>
                        <a:pt x="1413" y="176"/>
                        <a:pt x="1320" y="83"/>
                        <a:pt x="1205" y="83"/>
                      </a:cubicBezTo>
                      <a:lnTo>
                        <a:pt x="802" y="83"/>
                      </a:lnTo>
                      <a:cubicBezTo>
                        <a:pt x="701" y="83"/>
                        <a:pt x="617" y="155"/>
                        <a:pt x="598" y="249"/>
                      </a:cubicBezTo>
                      <a:lnTo>
                        <a:pt x="1039" y="249"/>
                      </a:lnTo>
                      <a:cubicBezTo>
                        <a:pt x="1180" y="249"/>
                        <a:pt x="1297" y="349"/>
                        <a:pt x="1324" y="482"/>
                      </a:cubicBezTo>
                      <a:cubicBezTo>
                        <a:pt x="1297" y="485"/>
                        <a:pt x="1270" y="491"/>
                        <a:pt x="1243" y="499"/>
                      </a:cubicBezTo>
                      <a:cubicBezTo>
                        <a:pt x="1224" y="404"/>
                        <a:pt x="1140" y="333"/>
                        <a:pt x="1039" y="333"/>
                      </a:cubicBezTo>
                      <a:lnTo>
                        <a:pt x="291" y="333"/>
                      </a:lnTo>
                      <a:cubicBezTo>
                        <a:pt x="177" y="333"/>
                        <a:pt x="83" y="426"/>
                        <a:pt x="83" y="540"/>
                      </a:cubicBezTo>
                      <a:lnTo>
                        <a:pt x="83" y="1455"/>
                      </a:lnTo>
                      <a:cubicBezTo>
                        <a:pt x="83" y="1569"/>
                        <a:pt x="177" y="1663"/>
                        <a:pt x="291" y="1663"/>
                      </a:cubicBezTo>
                      <a:lnTo>
                        <a:pt x="1039" y="1663"/>
                      </a:lnTo>
                      <a:cubicBezTo>
                        <a:pt x="1126" y="1663"/>
                        <a:pt x="1200" y="1609"/>
                        <a:pt x="1231" y="1534"/>
                      </a:cubicBezTo>
                      <a:close/>
                      <a:moveTo>
                        <a:pt x="1641" y="1453"/>
                      </a:moveTo>
                      <a:cubicBezTo>
                        <a:pt x="1401" y="1591"/>
                        <a:pt x="1093" y="1509"/>
                        <a:pt x="955" y="1269"/>
                      </a:cubicBezTo>
                      <a:cubicBezTo>
                        <a:pt x="816" y="1029"/>
                        <a:pt x="899" y="722"/>
                        <a:pt x="1138" y="583"/>
                      </a:cubicBezTo>
                      <a:cubicBezTo>
                        <a:pt x="1378" y="445"/>
                        <a:pt x="1686" y="527"/>
                        <a:pt x="1824" y="767"/>
                      </a:cubicBezTo>
                      <a:cubicBezTo>
                        <a:pt x="1963" y="1007"/>
                        <a:pt x="1880" y="1314"/>
                        <a:pt x="1641" y="1453"/>
                      </a:cubicBezTo>
                      <a:close/>
                      <a:moveTo>
                        <a:pt x="1599" y="1381"/>
                      </a:moveTo>
                      <a:cubicBezTo>
                        <a:pt x="1799" y="1266"/>
                        <a:pt x="1868" y="1009"/>
                        <a:pt x="1752" y="809"/>
                      </a:cubicBezTo>
                      <a:cubicBezTo>
                        <a:pt x="1637" y="608"/>
                        <a:pt x="1380" y="539"/>
                        <a:pt x="1180" y="655"/>
                      </a:cubicBezTo>
                      <a:cubicBezTo>
                        <a:pt x="980" y="771"/>
                        <a:pt x="911" y="1027"/>
                        <a:pt x="1026" y="1228"/>
                      </a:cubicBezTo>
                      <a:cubicBezTo>
                        <a:pt x="1142" y="1428"/>
                        <a:pt x="1399" y="1497"/>
                        <a:pt x="1599" y="1381"/>
                      </a:cubicBezTo>
                      <a:close/>
                      <a:moveTo>
                        <a:pt x="1767" y="1422"/>
                      </a:moveTo>
                      <a:lnTo>
                        <a:pt x="1551" y="1547"/>
                      </a:lnTo>
                      <a:lnTo>
                        <a:pt x="1717" y="1835"/>
                      </a:lnTo>
                      <a:lnTo>
                        <a:pt x="1933" y="1710"/>
                      </a:lnTo>
                      <a:lnTo>
                        <a:pt x="1767" y="1422"/>
                      </a:lnTo>
                      <a:close/>
                      <a:moveTo>
                        <a:pt x="1956" y="1749"/>
                      </a:moveTo>
                      <a:lnTo>
                        <a:pt x="1739" y="1874"/>
                      </a:lnTo>
                      <a:cubicBezTo>
                        <a:pt x="1774" y="1934"/>
                        <a:pt x="1850" y="1954"/>
                        <a:pt x="1910" y="1919"/>
                      </a:cubicBezTo>
                      <a:cubicBezTo>
                        <a:pt x="1969" y="1885"/>
                        <a:pt x="1990" y="1809"/>
                        <a:pt x="1956" y="1749"/>
                      </a:cubicBezTo>
                      <a:close/>
                      <a:moveTo>
                        <a:pt x="803" y="551"/>
                      </a:moveTo>
                      <a:lnTo>
                        <a:pt x="249" y="551"/>
                      </a:lnTo>
                      <a:lnTo>
                        <a:pt x="249" y="613"/>
                      </a:lnTo>
                      <a:lnTo>
                        <a:pt x="803" y="613"/>
                      </a:lnTo>
                      <a:lnTo>
                        <a:pt x="803" y="551"/>
                      </a:lnTo>
                      <a:close/>
                      <a:moveTo>
                        <a:pt x="675" y="828"/>
                      </a:moveTo>
                      <a:lnTo>
                        <a:pt x="249" y="828"/>
                      </a:lnTo>
                      <a:lnTo>
                        <a:pt x="249" y="890"/>
                      </a:lnTo>
                      <a:lnTo>
                        <a:pt x="675" y="890"/>
                      </a:lnTo>
                      <a:lnTo>
                        <a:pt x="675" y="828"/>
                      </a:lnTo>
                      <a:close/>
                      <a:moveTo>
                        <a:pt x="249" y="1167"/>
                      </a:moveTo>
                      <a:lnTo>
                        <a:pt x="675" y="1167"/>
                      </a:lnTo>
                      <a:lnTo>
                        <a:pt x="675" y="1105"/>
                      </a:lnTo>
                      <a:lnTo>
                        <a:pt x="249" y="1105"/>
                      </a:lnTo>
                      <a:lnTo>
                        <a:pt x="249" y="1167"/>
                      </a:lnTo>
                      <a:close/>
                      <a:moveTo>
                        <a:pt x="249" y="1444"/>
                      </a:moveTo>
                      <a:lnTo>
                        <a:pt x="803" y="1444"/>
                      </a:lnTo>
                      <a:lnTo>
                        <a:pt x="803" y="1382"/>
                      </a:lnTo>
                      <a:lnTo>
                        <a:pt x="249" y="1382"/>
                      </a:lnTo>
                      <a:lnTo>
                        <a:pt x="249" y="1444"/>
                      </a:lnTo>
                      <a:close/>
                      <a:moveTo>
                        <a:pt x="1308" y="1105"/>
                      </a:moveTo>
                      <a:lnTo>
                        <a:pt x="1179" y="961"/>
                      </a:lnTo>
                      <a:lnTo>
                        <a:pt x="1118" y="1017"/>
                      </a:lnTo>
                      <a:lnTo>
                        <a:pt x="1300" y="1219"/>
                      </a:lnTo>
                      <a:lnTo>
                        <a:pt x="1657" y="922"/>
                      </a:lnTo>
                      <a:lnTo>
                        <a:pt x="1604" y="858"/>
                      </a:lnTo>
                      <a:lnTo>
                        <a:pt x="1308" y="110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82832" tIns="91416" rIns="182832" bIns="91416" numCol="1" anchor="t" anchorCtr="0" compatLnSpc="1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7200" dirty="0">
                    <a:cs typeface="+mn-ea"/>
                    <a:sym typeface="+mn-lt"/>
                  </a:endParaRPr>
                </a:p>
              </p:txBody>
            </p:sp>
          </p:grpSp>
          <p:cxnSp>
            <p:nvCxnSpPr>
              <p:cNvPr id="60" name="肘形连接符 59"/>
              <p:cNvCxnSpPr>
                <a:stCxn id="66" idx="4"/>
              </p:cNvCxnSpPr>
              <p:nvPr>
                <p:custDataLst>
                  <p:tags r:id="rId3"/>
                </p:custDataLst>
              </p:nvPr>
            </p:nvCxnSpPr>
            <p:spPr>
              <a:xfrm rot="5400000">
                <a:off x="2254264" y="4060903"/>
                <a:ext cx="441351" cy="1143873"/>
              </a:xfrm>
              <a:prstGeom prst="bentConnector3">
                <a:avLst/>
              </a:prstGeom>
              <a:ln w="9525" cap="rnd">
                <a:solidFill>
                  <a:schemeClr val="bg1">
                    <a:lumMod val="75000"/>
                  </a:schemeClr>
                </a:solidFill>
                <a:prstDash val="dash"/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肘形连接符 60"/>
              <p:cNvCxnSpPr>
                <a:stCxn id="66" idx="4"/>
              </p:cNvCxnSpPr>
              <p:nvPr>
                <p:custDataLst>
                  <p:tags r:id="rId4"/>
                </p:custDataLst>
              </p:nvPr>
            </p:nvCxnSpPr>
            <p:spPr>
              <a:xfrm rot="16200000" flipH="1">
                <a:off x="3506623" y="3952415"/>
                <a:ext cx="441732" cy="1361229"/>
              </a:xfrm>
              <a:prstGeom prst="bentConnector3">
                <a:avLst/>
              </a:prstGeom>
              <a:ln w="9525" cap="rnd">
                <a:solidFill>
                  <a:schemeClr val="bg1">
                    <a:lumMod val="75000"/>
                  </a:schemeClr>
                </a:solidFill>
                <a:prstDash val="dash"/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组合 69"/>
            <p:cNvGrpSpPr/>
            <p:nvPr/>
          </p:nvGrpSpPr>
          <p:grpSpPr>
            <a:xfrm>
              <a:off x="7516403" y="3514558"/>
              <a:ext cx="2505101" cy="1339338"/>
              <a:chOff x="1903003" y="3514558"/>
              <a:chExt cx="2505101" cy="1339338"/>
            </a:xfrm>
          </p:grpSpPr>
          <p:grpSp>
            <p:nvGrpSpPr>
              <p:cNvPr id="72" name="iŝ1íďé"/>
              <p:cNvGrpSpPr/>
              <p:nvPr/>
            </p:nvGrpSpPr>
            <p:grpSpPr>
              <a:xfrm>
                <a:off x="2598075" y="3514558"/>
                <a:ext cx="897600" cy="897606"/>
                <a:chOff x="5371847" y="2312243"/>
                <a:chExt cx="656438" cy="656442"/>
              </a:xfrm>
            </p:grpSpPr>
            <p:sp>
              <p:nvSpPr>
                <p:cNvPr id="81" name="îSļiḓê"/>
                <p:cNvSpPr/>
                <p:nvPr/>
              </p:nvSpPr>
              <p:spPr>
                <a:xfrm>
                  <a:off x="5371847" y="2312243"/>
                  <a:ext cx="656438" cy="656442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82" name="ïṧḷïďé"/>
                <p:cNvSpPr/>
                <p:nvPr/>
              </p:nvSpPr>
              <p:spPr bwMode="auto">
                <a:xfrm>
                  <a:off x="5532705" y="2476366"/>
                  <a:ext cx="334720" cy="328193"/>
                </a:xfrm>
                <a:custGeom>
                  <a:avLst/>
                  <a:gdLst>
                    <a:gd name="T0" fmla="*/ 1312 w 1990"/>
                    <a:gd name="T1" fmla="*/ 1552 h 1954"/>
                    <a:gd name="T2" fmla="*/ 291 w 1990"/>
                    <a:gd name="T3" fmla="*/ 1746 h 1954"/>
                    <a:gd name="T4" fmla="*/ 0 w 1990"/>
                    <a:gd name="T5" fmla="*/ 540 h 1954"/>
                    <a:gd name="T6" fmla="*/ 515 w 1990"/>
                    <a:gd name="T7" fmla="*/ 249 h 1954"/>
                    <a:gd name="T8" fmla="*/ 1205 w 1990"/>
                    <a:gd name="T9" fmla="*/ 0 h 1954"/>
                    <a:gd name="T10" fmla="*/ 1496 w 1990"/>
                    <a:gd name="T11" fmla="*/ 489 h 1954"/>
                    <a:gd name="T12" fmla="*/ 1413 w 1990"/>
                    <a:gd name="T13" fmla="*/ 291 h 1954"/>
                    <a:gd name="T14" fmla="*/ 802 w 1990"/>
                    <a:gd name="T15" fmla="*/ 83 h 1954"/>
                    <a:gd name="T16" fmla="*/ 1039 w 1990"/>
                    <a:gd name="T17" fmla="*/ 249 h 1954"/>
                    <a:gd name="T18" fmla="*/ 1243 w 1990"/>
                    <a:gd name="T19" fmla="*/ 499 h 1954"/>
                    <a:gd name="T20" fmla="*/ 291 w 1990"/>
                    <a:gd name="T21" fmla="*/ 333 h 1954"/>
                    <a:gd name="T22" fmla="*/ 83 w 1990"/>
                    <a:gd name="T23" fmla="*/ 1455 h 1954"/>
                    <a:gd name="T24" fmla="*/ 1039 w 1990"/>
                    <a:gd name="T25" fmla="*/ 1663 h 1954"/>
                    <a:gd name="T26" fmla="*/ 1641 w 1990"/>
                    <a:gd name="T27" fmla="*/ 1453 h 1954"/>
                    <a:gd name="T28" fmla="*/ 1138 w 1990"/>
                    <a:gd name="T29" fmla="*/ 583 h 1954"/>
                    <a:gd name="T30" fmla="*/ 1641 w 1990"/>
                    <a:gd name="T31" fmla="*/ 1453 h 1954"/>
                    <a:gd name="T32" fmla="*/ 1752 w 1990"/>
                    <a:gd name="T33" fmla="*/ 809 h 1954"/>
                    <a:gd name="T34" fmla="*/ 1026 w 1990"/>
                    <a:gd name="T35" fmla="*/ 1228 h 1954"/>
                    <a:gd name="T36" fmla="*/ 1767 w 1990"/>
                    <a:gd name="T37" fmla="*/ 1422 h 1954"/>
                    <a:gd name="T38" fmla="*/ 1717 w 1990"/>
                    <a:gd name="T39" fmla="*/ 1835 h 1954"/>
                    <a:gd name="T40" fmla="*/ 1767 w 1990"/>
                    <a:gd name="T41" fmla="*/ 1422 h 1954"/>
                    <a:gd name="T42" fmla="*/ 1739 w 1990"/>
                    <a:gd name="T43" fmla="*/ 1874 h 1954"/>
                    <a:gd name="T44" fmla="*/ 1956 w 1990"/>
                    <a:gd name="T45" fmla="*/ 1749 h 1954"/>
                    <a:gd name="T46" fmla="*/ 249 w 1990"/>
                    <a:gd name="T47" fmla="*/ 551 h 1954"/>
                    <a:gd name="T48" fmla="*/ 803 w 1990"/>
                    <a:gd name="T49" fmla="*/ 613 h 1954"/>
                    <a:gd name="T50" fmla="*/ 675 w 1990"/>
                    <a:gd name="T51" fmla="*/ 828 h 1954"/>
                    <a:gd name="T52" fmla="*/ 249 w 1990"/>
                    <a:gd name="T53" fmla="*/ 890 h 1954"/>
                    <a:gd name="T54" fmla="*/ 675 w 1990"/>
                    <a:gd name="T55" fmla="*/ 828 h 1954"/>
                    <a:gd name="T56" fmla="*/ 675 w 1990"/>
                    <a:gd name="T57" fmla="*/ 1167 h 1954"/>
                    <a:gd name="T58" fmla="*/ 249 w 1990"/>
                    <a:gd name="T59" fmla="*/ 1105 h 1954"/>
                    <a:gd name="T60" fmla="*/ 249 w 1990"/>
                    <a:gd name="T61" fmla="*/ 1444 h 1954"/>
                    <a:gd name="T62" fmla="*/ 803 w 1990"/>
                    <a:gd name="T63" fmla="*/ 1382 h 1954"/>
                    <a:gd name="T64" fmla="*/ 249 w 1990"/>
                    <a:gd name="T65" fmla="*/ 1444 h 1954"/>
                    <a:gd name="T66" fmla="*/ 1179 w 1990"/>
                    <a:gd name="T67" fmla="*/ 961 h 1954"/>
                    <a:gd name="T68" fmla="*/ 1300 w 1990"/>
                    <a:gd name="T69" fmla="*/ 1219 h 1954"/>
                    <a:gd name="T70" fmla="*/ 1604 w 1990"/>
                    <a:gd name="T71" fmla="*/ 858 h 19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990" h="1954">
                      <a:moveTo>
                        <a:pt x="1231" y="1534"/>
                      </a:moveTo>
                      <a:cubicBezTo>
                        <a:pt x="1258" y="1542"/>
                        <a:pt x="1285" y="1548"/>
                        <a:pt x="1312" y="1552"/>
                      </a:cubicBezTo>
                      <a:cubicBezTo>
                        <a:pt x="1272" y="1665"/>
                        <a:pt x="1165" y="1746"/>
                        <a:pt x="1039" y="1746"/>
                      </a:cubicBezTo>
                      <a:lnTo>
                        <a:pt x="291" y="1746"/>
                      </a:lnTo>
                      <a:cubicBezTo>
                        <a:pt x="131" y="1746"/>
                        <a:pt x="0" y="1615"/>
                        <a:pt x="0" y="1455"/>
                      </a:cubicBezTo>
                      <a:lnTo>
                        <a:pt x="0" y="540"/>
                      </a:lnTo>
                      <a:cubicBezTo>
                        <a:pt x="0" y="380"/>
                        <a:pt x="131" y="249"/>
                        <a:pt x="291" y="249"/>
                      </a:cubicBezTo>
                      <a:lnTo>
                        <a:pt x="515" y="249"/>
                      </a:lnTo>
                      <a:cubicBezTo>
                        <a:pt x="535" y="109"/>
                        <a:pt x="656" y="0"/>
                        <a:pt x="802" y="0"/>
                      </a:cubicBezTo>
                      <a:lnTo>
                        <a:pt x="1205" y="0"/>
                      </a:lnTo>
                      <a:cubicBezTo>
                        <a:pt x="1366" y="0"/>
                        <a:pt x="1496" y="131"/>
                        <a:pt x="1496" y="291"/>
                      </a:cubicBezTo>
                      <a:lnTo>
                        <a:pt x="1496" y="489"/>
                      </a:lnTo>
                      <a:cubicBezTo>
                        <a:pt x="1469" y="484"/>
                        <a:pt x="1441" y="480"/>
                        <a:pt x="1413" y="479"/>
                      </a:cubicBezTo>
                      <a:lnTo>
                        <a:pt x="1413" y="291"/>
                      </a:lnTo>
                      <a:cubicBezTo>
                        <a:pt x="1413" y="176"/>
                        <a:pt x="1320" y="83"/>
                        <a:pt x="1205" y="83"/>
                      </a:cubicBezTo>
                      <a:lnTo>
                        <a:pt x="802" y="83"/>
                      </a:lnTo>
                      <a:cubicBezTo>
                        <a:pt x="701" y="83"/>
                        <a:pt x="617" y="155"/>
                        <a:pt x="598" y="249"/>
                      </a:cubicBezTo>
                      <a:lnTo>
                        <a:pt x="1039" y="249"/>
                      </a:lnTo>
                      <a:cubicBezTo>
                        <a:pt x="1180" y="249"/>
                        <a:pt x="1297" y="349"/>
                        <a:pt x="1324" y="482"/>
                      </a:cubicBezTo>
                      <a:cubicBezTo>
                        <a:pt x="1297" y="485"/>
                        <a:pt x="1270" y="491"/>
                        <a:pt x="1243" y="499"/>
                      </a:cubicBezTo>
                      <a:cubicBezTo>
                        <a:pt x="1224" y="404"/>
                        <a:pt x="1140" y="333"/>
                        <a:pt x="1039" y="333"/>
                      </a:cubicBezTo>
                      <a:lnTo>
                        <a:pt x="291" y="333"/>
                      </a:lnTo>
                      <a:cubicBezTo>
                        <a:pt x="177" y="333"/>
                        <a:pt x="83" y="426"/>
                        <a:pt x="83" y="540"/>
                      </a:cubicBezTo>
                      <a:lnTo>
                        <a:pt x="83" y="1455"/>
                      </a:lnTo>
                      <a:cubicBezTo>
                        <a:pt x="83" y="1569"/>
                        <a:pt x="177" y="1663"/>
                        <a:pt x="291" y="1663"/>
                      </a:cubicBezTo>
                      <a:lnTo>
                        <a:pt x="1039" y="1663"/>
                      </a:lnTo>
                      <a:cubicBezTo>
                        <a:pt x="1126" y="1663"/>
                        <a:pt x="1200" y="1609"/>
                        <a:pt x="1231" y="1534"/>
                      </a:cubicBezTo>
                      <a:close/>
                      <a:moveTo>
                        <a:pt x="1641" y="1453"/>
                      </a:moveTo>
                      <a:cubicBezTo>
                        <a:pt x="1401" y="1591"/>
                        <a:pt x="1093" y="1509"/>
                        <a:pt x="955" y="1269"/>
                      </a:cubicBezTo>
                      <a:cubicBezTo>
                        <a:pt x="816" y="1029"/>
                        <a:pt x="899" y="722"/>
                        <a:pt x="1138" y="583"/>
                      </a:cubicBezTo>
                      <a:cubicBezTo>
                        <a:pt x="1378" y="445"/>
                        <a:pt x="1686" y="527"/>
                        <a:pt x="1824" y="767"/>
                      </a:cubicBezTo>
                      <a:cubicBezTo>
                        <a:pt x="1963" y="1007"/>
                        <a:pt x="1880" y="1314"/>
                        <a:pt x="1641" y="1453"/>
                      </a:cubicBezTo>
                      <a:close/>
                      <a:moveTo>
                        <a:pt x="1599" y="1381"/>
                      </a:moveTo>
                      <a:cubicBezTo>
                        <a:pt x="1799" y="1266"/>
                        <a:pt x="1868" y="1009"/>
                        <a:pt x="1752" y="809"/>
                      </a:cubicBezTo>
                      <a:cubicBezTo>
                        <a:pt x="1637" y="608"/>
                        <a:pt x="1380" y="539"/>
                        <a:pt x="1180" y="655"/>
                      </a:cubicBezTo>
                      <a:cubicBezTo>
                        <a:pt x="980" y="771"/>
                        <a:pt x="911" y="1027"/>
                        <a:pt x="1026" y="1228"/>
                      </a:cubicBezTo>
                      <a:cubicBezTo>
                        <a:pt x="1142" y="1428"/>
                        <a:pt x="1399" y="1497"/>
                        <a:pt x="1599" y="1381"/>
                      </a:cubicBezTo>
                      <a:close/>
                      <a:moveTo>
                        <a:pt x="1767" y="1422"/>
                      </a:moveTo>
                      <a:lnTo>
                        <a:pt x="1551" y="1547"/>
                      </a:lnTo>
                      <a:lnTo>
                        <a:pt x="1717" y="1835"/>
                      </a:lnTo>
                      <a:lnTo>
                        <a:pt x="1933" y="1710"/>
                      </a:lnTo>
                      <a:lnTo>
                        <a:pt x="1767" y="1422"/>
                      </a:lnTo>
                      <a:close/>
                      <a:moveTo>
                        <a:pt x="1956" y="1749"/>
                      </a:moveTo>
                      <a:lnTo>
                        <a:pt x="1739" y="1874"/>
                      </a:lnTo>
                      <a:cubicBezTo>
                        <a:pt x="1774" y="1934"/>
                        <a:pt x="1850" y="1954"/>
                        <a:pt x="1910" y="1919"/>
                      </a:cubicBezTo>
                      <a:cubicBezTo>
                        <a:pt x="1969" y="1885"/>
                        <a:pt x="1990" y="1809"/>
                        <a:pt x="1956" y="1749"/>
                      </a:cubicBezTo>
                      <a:close/>
                      <a:moveTo>
                        <a:pt x="803" y="551"/>
                      </a:moveTo>
                      <a:lnTo>
                        <a:pt x="249" y="551"/>
                      </a:lnTo>
                      <a:lnTo>
                        <a:pt x="249" y="613"/>
                      </a:lnTo>
                      <a:lnTo>
                        <a:pt x="803" y="613"/>
                      </a:lnTo>
                      <a:lnTo>
                        <a:pt x="803" y="551"/>
                      </a:lnTo>
                      <a:close/>
                      <a:moveTo>
                        <a:pt x="675" y="828"/>
                      </a:moveTo>
                      <a:lnTo>
                        <a:pt x="249" y="828"/>
                      </a:lnTo>
                      <a:lnTo>
                        <a:pt x="249" y="890"/>
                      </a:lnTo>
                      <a:lnTo>
                        <a:pt x="675" y="890"/>
                      </a:lnTo>
                      <a:lnTo>
                        <a:pt x="675" y="828"/>
                      </a:lnTo>
                      <a:close/>
                      <a:moveTo>
                        <a:pt x="249" y="1167"/>
                      </a:moveTo>
                      <a:lnTo>
                        <a:pt x="675" y="1167"/>
                      </a:lnTo>
                      <a:lnTo>
                        <a:pt x="675" y="1105"/>
                      </a:lnTo>
                      <a:lnTo>
                        <a:pt x="249" y="1105"/>
                      </a:lnTo>
                      <a:lnTo>
                        <a:pt x="249" y="1167"/>
                      </a:lnTo>
                      <a:close/>
                      <a:moveTo>
                        <a:pt x="249" y="1444"/>
                      </a:moveTo>
                      <a:lnTo>
                        <a:pt x="803" y="1444"/>
                      </a:lnTo>
                      <a:lnTo>
                        <a:pt x="803" y="1382"/>
                      </a:lnTo>
                      <a:lnTo>
                        <a:pt x="249" y="1382"/>
                      </a:lnTo>
                      <a:lnTo>
                        <a:pt x="249" y="1444"/>
                      </a:lnTo>
                      <a:close/>
                      <a:moveTo>
                        <a:pt x="1308" y="1105"/>
                      </a:moveTo>
                      <a:lnTo>
                        <a:pt x="1179" y="961"/>
                      </a:lnTo>
                      <a:lnTo>
                        <a:pt x="1118" y="1017"/>
                      </a:lnTo>
                      <a:lnTo>
                        <a:pt x="1300" y="1219"/>
                      </a:lnTo>
                      <a:lnTo>
                        <a:pt x="1657" y="922"/>
                      </a:lnTo>
                      <a:lnTo>
                        <a:pt x="1604" y="858"/>
                      </a:lnTo>
                      <a:lnTo>
                        <a:pt x="1308" y="110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82832" tIns="91416" rIns="182832" bIns="91416" numCol="1" anchor="t" anchorCtr="0" compatLnSpc="1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7200" dirty="0">
                    <a:cs typeface="+mn-ea"/>
                    <a:sym typeface="+mn-lt"/>
                  </a:endParaRPr>
                </a:p>
              </p:txBody>
            </p:sp>
          </p:grpSp>
          <p:cxnSp>
            <p:nvCxnSpPr>
              <p:cNvPr id="73" name="肘形连接符 72"/>
              <p:cNvCxnSpPr>
                <a:stCxn id="81" idx="4"/>
              </p:cNvCxnSpPr>
              <p:nvPr>
                <p:custDataLst>
                  <p:tags r:id="rId5"/>
                </p:custDataLst>
              </p:nvPr>
            </p:nvCxnSpPr>
            <p:spPr>
              <a:xfrm rot="5400000">
                <a:off x="2254264" y="4060903"/>
                <a:ext cx="441351" cy="1143873"/>
              </a:xfrm>
              <a:prstGeom prst="bentConnector3">
                <a:avLst/>
              </a:prstGeom>
              <a:ln w="9525" cap="rnd">
                <a:solidFill>
                  <a:schemeClr val="bg1">
                    <a:lumMod val="75000"/>
                  </a:schemeClr>
                </a:solidFill>
                <a:prstDash val="dash"/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肘形连接符 73"/>
              <p:cNvCxnSpPr>
                <a:stCxn id="81" idx="4"/>
              </p:cNvCxnSpPr>
              <p:nvPr>
                <p:custDataLst>
                  <p:tags r:id="rId6"/>
                </p:custDataLst>
              </p:nvPr>
            </p:nvCxnSpPr>
            <p:spPr>
              <a:xfrm rot="16200000" flipH="1">
                <a:off x="3506623" y="3952415"/>
                <a:ext cx="441732" cy="1361229"/>
              </a:xfrm>
              <a:prstGeom prst="bentConnector3">
                <a:avLst/>
              </a:prstGeom>
              <a:ln w="9525" cap="rnd">
                <a:solidFill>
                  <a:schemeClr val="bg1">
                    <a:lumMod val="75000"/>
                  </a:schemeClr>
                </a:solidFill>
                <a:prstDash val="dash"/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" name="组合 29"/>
          <p:cNvGrpSpPr/>
          <p:nvPr/>
        </p:nvGrpSpPr>
        <p:grpSpPr>
          <a:xfrm>
            <a:off x="-158751" y="255365"/>
            <a:ext cx="7360565" cy="1151216"/>
            <a:chOff x="-158751" y="255365"/>
            <a:chExt cx="7360565" cy="1151216"/>
          </a:xfrm>
        </p:grpSpPr>
        <p:grpSp>
          <p:nvGrpSpPr>
            <p:cNvPr id="31" name="组合 30"/>
            <p:cNvGrpSpPr/>
            <p:nvPr/>
          </p:nvGrpSpPr>
          <p:grpSpPr>
            <a:xfrm rot="5400000">
              <a:off x="433600" y="-336986"/>
              <a:ext cx="788563" cy="1973265"/>
              <a:chOff x="998435" y="608805"/>
              <a:chExt cx="1414431" cy="3539410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1513847" y="608805"/>
                <a:ext cx="374943" cy="2281237"/>
                <a:chOff x="3378207" y="1563846"/>
                <a:chExt cx="232791" cy="1416352"/>
              </a:xfrm>
            </p:grpSpPr>
            <p:sp>
              <p:nvSpPr>
                <p:cNvPr id="41" name="圆角矩形 40"/>
                <p:cNvSpPr/>
                <p:nvPr/>
              </p:nvSpPr>
              <p:spPr>
                <a:xfrm rot="16200000" flipV="1">
                  <a:off x="2960504" y="2329704"/>
                  <a:ext cx="1068198" cy="2327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7AB9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椭圆 41"/>
                <p:cNvSpPr/>
                <p:nvPr/>
              </p:nvSpPr>
              <p:spPr>
                <a:xfrm rot="16200000" flipV="1">
                  <a:off x="3378713" y="1563340"/>
                  <a:ext cx="231778" cy="232790"/>
                </a:xfrm>
                <a:prstGeom prst="ellipse">
                  <a:avLst/>
                </a:prstGeom>
                <a:solidFill>
                  <a:srgbClr val="37AB9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6" name="组合 35"/>
              <p:cNvGrpSpPr/>
              <p:nvPr/>
            </p:nvGrpSpPr>
            <p:grpSpPr>
              <a:xfrm>
                <a:off x="2212348" y="1293810"/>
                <a:ext cx="200518" cy="1219995"/>
                <a:chOff x="3378207" y="1563846"/>
                <a:chExt cx="232791" cy="1416352"/>
              </a:xfrm>
              <a:solidFill>
                <a:srgbClr val="FF9409"/>
              </a:solidFill>
            </p:grpSpPr>
            <p:sp>
              <p:nvSpPr>
                <p:cNvPr id="39" name="圆角矩形 38"/>
                <p:cNvSpPr/>
                <p:nvPr/>
              </p:nvSpPr>
              <p:spPr>
                <a:xfrm rot="16200000" flipV="1">
                  <a:off x="2960504" y="2329704"/>
                  <a:ext cx="1068198" cy="23279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椭圆 39"/>
                <p:cNvSpPr/>
                <p:nvPr/>
              </p:nvSpPr>
              <p:spPr>
                <a:xfrm rot="16200000" flipV="1">
                  <a:off x="3378713" y="1563340"/>
                  <a:ext cx="231778" cy="23279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7" name="圆角矩形 36"/>
              <p:cNvSpPr/>
              <p:nvPr/>
            </p:nvSpPr>
            <p:spPr>
              <a:xfrm rot="5400000">
                <a:off x="1518573" y="3428738"/>
                <a:ext cx="1064012" cy="374942"/>
              </a:xfrm>
              <a:prstGeom prst="roundRect">
                <a:avLst>
                  <a:gd name="adj" fmla="val 50000"/>
                </a:avLst>
              </a:prstGeom>
              <a:solidFill>
                <a:srgbClr val="37AB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" name="圆角矩形 37"/>
              <p:cNvSpPr/>
              <p:nvPr/>
            </p:nvSpPr>
            <p:spPr>
              <a:xfrm rot="5400000">
                <a:off x="422843" y="3043475"/>
                <a:ext cx="1471965" cy="320782"/>
              </a:xfrm>
              <a:prstGeom prst="roundRect">
                <a:avLst>
                  <a:gd name="adj" fmla="val 50000"/>
                </a:avLst>
              </a:prstGeom>
              <a:solidFill>
                <a:srgbClr val="FF94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3" name="文本框 32"/>
            <p:cNvSpPr txBox="1"/>
            <p:nvPr/>
          </p:nvSpPr>
          <p:spPr>
            <a:xfrm>
              <a:off x="4826914" y="946206"/>
              <a:ext cx="2374900" cy="4603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8T蓄电池电机车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" name="图片 1" descr="3T窄轨架线式工矿电机车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1535" y="1662430"/>
            <a:ext cx="2933700" cy="2933700"/>
          </a:xfrm>
          <a:prstGeom prst="ellipse">
            <a:avLst/>
          </a:prstGeom>
        </p:spPr>
      </p:pic>
      <p:pic>
        <p:nvPicPr>
          <p:cNvPr id="3" name="图片 2" descr="14吨窄轨架线式工矿电机车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59940" y="1664335"/>
            <a:ext cx="2933700" cy="29337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ṡľidê"/>
          <p:cNvSpPr/>
          <p:nvPr>
            <p:custDataLst>
              <p:tags r:id="rId1"/>
            </p:custDataLst>
          </p:nvPr>
        </p:nvSpPr>
        <p:spPr>
          <a:xfrm>
            <a:off x="1314450" y="2312670"/>
            <a:ext cx="9563100" cy="28448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</a:pPr>
            <a:r>
              <a:rPr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8T蓄电池电机车是为解决一代机车后瞭望而设计的产品。具有蓄电池容量大，山东矿安机电有限公司  </a:t>
            </a:r>
            <a:r>
              <a:rPr lang="zh-CN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，</a:t>
            </a:r>
            <a:r>
              <a:rPr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机车重心低，后瞭望好的特点。它结构合理，可靠性高，运行可靠。</a:t>
            </a:r>
            <a:endParaRPr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-158751" y="255365"/>
            <a:ext cx="5672735" cy="788563"/>
            <a:chOff x="-158751" y="255365"/>
            <a:chExt cx="5672735" cy="788563"/>
          </a:xfrm>
        </p:grpSpPr>
        <p:grpSp>
          <p:nvGrpSpPr>
            <p:cNvPr id="39" name="组合 38"/>
            <p:cNvGrpSpPr/>
            <p:nvPr/>
          </p:nvGrpSpPr>
          <p:grpSpPr>
            <a:xfrm rot="5400000">
              <a:off x="433600" y="-336986"/>
              <a:ext cx="788563" cy="1973265"/>
              <a:chOff x="998435" y="608805"/>
              <a:chExt cx="1414431" cy="3539410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1513847" y="608805"/>
                <a:ext cx="374943" cy="2281237"/>
                <a:chOff x="3378207" y="1563846"/>
                <a:chExt cx="232791" cy="1416352"/>
              </a:xfrm>
            </p:grpSpPr>
            <p:sp>
              <p:nvSpPr>
                <p:cNvPr id="64" name="圆角矩形 63"/>
                <p:cNvSpPr/>
                <p:nvPr/>
              </p:nvSpPr>
              <p:spPr>
                <a:xfrm rot="16200000" flipV="1">
                  <a:off x="2960504" y="2329704"/>
                  <a:ext cx="1068198" cy="2327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7AB9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5" name="椭圆 64"/>
                <p:cNvSpPr/>
                <p:nvPr/>
              </p:nvSpPr>
              <p:spPr>
                <a:xfrm rot="16200000" flipV="1">
                  <a:off x="3378713" y="1563340"/>
                  <a:ext cx="231778" cy="232790"/>
                </a:xfrm>
                <a:prstGeom prst="ellipse">
                  <a:avLst/>
                </a:prstGeom>
                <a:solidFill>
                  <a:srgbClr val="37AB9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59" name="组合 58"/>
              <p:cNvGrpSpPr/>
              <p:nvPr/>
            </p:nvGrpSpPr>
            <p:grpSpPr>
              <a:xfrm>
                <a:off x="2212348" y="1293810"/>
                <a:ext cx="200518" cy="1219995"/>
                <a:chOff x="3378207" y="1563846"/>
                <a:chExt cx="232791" cy="1416352"/>
              </a:xfrm>
              <a:solidFill>
                <a:srgbClr val="FF9409"/>
              </a:solidFill>
            </p:grpSpPr>
            <p:sp>
              <p:nvSpPr>
                <p:cNvPr id="62" name="圆角矩形 61"/>
                <p:cNvSpPr/>
                <p:nvPr/>
              </p:nvSpPr>
              <p:spPr>
                <a:xfrm rot="16200000" flipV="1">
                  <a:off x="2960504" y="2329704"/>
                  <a:ext cx="1068198" cy="23279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3" name="椭圆 62"/>
                <p:cNvSpPr/>
                <p:nvPr/>
              </p:nvSpPr>
              <p:spPr>
                <a:xfrm rot="16200000" flipV="1">
                  <a:off x="3378713" y="1563340"/>
                  <a:ext cx="231778" cy="23279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60" name="圆角矩形 59"/>
              <p:cNvSpPr/>
              <p:nvPr/>
            </p:nvSpPr>
            <p:spPr>
              <a:xfrm rot="5400000">
                <a:off x="1518573" y="3428738"/>
                <a:ext cx="1064012" cy="374942"/>
              </a:xfrm>
              <a:prstGeom prst="roundRect">
                <a:avLst>
                  <a:gd name="adj" fmla="val 50000"/>
                </a:avLst>
              </a:prstGeom>
              <a:solidFill>
                <a:srgbClr val="37AB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1" name="圆角矩形 60"/>
              <p:cNvSpPr/>
              <p:nvPr/>
            </p:nvSpPr>
            <p:spPr>
              <a:xfrm rot="5400000">
                <a:off x="422843" y="3043475"/>
                <a:ext cx="1471965" cy="320782"/>
              </a:xfrm>
              <a:prstGeom prst="roundRect">
                <a:avLst>
                  <a:gd name="adj" fmla="val 50000"/>
                </a:avLst>
              </a:prstGeom>
              <a:solidFill>
                <a:srgbClr val="FF94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41" name="文本框 40"/>
            <p:cNvSpPr txBox="1"/>
            <p:nvPr/>
          </p:nvSpPr>
          <p:spPr>
            <a:xfrm>
              <a:off x="1919884" y="471861"/>
              <a:ext cx="3594100" cy="4603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8T蓄电池电机车主要特点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圆角矩形 57"/>
          <p:cNvSpPr/>
          <p:nvPr/>
        </p:nvSpPr>
        <p:spPr>
          <a:xfrm rot="18900000" flipV="1">
            <a:off x="-1162852" y="1052512"/>
            <a:ext cx="2984500" cy="431800"/>
          </a:xfrm>
          <a:prstGeom prst="roundRect">
            <a:avLst>
              <a:gd name="adj" fmla="val 50000"/>
            </a:avLst>
          </a:prstGeom>
          <a:solidFill>
            <a:srgbClr val="37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9" name="圆角矩形 58"/>
          <p:cNvSpPr/>
          <p:nvPr/>
        </p:nvSpPr>
        <p:spPr>
          <a:xfrm rot="18900000" flipV="1">
            <a:off x="914672" y="103227"/>
            <a:ext cx="2984500" cy="431800"/>
          </a:xfrm>
          <a:prstGeom prst="roundRect">
            <a:avLst>
              <a:gd name="adj" fmla="val 50000"/>
            </a:avLst>
          </a:prstGeom>
          <a:solidFill>
            <a:srgbClr val="FF94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0" name="圆角矩形 59"/>
          <p:cNvSpPr/>
          <p:nvPr/>
        </p:nvSpPr>
        <p:spPr>
          <a:xfrm rot="18900000" flipV="1">
            <a:off x="-1420315" y="2365619"/>
            <a:ext cx="2984500" cy="431800"/>
          </a:xfrm>
          <a:prstGeom prst="roundRect">
            <a:avLst>
              <a:gd name="adj" fmla="val 50000"/>
            </a:avLst>
          </a:prstGeom>
          <a:solidFill>
            <a:srgbClr val="FF94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2406922" y="127001"/>
            <a:ext cx="1191905" cy="774700"/>
            <a:chOff x="3647506" y="400042"/>
            <a:chExt cx="1462508" cy="950583"/>
          </a:xfrm>
        </p:grpSpPr>
        <p:sp>
          <p:nvSpPr>
            <p:cNvPr id="61" name="圆角矩形 60"/>
            <p:cNvSpPr/>
            <p:nvPr/>
          </p:nvSpPr>
          <p:spPr>
            <a:xfrm rot="18900000" flipV="1">
              <a:off x="3647506" y="1064984"/>
              <a:ext cx="1310715" cy="285641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 rot="18900000" flipV="1">
              <a:off x="4825614" y="400042"/>
              <a:ext cx="284400" cy="28564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4" name="圆角矩形 63"/>
          <p:cNvSpPr/>
          <p:nvPr/>
        </p:nvSpPr>
        <p:spPr>
          <a:xfrm rot="18900000" flipV="1">
            <a:off x="11342808" y="5516494"/>
            <a:ext cx="1847676" cy="267323"/>
          </a:xfrm>
          <a:prstGeom prst="roundRect">
            <a:avLst>
              <a:gd name="adj" fmla="val 50000"/>
            </a:avLst>
          </a:prstGeom>
          <a:solidFill>
            <a:srgbClr val="37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5" name="圆角矩形 64"/>
          <p:cNvSpPr/>
          <p:nvPr/>
        </p:nvSpPr>
        <p:spPr>
          <a:xfrm rot="18900000" flipV="1">
            <a:off x="8617193" y="6642100"/>
            <a:ext cx="2984500" cy="431800"/>
          </a:xfrm>
          <a:prstGeom prst="roundRect">
            <a:avLst>
              <a:gd name="adj" fmla="val 50000"/>
            </a:avLst>
          </a:prstGeom>
          <a:solidFill>
            <a:srgbClr val="FF94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6" name="圆角矩形 65"/>
          <p:cNvSpPr/>
          <p:nvPr/>
        </p:nvSpPr>
        <p:spPr>
          <a:xfrm rot="18900000" flipV="1">
            <a:off x="11087419" y="4499418"/>
            <a:ext cx="2412212" cy="349001"/>
          </a:xfrm>
          <a:prstGeom prst="roundRect">
            <a:avLst>
              <a:gd name="adj" fmla="val 5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7" name="组合 66"/>
          <p:cNvGrpSpPr/>
          <p:nvPr/>
        </p:nvGrpSpPr>
        <p:grpSpPr>
          <a:xfrm rot="10800000">
            <a:off x="9602967" y="5124736"/>
            <a:ext cx="1777794" cy="1155509"/>
            <a:chOff x="3647506" y="400042"/>
            <a:chExt cx="1462508" cy="950583"/>
          </a:xfrm>
          <a:solidFill>
            <a:srgbClr val="37AB91"/>
          </a:solidFill>
        </p:grpSpPr>
        <p:sp>
          <p:nvSpPr>
            <p:cNvPr id="68" name="圆角矩形 67"/>
            <p:cNvSpPr/>
            <p:nvPr/>
          </p:nvSpPr>
          <p:spPr>
            <a:xfrm rot="18900000" flipV="1">
              <a:off x="3647506" y="1064984"/>
              <a:ext cx="1310715" cy="28564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椭圆 68"/>
            <p:cNvSpPr/>
            <p:nvPr/>
          </p:nvSpPr>
          <p:spPr>
            <a:xfrm rot="18900000" flipV="1">
              <a:off x="4825614" y="400042"/>
              <a:ext cx="284400" cy="2856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0" name="文本框 69"/>
          <p:cNvSpPr txBox="1"/>
          <p:nvPr/>
        </p:nvSpPr>
        <p:spPr>
          <a:xfrm>
            <a:off x="2648768" y="4029550"/>
            <a:ext cx="6885516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感谢您的观看</a:t>
            </a:r>
            <a:endParaRPr lang="zh-CN" altLang="en-US" sz="6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5300950" y="5714414"/>
            <a:ext cx="1581152" cy="384761"/>
            <a:chOff x="5305424" y="5593636"/>
            <a:chExt cx="1581152" cy="384761"/>
          </a:xfrm>
        </p:grpSpPr>
        <p:sp>
          <p:nvSpPr>
            <p:cNvPr id="73" name="圆角矩形 72"/>
            <p:cNvSpPr/>
            <p:nvPr/>
          </p:nvSpPr>
          <p:spPr>
            <a:xfrm>
              <a:off x="5305424" y="5593636"/>
              <a:ext cx="1581152" cy="384761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5305424" y="5639848"/>
              <a:ext cx="1581152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dist"/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山东矿安</a:t>
              </a:r>
              <a:endParaRPr lang="zh-CN" altLang="en-US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4107114" y="1623650"/>
            <a:ext cx="5080037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800" dirty="0">
                <a:cs typeface="+mn-ea"/>
                <a:sym typeface="+mn-lt"/>
              </a:rPr>
              <a:t>2024</a:t>
            </a:r>
            <a:endParaRPr lang="zh-CN" altLang="en-US" sz="138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3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60" grpId="0" animBg="1"/>
      <p:bldP spid="64" grpId="0" animBg="1"/>
      <p:bldP spid="65" grpId="0" animBg="1"/>
      <p:bldP spid="66" grpId="0" animBg="1"/>
      <p:bldP spid="70" grpId="0"/>
    </p:bldLst>
  </p:timing>
</p:sld>
</file>

<file path=ppt/tags/tag1.xml><?xml version="1.0" encoding="utf-8"?>
<p:tagLst xmlns:p="http://schemas.openxmlformats.org/presentationml/2006/main">
  <p:tag name="KSO_WM_DIAGRAM_VIRTUALLY_FRAME" val="{&quot;height&quot;:303.59433070866146,&quot;left&quot;:495.6927559055118,&quot;top&quot;:118.2,&quot;width&quot;:362.87850393700785}"/>
</p:tagLst>
</file>

<file path=ppt/tags/tag2.xml><?xml version="1.0" encoding="utf-8"?>
<p:tagLst xmlns:p="http://schemas.openxmlformats.org/presentationml/2006/main">
  <p:tag name="KSO_WM_DIAGRAM_VIRTUALLY_FRAME" val="{&quot;height&quot;:303.59433070866146,&quot;left&quot;:495.6927559055118,&quot;top&quot;:118.2,&quot;width&quot;:362.87850393700785}"/>
</p:tagLst>
</file>

<file path=ppt/tags/tag3.xml><?xml version="1.0" encoding="utf-8"?>
<p:tagLst xmlns:p="http://schemas.openxmlformats.org/presentationml/2006/main">
  <p:tag name="KSO_WM_DIAGRAM_VIRTUALLY_FRAME" val="{&quot;height&quot;:303.59433070866146,&quot;left&quot;:495.6927559055118,&quot;top&quot;:118.2,&quot;width&quot;:362.87850393700785}"/>
</p:tagLst>
</file>

<file path=ppt/tags/tag4.xml><?xml version="1.0" encoding="utf-8"?>
<p:tagLst xmlns:p="http://schemas.openxmlformats.org/presentationml/2006/main">
  <p:tag name="KSO_WM_DIAGRAM_VIRTUALLY_FRAME" val="{&quot;height&quot;:303.59433070866146,&quot;left&quot;:495.6927559055118,&quot;top&quot;:118.2,&quot;width&quot;:362.87850393700785}"/>
</p:tagLst>
</file>

<file path=ppt/tags/tag5.xml><?xml version="1.0" encoding="utf-8"?>
<p:tagLst xmlns:p="http://schemas.openxmlformats.org/presentationml/2006/main">
  <p:tag name="KSO_WM_DIAGRAM_VIRTUALLY_FRAME" val="{&quot;height&quot;:303.59433070866146,&quot;left&quot;:495.6927559055118,&quot;top&quot;:118.2,&quot;width&quot;:362.87850393700785}"/>
</p:tagLst>
</file>

<file path=ppt/tags/tag6.xml><?xml version="1.0" encoding="utf-8"?>
<p:tagLst xmlns:p="http://schemas.openxmlformats.org/presentationml/2006/main">
  <p:tag name="KSO_WM_DIAGRAM_VIRTUALLY_FRAME" val="{&quot;height&quot;:303.59433070866146,&quot;left&quot;:495.6927559055118,&quot;top&quot;:118.2,&quot;width&quot;:362.87850393700785}"/>
</p:tagLst>
</file>

<file path=ppt/tags/tag7.xml><?xml version="1.0" encoding="utf-8"?>
<p:tagLst xmlns:p="http://schemas.openxmlformats.org/presentationml/2006/main">
  <p:tag name="KSO_WM_DIAGRAM_VIRTUALLY_FRAME" val="{&quot;height&quot;:303.59433070866146,&quot;left&quot;:495.6927559055118,&quot;top&quot;:118.2,&quot;width&quot;:362.87850393700785}"/>
</p:tagLst>
</file>

<file path=ppt/tags/tag8.xml><?xml version="1.0" encoding="utf-8"?>
<p:tagLst xmlns:p="http://schemas.openxmlformats.org/presentationml/2006/main">
  <p:tag name="KSO_WM_DIAGRAM_VIRTUALLY_FRAME" val="{&quot;height&quot;:303.59433070866146,&quot;left&quot;:495.6927559055118,&quot;top&quot;:118.2,&quot;width&quot;:362.87850393700785}"/>
</p:tagLst>
</file>

<file path=ppt/tags/tag9.xml><?xml version="1.0" encoding="utf-8"?>
<p:tagLst xmlns:p="http://schemas.openxmlformats.org/presentationml/2006/main">
  <p:tag name="KSO_WM_DIAGRAM_VIRTUALLY_FRAME" val="{&quot;height&quot;:303.6953543307086,&quot;left&quot;:216.8,&quot;top&quot;:170.20464566929138,&quot;width&quot;:666.9}"/>
</p:tagLst>
</file>

<file path=ppt/tags/tag10.xml><?xml version="1.0" encoding="utf-8"?>
<p:tagLst xmlns:p="http://schemas.openxmlformats.org/presentationml/2006/main">
  <p:tag name="KSO_WM_DIAGRAM_VIRTUALLY_FRAME" val="{&quot;height&quot;:303.6953543307086,&quot;left&quot;:216.8,&quot;top&quot;:170.20464566929138,&quot;width&quot;:666.9}"/>
</p:tagLst>
</file>

<file path=ppt/tags/tag11.xml><?xml version="1.0" encoding="utf-8"?>
<p:tagLst xmlns:p="http://schemas.openxmlformats.org/presentationml/2006/main">
  <p:tag name="KSO_WM_DIAGRAM_VIRTUALLY_FRAME" val="{&quot;height&quot;:303.6953543307086,&quot;left&quot;:216.8,&quot;top&quot;:170.20464566929138,&quot;width&quot;:666.9}"/>
</p:tagLst>
</file>

<file path=ppt/tags/tag12.xml><?xml version="1.0" encoding="utf-8"?>
<p:tagLst xmlns:p="http://schemas.openxmlformats.org/presentationml/2006/main">
  <p:tag name="KSO_WM_DIAGRAM_VIRTUALLY_FRAME" val="{&quot;height&quot;:303.6953543307086,&quot;left&quot;:216.8,&quot;top&quot;:170.20464566929138,&quot;width&quot;:666.9}"/>
</p:tagLst>
</file>

<file path=ppt/tags/tag13.xml><?xml version="1.0" encoding="utf-8"?>
<p:tagLst xmlns:p="http://schemas.openxmlformats.org/presentationml/2006/main">
  <p:tag name="KSO_WM_DIAGRAM_VIRTUALLY_FRAME" val="{&quot;height&quot;:303.6953543307086,&quot;left&quot;:216.8,&quot;top&quot;:170.20464566929138,&quot;width&quot;:666.9}"/>
</p:tagLst>
</file>

<file path=ppt/tags/tag14.xml><?xml version="1.0" encoding="utf-8"?>
<p:tagLst xmlns:p="http://schemas.openxmlformats.org/presentationml/2006/main">
  <p:tag name="KSO_WM_DIAGRAM_VIRTUALLY_FRAME" val="{&quot;height&quot;:303.6953543307086,&quot;left&quot;:216.8,&quot;top&quot;:170.20464566929138,&quot;width&quot;:666.9}"/>
</p:tagLst>
</file>

<file path=ppt/tags/tag15.xml><?xml version="1.0" encoding="utf-8"?>
<p:tagLst xmlns:p="http://schemas.openxmlformats.org/presentationml/2006/main">
  <p:tag name="KSO_WM_DIAGRAM_VIRTUALLY_FRAME" val="{&quot;height&quot;:303.6953543307086,&quot;left&quot;:216.8,&quot;top&quot;:170.20464566929138,&quot;width&quot;:666.9}"/>
</p:tagLst>
</file>

<file path=ppt/tags/tag16.xml><?xml version="1.0" encoding="utf-8"?>
<p:tagLst xmlns:p="http://schemas.openxmlformats.org/presentationml/2006/main">
  <p:tag name="KSO_WM_DIAGRAM_VIRTUALLY_FRAME" val="{&quot;height&quot;:291.7704724409449,&quot;left&quot;:103.86803149606298,&quot;top&quot;:157.78779527559055,&quot;width&quot;:757.9297637795277}"/>
</p:tagLst>
</file>

<file path=ppt/tags/tag17.xml><?xml version="1.0" encoding="utf-8"?>
<p:tagLst xmlns:p="http://schemas.openxmlformats.org/presentationml/2006/main">
  <p:tag name="KSO_WM_DIAGRAM_VIRTUALLY_FRAME" val="{&quot;height&quot;:291.7704724409449,&quot;left&quot;:103.86803149606298,&quot;top&quot;:157.78779527559055,&quot;width&quot;:757.9297637795277}"/>
</p:tagLst>
</file>

<file path=ppt/tags/tag18.xml><?xml version="1.0" encoding="utf-8"?>
<p:tagLst xmlns:p="http://schemas.openxmlformats.org/presentationml/2006/main">
  <p:tag name="KSO_WM_DIAGRAM_VIRTUALLY_FRAME" val="{&quot;height&quot;:291.7704724409449,&quot;left&quot;:103.86803149606298,&quot;top&quot;:157.78779527559055,&quot;width&quot;:757.9297637795277}"/>
</p:tagLst>
</file>

<file path=ppt/tags/tag19.xml><?xml version="1.0" encoding="utf-8"?>
<p:tagLst xmlns:p="http://schemas.openxmlformats.org/presentationml/2006/main">
  <p:tag name="KSO_WM_DIAGRAM_VIRTUALLY_FRAME" val="{&quot;height&quot;:291.7704724409449,&quot;left&quot;:103.86803149606298,&quot;top&quot;:157.78779527559055,&quot;width&quot;:757.9297637795277}"/>
</p:tagLst>
</file>

<file path=ppt/tags/tag20.xml><?xml version="1.0" encoding="utf-8"?>
<p:tagLst xmlns:p="http://schemas.openxmlformats.org/presentationml/2006/main">
  <p:tag name="KSO_WM_DIAGRAM_VIRTUALLY_FRAME" val="{&quot;height&quot;:291.7704724409449,&quot;left&quot;:103.86803149606298,&quot;top&quot;:157.78779527559055,&quot;width&quot;:757.9297637795277}"/>
</p:tagLst>
</file>

<file path=ppt/tags/tag21.xml><?xml version="1.0" encoding="utf-8"?>
<p:tagLst xmlns:p="http://schemas.openxmlformats.org/presentationml/2006/main">
  <p:tag name="KSO_WM_DIAGRAM_VIRTUALLY_FRAME" val="{&quot;height&quot;:291.7704724409449,&quot;left&quot;:103.86803149606298,&quot;top&quot;:157.78779527559055,&quot;width&quot;:757.9297637795277}"/>
</p:tagLst>
</file>

<file path=ppt/tags/tag22.xml><?xml version="1.0" encoding="utf-8"?>
<p:tagLst xmlns:p="http://schemas.openxmlformats.org/presentationml/2006/main">
  <p:tag name="KSO_WM_DIAGRAM_VIRTUALLY_FRAME" val="{&quot;height&quot;:291.7704724409449,&quot;left&quot;:103.86803149606298,&quot;top&quot;:157.78779527559055,&quot;width&quot;:757.9297637795277}"/>
</p:tagLst>
</file>

<file path=ppt/tags/tag23.xml><?xml version="1.0" encoding="utf-8"?>
<p:tagLst xmlns:p="http://schemas.openxmlformats.org/presentationml/2006/main">
  <p:tag name="KSO_WM_DIAGRAM_VIRTUALLY_FRAME" val="{&quot;height&quot;:291.7704724409449,&quot;left&quot;:103.86803149606298,&quot;top&quot;:157.78779527559055,&quot;width&quot;:757.9297637795277}"/>
</p:tagLst>
</file>

<file path=ppt/tags/tag24.xml><?xml version="1.0" encoding="utf-8"?>
<p:tagLst xmlns:p="http://schemas.openxmlformats.org/presentationml/2006/main">
  <p:tag name="KSO_WM_DIAGRAM_VIRTUALLY_FRAME" val="{&quot;height&quot;:291.7704724409449,&quot;left&quot;:103.86803149606298,&quot;top&quot;:157.78779527559055,&quot;width&quot;:757.9297637795277}"/>
</p:tagLst>
</file>

<file path=ppt/tags/tag25.xml><?xml version="1.0" encoding="utf-8"?>
<p:tagLst xmlns:p="http://schemas.openxmlformats.org/presentationml/2006/main">
  <p:tag name="KSO_WM_DIAGRAM_VIRTUALLY_FRAME" val="{&quot;height&quot;:291.7704724409449,&quot;left&quot;:103.86803149606298,&quot;top&quot;:157.78779527559055,&quot;width&quot;:757.9297637795277}"/>
</p:tagLst>
</file>

<file path=ppt/tags/tag26.xml><?xml version="1.0" encoding="utf-8"?>
<p:tagLst xmlns:p="http://schemas.openxmlformats.org/presentationml/2006/main">
  <p:tag name="KSO_WM_DIAGRAM_VIRTUALLY_FRAME" val="{&quot;height&quot;:291.7704724409449,&quot;left&quot;:103.86803149606298,&quot;top&quot;:157.78779527559055,&quot;width&quot;:757.9297637795277}"/>
</p:tagLst>
</file>

<file path=ppt/tags/tag27.xml><?xml version="1.0" encoding="utf-8"?>
<p:tagLst xmlns:p="http://schemas.openxmlformats.org/presentationml/2006/main">
  <p:tag name="KSO_WM_DIAGRAM_VIRTUALLY_FRAME" val="{&quot;height&quot;:291.7704724409449,&quot;left&quot;:103.86803149606298,&quot;top&quot;:157.78779527559055,&quot;width&quot;:757.9297637795277}"/>
</p:tagLst>
</file>

<file path=ppt/tags/tag28.xml><?xml version="1.0" encoding="utf-8"?>
<p:tagLst xmlns:p="http://schemas.openxmlformats.org/presentationml/2006/main">
  <p:tag name="KSO_WM_DIAGRAM_VIRTUALLY_FRAME" val="{&quot;height&quot;:291.7704724409449,&quot;left&quot;:103.86803149606298,&quot;top&quot;:157.78779527559055,&quot;width&quot;:757.9297637795277}"/>
</p:tagLst>
</file>

<file path=ppt/tags/tag29.xml><?xml version="1.0" encoding="utf-8"?>
<p:tagLst xmlns:p="http://schemas.openxmlformats.org/presentationml/2006/main">
  <p:tag name="KSO_WM_DIAGRAM_VIRTUALLY_FRAME" val="{&quot;height&quot;:291.7704724409449,&quot;left&quot;:103.86803149606298,&quot;top&quot;:157.78779527559055,&quot;width&quot;:757.9297637795277}"/>
</p:tagLst>
</file>

<file path=ppt/tags/tag30.xml><?xml version="1.0" encoding="utf-8"?>
<p:tagLst xmlns:p="http://schemas.openxmlformats.org/presentationml/2006/main">
  <p:tag name="KSO_WM_DIAGRAM_VIRTUALLY_FRAME" val="{&quot;height&quot;:291.7704724409449,&quot;left&quot;:103.86803149606298,&quot;top&quot;:157.78779527559055,&quot;width&quot;:757.9297637795277}"/>
</p:tagLst>
</file>

<file path=ppt/tags/tag31.xml><?xml version="1.0" encoding="utf-8"?>
<p:tagLst xmlns:p="http://schemas.openxmlformats.org/presentationml/2006/main">
  <p:tag name="KSO_WM_DIAGRAM_VIRTUALLY_FRAME" val="{&quot;height&quot;:295.9936220472441,&quot;left&quot;:130.72952755905504,&quot;top&quot;:142.6271653543307,&quot;width&quot;:698.5411023622048}"/>
</p:tagLst>
</file>

<file path=ppt/tags/tag32.xml><?xml version="1.0" encoding="utf-8"?>
<p:tagLst xmlns:p="http://schemas.openxmlformats.org/presentationml/2006/main">
  <p:tag name="KSO_WM_DIAGRAM_VIRTUALLY_FRAME" val="{&quot;height&quot;:295.9936220472441,&quot;left&quot;:130.72952755905504,&quot;top&quot;:142.6271653543307,&quot;width&quot;:698.5411023622048}"/>
</p:tagLst>
</file>

<file path=ppt/tags/tag33.xml><?xml version="1.0" encoding="utf-8"?>
<p:tagLst xmlns:p="http://schemas.openxmlformats.org/presentationml/2006/main">
  <p:tag name="KSO_WM_DIAGRAM_VIRTUALLY_FRAME" val="{&quot;height&quot;:295.9936220472441,&quot;left&quot;:130.72952755905504,&quot;top&quot;:142.6271653543307,&quot;width&quot;:698.5411023622048}"/>
</p:tagLst>
</file>

<file path=ppt/tags/tag34.xml><?xml version="1.0" encoding="utf-8"?>
<p:tagLst xmlns:p="http://schemas.openxmlformats.org/presentationml/2006/main">
  <p:tag name="KSO_WM_DIAGRAM_VIRTUALLY_FRAME" val="{&quot;height&quot;:295.9936220472441,&quot;left&quot;:130.72952755905504,&quot;top&quot;:142.6271653543307,&quot;width&quot;:698.5411023622048}"/>
</p:tagLst>
</file>

<file path=ppt/tags/tag35.xml><?xml version="1.0" encoding="utf-8"?>
<p:tagLst xmlns:p="http://schemas.openxmlformats.org/presentationml/2006/main">
  <p:tag name="KSO_WM_DIAGRAM_VIRTUALLY_FRAME" val="{&quot;height&quot;:295.9936220472441,&quot;left&quot;:130.72952755905504,&quot;top&quot;:142.6271653543307,&quot;width&quot;:698.5411023622048}"/>
</p:tagLst>
</file>

<file path=ppt/tags/tag36.xml><?xml version="1.0" encoding="utf-8"?>
<p:tagLst xmlns:p="http://schemas.openxmlformats.org/presentationml/2006/main">
  <p:tag name="KSO_WM_DIAGRAM_VIRTUALLY_FRAME" val="{&quot;height&quot;:295.9936220472441,&quot;left&quot;:130.72952755905504,&quot;top&quot;:142.6271653543307,&quot;width&quot;:698.5411023622048}"/>
</p:tagLst>
</file>

<file path=ppt/tags/tag37.xml><?xml version="1.0" encoding="utf-8"?>
<p:tagLst xmlns:p="http://schemas.openxmlformats.org/presentationml/2006/main">
  <p:tag name="KSO_WM_DIAGRAM_VIRTUALLY_FRAME" val="{&quot;height&quot;:295.9936220472441,&quot;left&quot;:130.72952755905504,&quot;top&quot;:142.6271653543307,&quot;width&quot;:698.5411023622048}"/>
</p:tagLst>
</file>

<file path=ppt/tags/tag38.xml><?xml version="1.0" encoding="utf-8"?>
<p:tagLst xmlns:p="http://schemas.openxmlformats.org/presentationml/2006/main">
  <p:tag name="KSO_WM_DIAGRAM_VIRTUALLY_FRAME" val="{&quot;height&quot;:295.9936220472441,&quot;left&quot;:130.72952755905504,&quot;top&quot;:142.6271653543307,&quot;width&quot;:698.5411023622048}"/>
</p:tagLst>
</file>

<file path=ppt/tags/tag39.xml><?xml version="1.0" encoding="utf-8"?>
<p:tagLst xmlns:p="http://schemas.openxmlformats.org/presentationml/2006/main">
  <p:tag name="KSO_WM_DIAGRAM_VIRTUALLY_FRAME" val="{&quot;height&quot;:295.9936220472441,&quot;left&quot;:130.72952755905504,&quot;top&quot;:142.6271653543307,&quot;width&quot;:698.5411023622048}"/>
</p:tagLst>
</file>

<file path=ppt/tags/tag40.xml><?xml version="1.0" encoding="utf-8"?>
<p:tagLst xmlns:p="http://schemas.openxmlformats.org/presentationml/2006/main">
  <p:tag name="KSO_WM_DIAGRAM_VIRTUALLY_FRAME" val="{&quot;height&quot;:295.9936220472441,&quot;left&quot;:130.72952755905504,&quot;top&quot;:142.6271653543307,&quot;width&quot;:698.5411023622048}"/>
</p:tagLst>
</file>

<file path=ppt/tags/tag41.xml><?xml version="1.0" encoding="utf-8"?>
<p:tagLst xmlns:p="http://schemas.openxmlformats.org/presentationml/2006/main">
  <p:tag name="KSO_WM_DIAGRAM_VIRTUALLY_FRAME" val="{&quot;height&quot;:295.9936220472441,&quot;left&quot;:130.72952755905504,&quot;top&quot;:142.6271653543307,&quot;width&quot;:698.5411023622048}"/>
</p:tagLst>
</file>

<file path=ppt/tags/tag42.xml><?xml version="1.0" encoding="utf-8"?>
<p:tagLst xmlns:p="http://schemas.openxmlformats.org/presentationml/2006/main">
  <p:tag name="KSO_WM_DIAGRAM_VIRTUALLY_FRAME" val="{&quot;height&quot;:295.9936220472441,&quot;left&quot;:130.72952755905504,&quot;top&quot;:142.6271653543307,&quot;width&quot;:698.5411023622048}"/>
</p:tagLst>
</file>

<file path=ppt/tags/tag43.xml><?xml version="1.0" encoding="utf-8"?>
<p:tagLst xmlns:p="http://schemas.openxmlformats.org/presentationml/2006/main">
  <p:tag name="KSO_WM_DIAGRAM_VIRTUALLY_FRAME" val="{&quot;height&quot;:295.9936220472441,&quot;left&quot;:130.72952755905504,&quot;top&quot;:142.6271653543307,&quot;width&quot;:698.5411023622048}"/>
</p:tagLst>
</file>

<file path=ppt/tags/tag44.xml><?xml version="1.0" encoding="utf-8"?>
<p:tagLst xmlns:p="http://schemas.openxmlformats.org/presentationml/2006/main">
  <p:tag name="KSO_WM_DIAGRAM_VIRTUALLY_FRAME" val="{&quot;height&quot;:295.9936220472441,&quot;left&quot;:130.72952755905504,&quot;top&quot;:142.6271653543307,&quot;width&quot;:698.5411023622048}"/>
</p:tagLst>
</file>

<file path=ppt/tags/tag45.xml><?xml version="1.0" encoding="utf-8"?>
<p:tagLst xmlns:p="http://schemas.openxmlformats.org/presentationml/2006/main">
  <p:tag name="KSO_WM_DIAGRAM_VIRTUALLY_FRAME" val="{&quot;height&quot;:295.9936220472441,&quot;left&quot;:130.72952755905504,&quot;top&quot;:142.6271653543307,&quot;width&quot;:698.5411023622048}"/>
</p:tagLst>
</file>

<file path=ppt/tags/tag46.xml><?xml version="1.0" encoding="utf-8"?>
<p:tagLst xmlns:p="http://schemas.openxmlformats.org/presentationml/2006/main">
  <p:tag name="KSO_WM_DIAGRAM_VIRTUALLY_FRAME" val="{&quot;height&quot;:295.9936220472441,&quot;left&quot;:130.72952755905504,&quot;top&quot;:142.6271653543307,&quot;width&quot;:698.5411023622048}"/>
</p:tagLst>
</file>

<file path=ppt/tags/tag47.xml><?xml version="1.0" encoding="utf-8"?>
<p:tagLst xmlns:p="http://schemas.openxmlformats.org/presentationml/2006/main">
  <p:tag name="KSO_WM_DIAGRAM_VIRTUALLY_FRAME" val="{&quot;height&quot;:295.9936220472441,&quot;left&quot;:130.72952755905504,&quot;top&quot;:142.6271653543307,&quot;width&quot;:698.5411023622048}"/>
</p:tagLst>
</file>

<file path=ppt/tags/tag48.xml><?xml version="1.0" encoding="utf-8"?>
<p:tagLst xmlns:p="http://schemas.openxmlformats.org/presentationml/2006/main">
  <p:tag name="KSO_WM_DIAGRAM_VIRTUALLY_FRAME" val="{&quot;height&quot;:295.9936220472441,&quot;left&quot;:130.72952755905504,&quot;top&quot;:142.6271653543307,&quot;width&quot;:698.5411023622048}"/>
</p:tagLst>
</file>

<file path=ppt/tags/tag49.xml><?xml version="1.0" encoding="utf-8"?>
<p:tagLst xmlns:p="http://schemas.openxmlformats.org/presentationml/2006/main">
  <p:tag name="KSO_WM_DIAGRAM_VIRTUALLY_FRAME" val="{&quot;height&quot;:295.9936220472441,&quot;left&quot;:130.72952755905504,&quot;top&quot;:142.6271653543307,&quot;width&quot;:698.5411023622048}"/>
</p:tagLst>
</file>

<file path=ppt/tags/tag50.xml><?xml version="1.0" encoding="utf-8"?>
<p:tagLst xmlns:p="http://schemas.openxmlformats.org/presentationml/2006/main">
  <p:tag name="KSO_WM_DIAGRAM_VIRTUALLY_FRAME" val="{&quot;height&quot;:295.9936220472441,&quot;left&quot;:130.72952755905504,&quot;top&quot;:142.6271653543307,&quot;width&quot;:698.5411023622048}"/>
</p:tagLst>
</file>

<file path=ppt/tags/tag51.xml><?xml version="1.0" encoding="utf-8"?>
<p:tagLst xmlns:p="http://schemas.openxmlformats.org/presentationml/2006/main">
  <p:tag name="KSO_WM_DIAGRAM_VIRTUALLY_FRAME" val="{&quot;height&quot;:295.9936220472441,&quot;left&quot;:130.72952755905504,&quot;top&quot;:142.6271653543307,&quot;width&quot;:698.5411023622048}"/>
</p:tagLst>
</file>

<file path=ppt/tags/tag52.xml><?xml version="1.0" encoding="utf-8"?>
<p:tagLst xmlns:p="http://schemas.openxmlformats.org/presentationml/2006/main">
  <p:tag name="KSO_WM_DIAGRAM_VIRTUALLY_FRAME" val="{&quot;height&quot;:295.9936220472441,&quot;left&quot;:130.72952755905504,&quot;top&quot;:142.6271653543307,&quot;width&quot;:698.5411023622048}"/>
</p:tagLst>
</file>

<file path=ppt/tags/tag53.xml><?xml version="1.0" encoding="utf-8"?>
<p:tagLst xmlns:p="http://schemas.openxmlformats.org/presentationml/2006/main">
  <p:tag name="KSO_WM_DIAGRAM_VIRTUALLY_FRAME" val="{&quot;height&quot;:295.9936220472441,&quot;left&quot;:130.72952755905504,&quot;top&quot;:142.6271653543307,&quot;width&quot;:698.5411023622048}"/>
</p:tagLst>
</file>

<file path=ppt/tags/tag54.xml><?xml version="1.0" encoding="utf-8"?>
<p:tagLst xmlns:p="http://schemas.openxmlformats.org/presentationml/2006/main">
  <p:tag name="KSO_WM_DIAGRAM_VIRTUALLY_FRAME" val="{&quot;height&quot;:295.9936220472441,&quot;left&quot;:130.72952755905504,&quot;top&quot;:142.6271653543307,&quot;width&quot;:698.5411023622048}"/>
</p:tagLst>
</file>

<file path=ppt/tags/tag55.xml><?xml version="1.0" encoding="utf-8"?>
<p:tagLst xmlns:p="http://schemas.openxmlformats.org/presentationml/2006/main">
  <p:tag name="KSO_WM_DIAGRAM_VIRTUALLY_FRAME" val="{&quot;height&quot;:295.9936220472441,&quot;left&quot;:130.72952755905504,&quot;top&quot;:142.6271653543307,&quot;width&quot;:698.5411023622048}"/>
</p:tagLst>
</file>

<file path=ppt/tags/tag56.xml><?xml version="1.0" encoding="utf-8"?>
<p:tagLst xmlns:p="http://schemas.openxmlformats.org/presentationml/2006/main">
  <p:tag name="KSO_WM_DIAGRAM_VIRTUALLY_FRAME" val="{&quot;height&quot;:295.9936220472441,&quot;left&quot;:130.72952755905504,&quot;top&quot;:142.6271653543307,&quot;width&quot;:698.5411023622048}"/>
</p:tagLst>
</file>

<file path=ppt/tags/tag57.xml><?xml version="1.0" encoding="utf-8"?>
<p:tagLst xmlns:p="http://schemas.openxmlformats.org/presentationml/2006/main">
  <p:tag name="KSO_WM_DIAGRAM_VIRTUALLY_FRAME" val="{&quot;height&quot;:295.9936220472441,&quot;left&quot;:130.72952755905504,&quot;top&quot;:142.6271653543307,&quot;width&quot;:698.5411023622048}"/>
</p:tagLst>
</file>

<file path=ppt/tags/tag58.xml><?xml version="1.0" encoding="utf-8"?>
<p:tagLst xmlns:p="http://schemas.openxmlformats.org/presentationml/2006/main">
  <p:tag name="KSO_WM_DIAGRAM_VIRTUALLY_FRAME" val="{&quot;height&quot;:295.9936220472441,&quot;left&quot;:130.72952755905504,&quot;top&quot;:142.6271653543307,&quot;width&quot;:698.5411023622048}"/>
</p:tagLst>
</file>

<file path=ppt/tags/tag59.xml><?xml version="1.0" encoding="utf-8"?>
<p:tagLst xmlns:p="http://schemas.openxmlformats.org/presentationml/2006/main">
  <p:tag name="KSO_WM_DIAGRAM_VIRTUALLY_FRAME" val="{&quot;height&quot;:227.2676377952756,&quot;left&quot;:89.67779527559055,&quot;top&quot;:276.7368503937008,&quot;width&quot;:780.6444881889763}"/>
</p:tagLst>
</file>

<file path=ppt/tags/tag60.xml><?xml version="1.0" encoding="utf-8"?>
<p:tagLst xmlns:p="http://schemas.openxmlformats.org/presentationml/2006/main">
  <p:tag name="KSO_WM_DIAGRAM_VIRTUALLY_FRAME" val="{&quot;height&quot;:227.2676377952756,&quot;left&quot;:89.67779527559055,&quot;top&quot;:276.7368503937008,&quot;width&quot;:780.6444881889763}"/>
</p:tagLst>
</file>

<file path=ppt/tags/tag61.xml><?xml version="1.0" encoding="utf-8"?>
<p:tagLst xmlns:p="http://schemas.openxmlformats.org/presentationml/2006/main">
  <p:tag name="KSO_WM_DIAGRAM_VIRTUALLY_FRAME" val="{&quot;height&quot;:227.2676377952756,&quot;left&quot;:89.67779527559055,&quot;top&quot;:276.7368503937008,&quot;width&quot;:780.6444881889763}"/>
</p:tagLst>
</file>

<file path=ppt/tags/tag62.xml><?xml version="1.0" encoding="utf-8"?>
<p:tagLst xmlns:p="http://schemas.openxmlformats.org/presentationml/2006/main">
  <p:tag name="KSO_WM_DIAGRAM_VIRTUALLY_FRAME" val="{&quot;height&quot;:227.2676377952756,&quot;left&quot;:89.67779527559055,&quot;top&quot;:276.7368503937008,&quot;width&quot;:780.6444881889763}"/>
</p:tagLst>
</file>

<file path=ppt/tags/tag63.xml><?xml version="1.0" encoding="utf-8"?>
<p:tagLst xmlns:p="http://schemas.openxmlformats.org/presentationml/2006/main">
  <p:tag name="KSO_WM_DIAGRAM_VIRTUALLY_FRAME" val="{&quot;height&quot;:227.2676377952756,&quot;left&quot;:89.67779527559055,&quot;top&quot;:276.7368503937008,&quot;width&quot;:780.6444881889763}"/>
</p:tagLst>
</file>

<file path=ppt/tags/tag64.xml><?xml version="1.0" encoding="utf-8"?>
<p:tagLst xmlns:p="http://schemas.openxmlformats.org/presentationml/2006/main">
  <p:tag name="KSO_WM_DIAGRAM_VIRTUALLY_FRAME" val="{&quot;height&quot;:227.2676377952756,&quot;left&quot;:89.67779527559055,&quot;top&quot;:276.7368503937008,&quot;width&quot;:780.6444881889763}"/>
</p:tagLst>
</file>

<file path=ppt/tags/tag65.xml><?xml version="1.0" encoding="utf-8"?>
<p:tagLst xmlns:p="http://schemas.openxmlformats.org/presentationml/2006/main">
  <p:tag name="KSO_WM_DIAGRAM_VIRTUALLY_FRAME" val="{&quot;height&quot;:322.8974015748032,&quot;left&quot;:75.89755905511811,&quot;top&quot;:139,&quot;width&quot;:810.8066141732282}"/>
</p:tagLst>
</file>

<file path=ppt/tags/tag66.xml><?xml version="1.0" encoding="utf-8"?>
<p:tagLst xmlns:p="http://schemas.openxmlformats.org/presentationml/2006/main">
  <p:tag name="ISPRING_PRESENTATION_TITLE" val="PowerPoint 演示文稿"/>
  <p:tag name="ISPRING_SCORM_RATE_SLIDES" val="0"/>
  <p:tag name="ISPRING_SCORM_RATE_QUIZZES" val="0"/>
  <p:tag name="ISPRING_SCORM_PASSING_SCORE" val="0.000000"/>
  <p:tag name="ISPRING_ULTRA_SCORM_COURSE_ID" val="A78CEC3E-BCFF-49ED-B9F8-C52885FA26DD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D:\ppt\第九批\494616"/>
  <p:tag name="ISPRING_FIRST_PUBLISH" val="1"/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自定义 331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37AB91"/>
      </a:accent1>
      <a:accent2>
        <a:srgbClr val="FF9409"/>
      </a:accent2>
      <a:accent3>
        <a:srgbClr val="37AB91"/>
      </a:accent3>
      <a:accent4>
        <a:srgbClr val="FF9409"/>
      </a:accent4>
      <a:accent5>
        <a:srgbClr val="37AB91"/>
      </a:accent5>
      <a:accent6>
        <a:srgbClr val="FF9409"/>
      </a:accent6>
      <a:hlink>
        <a:srgbClr val="37AB91"/>
      </a:hlink>
      <a:folHlink>
        <a:srgbClr val="BFBFBF"/>
      </a:folHlink>
    </a:clrScheme>
    <a:fontScheme name="witwv1jx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0</TotalTime>
  <Words>697</Words>
  <Application>WPS 演示</Application>
  <PresentationFormat>宽屏</PresentationFormat>
  <Paragraphs>96</Paragraphs>
  <Slides>10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5" baseType="lpstr">
      <vt:lpstr>Arial</vt:lpstr>
      <vt:lpstr>宋体</vt:lpstr>
      <vt:lpstr>Wingdings</vt:lpstr>
      <vt:lpstr>微软雅黑</vt:lpstr>
      <vt:lpstr>字魂59号-创粗黑</vt:lpstr>
      <vt:lpstr>黑体</vt:lpstr>
      <vt:lpstr>Arial Unicode MS</vt:lpstr>
      <vt:lpstr>EngraversGothic BT</vt:lpstr>
      <vt:lpstr>NumberOnly</vt:lpstr>
      <vt:lpstr>Calibri</vt:lpstr>
      <vt:lpstr>方正隶书_GBK</vt:lpstr>
      <vt:lpstr>华文中宋</vt:lpstr>
      <vt:lpstr>Sitka Display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彩色斜线</dc:title>
  <dc:creator>第一PPT</dc:creator>
  <cp:keywords>www.1ppt.com</cp:keywords>
  <dc:description>www.1ppt.com</dc:description>
  <cp:lastModifiedBy>Administrator</cp:lastModifiedBy>
  <cp:revision>79</cp:revision>
  <dcterms:created xsi:type="dcterms:W3CDTF">2017-08-18T03:02:00Z</dcterms:created>
  <dcterms:modified xsi:type="dcterms:W3CDTF">2024-02-29T07:47:23Z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B6D83CA612DC494B8A42A418408AF1A8_13</vt:lpwstr>
  </property>
</Properties>
</file>