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5" r:id="rId5"/>
    <p:sldId id="272" r:id="rId6"/>
    <p:sldId id="276" r:id="rId7"/>
    <p:sldId id="259" r:id="rId8"/>
    <p:sldId id="271" r:id="rId9"/>
    <p:sldId id="270" r:id="rId10"/>
    <p:sldId id="261" r:id="rId11"/>
    <p:sldId id="266" r:id="rId12"/>
    <p:sldId id="280" r:id="rId13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581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DD8"/>
    <a:srgbClr val="BF8714"/>
    <a:srgbClr val="886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15" autoAdjust="0"/>
  </p:normalViewPr>
  <p:slideViewPr>
    <p:cSldViewPr snapToGrid="0" showGuides="1">
      <p:cViewPr varScale="1">
        <p:scale>
          <a:sx n="78" d="100"/>
          <a:sy n="78" d="100"/>
        </p:scale>
        <p:origin x="-90" y="-1422"/>
      </p:cViewPr>
      <p:guideLst>
        <p:guide orient="horz" pos="2160"/>
        <p:guide pos="3840"/>
        <p:guide orient="horz" pos="158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9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6398892" y="421675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12222" y="1008354"/>
            <a:ext cx="3726075" cy="366693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138295" y="2260600"/>
            <a:ext cx="3917315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4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</a:t>
            </a:r>
            <a:endParaRPr lang="zh-CN" altLang="en-US" sz="4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4285" y="3681095"/>
            <a:ext cx="746760" cy="191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61476" y="2231155"/>
            <a:ext cx="2775095" cy="2731046"/>
          </a:xfrm>
          <a:prstGeom prst="rect">
            <a:avLst/>
          </a:prstGeom>
        </p:spPr>
      </p:pic>
      <p:sp>
        <p:nvSpPr>
          <p:cNvPr id="9" name="TextBox 76"/>
          <p:cNvSpPr txBox="1"/>
          <p:nvPr>
            <p:custDataLst>
              <p:tags r:id="rId2"/>
            </p:custDataLst>
          </p:nvPr>
        </p:nvSpPr>
        <p:spPr>
          <a:xfrm>
            <a:off x="3920490" y="1823085"/>
            <a:ext cx="3312795" cy="39116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阻轮式阻车器介绍</a:t>
            </a:r>
            <a:endParaRPr lang="zh-CN" altLang="en-US" sz="21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>
            <p:custDataLst>
              <p:tags r:id="rId3"/>
            </p:custDataLst>
          </p:nvPr>
        </p:nvSpPr>
        <p:spPr>
          <a:xfrm>
            <a:off x="3317348" y="1869929"/>
            <a:ext cx="544861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7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7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4"/>
            </p:custDataLst>
          </p:nvPr>
        </p:nvCxnSpPr>
        <p:spPr>
          <a:xfrm>
            <a:off x="3862208" y="1847184"/>
            <a:ext cx="0" cy="530239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76"/>
          <p:cNvSpPr txBox="1"/>
          <p:nvPr>
            <p:custDataLst>
              <p:tags r:id="rId5"/>
            </p:custDataLst>
          </p:nvPr>
        </p:nvSpPr>
        <p:spPr>
          <a:xfrm>
            <a:off x="3996055" y="2667635"/>
            <a:ext cx="3335020" cy="39116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阻轮式阻车器组成</a:t>
            </a:r>
            <a:endParaRPr lang="zh-CN" altLang="en-US" sz="21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>
            <p:custDataLst>
              <p:tags r:id="rId6"/>
            </p:custDataLst>
          </p:nvPr>
        </p:nvSpPr>
        <p:spPr>
          <a:xfrm>
            <a:off x="3317348" y="2714284"/>
            <a:ext cx="544861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7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7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7"/>
            </p:custDataLst>
          </p:nvPr>
        </p:nvCxnSpPr>
        <p:spPr>
          <a:xfrm>
            <a:off x="3862208" y="2691538"/>
            <a:ext cx="0" cy="530239"/>
          </a:xfrm>
          <a:prstGeom prst="line">
            <a:avLst/>
          </a:prstGeom>
          <a:ln w="28575">
            <a:solidFill>
              <a:srgbClr val="886D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76"/>
          <p:cNvSpPr txBox="1"/>
          <p:nvPr>
            <p:custDataLst>
              <p:tags r:id="rId8"/>
            </p:custDataLst>
          </p:nvPr>
        </p:nvSpPr>
        <p:spPr>
          <a:xfrm>
            <a:off x="3920490" y="3512185"/>
            <a:ext cx="3312795" cy="39116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阻轮式阻车器用途</a:t>
            </a:r>
            <a:endParaRPr lang="zh-CN" altLang="en-US" sz="21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>
            <p:custDataLst>
              <p:tags r:id="rId9"/>
            </p:custDataLst>
          </p:nvPr>
        </p:nvSpPr>
        <p:spPr>
          <a:xfrm>
            <a:off x="3317348" y="3558638"/>
            <a:ext cx="544861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7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7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10"/>
            </p:custDataLst>
          </p:nvPr>
        </p:nvCxnSpPr>
        <p:spPr>
          <a:xfrm>
            <a:off x="3862208" y="3535893"/>
            <a:ext cx="0" cy="530239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MH_Others_10" descr="#wm#_48_07_*Z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317501" y="275593"/>
            <a:ext cx="1144739" cy="1147180"/>
          </a:xfrm>
          <a:prstGeom prst="ellipse">
            <a:avLst/>
          </a:prstGeom>
          <a:solidFill>
            <a:srgbClr val="BF8714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5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54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MH_Others_11" descr="#wm#_48_07_*Z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115042" y="1131623"/>
            <a:ext cx="694392" cy="695871"/>
          </a:xfrm>
          <a:prstGeom prst="ellipse">
            <a:avLst/>
          </a:prstGeom>
          <a:solidFill>
            <a:srgbClr val="886D27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300" kern="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3300" kern="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MH_Others_12"/>
          <p:cNvSpPr txBox="1"/>
          <p:nvPr>
            <p:custDataLst>
              <p:tags r:id="rId13"/>
            </p:custDataLst>
          </p:nvPr>
        </p:nvSpPr>
        <p:spPr>
          <a:xfrm>
            <a:off x="7613934" y="1479559"/>
            <a:ext cx="459268" cy="205963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650240" y="27940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阻轮式阻车器</a:t>
            </a:r>
            <a:endParaRPr lang="zh-CN" altLang="en-US" sz="2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50443" y="175152"/>
            <a:ext cx="0" cy="530239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对角圆角矩形 7"/>
          <p:cNvSpPr/>
          <p:nvPr/>
        </p:nvSpPr>
        <p:spPr>
          <a:xfrm>
            <a:off x="4606925" y="1619885"/>
            <a:ext cx="3295650" cy="2165985"/>
          </a:xfrm>
          <a:prstGeom prst="round2DiagRect">
            <a:avLst/>
          </a:prstGeom>
          <a:solidFill>
            <a:srgbClr val="BF8714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" name="圆角矩形 4"/>
          <p:cNvSpPr/>
          <p:nvPr/>
        </p:nvSpPr>
        <p:spPr>
          <a:xfrm>
            <a:off x="5528310" y="1686560"/>
            <a:ext cx="2303145" cy="1986280"/>
          </a:xfrm>
          <a:prstGeom prst="round2DiagRect">
            <a:avLst/>
          </a:prstGeom>
          <a:solidFill>
            <a:srgbClr val="E7EDD8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0" name="TextBox 40"/>
          <p:cNvSpPr txBox="1"/>
          <p:nvPr/>
        </p:nvSpPr>
        <p:spPr>
          <a:xfrm flipH="1">
            <a:off x="4797566" y="1808575"/>
            <a:ext cx="648660" cy="4016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en-US" altLang="zh-CN" sz="2700" b="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700" b="0" dirty="0">
              <a:solidFill>
                <a:schemeClr val="bg1"/>
              </a:soli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735965" y="1808480"/>
            <a:ext cx="3295650" cy="2111375"/>
          </a:xfrm>
          <a:prstGeom prst="round2DiagRect">
            <a:avLst/>
          </a:prstGeom>
          <a:solidFill>
            <a:srgbClr val="886D27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7" name="圆角矩形 4"/>
          <p:cNvSpPr/>
          <p:nvPr/>
        </p:nvSpPr>
        <p:spPr>
          <a:xfrm>
            <a:off x="1656715" y="1927860"/>
            <a:ext cx="2303145" cy="1925320"/>
          </a:xfrm>
          <a:prstGeom prst="round2DiagRect">
            <a:avLst/>
          </a:prstGeom>
          <a:solidFill>
            <a:srgbClr val="E7EDD8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8" name="TextBox 40"/>
          <p:cNvSpPr txBox="1"/>
          <p:nvPr/>
        </p:nvSpPr>
        <p:spPr>
          <a:xfrm flipH="1">
            <a:off x="926477" y="3329052"/>
            <a:ext cx="648660" cy="40068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en-US" altLang="zh-CN" sz="2700" b="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700" b="0" dirty="0">
              <a:solidFill>
                <a:schemeClr val="bg1"/>
              </a:soli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阻车器 (2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6120" y="1686560"/>
            <a:ext cx="1771650" cy="1925320"/>
          </a:xfrm>
          <a:prstGeom prst="rect">
            <a:avLst/>
          </a:prstGeom>
        </p:spPr>
      </p:pic>
      <p:pic>
        <p:nvPicPr>
          <p:cNvPr id="5" name="图片 4" descr="阻车器 (2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260" y="1927860"/>
            <a:ext cx="1771650" cy="1925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098500" y="1567543"/>
            <a:ext cx="3328527" cy="3275693"/>
          </a:xfrm>
          <a:prstGeom prst="rect">
            <a:avLst/>
          </a:prstGeom>
        </p:spPr>
      </p:pic>
      <p:sp>
        <p:nvSpPr>
          <p:cNvPr id="22" name="TextBox 76"/>
          <p:cNvSpPr txBox="1"/>
          <p:nvPr/>
        </p:nvSpPr>
        <p:spPr>
          <a:xfrm>
            <a:off x="655964" y="2461251"/>
            <a:ext cx="754053" cy="7001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41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1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1788160" y="1864995"/>
            <a:ext cx="3282950" cy="23082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阻轮式阻车器主要由抱轨器、操作手柄、缓冲弹簧及底座等组成。操作手柄及底座的作用与阻碰头式阻车器相同；抱轨器用于卡住自由滑行的矿车车轮，从而起到阻车作用；缓冲弹簧用于缓解矿车对阻车器的冲击，起到保护作用。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788160" y="814070"/>
            <a:ext cx="3734435" cy="437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阻轮式阻车器介绍</a:t>
            </a:r>
            <a:endParaRPr lang="zh-CN" altLang="en-US" sz="24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510923" y="2215836"/>
            <a:ext cx="0" cy="1183328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118735" y="247904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阻轮式阻车器</a:t>
            </a:r>
            <a:endParaRPr lang="zh-CN" altLang="en-US" sz="2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937963" y="2437022"/>
            <a:ext cx="0" cy="530239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923934" y="1015831"/>
            <a:ext cx="2960656" cy="3663550"/>
          </a:xfrm>
          <a:prstGeom prst="rect">
            <a:avLst/>
          </a:prstGeom>
        </p:spPr>
      </p:pic>
      <p:pic>
        <p:nvPicPr>
          <p:cNvPr id="3" name="图片 2" descr="阻车器 (25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985" y="1701800"/>
            <a:ext cx="2032000" cy="2299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3197" y="1105678"/>
            <a:ext cx="2363561" cy="3589383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118109" y="1105678"/>
            <a:ext cx="1350606" cy="1350606"/>
          </a:xfrm>
          <a:prstGeom prst="rect">
            <a:avLst/>
          </a:prstGeom>
          <a:solidFill>
            <a:srgbClr val="BF8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570067" y="1105678"/>
            <a:ext cx="3920737" cy="1350606"/>
          </a:xfrm>
          <a:prstGeom prst="rect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76"/>
          <p:cNvSpPr txBox="1"/>
          <p:nvPr/>
        </p:nvSpPr>
        <p:spPr>
          <a:xfrm>
            <a:off x="4817745" y="1579880"/>
            <a:ext cx="3298825" cy="34544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阻轮式阻车器组成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Group 23"/>
          <p:cNvGrpSpPr/>
          <p:nvPr/>
        </p:nvGrpSpPr>
        <p:grpSpPr>
          <a:xfrm>
            <a:off x="3395941" y="1487394"/>
            <a:ext cx="794942" cy="587174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16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531870" y="3089275"/>
            <a:ext cx="4584700" cy="16681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阻车器有阻轮式阻车器和勾式阻车器两种，它们都是由一对阻爪、支架、缓冲机构、驱动装置等组成。肆零零捌捌陆零伍叁柒，其不同之处是：前者阻矿车的车轮，而后者则阻矿车的碰头、挡板或车轴。</a:t>
            </a: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 </a:t>
            </a:r>
            <a:endParaRPr lang="en-US" altLang="zh-CN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650240" y="27940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阻轮式阻车器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50443" y="175152"/>
            <a:ext cx="0" cy="530239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1"/>
            </p:custDataLst>
          </p:nvPr>
        </p:nvSpPr>
        <p:spPr bwMode="auto">
          <a:xfrm>
            <a:off x="916305" y="1444625"/>
            <a:ext cx="2900680" cy="2647315"/>
          </a:xfrm>
          <a:prstGeom prst="rect">
            <a:avLst/>
          </a:prstGeom>
          <a:noFill/>
          <a:ln w="19050">
            <a:solidFill>
              <a:srgbClr val="886D27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73" tIns="34287" rIns="68573" bIns="34287" anchor="ctr"/>
          <a:lstStyle/>
          <a:p>
            <a:pPr marL="0" lvl="2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01600" algn="l"/>
              </a:tabLst>
              <a:defRPr/>
            </a:pPr>
            <a:endParaRPr lang="zh-CN" altLang="en-US" dirty="0">
              <a:solidFill>
                <a:srgbClr val="F464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509390" y="1182027"/>
            <a:ext cx="1648007" cy="525528"/>
          </a:xfrm>
          <a:prstGeom prst="roundRect">
            <a:avLst/>
          </a:prstGeom>
          <a:solidFill>
            <a:srgbClr val="886D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4870450" y="1444625"/>
            <a:ext cx="2900680" cy="2647315"/>
          </a:xfrm>
          <a:prstGeom prst="rect">
            <a:avLst/>
          </a:prstGeom>
          <a:noFill/>
          <a:ln w="19050">
            <a:solidFill>
              <a:srgbClr val="BF8714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73" tIns="34287" rIns="68573" bIns="34287" anchor="ctr"/>
          <a:lstStyle/>
          <a:p>
            <a:pPr marL="0" lvl="2" algn="ctr" defTabSz="0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01600" algn="l"/>
              </a:tabLst>
              <a:defRPr/>
            </a:pPr>
            <a:endParaRPr lang="zh-CN" altLang="en-US" dirty="0">
              <a:solidFill>
                <a:srgbClr val="F464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>
            <p:custDataLst>
              <p:tags r:id="rId4"/>
            </p:custDataLst>
          </p:nvPr>
        </p:nvSpPr>
        <p:spPr>
          <a:xfrm>
            <a:off x="5549895" y="1181635"/>
            <a:ext cx="1648007" cy="525528"/>
          </a:xfrm>
          <a:prstGeom prst="roundRect">
            <a:avLst/>
          </a:prstGeom>
          <a:solidFill>
            <a:srgbClr val="BF871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1"/>
              </a:solidFill>
            </a:endParaRPr>
          </a:p>
        </p:txBody>
      </p:sp>
      <p:pic>
        <p:nvPicPr>
          <p:cNvPr id="3" name="图片 2" descr="阻车器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325" y="1868170"/>
            <a:ext cx="2279015" cy="2112010"/>
          </a:xfrm>
          <a:prstGeom prst="rect">
            <a:avLst/>
          </a:prstGeom>
        </p:spPr>
      </p:pic>
      <p:pic>
        <p:nvPicPr>
          <p:cNvPr id="5" name="图片 4" descr="阻车器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820" y="1868170"/>
            <a:ext cx="2279015" cy="2112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540" y="1239718"/>
            <a:ext cx="7900921" cy="171653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86592" y="1576450"/>
            <a:ext cx="1977242" cy="2627396"/>
          </a:xfrm>
          <a:prstGeom prst="rect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6"/>
          <p:cNvSpPr txBox="1"/>
          <p:nvPr/>
        </p:nvSpPr>
        <p:spPr>
          <a:xfrm>
            <a:off x="1087120" y="2630805"/>
            <a:ext cx="1976755" cy="34544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18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阻轮式阻车器用途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76295" y="3110230"/>
            <a:ext cx="5045075" cy="16681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阻轮式阻车器斜井轨道运输是矿山运输的组成部分，是煤矿</a:t>
            </a: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an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全生产的重要环节，山东矿安机电有限公司，负担着提升煤炭、岩石、下放设备材料等任务。此外，阻车器在使用上的要求也越来越高，并且手动阻车器有逐渐被气动阻车器取代的趋势。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6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376170" y="1215390"/>
            <a:ext cx="1158240" cy="1059815"/>
          </a:xfrm>
          <a:prstGeom prst="teardrop">
            <a:avLst/>
          </a:prstGeom>
          <a:solidFill>
            <a:srgbClr val="886D27"/>
          </a:solidFill>
          <a:ln w="190500" cap="sq" cmpd="sng">
            <a:noFill/>
            <a:round/>
          </a:ln>
        </p:spPr>
        <p:txBody>
          <a:bodyPr lIns="52951" tIns="26475" rIns="52951" bIns="26475" anchor="ctr"/>
          <a:lstStyle/>
          <a:p>
            <a:pPr algn="ctr"/>
            <a:r>
              <a:rPr lang="zh-CN" altLang="en-US" sz="18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阻轮式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椭圆 6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76170" y="3292475"/>
            <a:ext cx="1158240" cy="1059815"/>
          </a:xfrm>
          <a:prstGeom prst="teardrop">
            <a:avLst/>
          </a:prstGeom>
          <a:solidFill>
            <a:srgbClr val="BF8714"/>
          </a:solidFill>
          <a:ln w="190500" cap="sq" cmpd="sng">
            <a:noFill/>
            <a:round/>
          </a:ln>
        </p:spPr>
        <p:txBody>
          <a:bodyPr lIns="52951" tIns="26475" rIns="52951" bIns="26475" anchor="ctr"/>
          <a:lstStyle/>
          <a:p>
            <a:pPr algn="l"/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阻车器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阻车器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070" y="2728595"/>
            <a:ext cx="2251075" cy="2251075"/>
          </a:xfrm>
          <a:prstGeom prst="rect">
            <a:avLst/>
          </a:prstGeom>
        </p:spPr>
      </p:pic>
      <p:pic>
        <p:nvPicPr>
          <p:cNvPr id="5" name="图片 4" descr="阻车器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070" y="382270"/>
            <a:ext cx="2251075" cy="2251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12222" y="1008354"/>
            <a:ext cx="3726075" cy="3666931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4833257" y="2290904"/>
            <a:ext cx="412546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</a:t>
            </a:r>
            <a:r>
              <a:rPr lang="zh-CN" altLang="en-US" sz="32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谢一路有你</a:t>
            </a:r>
            <a:endParaRPr lang="zh-CN" altLang="en-US" sz="32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2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3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4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5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6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7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8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9.xml><?xml version="1.0" encoding="utf-8"?>
<p:tagLst xmlns:p="http://schemas.openxmlformats.org/presentationml/2006/main">
  <p:tag name="KSO_WM_DIAGRAM_VIRTUALLY_FRAME" val="{&quot;height&quot;:187.05,&quot;left&quot;:261.2085039370079,&quot;top&quot;:143.55,&quot;width&quot;:320.4914960629921}"/>
</p:tagLst>
</file>

<file path=ppt/tags/tag10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11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12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13.xml><?xml version="1.0" encoding="utf-8"?>
<p:tagLst xmlns:p="http://schemas.openxmlformats.org/presentationml/2006/main">
  <p:tag name="KSO_WM_DIAGRAM_VIRTUALLY_FRAME" val="{&quot;height&quot;:260.43086614173234,&quot;left&quot;:72.13448818897638,&quot;top&quot;:93.04212598425195,&quot;width&quot;:539.7655118110235}"/>
</p:tagLst>
</file>

<file path=ppt/tags/tag14.xml><?xml version="1.0" encoding="utf-8"?>
<p:tagLst xmlns:p="http://schemas.openxmlformats.org/presentationml/2006/main">
  <p:tag name="KSO_WM_DIAGRAM_VIRTUALLY_FRAME" val="{&quot;height&quot;:260.43086614173234,&quot;left&quot;:72.13448818897638,&quot;top&quot;:93.04212598425195,&quot;width&quot;:539.7655118110235}"/>
</p:tagLst>
</file>

<file path=ppt/tags/tag15.xml><?xml version="1.0" encoding="utf-8"?>
<p:tagLst xmlns:p="http://schemas.openxmlformats.org/presentationml/2006/main">
  <p:tag name="KSO_WM_DIAGRAM_VIRTUALLY_FRAME" val="{&quot;height&quot;:260.43086614173234,&quot;left&quot;:72.13448818897638,&quot;top&quot;:93.04212598425195,&quot;width&quot;:539.7655118110235}"/>
</p:tagLst>
</file>

<file path=ppt/tags/tag16.xml><?xml version="1.0" encoding="utf-8"?>
<p:tagLst xmlns:p="http://schemas.openxmlformats.org/presentationml/2006/main">
  <p:tag name="KSO_WM_DIAGRAM_VIRTUALLY_FRAME" val="{&quot;height&quot;:260.43086614173234,&quot;left&quot;:72.13448818897638,&quot;top&quot;:93.04212598425195,&quot;width&quot;:539.7655118110235}"/>
</p:tagLst>
</file>

<file path=ppt/tags/tag17.xml><?xml version="1.0" encoding="utf-8"?>
<p:tagLst xmlns:p="http://schemas.openxmlformats.org/presentationml/2006/main">
  <p:tag name="KSO_WM_DIAGRAM_VIRTUALLY_FRAME" val="{&quot;height&quot;:247,&quot;left&quot;:124.39464566929132,&quot;top&quot;:95.7,&quot;width&quot;:528.316535433071}"/>
</p:tagLst>
</file>

<file path=ppt/tags/tag18.xml><?xml version="1.0" encoding="utf-8"?>
<p:tagLst xmlns:p="http://schemas.openxmlformats.org/presentationml/2006/main">
  <p:tag name="KSO_WM_DIAGRAM_VIRTUALLY_FRAME" val="{&quot;height&quot;:247,&quot;left&quot;:124.39464566929132,&quot;top&quot;:95.7,&quot;width&quot;:528.316535433071}"/>
</p:tagLst>
</file>

<file path=ppt/tags/tag19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WPS 演示</Application>
  <PresentationFormat>全屏显示(16:9)</PresentationFormat>
  <Paragraphs>52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黑体</vt:lpstr>
      <vt:lpstr>Times New Roman</vt:lpstr>
      <vt:lpstr>华文细黑</vt:lpstr>
      <vt:lpstr>Calibri</vt:lpstr>
      <vt:lpstr>Agency FB</vt:lpstr>
      <vt:lpstr>Trebuchet MS</vt:lpstr>
      <vt:lpstr>方正隶书_GBK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清新小树</dc:title>
  <dc:creator>第一PPT</dc:creator>
  <cp:keywords>www.1ppt.com</cp:keywords>
  <dc:description>www.1ppt.com</dc:description>
  <cp:lastModifiedBy>Administrator</cp:lastModifiedBy>
  <cp:revision>35</cp:revision>
  <dcterms:created xsi:type="dcterms:W3CDTF">2017-03-23T05:26:00Z</dcterms:created>
  <dcterms:modified xsi:type="dcterms:W3CDTF">2024-11-21T07:25:57Z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2052-12.1.0.18912</vt:lpwstr>
  </property>
  <property fmtid="{D5CDD505-2E9C-101B-9397-08002B2CF9AE}" pid="3" name="ICV">
    <vt:lpwstr>FCC2208B19E64AB49483174F1A060365_13</vt:lpwstr>
  </property>
</Properties>
</file>