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19" r:id="rId1"/>
    <p:sldMasterId id="2147489456" r:id="rId2"/>
  </p:sldMasterIdLst>
  <p:notesMasterIdLst>
    <p:notesMasterId r:id="rId3"/>
  </p:notesMasterIdLst>
  <p:sldIdLst>
    <p:sldId id="2963" r:id="rId4"/>
    <p:sldId id="2968" r:id="rId5"/>
    <p:sldId id="2972" r:id="rId6"/>
    <p:sldId id="2975" r:id="rId7"/>
    <p:sldId id="2981" r:id="rId9"/>
    <p:sldId id="2984" r:id="rId10"/>
    <p:sldId id="2987" r:id="rId11"/>
    <p:sldId id="2990" r:id="rId12"/>
    <p:sldId id="2993" r:id="rId13"/>
    <p:sldId id="2999" r:id="rId15"/>
    <p:sldId id="3002" r:id="rId16"/>
    <p:sldId id="3005" r:id="rId17"/>
    <p:sldId id="3008" r:id="rId18"/>
    <p:sldId id="3011" r:id="rId19"/>
    <p:sldId id="3017" r:id="rId21"/>
    <p:sldId id="3020" r:id="rId22"/>
    <p:sldId id="3023" r:id="rId23"/>
    <p:sldId id="3026" r:id="rId24"/>
    <p:sldId id="3029" r:id="rId25"/>
    <p:sldId id="3035" r:id="rId27"/>
    <p:sldId id="3038" r:id="rId28"/>
    <p:sldId id="3041" r:id="rId29"/>
    <p:sldId id="3044" r:id="rId30"/>
    <p:sldId id="3047" r:id="rId31"/>
    <p:sldId id="3053" r:id="rId33"/>
    <p:sldId id="3056" r:id="rId34"/>
    <p:sldId id="3059" r:id="rId35"/>
    <p:sldId id="3062" r:id="rId36"/>
    <p:sldId id="306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20" r:id="rId1"/>
    <p:sldLayoutId id="2147489421" r:id="rId2"/>
    <p:sldLayoutId id="2147489422" r:id="rId3"/>
    <p:sldLayoutId id="2147489423" r:id="rId4"/>
    <p:sldLayoutId id="2147489424" r:id="rId5"/>
    <p:sldLayoutId id="2147489425" r:id="rId6"/>
    <p:sldLayoutId id="2147489426" r:id="rId7"/>
    <p:sldLayoutId id="2147489427" r:id="rId8"/>
    <p:sldLayoutId id="2147489428" r:id="rId9"/>
    <p:sldLayoutId id="2147489429" r:id="rId10"/>
    <p:sldLayoutId id="21474894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57" r:id="rId1"/>
    <p:sldLayoutId id="2147489458" r:id="rId2"/>
    <p:sldLayoutId id="2147489459" r:id="rId3"/>
    <p:sldLayoutId id="2147489460" r:id="rId4"/>
    <p:sldLayoutId id="2147489461" r:id="rId5"/>
    <p:sldLayoutId id="2147489462" r:id="rId6"/>
    <p:sldLayoutId id="2147489463" r:id="rId7"/>
    <p:sldLayoutId id="2147489464" r:id="rId8"/>
    <p:sldLayoutId id="2147489465" r:id="rId9"/>
    <p:sldLayoutId id="2147489466" r:id="rId10"/>
    <p:sldLayoutId id="21474894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tags" Target="../tags/tag746.xml"/><Relationship Id="rId10" Type="http://schemas.openxmlformats.org/officeDocument/2006/relationships/tags" Target="../tags/tag747.xml"/><Relationship Id="rId11" Type="http://schemas.openxmlformats.org/officeDocument/2006/relationships/tags" Target="../tags/tag748.xml"/><Relationship Id="rId12" Type="http://schemas.openxmlformats.org/officeDocument/2006/relationships/tags" Target="../tags/tag7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tags" Target="../tags/tag770.xml"/><Relationship Id="rId10" Type="http://schemas.openxmlformats.org/officeDocument/2006/relationships/tags" Target="../tags/tag771.xml"/><Relationship Id="rId11" Type="http://schemas.openxmlformats.org/officeDocument/2006/relationships/tags" Target="../tags/tag772.xml"/><Relationship Id="rId12" Type="http://schemas.openxmlformats.org/officeDocument/2006/relationships/tags" Target="../tags/tag7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tags" Target="../tags/tag793.xml"/><Relationship Id="rId14" Type="http://schemas.openxmlformats.org/officeDocument/2006/relationships/tags" Target="../tags/tag794.xml"/><Relationship Id="rId15" Type="http://schemas.openxmlformats.org/officeDocument/2006/relationships/tags" Target="../tags/tag795.xml"/><Relationship Id="rId16" Type="http://schemas.openxmlformats.org/officeDocument/2006/relationships/tags" Target="../tags/tag796.xml"/><Relationship Id="rId17" Type="http://schemas.openxmlformats.org/officeDocument/2006/relationships/tags" Target="../tags/tag797.xml"/><Relationship Id="rId18" Type="http://schemas.openxmlformats.org/officeDocument/2006/relationships/tags" Target="../tags/tag798.xml"/><Relationship Id="rId19" Type="http://schemas.openxmlformats.org/officeDocument/2006/relationships/tags" Target="../tags/tag799.xml"/><Relationship Id="rId20" Type="http://schemas.openxmlformats.org/officeDocument/2006/relationships/tags" Target="../tags/tag80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tags" Target="../tags/tag813.xml"/><Relationship Id="rId10" Type="http://schemas.openxmlformats.org/officeDocument/2006/relationships/tags" Target="../tags/tag814.xml"/><Relationship Id="rId11" Type="http://schemas.openxmlformats.org/officeDocument/2006/relationships/tags" Target="../tags/tag815.xml"/><Relationship Id="rId12" Type="http://schemas.openxmlformats.org/officeDocument/2006/relationships/tags" Target="../tags/tag8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7.xml"/><Relationship Id="rId2" Type="http://schemas.openxmlformats.org/officeDocument/2006/relationships/tags" Target="../tags/tag818.xml"/><Relationship Id="rId3" Type="http://schemas.openxmlformats.org/officeDocument/2006/relationships/tags" Target="../tags/tag81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tags" Target="../tags/tag823.xml"/><Relationship Id="rId5" Type="http://schemas.openxmlformats.org/officeDocument/2006/relationships/tags" Target="../tags/tag824.xml"/><Relationship Id="rId6" Type="http://schemas.openxmlformats.org/officeDocument/2006/relationships/tags" Target="../tags/tag825.xml"/><Relationship Id="rId7" Type="http://schemas.openxmlformats.org/officeDocument/2006/relationships/tags" Target="../tags/tag826.xml"/><Relationship Id="rId8" Type="http://schemas.openxmlformats.org/officeDocument/2006/relationships/tags" Target="../tags/tag827.xml"/><Relationship Id="rId9" Type="http://schemas.openxmlformats.org/officeDocument/2006/relationships/tags" Target="../tags/tag828.xml"/><Relationship Id="rId10" Type="http://schemas.openxmlformats.org/officeDocument/2006/relationships/tags" Target="../tags/tag829.xml"/><Relationship Id="rId11" Type="http://schemas.openxmlformats.org/officeDocument/2006/relationships/tags" Target="../tags/tag830.xml"/><Relationship Id="rId12" Type="http://schemas.openxmlformats.org/officeDocument/2006/relationships/tags" Target="../tags/tag831.xml"/><Relationship Id="rId13" Type="http://schemas.openxmlformats.org/officeDocument/2006/relationships/tags" Target="../tags/tag832.xml"/><Relationship Id="rId14" Type="http://schemas.openxmlformats.org/officeDocument/2006/relationships/tags" Target="../tags/tag833.xml"/><Relationship Id="rId15" Type="http://schemas.openxmlformats.org/officeDocument/2006/relationships/tags" Target="../tags/tag834.xml"/><Relationship Id="rId16" Type="http://schemas.openxmlformats.org/officeDocument/2006/relationships/tags" Target="../tags/tag83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tags" Target="../tags/tag839.xml"/><Relationship Id="rId5" Type="http://schemas.openxmlformats.org/officeDocument/2006/relationships/tags" Target="../tags/tag840.xml"/><Relationship Id="rId6" Type="http://schemas.openxmlformats.org/officeDocument/2006/relationships/tags" Target="../tags/tag841.xml"/><Relationship Id="rId7" Type="http://schemas.openxmlformats.org/officeDocument/2006/relationships/tags" Target="../tags/tag842.xml"/><Relationship Id="rId8" Type="http://schemas.openxmlformats.org/officeDocument/2006/relationships/tags" Target="../tags/tag843.xml"/><Relationship Id="rId9" Type="http://schemas.openxmlformats.org/officeDocument/2006/relationships/tags" Target="../tags/tag844.xml"/><Relationship Id="rId10" Type="http://schemas.openxmlformats.org/officeDocument/2006/relationships/tags" Target="../tags/tag845.xml"/><Relationship Id="rId11" Type="http://schemas.openxmlformats.org/officeDocument/2006/relationships/tags" Target="../tags/tag846.xml"/><Relationship Id="rId12" Type="http://schemas.openxmlformats.org/officeDocument/2006/relationships/tags" Target="../tags/tag84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tags" Target="../tags/tag870.xml"/><Relationship Id="rId5" Type="http://schemas.openxmlformats.org/officeDocument/2006/relationships/tags" Target="../tags/tag871.xml"/><Relationship Id="rId6" Type="http://schemas.openxmlformats.org/officeDocument/2006/relationships/tags" Target="../tags/tag872.xml"/><Relationship Id="rId7" Type="http://schemas.openxmlformats.org/officeDocument/2006/relationships/tags" Target="../tags/tag873.xml"/><Relationship Id="rId8" Type="http://schemas.openxmlformats.org/officeDocument/2006/relationships/tags" Target="../tags/tag874.xml"/><Relationship Id="rId9" Type="http://schemas.openxmlformats.org/officeDocument/2006/relationships/tags" Target="../tags/tag875.xml"/><Relationship Id="rId10" Type="http://schemas.openxmlformats.org/officeDocument/2006/relationships/tags" Target="../tags/tag876.xml"/><Relationship Id="rId11" Type="http://schemas.openxmlformats.org/officeDocument/2006/relationships/tags" Target="../tags/tag877.xml"/><Relationship Id="rId12" Type="http://schemas.openxmlformats.org/officeDocument/2006/relationships/tags" Target="../tags/tag8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87.xml"/><Relationship Id="rId2" Type="http://schemas.openxmlformats.org/officeDocument/2006/relationships/tags" Target="../tags/tag888.xml"/><Relationship Id="rId3" Type="http://schemas.openxmlformats.org/officeDocument/2006/relationships/tags" Target="../tags/tag889.xml"/><Relationship Id="rId4" Type="http://schemas.openxmlformats.org/officeDocument/2006/relationships/tags" Target="../tags/tag890.xml"/><Relationship Id="rId5" Type="http://schemas.openxmlformats.org/officeDocument/2006/relationships/tags" Target="../tags/tag891.xml"/><Relationship Id="rId6" Type="http://schemas.openxmlformats.org/officeDocument/2006/relationships/tags" Target="../tags/tag892.xml"/><Relationship Id="rId7" Type="http://schemas.openxmlformats.org/officeDocument/2006/relationships/tags" Target="../tags/tag893.xml"/><Relationship Id="rId8" Type="http://schemas.openxmlformats.org/officeDocument/2006/relationships/tags" Target="../tags/tag894.xml"/><Relationship Id="rId9" Type="http://schemas.openxmlformats.org/officeDocument/2006/relationships/tags" Target="../tags/tag895.xml"/><Relationship Id="rId10" Type="http://schemas.openxmlformats.org/officeDocument/2006/relationships/tags" Target="../tags/tag896.xml"/><Relationship Id="rId11" Type="http://schemas.openxmlformats.org/officeDocument/2006/relationships/tags" Target="../tags/tag897.xml"/><Relationship Id="rId12" Type="http://schemas.openxmlformats.org/officeDocument/2006/relationships/tags" Target="../tags/tag89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tags" Target="../tags/tag914.xml"/><Relationship Id="rId14" Type="http://schemas.openxmlformats.org/officeDocument/2006/relationships/tags" Target="../tags/tag915.xml"/><Relationship Id="rId15" Type="http://schemas.openxmlformats.org/officeDocument/2006/relationships/tags" Target="../tags/tag916.xml"/><Relationship Id="rId16" Type="http://schemas.openxmlformats.org/officeDocument/2006/relationships/tags" Target="../tags/tag91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tags" Target="../tags/tag930.xml"/><Relationship Id="rId14" Type="http://schemas.openxmlformats.org/officeDocument/2006/relationships/tags" Target="../tags/tag931.xml"/><Relationship Id="rId15" Type="http://schemas.openxmlformats.org/officeDocument/2006/relationships/tags" Target="../tags/tag932.xml"/><Relationship Id="rId16" Type="http://schemas.openxmlformats.org/officeDocument/2006/relationships/tags" Target="../tags/tag933.xml"/><Relationship Id="rId17" Type="http://schemas.openxmlformats.org/officeDocument/2006/relationships/tags" Target="../tags/tag934.xml"/><Relationship Id="rId18" Type="http://schemas.openxmlformats.org/officeDocument/2006/relationships/tags" Target="../tags/tag935.xml"/><Relationship Id="rId19" Type="http://schemas.openxmlformats.org/officeDocument/2006/relationships/tags" Target="../tags/tag936.xml"/><Relationship Id="rId20" Type="http://schemas.openxmlformats.org/officeDocument/2006/relationships/tags" Target="../tags/tag93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tags" Target="../tags/tag949.xml"/><Relationship Id="rId5" Type="http://schemas.openxmlformats.org/officeDocument/2006/relationships/tags" Target="../tags/tag950.xml"/><Relationship Id="rId6" Type="http://schemas.openxmlformats.org/officeDocument/2006/relationships/tags" Target="../tags/tag951.xml"/><Relationship Id="rId7" Type="http://schemas.openxmlformats.org/officeDocument/2006/relationships/tags" Target="../tags/tag952.xml"/><Relationship Id="rId8" Type="http://schemas.openxmlformats.org/officeDocument/2006/relationships/tags" Target="../tags/tag953.xml"/><Relationship Id="rId9" Type="http://schemas.openxmlformats.org/officeDocument/2006/relationships/tags" Target="../tags/tag954.xml"/><Relationship Id="rId10" Type="http://schemas.openxmlformats.org/officeDocument/2006/relationships/tags" Target="../tags/tag955.xml"/><Relationship Id="rId11" Type="http://schemas.openxmlformats.org/officeDocument/2006/relationships/tags" Target="../tags/tag956.xml"/><Relationship Id="rId12" Type="http://schemas.openxmlformats.org/officeDocument/2006/relationships/tags" Target="../tags/tag95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市场营销与品牌传播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品牌传播方式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品牌形象塑造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市场营销与品牌传播的结合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市场营销策略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产品定位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目标市场：明确产品所面向的消费者群体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竞争分析：分析竞争对手的产品特点，找出自身优势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产品特点：突出产品独特的功能、品质、设计等方面的特点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营销策略：根据产品特点，制定相应的营销策略，如价格、渠道、推广等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目标市场</a:t>
            </a:r>
            <a:endParaRPr altLang="en-US" lang="zh-CN"/>
          </a:p>
        </p:txBody>
      </p:sp>
      <p:sp>
        <p:nvSpPr>
          <p:cNvPr id="1052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目标客户群体：明确目标客户群体，包括年龄、性别、职业、地域等方面的特征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市场规模：评估市场规模，包括潜在客户数量、市场容量和市场份额等方面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目标市场定位：根据目标客户群体的需求和竞争对手的情况，确定产品的市场定位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营销策略：根据目标市场的特点和定位，制定相应的营销策略，包括产品定价、促销活动、渠道选择等方面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营销渠道</a:t>
            </a:r>
            <a:endParaRPr altLang="en-US" lang="zh-CN"/>
          </a:p>
        </p:txBody>
      </p:sp>
      <p:sp>
        <p:nvSpPr>
          <p:cNvPr id="10523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传统渠道：包括实体店、批发商、经销商等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网络渠道：包括电商平台、社交媒体等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直销渠道：包括电话销售、上门推销等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促销渠道：包括打折、赠品等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促销活动</a:t>
            </a:r>
            <a:endParaRPr altLang="en-US" lang="zh-CN"/>
          </a:p>
        </p:txBody>
      </p:sp>
      <p:sp>
        <p:nvSpPr>
          <p:cNvPr id="10526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限时促销：在特定时间内进行促销活动，吸引消费者购买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组合促销：将不同商品组合在一起进行促销活动，吸引消费者购买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打折促销：通过降低商品价格吸引消费者购买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赠品促销：通过赠送礼品或赠品吸引消费者购买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品牌传播方式</a:t>
            </a:r>
            <a:endParaRPr altLang="en-US" lang="zh-CN"/>
          </a:p>
        </p:txBody>
      </p:sp>
      <p:sp>
        <p:nvSpPr>
          <p:cNvPr id="10529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广告宣传</a:t>
            </a:r>
            <a:endParaRPr altLang="en-US" lang="zh-CN"/>
          </a:p>
        </p:txBody>
      </p:sp>
      <p:sp>
        <p:nvSpPr>
          <p:cNvPr id="10537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电视广告：通过电视媒体传播品牌信息，覆盖面广，受众广泛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平面广告：通过报纸、杂志等平面媒体传播品牌信息，形式多样，易于吸引注意力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网络广告：通过互联网传播品牌信息，具有互动性、精准性、可追踪性等优点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户外广告：通过户外场所如建筑物、交通工具等传播品牌信息，具有视觉冲击力强、受众广泛等优点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公关活动</a:t>
            </a:r>
            <a:endParaRPr altLang="en-US" lang="zh-CN"/>
          </a:p>
        </p:txBody>
      </p:sp>
      <p:sp>
        <p:nvSpPr>
          <p:cNvPr id="1054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新闻稿发布：通过媒体渠道发布公司或产品的最新动态和消息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危机公关：在危机事件发生时，采取有效的公关措施，维护品牌形象和声誉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公益活动：组织公益活动，提高品牌形象和社会责任感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社交媒体推广：利用社交媒体平台进行品牌推广和宣传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社交媒体营销</a:t>
            </a:r>
            <a:endParaRPr altLang="en-US" lang="zh-CN"/>
          </a:p>
        </p:txBody>
      </p:sp>
      <p:sp>
        <p:nvSpPr>
          <p:cNvPr id="10543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定义：通过社交媒体平台进行品牌传播和推广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优势：覆盖面广，互动性强，能够精准定位目标受众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策略：制定有针对性的营销计划，运用多种社交媒体平台，提高品牌曝光度和知名度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案例分析：介绍成功的社交媒体营销案例，分析其策略和效果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口碑传播</a:t>
            </a:r>
            <a:endParaRPr altLang="en-US" lang="zh-CN"/>
          </a:p>
        </p:txBody>
      </p:sp>
      <p:sp>
        <p:nvSpPr>
          <p:cNvPr id="1054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定义：指消费者对产品或服务的质量、价格、服务等方面的评价和意见，通过口口相传的方式传播给更多人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特点：可信度高、传播速度快、成本低廉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影响因素：产品质量、服务态度、价格合理等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实施策略：提供优质的产品和服务，建立良好的客户关系，鼓励消费者分享和推荐产品或服务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5494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品牌理念</a:t>
            </a:r>
            <a:endParaRPr altLang="en-US" lang="zh-CN"/>
          </a:p>
        </p:txBody>
      </p:sp>
      <p:sp>
        <p:nvSpPr>
          <p:cNvPr id="10556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品牌价值观：诚信、创新、卓越、共赢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品牌愿景：成为行业内的领导者，为社会创造价值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品牌使命：通过优质的产品和服务，满足客户需求，为客户创造价值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品牌精神：追求卓越，不断超越自我，追求更高的目标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品牌标识</a:t>
            </a:r>
            <a:endParaRPr altLang="en-US" lang="zh-CN"/>
          </a:p>
        </p:txBody>
      </p:sp>
      <p:sp>
        <p:nvSpPr>
          <p:cNvPr id="10559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品牌名称：简洁明了，易于记忆和传播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品牌标志：独特性、辨识度高，与品牌形象相符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品牌口号：传达品牌核心价值，增强品牌认同感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品牌形象：统一、稳定，符合目标受众的审美和心理需求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品牌故事</a:t>
            </a:r>
            <a:endParaRPr altLang="en-US" lang="zh-CN"/>
          </a:p>
        </p:txBody>
      </p:sp>
      <p:sp>
        <p:nvSpPr>
          <p:cNvPr id="10563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品牌起源：讲述品牌的起源和发展历程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品牌理念：阐述品牌的核心价值观和理念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品牌故事：讲述与品牌相关的故事或事件，增强品牌形象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品牌形象：描述品牌在消费者心中的形象和认知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品牌形象代言人</a:t>
            </a:r>
            <a:endParaRPr altLang="en-US" lang="zh-CN"/>
          </a:p>
        </p:txBody>
      </p:sp>
      <p:sp>
        <p:nvSpPr>
          <p:cNvPr id="10566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代言人的选择：根据品牌形象和目标受众选择合适的代言人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代言人的作用：通过代言人的形象和影响力，提升品牌知名度和美誉度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代言人的合作方式：与代言人签订合同，确保代言活动的顺利进行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代言人的效果评估：通过市场调查和数据分析，评估代言活动的效果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市场营销与品牌传播的结合</a:t>
            </a:r>
            <a:endParaRPr altLang="en-US" lang="zh-CN"/>
          </a:p>
        </p:txBody>
      </p:sp>
      <p:sp>
        <p:nvSpPr>
          <p:cNvPr id="10569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营销策略与品牌传播的协调</a:t>
            </a:r>
            <a:endParaRPr altLang="en-US" lang="zh-CN"/>
          </a:p>
        </p:txBody>
      </p:sp>
      <p:sp>
        <p:nvSpPr>
          <p:cNvPr id="10576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6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营销策略与品牌传播的关联性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6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营销策略对品牌传播的影响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6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品牌传播对营销策略的支撑作用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6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6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6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营销策略与品牌传播的协调方法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品牌传播对营销策略的支撑</a:t>
            </a:r>
            <a:endParaRPr altLang="en-US" lang="zh-CN"/>
          </a:p>
        </p:txBody>
      </p:sp>
      <p:sp>
        <p:nvSpPr>
          <p:cNvPr id="10579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品牌传播对营销策略的支撑作用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品牌传播与营销策略的关系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品牌传播在营销策略中的重要性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品牌传播与营销策略的结合方式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62" name="内容占位符 1"/>
          <p:cNvSpPr>
            <a:spLocks noGrp="1"/>
          </p:cNvSpPr>
          <p:nvPr>
            <p:ph idx="45"/>
          </p:nvPr>
        </p:nvSpPr>
        <p:spPr/>
        <p:txBody>
          <a:bodyPr/>
          <a:p>
            <a:r>
              <a:rPr altLang="en-US" lang="zh-CN"/>
              <a:t>市场营销是品牌传播的基础：品牌传播需要以市场营销为基础，通过市场调研、产品定位、目标市场选择等市场营销策略，为品牌传播提供明确的方向和目标。 </a:t>
            </a:r>
            <a:endParaRPr altLang="en-US" lang="zh-CN"/>
          </a:p>
          <a:p>
            <a:r>
              <a:rPr altLang="en-US" lang="zh-CN"/>
              <a:t>品牌传播是市场营销的延伸：品牌传播是市场营销的重要手段之一，通过广告、公关、促销等手段，将品牌信息传递给目标消费者，提高品牌知名度和美誉度，进而促进产品销售和市场份额的增长。 </a:t>
            </a:r>
            <a:endParaRPr altLang="en-US" lang="zh-CN"/>
          </a:p>
          <a:p>
            <a:r>
              <a:rPr altLang="en-US" lang="zh-CN"/>
              <a:t>市场营销与品牌传播相互促进：市场营销和品牌传播是相互促进的关系，市场营销策略的制定和实施需要考虑到品牌传播的需要，而品牌传播也需要以市场营销为基础。 </a:t>
            </a:r>
            <a:endParaRPr altLang="en-US" lang="zh-CN"/>
          </a:p>
          <a:p>
            <a:r>
              <a:rPr altLang="en-US" lang="zh-CN"/>
              <a:t>市场营销与品牌传播的挑战与机遇：随着市场竞争的加剧和消费者需求的多样化，市场营销和品牌传播面临着越来越多的挑战。同时，随着数字化、社交媒体等新兴技术的发展，也为市场营销和品牌传播带来了更多的机遇。</a:t>
            </a:r>
            <a:endParaRPr altLang="en-US" lang="zh-CN"/>
          </a:p>
        </p:txBody>
      </p:sp>
      <p:sp>
        <p:nvSpPr>
          <p:cNvPr id="10582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市场营销与品牌传播的互动关系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85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5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案例名称：可口可乐与奥运会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案例描述：可口可乐作为赞助商，通过奥运会这一全球性体育盛会，提升了品牌知名度和美誉度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案例分析：通过奥运会这一平台，可口可乐成功地将品牌传播到了全球范围内，吸引了更多消费者的关注和喜爱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5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案例启示：市场营销与品牌传播的结合可以通过赞助、广告、公关等多种方式实现，企业可以根据自身情况和目标受众选择合适的方式进行品牌传播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88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数字化营销与品牌传播的融合</a:t>
            </a:r>
            <a:endParaRPr altLang="en-US" lang="zh-CN"/>
          </a:p>
        </p:txBody>
      </p:sp>
      <p:sp>
        <p:nvSpPr>
          <p:cNvPr id="10596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数字化营销与品牌传播的融合方式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数字化营销的发展趋势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品牌传播在数字化营销中的重要性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6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未来数字化营销与品牌传播的发展前景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社交媒体在品牌传播中的重要性</a:t>
            </a:r>
            <a:endParaRPr altLang="en-US" lang="zh-CN"/>
          </a:p>
        </p:txBody>
      </p:sp>
      <p:sp>
        <p:nvSpPr>
          <p:cNvPr id="105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社交媒体成为品牌传播的重要渠道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社交媒体在品牌传播中的优势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社交媒体在品牌传播中的未来发展趋势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社交媒体对品牌传播的影响力不断增强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个性化定制与品牌传播的结合</a:t>
            </a:r>
            <a:endParaRPr altLang="en-US" lang="zh-CN"/>
          </a:p>
        </p:txBody>
      </p:sp>
      <p:sp>
        <p:nvSpPr>
          <p:cNvPr id="10602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602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品牌传播个性化：品牌传播需要针对不同消费者群体进行个性化定制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消费者需求多样化：个性化定制满足消费者个性化需求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数字化技术助力个性化定制与品牌传播结合：数字化技术为个性化定制与品牌传播结合提供了技术支持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2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个性化定制与品牌传播结合的挑战与机遇：个性化定制与品牌传播结合面临挑战，但也存在机遇，需要不断创新和探索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未来市场营销与品牌传播的创新方向</a:t>
            </a:r>
            <a:endParaRPr altLang="en-US" lang="zh-CN"/>
          </a:p>
        </p:txBody>
      </p:sp>
      <p:sp>
        <p:nvSpPr>
          <p:cNvPr id="1060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5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5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数字化和智能化：利用大数据、人工智能等技术提升营销和品牌传播的精准度和效率。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5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5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社交媒体和内容营销：通过社交媒体平台和内容营销策略，与消费者建立更紧密的联系，提升品牌知名度和美誉度。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5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个性化和定制化：根据消费者的需求和偏好，提供个性化的产品和服务，满足消费者的个性化需求。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5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5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5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跨界合作和联合营销：与其他品牌或机构进行跨界合作，共同开展联合营销活动，扩大品牌影响力。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5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85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1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0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2023-12-19T22:29:15Z</dcterms:created>
  <dcterms:modified xsi:type="dcterms:W3CDTF">2023-12-19T22:29:15Z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f4088205ae7741f3873e9662ff28ccbc_21</vt:lpwstr>
  </property>
</Properties>
</file>