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97" r:id="rId1"/>
    <p:sldMasterId id="2147489534" r:id="rId2"/>
  </p:sldMasterIdLst>
  <p:notesMasterIdLst>
    <p:notesMasterId r:id="rId3"/>
  </p:notesMasterIdLst>
  <p:sldIdLst>
    <p:sldId id="2816" r:id="rId4"/>
    <p:sldId id="2819" r:id="rId5"/>
    <p:sldId id="2822" r:id="rId6"/>
    <p:sldId id="2825" r:id="rId7"/>
    <p:sldId id="2828" r:id="rId8"/>
    <p:sldId id="2831" r:id="rId9"/>
    <p:sldId id="2834" r:id="rId10"/>
    <p:sldId id="2837" r:id="rId11"/>
    <p:sldId id="2840" r:id="rId12"/>
    <p:sldId id="2843" r:id="rId13"/>
    <p:sldId id="2846" r:id="rId14"/>
    <p:sldId id="2849" r:id="rId15"/>
    <p:sldId id="2852" r:id="rId1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98" r:id="rId1"/>
    <p:sldLayoutId id="2147489499" r:id="rId2"/>
    <p:sldLayoutId id="2147489500" r:id="rId3"/>
    <p:sldLayoutId id="2147489501" r:id="rId4"/>
    <p:sldLayoutId id="2147489502" r:id="rId5"/>
    <p:sldLayoutId id="2147489503" r:id="rId6"/>
    <p:sldLayoutId id="2147489504" r:id="rId7"/>
    <p:sldLayoutId id="2147489505" r:id="rId8"/>
    <p:sldLayoutId id="2147489506" r:id="rId9"/>
    <p:sldLayoutId id="2147489507" r:id="rId10"/>
    <p:sldLayoutId id="21474895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535" r:id="rId1"/>
    <p:sldLayoutId id="2147489536" r:id="rId2"/>
    <p:sldLayoutId id="2147489537" r:id="rId3"/>
    <p:sldLayoutId id="2147489538" r:id="rId4"/>
    <p:sldLayoutId id="2147489539" r:id="rId5"/>
    <p:sldLayoutId id="2147489540" r:id="rId6"/>
    <p:sldLayoutId id="2147489541" r:id="rId7"/>
    <p:sldLayoutId id="2147489542" r:id="rId8"/>
    <p:sldLayoutId id="2147489543" r:id="rId9"/>
    <p:sldLayoutId id="2147489544" r:id="rId10"/>
    <p:sldLayoutId id="214748954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体育教育的重要性与发展方向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646555"/>
            <a:ext cx="1101725" cy="10033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642110"/>
            <a:ext cx="4208780" cy="10090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体育教育的重要性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288226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3867785"/>
            <a:ext cx="1101725" cy="10033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3863340"/>
            <a:ext cx="4208780" cy="10090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体育教育的发展方向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5089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体育教育的重要性</a:t>
            </a:r>
            <a:endParaRPr altLang="en-US" lang="zh-CN"/>
          </a:p>
        </p:txBody>
      </p:sp>
      <p:sp>
        <p:nvSpPr>
          <p:cNvPr id="1048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促进学生身体健康</a:t>
            </a:r>
            <a:endParaRPr altLang="en-US" lang="zh-CN"/>
          </a:p>
        </p:txBody>
      </p:sp>
      <p:sp>
        <p:nvSpPr>
          <p:cNvPr id="10488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体育教育能够增强学生的身体素质，提高免疫力，减少疾病的发生。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体育教育能够促进学生的身体发育，增强骨骼和肌肉的发育。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体育教育能够提高学生的身体协调性和灵活性，增强学生的自信心。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体育教育能够帮助学生养成良好的运动习惯，保持健康的体魄。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培养学生意志品质</a:t>
            </a:r>
            <a:endParaRPr altLang="en-US" lang="zh-CN"/>
          </a:p>
        </p:txBody>
      </p:sp>
      <p:sp>
        <p:nvSpPr>
          <p:cNvPr id="10488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体育运动中的挫折和失败能够提高学生的抗挫能力，培养他们积极面对困难的态度。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体育教育能够锻炼学生的意志力，培养他们坚持不懈的精神。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体育竞赛能够培养学生的竞争意识和团队合作能力，提高他们的领导力和沟通能力。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长期坚持体育运动能够培养学生的自律性和自我管理能力，有助于他们在学业和未来的工作中更好地发挥。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提高学生心理素质</a:t>
            </a:r>
            <a:endParaRPr altLang="en-US" lang="zh-CN"/>
          </a:p>
        </p:txBody>
      </p:sp>
      <p:sp>
        <p:nvSpPr>
          <p:cNvPr id="10489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体育活动能够提高学生的抗挫折能力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体育教育有助于培养学生的自信心和意志力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体育运动有助于培养学生的团队合作精神和沟通能力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体育教育能够提高学生的自我调节和情绪管理能力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89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体育比赛中的团队配合能够提高学生的协作能力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体育教育能够培养学生的团队协作意识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团队协作能力在职场中非常重要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增强团队协作能力有助于提高工作效率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体育教育的发展方向</a:t>
            </a:r>
            <a:endParaRPr altLang="en-US" lang="zh-CN"/>
          </a:p>
        </p:txBody>
      </p:sp>
      <p:sp>
        <p:nvSpPr>
          <p:cNvPr id="1049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多元化发展</a:t>
            </a:r>
            <a:endParaRPr altLang="en-US" lang="zh-CN"/>
          </a:p>
        </p:txBody>
      </p:sp>
      <p:sp>
        <p:nvSpPr>
          <p:cNvPr id="10490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体育教育内容多样化：除了传统的体育项目，还应包括户外运动、健身、瑜伽等多样化内容。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体育教育形式多元化：利用现代科技手段，如虚拟现实、增强现实等技术，创新教学方式和手段。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体育教育目标多元化：除了强身健体，还应注重培养学生的团队协作、沟通交流等能力。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体育教育评价多元化：采用多种评价方式，如自我评价、同伴评价、教师评价等，全面客观地评价学生的学习成果。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科技化发展</a:t>
            </a:r>
            <a:endParaRPr altLang="en-US" lang="zh-CN"/>
          </a:p>
        </p:txBody>
      </p:sp>
      <p:sp>
        <p:nvSpPr>
          <p:cNvPr id="10491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引入虚拟现实技术，提高体育教学的互动性和趣味性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利用大数据和人工智能分析，优化体育训练和比赛策略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发展智能穿戴设备，实时监测运动员的身体状况和运动表现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探索互联网+体育教育模式，打破地域限制，实现优质资源共享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个性化发展</a:t>
            </a:r>
            <a:endParaRPr altLang="en-US" lang="zh-CN"/>
          </a:p>
        </p:txBody>
      </p:sp>
      <p:sp>
        <p:nvSpPr>
          <p:cNvPr id="104918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体育教育应关注学生的个体差异和兴趣爱好，根据不同学生的特点制定个性化的教育方案。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体育教育应注重培养学生的自主性和创造性，鼓励学生自主选择运动项目和参与方式，激发他们的运动潜能。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体育教育应关注学生的心理健康和社会适应能力，通过运动提高学生的自信心、团队协作能力和社会责任感。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体育教育应加强与科技、文化的融合，利用现代科技手段创新教学方式，拓展学生的体育文化视野。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社会化发展</a:t>
            </a:r>
            <a:endParaRPr altLang="en-US" lang="zh-CN"/>
          </a:p>
        </p:txBody>
      </p:sp>
      <p:sp>
        <p:nvSpPr>
          <p:cNvPr id="104924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体育教育如何适应和推动社会的发展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体育教育在社会化发展中的地位和作用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体育教育如何促进个体社会化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体育教育与社会化发展的关系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30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2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2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2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2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2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2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2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SLIDE_ID" val="custom20231212_2"/>
  <p:tag name="KSO_WM_TEMPLATE_SUBCATEGORY" val="29"/>
  <p:tag name="KSO_WM_TEMPLATE_MASTER_TYPE" val="0"/>
  <p:tag name="KSO_WM_TEMPLATE_COLOR_TYPE" val="0"/>
  <p:tag name="KSO_WM_SLIDE_ITEM_CNT" val="2"/>
  <p:tag name="KSO_WM_SLIDE_INDEX" val="2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173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2024-01-03T12:05:42Z</dcterms:created>
  <dcterms:modified xsi:type="dcterms:W3CDTF">2024-01-03T12:05:42Z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44f24abb2ca44b9799958066db5f8e8d_21</vt:lpwstr>
  </property>
</Properties>
</file>