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3067" r:id="rId1"/>
    <p:sldMasterId id="2147503104" r:id="rId2"/>
  </p:sldMasterIdLst>
  <p:notesMasterIdLst>
    <p:notesMasterId r:id="rId3"/>
  </p:notesMasterIdLst>
  <p:sldIdLst>
    <p:sldId id="9503" r:id="rId4"/>
    <p:sldId id="9508" r:id="rId5"/>
    <p:sldId id="9512" r:id="rId6"/>
    <p:sldId id="9515" r:id="rId7"/>
    <p:sldId id="9521" r:id="rId9"/>
    <p:sldId id="9524" r:id="rId10"/>
    <p:sldId id="9527" r:id="rId11"/>
    <p:sldId id="9530" r:id="rId12"/>
    <p:sldId id="9536" r:id="rId14"/>
    <p:sldId id="9539" r:id="rId15"/>
    <p:sldId id="9542" r:id="rId16"/>
    <p:sldId id="9545" r:id="rId17"/>
    <p:sldId id="9551" r:id="rId19"/>
    <p:sldId id="9554" r:id="rId20"/>
    <p:sldId id="9557" r:id="rId21"/>
    <p:sldId id="9560" r:id="rId22"/>
    <p:sldId id="9566" r:id="rId24"/>
    <p:sldId id="9569" r:id="rId25"/>
    <p:sldId id="9572" r:id="rId26"/>
    <p:sldId id="9575" r:id="rId27"/>
    <p:sldId id="9581" r:id="rId29"/>
    <p:sldId id="9584" r:id="rId30"/>
    <p:sldId id="9587" r:id="rId31"/>
    <p:sldId id="9590"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3068" r:id="rId1"/>
    <p:sldLayoutId id="2147503069" r:id="rId2"/>
    <p:sldLayoutId id="2147503070" r:id="rId3"/>
    <p:sldLayoutId id="2147503071" r:id="rId4"/>
    <p:sldLayoutId id="2147503072" r:id="rId5"/>
    <p:sldLayoutId id="2147503073" r:id="rId6"/>
    <p:sldLayoutId id="2147503074" r:id="rId7"/>
    <p:sldLayoutId id="2147503075" r:id="rId8"/>
    <p:sldLayoutId id="2147503076" r:id="rId9"/>
    <p:sldLayoutId id="2147503077" r:id="rId10"/>
    <p:sldLayoutId id="214750307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3105" r:id="rId1"/>
    <p:sldLayoutId id="2147503106" r:id="rId2"/>
    <p:sldLayoutId id="2147503107" r:id="rId3"/>
    <p:sldLayoutId id="2147503108" r:id="rId4"/>
    <p:sldLayoutId id="2147503109" r:id="rId5"/>
    <p:sldLayoutId id="2147503110" r:id="rId6"/>
    <p:sldLayoutId id="2147503111" r:id="rId7"/>
    <p:sldLayoutId id="2147503112" r:id="rId8"/>
    <p:sldLayoutId id="2147503113" r:id="rId9"/>
    <p:sldLayoutId id="2147503114" r:id="rId10"/>
    <p:sldLayoutId id="214750311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0.xml"/><Relationship Id="rId2" Type="http://schemas.openxmlformats.org/officeDocument/2006/relationships/tags" Target="../tags/tag741.xml"/><Relationship Id="rId3" Type="http://schemas.openxmlformats.org/officeDocument/2006/relationships/tags" Target="../tags/tag742.xml"/><Relationship Id="rId4" Type="http://schemas.openxmlformats.org/officeDocument/2006/relationships/tags" Target="../tags/tag743.xml"/><Relationship Id="rId5" Type="http://schemas.openxmlformats.org/officeDocument/2006/relationships/tags" Target="../tags/tag744.xml"/><Relationship Id="rId6" Type="http://schemas.openxmlformats.org/officeDocument/2006/relationships/tags" Target="../tags/tag745.xml"/><Relationship Id="rId7" Type="http://schemas.openxmlformats.org/officeDocument/2006/relationships/tags" Target="../tags/tag746.xml"/><Relationship Id="rId8" Type="http://schemas.openxmlformats.org/officeDocument/2006/relationships/tags" Target="../tags/tag747.xml"/><Relationship Id="rId9" Type="http://schemas.openxmlformats.org/officeDocument/2006/relationships/tags" Target="../tags/tag748.xml"/><Relationship Id="rId10" Type="http://schemas.openxmlformats.org/officeDocument/2006/relationships/tags" Target="../tags/tag749.xml"/><Relationship Id="rId11" Type="http://schemas.openxmlformats.org/officeDocument/2006/relationships/tags" Target="../tags/tag750.xml"/><Relationship Id="rId12" Type="http://schemas.openxmlformats.org/officeDocument/2006/relationships/tags" Target="../tags/tag751.xml"/><Relationship Id="rId13" Type="http://schemas.openxmlformats.org/officeDocument/2006/relationships/tags" Target="../tags/tag752.xml"/><Relationship Id="rId14" Type="http://schemas.openxmlformats.org/officeDocument/2006/relationships/tags" Target="../tags/tag753.xml"/><Relationship Id="rId15" Type="http://schemas.openxmlformats.org/officeDocument/2006/relationships/tags" Target="../tags/tag754.xml"/><Relationship Id="rId16" Type="http://schemas.openxmlformats.org/officeDocument/2006/relationships/tags" Target="../tags/tag755.xml"/><Relationship Id="rId17" Type="http://schemas.openxmlformats.org/officeDocument/2006/relationships/tags" Target="../tags/tag756.xml"/><Relationship Id="rId18" Type="http://schemas.openxmlformats.org/officeDocument/2006/relationships/tags" Target="../tags/tag757.xml"/><Relationship Id="rId19" Type="http://schemas.openxmlformats.org/officeDocument/2006/relationships/tags" Target="../tags/tag758.xml"/><Relationship Id="rId20" Type="http://schemas.openxmlformats.org/officeDocument/2006/relationships/tags" Target="../tags/tag759.xml"/><Relationship Id="rId21" Type="http://schemas.openxmlformats.org/officeDocument/2006/relationships/tags" Target="../tags/tag760.xml"/><Relationship Id="rId22" Type="http://schemas.openxmlformats.org/officeDocument/2006/relationships/tags" Target="../tags/tag761.xml"/><Relationship Id="rId23" Type="http://schemas.openxmlformats.org/officeDocument/2006/relationships/tags" Target="../tags/tag762.xml"/><Relationship Id="rId24" Type="http://schemas.openxmlformats.org/officeDocument/2006/relationships/tags" Target="../tags/tag763.xml"/><Relationship Id="rId25" Type="http://schemas.openxmlformats.org/officeDocument/2006/relationships/tags" Target="../tags/tag764.xml"/><Relationship Id="rId26" Type="http://schemas.openxmlformats.org/officeDocument/2006/relationships/tags" Target="../tags/tag765.xml"/><Relationship Id="rId27" Type="http://schemas.openxmlformats.org/officeDocument/2006/relationships/tags" Target="../tags/tag766.xml"/><Relationship Id="rId28" Type="http://schemas.openxmlformats.org/officeDocument/2006/relationships/tags" Target="../tags/tag767.xml"/><Relationship Id="rId29" Type="http://schemas.openxmlformats.org/officeDocument/2006/relationships/tags" Target="../tags/tag768.xml"/><Relationship Id="rId30" Type="http://schemas.openxmlformats.org/officeDocument/2006/relationships/tags" Target="../tags/tag769.xml"/><Relationship Id="rId3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70.xml"/><Relationship Id="rId2" Type="http://schemas.openxmlformats.org/officeDocument/2006/relationships/tags" Target="../tags/tag771.xml"/><Relationship Id="rId3" Type="http://schemas.openxmlformats.org/officeDocument/2006/relationships/tags" Target="../tags/tag772.xml"/><Relationship Id="rId4" Type="http://schemas.openxmlformats.org/officeDocument/2006/relationships/tags" Target="../tags/tag773.xml"/><Relationship Id="rId5" Type="http://schemas.openxmlformats.org/officeDocument/2006/relationships/tags" Target="../tags/tag774.xml"/><Relationship Id="rId6" Type="http://schemas.openxmlformats.org/officeDocument/2006/relationships/tags" Target="../tags/tag775.xml"/><Relationship Id="rId7" Type="http://schemas.openxmlformats.org/officeDocument/2006/relationships/tags" Target="../tags/tag776.xml"/><Relationship Id="rId8" Type="http://schemas.openxmlformats.org/officeDocument/2006/relationships/tags" Target="../tags/tag777.xml"/><Relationship Id="rId9" Type="http://schemas.openxmlformats.org/officeDocument/2006/relationships/tags" Target="../tags/tag778.xml"/><Relationship Id="rId10" Type="http://schemas.openxmlformats.org/officeDocument/2006/relationships/tags" Target="../tags/tag779.xml"/><Relationship Id="rId11" Type="http://schemas.openxmlformats.org/officeDocument/2006/relationships/tags" Target="../tags/tag780.xml"/><Relationship Id="rId12" Type="http://schemas.openxmlformats.org/officeDocument/2006/relationships/tags" Target="../tags/tag781.xml"/><Relationship Id="rId13" Type="http://schemas.openxmlformats.org/officeDocument/2006/relationships/tags" Target="../tags/tag782.xml"/><Relationship Id="rId14" Type="http://schemas.openxmlformats.org/officeDocument/2006/relationships/tags" Target="../tags/tag783.xml"/><Relationship Id="rId15" Type="http://schemas.openxmlformats.org/officeDocument/2006/relationships/tags" Target="../tags/tag784.xml"/><Relationship Id="rId16"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85.xml"/><Relationship Id="rId2" Type="http://schemas.openxmlformats.org/officeDocument/2006/relationships/tags" Target="../tags/tag786.xml"/><Relationship Id="rId3" Type="http://schemas.openxmlformats.org/officeDocument/2006/relationships/tags" Target="../tags/tag78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88.xml"/><Relationship Id="rId2" Type="http://schemas.openxmlformats.org/officeDocument/2006/relationships/tags" Target="../tags/tag789.xml"/><Relationship Id="rId3" Type="http://schemas.openxmlformats.org/officeDocument/2006/relationships/tags" Target="../tags/tag790.xml"/><Relationship Id="rId4" Type="http://schemas.openxmlformats.org/officeDocument/2006/relationships/tags" Target="../tags/tag791.xml"/><Relationship Id="rId5" Type="http://schemas.openxmlformats.org/officeDocument/2006/relationships/tags" Target="../tags/tag792.xml"/><Relationship Id="rId6" Type="http://schemas.openxmlformats.org/officeDocument/2006/relationships/tags" Target="../tags/tag793.xml"/><Relationship Id="rId7" Type="http://schemas.openxmlformats.org/officeDocument/2006/relationships/tags" Target="../tags/tag794.xml"/><Relationship Id="rId8" Type="http://schemas.openxmlformats.org/officeDocument/2006/relationships/tags" Target="../tags/tag795.xml"/><Relationship Id="rId9" Type="http://schemas.openxmlformats.org/officeDocument/2006/relationships/tags" Target="../tags/tag796.xml"/><Relationship Id="rId10" Type="http://schemas.openxmlformats.org/officeDocument/2006/relationships/tags" Target="../tags/tag797.xml"/><Relationship Id="rId11" Type="http://schemas.openxmlformats.org/officeDocument/2006/relationships/tags" Target="../tags/tag798.xml"/><Relationship Id="rId12" Type="http://schemas.openxmlformats.org/officeDocument/2006/relationships/tags" Target="../tags/tag79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800.xml"/><Relationship Id="rId2" Type="http://schemas.openxmlformats.org/officeDocument/2006/relationships/tags" Target="../tags/tag801.xml"/><Relationship Id="rId3" Type="http://schemas.openxmlformats.org/officeDocument/2006/relationships/tags" Target="../tags/tag802.xml"/><Relationship Id="rId4" Type="http://schemas.openxmlformats.org/officeDocument/2006/relationships/tags" Target="../tags/tag803.xml"/><Relationship Id="rId5" Type="http://schemas.openxmlformats.org/officeDocument/2006/relationships/tags" Target="../tags/tag804.xml"/><Relationship Id="rId6" Type="http://schemas.openxmlformats.org/officeDocument/2006/relationships/tags" Target="../tags/tag805.xml"/><Relationship Id="rId7" Type="http://schemas.openxmlformats.org/officeDocument/2006/relationships/tags" Target="../tags/tag806.xml"/><Relationship Id="rId8" Type="http://schemas.openxmlformats.org/officeDocument/2006/relationships/tags" Target="../tags/tag807.xml"/><Relationship Id="rId9" Type="http://schemas.openxmlformats.org/officeDocument/2006/relationships/tags" Target="../tags/tag808.xml"/><Relationship Id="rId10" Type="http://schemas.openxmlformats.org/officeDocument/2006/relationships/tags" Target="../tags/tag809.xml"/><Relationship Id="rId11" Type="http://schemas.openxmlformats.org/officeDocument/2006/relationships/tags" Target="../tags/tag810.xml"/><Relationship Id="rId12" Type="http://schemas.openxmlformats.org/officeDocument/2006/relationships/tags" Target="../tags/tag811.xml"/><Relationship Id="rId13" Type="http://schemas.openxmlformats.org/officeDocument/2006/relationships/tags" Target="../tags/tag812.xml"/><Relationship Id="rId14" Type="http://schemas.openxmlformats.org/officeDocument/2006/relationships/tags" Target="../tags/tag813.xml"/><Relationship Id="rId15" Type="http://schemas.openxmlformats.org/officeDocument/2006/relationships/tags" Target="../tags/tag814.xml"/><Relationship Id="rId16" Type="http://schemas.openxmlformats.org/officeDocument/2006/relationships/tags" Target="../tags/tag815.xml"/><Relationship Id="rId17" Type="http://schemas.openxmlformats.org/officeDocument/2006/relationships/tags" Target="../tags/tag816.xml"/><Relationship Id="rId18" Type="http://schemas.openxmlformats.org/officeDocument/2006/relationships/tags" Target="../tags/tag817.xml"/><Relationship Id="rId1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18.xml"/><Relationship Id="rId2" Type="http://schemas.openxmlformats.org/officeDocument/2006/relationships/tags" Target="../tags/tag819.xml"/><Relationship Id="rId3" Type="http://schemas.openxmlformats.org/officeDocument/2006/relationships/tags" Target="../tags/tag820.xml"/><Relationship Id="rId4" Type="http://schemas.openxmlformats.org/officeDocument/2006/relationships/tags" Target="../tags/tag821.xml"/><Relationship Id="rId5" Type="http://schemas.openxmlformats.org/officeDocument/2006/relationships/tags" Target="../tags/tag822.xml"/><Relationship Id="rId6" Type="http://schemas.openxmlformats.org/officeDocument/2006/relationships/tags" Target="../tags/tag823.xml"/><Relationship Id="rId7" Type="http://schemas.openxmlformats.org/officeDocument/2006/relationships/tags" Target="../tags/tag824.xml"/><Relationship Id="rId8" Type="http://schemas.openxmlformats.org/officeDocument/2006/relationships/tags" Target="../tags/tag825.xml"/><Relationship Id="rId9" Type="http://schemas.openxmlformats.org/officeDocument/2006/relationships/tags" Target="../tags/tag826.xml"/><Relationship Id="rId10" Type="http://schemas.openxmlformats.org/officeDocument/2006/relationships/tags" Target="../tags/tag827.xml"/><Relationship Id="rId11" Type="http://schemas.openxmlformats.org/officeDocument/2006/relationships/tags" Target="../tags/tag828.xml"/><Relationship Id="rId12" Type="http://schemas.openxmlformats.org/officeDocument/2006/relationships/tags" Target="../tags/tag829.xml"/><Relationship Id="rId13" Type="http://schemas.openxmlformats.org/officeDocument/2006/relationships/tags" Target="../tags/tag830.xml"/><Relationship Id="rId14" Type="http://schemas.openxmlformats.org/officeDocument/2006/relationships/tags" Target="../tags/tag831.xml"/><Relationship Id="rId15" Type="http://schemas.openxmlformats.org/officeDocument/2006/relationships/tags" Target="../tags/tag832.xml"/><Relationship Id="rId16"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33.xml"/><Relationship Id="rId2" Type="http://schemas.openxmlformats.org/officeDocument/2006/relationships/tags" Target="../tags/tag834.xml"/><Relationship Id="rId3" Type="http://schemas.openxmlformats.org/officeDocument/2006/relationships/tags" Target="../tags/tag83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36.xml"/><Relationship Id="rId2" Type="http://schemas.openxmlformats.org/officeDocument/2006/relationships/tags" Target="../tags/tag837.xml"/><Relationship Id="rId3" Type="http://schemas.openxmlformats.org/officeDocument/2006/relationships/tags" Target="../tags/tag838.xml"/><Relationship Id="rId4" Type="http://schemas.openxmlformats.org/officeDocument/2006/relationships/tags" Target="../tags/tag839.xml"/><Relationship Id="rId5" Type="http://schemas.openxmlformats.org/officeDocument/2006/relationships/tags" Target="../tags/tag840.xml"/><Relationship Id="rId6" Type="http://schemas.openxmlformats.org/officeDocument/2006/relationships/tags" Target="../tags/tag841.xml"/><Relationship Id="rId7" Type="http://schemas.openxmlformats.org/officeDocument/2006/relationships/tags" Target="../tags/tag842.xml"/><Relationship Id="rId8" Type="http://schemas.openxmlformats.org/officeDocument/2006/relationships/tags" Target="../tags/tag843.xml"/><Relationship Id="rId9" Type="http://schemas.openxmlformats.org/officeDocument/2006/relationships/tags" Target="../tags/tag844.xml"/><Relationship Id="rId10" Type="http://schemas.openxmlformats.org/officeDocument/2006/relationships/tags" Target="../tags/tag845.xml"/><Relationship Id="rId11" Type="http://schemas.openxmlformats.org/officeDocument/2006/relationships/tags" Target="../tags/tag846.xml"/><Relationship Id="rId12" Type="http://schemas.openxmlformats.org/officeDocument/2006/relationships/tags" Target="../tags/tag847.xml"/><Relationship Id="rId13" Type="http://schemas.openxmlformats.org/officeDocument/2006/relationships/tags" Target="../tags/tag848.xml"/><Relationship Id="rId14" Type="http://schemas.openxmlformats.org/officeDocument/2006/relationships/tags" Target="../tags/tag849.xml"/><Relationship Id="rId15" Type="http://schemas.openxmlformats.org/officeDocument/2006/relationships/tags" Target="../tags/tag850.xml"/><Relationship Id="rId16" Type="http://schemas.openxmlformats.org/officeDocument/2006/relationships/tags" Target="../tags/tag851.xml"/><Relationship Id="rId17" Type="http://schemas.openxmlformats.org/officeDocument/2006/relationships/tags" Target="../tags/tag852.xml"/><Relationship Id="rId18" Type="http://schemas.openxmlformats.org/officeDocument/2006/relationships/tags" Target="../tags/tag853.xml"/><Relationship Id="rId19" Type="http://schemas.openxmlformats.org/officeDocument/2006/relationships/tags" Target="../tags/tag854.xml"/><Relationship Id="rId20" Type="http://schemas.openxmlformats.org/officeDocument/2006/relationships/tags" Target="../tags/tag855.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56.xml"/><Relationship Id="rId2" Type="http://schemas.openxmlformats.org/officeDocument/2006/relationships/tags" Target="../tags/tag857.xml"/><Relationship Id="rId3" Type="http://schemas.openxmlformats.org/officeDocument/2006/relationships/tags" Target="../tags/tag858.xml"/><Relationship Id="rId4" Type="http://schemas.openxmlformats.org/officeDocument/2006/relationships/tags" Target="../tags/tag859.xml"/><Relationship Id="rId5" Type="http://schemas.openxmlformats.org/officeDocument/2006/relationships/tags" Target="../tags/tag860.xml"/><Relationship Id="rId6" Type="http://schemas.openxmlformats.org/officeDocument/2006/relationships/tags" Target="../tags/tag861.xml"/><Relationship Id="rId7" Type="http://schemas.openxmlformats.org/officeDocument/2006/relationships/tags" Target="../tags/tag862.xml"/><Relationship Id="rId8" Type="http://schemas.openxmlformats.org/officeDocument/2006/relationships/tags" Target="../tags/tag863.xml"/><Relationship Id="rId9" Type="http://schemas.openxmlformats.org/officeDocument/2006/relationships/tags" Target="../tags/tag864.xml"/><Relationship Id="rId10" Type="http://schemas.openxmlformats.org/officeDocument/2006/relationships/tags" Target="../tags/tag865.xml"/><Relationship Id="rId11" Type="http://schemas.openxmlformats.org/officeDocument/2006/relationships/tags" Target="../tags/tag866.xml"/><Relationship Id="rId12" Type="http://schemas.openxmlformats.org/officeDocument/2006/relationships/tags" Target="../tags/tag86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68.xml"/><Relationship Id="rId2" Type="http://schemas.openxmlformats.org/officeDocument/2006/relationships/tags" Target="../tags/tag869.xml"/><Relationship Id="rId3" Type="http://schemas.openxmlformats.org/officeDocument/2006/relationships/tags" Target="../tags/tag870.xml"/><Relationship Id="rId4" Type="http://schemas.openxmlformats.org/officeDocument/2006/relationships/tags" Target="../tags/tag871.xml"/><Relationship Id="rId5" Type="http://schemas.openxmlformats.org/officeDocument/2006/relationships/tags" Target="../tags/tag872.xml"/><Relationship Id="rId6" Type="http://schemas.openxmlformats.org/officeDocument/2006/relationships/tags" Target="../tags/tag873.xml"/><Relationship Id="rId7" Type="http://schemas.openxmlformats.org/officeDocument/2006/relationships/tags" Target="../tags/tag874.xml"/><Relationship Id="rId8" Type="http://schemas.openxmlformats.org/officeDocument/2006/relationships/tags" Target="../tags/tag875.xml"/><Relationship Id="rId9" Type="http://schemas.openxmlformats.org/officeDocument/2006/relationships/tags" Target="../tags/tag876.xml"/><Relationship Id="rId10" Type="http://schemas.openxmlformats.org/officeDocument/2006/relationships/tags" Target="../tags/tag877.xml"/><Relationship Id="rId11" Type="http://schemas.openxmlformats.org/officeDocument/2006/relationships/tags" Target="../tags/tag878.xml"/><Relationship Id="rId12" Type="http://schemas.openxmlformats.org/officeDocument/2006/relationships/tags" Target="../tags/tag879.xml"/><Relationship Id="rId13" Type="http://schemas.openxmlformats.org/officeDocument/2006/relationships/tags" Target="../tags/tag880.xml"/><Relationship Id="rId14" Type="http://schemas.openxmlformats.org/officeDocument/2006/relationships/tags" Target="../tags/tag881.xml"/><Relationship Id="rId15" Type="http://schemas.openxmlformats.org/officeDocument/2006/relationships/tags" Target="../tags/tag882.xml"/><Relationship Id="rId16" Type="http://schemas.openxmlformats.org/officeDocument/2006/relationships/tags" Target="../tags/tag883.xml"/><Relationship Id="rId17" Type="http://schemas.openxmlformats.org/officeDocument/2006/relationships/tags" Target="../tags/tag884.xml"/><Relationship Id="rId18" Type="http://schemas.openxmlformats.org/officeDocument/2006/relationships/tags" Target="../tags/tag885.xml"/><Relationship Id="rId19" Type="http://schemas.openxmlformats.org/officeDocument/2006/relationships/tags" Target="../tags/tag886.xml"/><Relationship Id="rId20" Type="http://schemas.openxmlformats.org/officeDocument/2006/relationships/tags" Target="../tags/tag887.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88.xml"/><Relationship Id="rId2" Type="http://schemas.openxmlformats.org/officeDocument/2006/relationships/tags" Target="../tags/tag889.xml"/><Relationship Id="rId3" Type="http://schemas.openxmlformats.org/officeDocument/2006/relationships/tags" Target="../tags/tag890.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891.xml"/><Relationship Id="rId2" Type="http://schemas.openxmlformats.org/officeDocument/2006/relationships/tags" Target="../tags/tag892.xml"/><Relationship Id="rId3" Type="http://schemas.openxmlformats.org/officeDocument/2006/relationships/tags" Target="../tags/tag893.xml"/><Relationship Id="rId4" Type="http://schemas.openxmlformats.org/officeDocument/2006/relationships/tags" Target="../tags/tag894.xml"/><Relationship Id="rId5" Type="http://schemas.openxmlformats.org/officeDocument/2006/relationships/tags" Target="../tags/tag895.xml"/><Relationship Id="rId6" Type="http://schemas.openxmlformats.org/officeDocument/2006/relationships/tags" Target="../tags/tag896.xml"/><Relationship Id="rId7" Type="http://schemas.openxmlformats.org/officeDocument/2006/relationships/tags" Target="../tags/tag897.xml"/><Relationship Id="rId8" Type="http://schemas.openxmlformats.org/officeDocument/2006/relationships/tags" Target="../tags/tag898.xml"/><Relationship Id="rId9" Type="http://schemas.openxmlformats.org/officeDocument/2006/relationships/tags" Target="../tags/tag899.xml"/><Relationship Id="rId10" Type="http://schemas.openxmlformats.org/officeDocument/2006/relationships/tags" Target="../tags/tag900.xml"/><Relationship Id="rId11" Type="http://schemas.openxmlformats.org/officeDocument/2006/relationships/tags" Target="../tags/tag901.xml"/><Relationship Id="rId12" Type="http://schemas.openxmlformats.org/officeDocument/2006/relationships/tags" Target="../tags/tag902.xml"/><Relationship Id="rId13" Type="http://schemas.openxmlformats.org/officeDocument/2006/relationships/tags" Target="../tags/tag903.xml"/><Relationship Id="rId14" Type="http://schemas.openxmlformats.org/officeDocument/2006/relationships/tags" Target="../tags/tag904.xml"/><Relationship Id="rId15" Type="http://schemas.openxmlformats.org/officeDocument/2006/relationships/tags" Target="../tags/tag905.xml"/><Relationship Id="rId16" Type="http://schemas.openxmlformats.org/officeDocument/2006/relationships/tags" Target="../tags/tag906.xml"/><Relationship Id="rId17" Type="http://schemas.openxmlformats.org/officeDocument/2006/relationships/tags" Target="../tags/tag907.xml"/><Relationship Id="rId18" Type="http://schemas.openxmlformats.org/officeDocument/2006/relationships/tags" Target="../tags/tag908.xml"/><Relationship Id="rId1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909.xml"/><Relationship Id="rId2" Type="http://schemas.openxmlformats.org/officeDocument/2006/relationships/tags" Target="../tags/tag910.xml"/><Relationship Id="rId3" Type="http://schemas.openxmlformats.org/officeDocument/2006/relationships/tags" Target="../tags/tag911.xml"/><Relationship Id="rId4" Type="http://schemas.openxmlformats.org/officeDocument/2006/relationships/tags" Target="../tags/tag912.xml"/><Relationship Id="rId5" Type="http://schemas.openxmlformats.org/officeDocument/2006/relationships/tags" Target="../tags/tag913.xml"/><Relationship Id="rId6" Type="http://schemas.openxmlformats.org/officeDocument/2006/relationships/tags" Target="../tags/tag914.xml"/><Relationship Id="rId7" Type="http://schemas.openxmlformats.org/officeDocument/2006/relationships/tags" Target="../tags/tag915.xml"/><Relationship Id="rId8" Type="http://schemas.openxmlformats.org/officeDocument/2006/relationships/tags" Target="../tags/tag916.xml"/><Relationship Id="rId9" Type="http://schemas.openxmlformats.org/officeDocument/2006/relationships/tags" Target="../tags/tag917.xml"/><Relationship Id="rId10" Type="http://schemas.openxmlformats.org/officeDocument/2006/relationships/tags" Target="../tags/tag918.xml"/><Relationship Id="rId11" Type="http://schemas.openxmlformats.org/officeDocument/2006/relationships/tags" Target="../tags/tag919.xml"/><Relationship Id="rId12" Type="http://schemas.openxmlformats.org/officeDocument/2006/relationships/tags" Target="../tags/tag92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921.xml"/><Relationship Id="rId2" Type="http://schemas.openxmlformats.org/officeDocument/2006/relationships/tags" Target="../tags/tag922.xml"/><Relationship Id="rId3" Type="http://schemas.openxmlformats.org/officeDocument/2006/relationships/tags" Target="../tags/tag923.xml"/><Relationship Id="rId4" Type="http://schemas.openxmlformats.org/officeDocument/2006/relationships/tags" Target="../tags/tag924.xml"/><Relationship Id="rId5" Type="http://schemas.openxmlformats.org/officeDocument/2006/relationships/tags" Target="../tags/tag925.xml"/><Relationship Id="rId6" Type="http://schemas.openxmlformats.org/officeDocument/2006/relationships/tags" Target="../tags/tag926.xml"/><Relationship Id="rId7" Type="http://schemas.openxmlformats.org/officeDocument/2006/relationships/tags" Target="../tags/tag927.xml"/><Relationship Id="rId8" Type="http://schemas.openxmlformats.org/officeDocument/2006/relationships/tags" Target="../tags/tag928.xml"/><Relationship Id="rId9" Type="http://schemas.openxmlformats.org/officeDocument/2006/relationships/tags" Target="../tags/tag929.xml"/><Relationship Id="rId10" Type="http://schemas.openxmlformats.org/officeDocument/2006/relationships/tags" Target="../tags/tag930.xml"/><Relationship Id="rId11" Type="http://schemas.openxmlformats.org/officeDocument/2006/relationships/tags" Target="../tags/tag931.xml"/><Relationship Id="rId12" Type="http://schemas.openxmlformats.org/officeDocument/2006/relationships/tags" Target="../tags/tag93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33.xml"/><Relationship Id="rId2" Type="http://schemas.openxmlformats.org/officeDocument/2006/relationships/tags" Target="../tags/tag934.xml"/><Relationship Id="rId3" Type="http://schemas.openxmlformats.org/officeDocument/2006/relationships/tags" Target="../tags/tag93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936.xml"/><Relationship Id="rId2" Type="http://schemas.openxmlformats.org/officeDocument/2006/relationships/tags" Target="../tags/tag937.xml"/><Relationship Id="rId3" Type="http://schemas.openxmlformats.org/officeDocument/2006/relationships/tags" Target="../tags/tag938.xml"/><Relationship Id="rId4" Type="http://schemas.openxmlformats.org/officeDocument/2006/relationships/tags" Target="../tags/tag939.xml"/><Relationship Id="rId5" Type="http://schemas.openxmlformats.org/officeDocument/2006/relationships/tags" Target="../tags/tag940.xml"/><Relationship Id="rId6"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41.xml"/><Relationship Id="rId2" Type="http://schemas.openxmlformats.org/officeDocument/2006/relationships/tags" Target="../tags/tag942.xml"/><Relationship Id="rId3" Type="http://schemas.openxmlformats.org/officeDocument/2006/relationships/tags" Target="../tags/tag943.xml"/><Relationship Id="rId4" Type="http://schemas.openxmlformats.org/officeDocument/2006/relationships/tags" Target="../tags/tag944.xml"/><Relationship Id="rId5" Type="http://schemas.openxmlformats.org/officeDocument/2006/relationships/tags" Target="../tags/tag945.xml"/><Relationship Id="rId6" Type="http://schemas.openxmlformats.org/officeDocument/2006/relationships/tags" Target="../tags/tag946.xml"/><Relationship Id="rId7" Type="http://schemas.openxmlformats.org/officeDocument/2006/relationships/tags" Target="../tags/tag947.xml"/><Relationship Id="rId8" Type="http://schemas.openxmlformats.org/officeDocument/2006/relationships/tags" Target="../tags/tag948.xml"/><Relationship Id="rId9" Type="http://schemas.openxmlformats.org/officeDocument/2006/relationships/tags" Target="../tags/tag949.xml"/><Relationship Id="rId10" Type="http://schemas.openxmlformats.org/officeDocument/2006/relationships/tags" Target="../tags/tag950.xml"/><Relationship Id="rId11" Type="http://schemas.openxmlformats.org/officeDocument/2006/relationships/tags" Target="../tags/tag951.xml"/><Relationship Id="rId12" Type="http://schemas.openxmlformats.org/officeDocument/2006/relationships/tags" Target="../tags/tag952.xml"/><Relationship Id="rId13" Type="http://schemas.openxmlformats.org/officeDocument/2006/relationships/tags" Target="../tags/tag953.xml"/><Relationship Id="rId14" Type="http://schemas.openxmlformats.org/officeDocument/2006/relationships/tags" Target="../tags/tag954.xml"/><Relationship Id="rId15" Type="http://schemas.openxmlformats.org/officeDocument/2006/relationships/tags" Target="../tags/tag955.xml"/><Relationship Id="rId16" Type="http://schemas.openxmlformats.org/officeDocument/2006/relationships/tags" Target="../tags/tag956.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57.xml"/><Relationship Id="rId2" Type="http://schemas.openxmlformats.org/officeDocument/2006/relationships/tags" Target="../tags/tag958.xml"/><Relationship Id="rId3" Type="http://schemas.openxmlformats.org/officeDocument/2006/relationships/tags" Target="../tags/tag959.xml"/><Relationship Id="rId4" Type="http://schemas.openxmlformats.org/officeDocument/2006/relationships/tags" Target="../tags/tag960.xml"/><Relationship Id="rId5" Type="http://schemas.openxmlformats.org/officeDocument/2006/relationships/tags" Target="../tags/tag961.xml"/><Relationship Id="rId6" Type="http://schemas.openxmlformats.org/officeDocument/2006/relationships/tags" Target="../tags/tag962.xml"/><Relationship Id="rId7" Type="http://schemas.openxmlformats.org/officeDocument/2006/relationships/tags" Target="../tags/tag963.xml"/><Relationship Id="rId8" Type="http://schemas.openxmlformats.org/officeDocument/2006/relationships/tags" Target="../tags/tag964.xml"/><Relationship Id="rId9" Type="http://schemas.openxmlformats.org/officeDocument/2006/relationships/tags" Target="../tags/tag965.xml"/><Relationship Id="rId10" Type="http://schemas.openxmlformats.org/officeDocument/2006/relationships/tags" Target="../tags/tag966.xml"/><Relationship Id="rId11" Type="http://schemas.openxmlformats.org/officeDocument/2006/relationships/tags" Target="../tags/tag967.xml"/><Relationship Id="rId12" Type="http://schemas.openxmlformats.org/officeDocument/2006/relationships/tags" Target="../tags/tag96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69.xml"/><Relationship Id="rId2" Type="http://schemas.openxmlformats.org/officeDocument/2006/relationships/tags" Target="../tags/tag970.xml"/><Relationship Id="rId3" Type="http://schemas.openxmlformats.org/officeDocument/2006/relationships/tags" Target="../tags/tag97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全面质量管理与持续改进</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全面质量管理</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持续改进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全面质量管理与持续改进的关系</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实施全面质量管理与持续改进的挑战与对策</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未来展望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全面质量管理</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定义与重要性</a:t>
            </a:r>
            <a:endParaRPr altLang="en-US" lang="zh-CN"/>
          </a:p>
        </p:txBody>
      </p:sp>
      <p:sp>
        <p:nvSpPr>
          <p:cNvPr id="1051752" name="圆角矩形 26"/>
          <p:cNvSpPr/>
          <p:nvPr>
            <p:custDataLst>
              <p:tags r:id="rId1"/>
            </p:custDataLst>
          </p:nvPr>
        </p:nvSpPr>
        <p:spPr>
          <a:xfrm>
            <a:off x="1708948"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754" name="圆角矩形 28"/>
          <p:cNvSpPr/>
          <p:nvPr>
            <p:custDataLst>
              <p:tags r:id="rId2"/>
            </p:custDataLst>
          </p:nvPr>
        </p:nvSpPr>
        <p:spPr>
          <a:xfrm>
            <a:off x="1712829"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51756" name="圆角矩形 29"/>
          <p:cNvSpPr/>
          <p:nvPr>
            <p:custDataLst>
              <p:tags r:id="rId3"/>
            </p:custDataLst>
          </p:nvPr>
        </p:nvSpPr>
        <p:spPr>
          <a:xfrm>
            <a:off x="6372420"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758" name="文本框 31"/>
          <p:cNvSpPr txBox="1"/>
          <p:nvPr>
            <p:custDataLst>
              <p:tags r:id="rId4"/>
            </p:custDataLst>
          </p:nvPr>
        </p:nvSpPr>
        <p:spPr>
          <a:xfrm>
            <a:off x="2012300" y="2102279"/>
            <a:ext cx="3498109" cy="3804970"/>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定义：全面质量管理是一种以质量为核心，以组织全员参与为基础，通过持续改进和不断创新，旨在提高客户满意度和组织绩效的管理方法。</a:t>
            </a:r>
            <a:endParaRPr altLang="en-US" dirty="0" sz="2400" lang="zh-CN" spc="200">
              <a:solidFill>
                <a:schemeClr val="tx1">
                  <a:lumMod val="85000"/>
                  <a:lumOff val="15000"/>
                </a:schemeClr>
              </a:solidFill>
              <a:latin typeface="+mn-ea"/>
              <a:sym typeface="+mn-ea"/>
            </a:endParaRPr>
          </a:p>
        </p:txBody>
      </p:sp>
      <p:sp>
        <p:nvSpPr>
          <p:cNvPr id="1051760" name="圆角矩形 32"/>
          <p:cNvSpPr/>
          <p:nvPr>
            <p:custDataLst>
              <p:tags r:id="rId5"/>
            </p:custDataLst>
          </p:nvPr>
        </p:nvSpPr>
        <p:spPr>
          <a:xfrm>
            <a:off x="6376948"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51762" name="文本框 34"/>
          <p:cNvSpPr txBox="1"/>
          <p:nvPr>
            <p:custDataLst>
              <p:tags r:id="rId6"/>
            </p:custDataLst>
          </p:nvPr>
        </p:nvSpPr>
        <p:spPr>
          <a:xfrm>
            <a:off x="6677066" y="2101632"/>
            <a:ext cx="3497288" cy="3806732"/>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重要性：全面质量管理对于组织的成功至关重要，它有助于提高产品质量、降低成本、增强客户满意度，并促进组织的可持续发展。</a:t>
            </a:r>
            <a:endParaRPr altLang="en-US" dirty="0" sz="24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48" name="标题 2"/>
          <p:cNvSpPr>
            <a:spLocks noGrp="1"/>
          </p:cNvSpPr>
          <p:nvPr>
            <p:ph type="title" idx="44"/>
          </p:nvPr>
        </p:nvSpPr>
        <p:spPr/>
        <p:txBody>
          <a:bodyPr/>
          <a:p>
            <a:r>
              <a:rPr altLang="en-US" lang="zh-CN"/>
              <a:t>全面质量管理的原则</a:t>
            </a:r>
            <a:endParaRPr altLang="en-US" lang="zh-CN"/>
          </a:p>
        </p:txBody>
      </p:sp>
      <p:sp>
        <p:nvSpPr>
          <p:cNvPr id="1052050" name="任意多边形 25"/>
          <p:cNvSpPr/>
          <p:nvPr>
            <p:custDataLst>
              <p:tags r:id="rId1"/>
            </p:custDataLst>
          </p:nvPr>
        </p:nvSpPr>
        <p:spPr>
          <a:xfrm>
            <a:off x="609091" y="1490400"/>
            <a:ext cx="10968453" cy="70438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52" name="任意多边形 29"/>
          <p:cNvSpPr/>
          <p:nvPr>
            <p:custDataLst>
              <p:tags r:id="rId2"/>
            </p:custDataLst>
          </p:nvPr>
        </p:nvSpPr>
        <p:spPr>
          <a:xfrm>
            <a:off x="655457" y="1527239"/>
            <a:ext cx="10874451" cy="630707"/>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71"/>
          <p:cNvCxnSpPr>
            <a:cxnSpLocks/>
          </p:cNvCxnSpPr>
          <p:nvPr>
            <p:custDataLst>
              <p:tags r:id="rId3"/>
            </p:custDataLst>
          </p:nvPr>
        </p:nvCxnSpPr>
        <p:spPr>
          <a:xfrm>
            <a:off x="1860977" y="1708257"/>
            <a:ext cx="0" cy="268670"/>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54" name="正文"/>
          <p:cNvSpPr txBox="1"/>
          <p:nvPr>
            <p:custDataLst>
              <p:tags r:id="rId4"/>
            </p:custDataLst>
          </p:nvPr>
        </p:nvSpPr>
        <p:spPr>
          <a:xfrm>
            <a:off x="2087091" y="1526604"/>
            <a:ext cx="9169701" cy="63261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以顾客为中心：关注顾客的需求和期望，确保产品和服务满足顾客的要求</a:t>
            </a:r>
            <a:endParaRPr altLang="en-US" dirty="0" sz="1600" lang="zh-CN">
              <a:solidFill>
                <a:schemeClr val="tx1">
                  <a:lumMod val="65000"/>
                  <a:lumOff val="35000"/>
                </a:schemeClr>
              </a:solidFill>
              <a:latin typeface="+中文正文" charset="0"/>
            </a:endParaRPr>
          </a:p>
        </p:txBody>
      </p:sp>
      <p:sp>
        <p:nvSpPr>
          <p:cNvPr id="1052056" name="矩形 73"/>
          <p:cNvSpPr>
            <a:spLocks noChangeAspect="1"/>
          </p:cNvSpPr>
          <p:nvPr>
            <p:custDataLst>
              <p:tags r:id="rId5"/>
            </p:custDataLst>
          </p:nvPr>
        </p:nvSpPr>
        <p:spPr>
          <a:xfrm flipH="1">
            <a:off x="842192" y="1526604"/>
            <a:ext cx="900011" cy="6326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058" name="任意多边形 32"/>
          <p:cNvSpPr/>
          <p:nvPr>
            <p:custDataLst>
              <p:tags r:id="rId6"/>
            </p:custDataLst>
          </p:nvPr>
        </p:nvSpPr>
        <p:spPr>
          <a:xfrm>
            <a:off x="609091" y="2301490"/>
            <a:ext cx="10968453" cy="70438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60" name="任意多边形 33"/>
          <p:cNvSpPr/>
          <p:nvPr>
            <p:custDataLst>
              <p:tags r:id="rId7"/>
            </p:custDataLst>
          </p:nvPr>
        </p:nvSpPr>
        <p:spPr>
          <a:xfrm>
            <a:off x="656092" y="2338329"/>
            <a:ext cx="10874451" cy="630707"/>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34"/>
          <p:cNvCxnSpPr>
            <a:cxnSpLocks/>
          </p:cNvCxnSpPr>
          <p:nvPr>
            <p:custDataLst>
              <p:tags r:id="rId8"/>
            </p:custDataLst>
          </p:nvPr>
        </p:nvCxnSpPr>
        <p:spPr>
          <a:xfrm>
            <a:off x="1860977" y="2519348"/>
            <a:ext cx="0" cy="268670"/>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62" name="正文"/>
          <p:cNvSpPr txBox="1"/>
          <p:nvPr>
            <p:custDataLst>
              <p:tags r:id="rId9"/>
            </p:custDataLst>
          </p:nvPr>
        </p:nvSpPr>
        <p:spPr>
          <a:xfrm>
            <a:off x="2087091" y="2337694"/>
            <a:ext cx="9169701" cy="63261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全员参与：鼓励员工参与质量管理和改进活动，提高员工的质量意识和责任感</a:t>
            </a:r>
            <a:endParaRPr altLang="en-US" dirty="0" sz="1600" lang="zh-CN">
              <a:solidFill>
                <a:schemeClr val="tx1">
                  <a:lumMod val="65000"/>
                  <a:lumOff val="35000"/>
                </a:schemeClr>
              </a:solidFill>
              <a:latin typeface="+中文正文" charset="0"/>
            </a:endParaRPr>
          </a:p>
        </p:txBody>
      </p:sp>
      <p:sp>
        <p:nvSpPr>
          <p:cNvPr id="1052064" name="矩形 37"/>
          <p:cNvSpPr>
            <a:spLocks noChangeAspect="1"/>
          </p:cNvSpPr>
          <p:nvPr>
            <p:custDataLst>
              <p:tags r:id="rId10"/>
            </p:custDataLst>
          </p:nvPr>
        </p:nvSpPr>
        <p:spPr>
          <a:xfrm flipH="1">
            <a:off x="842192" y="2337694"/>
            <a:ext cx="900011" cy="6326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066" name="任意多边形 62"/>
          <p:cNvSpPr/>
          <p:nvPr>
            <p:custDataLst>
              <p:tags r:id="rId11"/>
            </p:custDataLst>
          </p:nvPr>
        </p:nvSpPr>
        <p:spPr>
          <a:xfrm>
            <a:off x="609091" y="3112580"/>
            <a:ext cx="10968453" cy="70438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68" name="任意多边形 63"/>
          <p:cNvSpPr/>
          <p:nvPr>
            <p:custDataLst>
              <p:tags r:id="rId12"/>
            </p:custDataLst>
          </p:nvPr>
        </p:nvSpPr>
        <p:spPr>
          <a:xfrm>
            <a:off x="656092" y="3149419"/>
            <a:ext cx="10874451" cy="630707"/>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64"/>
          <p:cNvCxnSpPr>
            <a:cxnSpLocks/>
          </p:cNvCxnSpPr>
          <p:nvPr>
            <p:custDataLst>
              <p:tags r:id="rId13"/>
            </p:custDataLst>
          </p:nvPr>
        </p:nvCxnSpPr>
        <p:spPr>
          <a:xfrm>
            <a:off x="1860977" y="3330438"/>
            <a:ext cx="0" cy="268670"/>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70" name="正文"/>
          <p:cNvSpPr txBox="1"/>
          <p:nvPr>
            <p:custDataLst>
              <p:tags r:id="rId14"/>
            </p:custDataLst>
          </p:nvPr>
        </p:nvSpPr>
        <p:spPr>
          <a:xfrm>
            <a:off x="2087091" y="3148784"/>
            <a:ext cx="9169701" cy="63261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过程方法：将产品和服务的质量控制贯穿于整个过程，确保每个环节的质量都得到有效控制</a:t>
            </a:r>
            <a:endParaRPr altLang="en-US" dirty="0" sz="1600" lang="zh-CN">
              <a:solidFill>
                <a:schemeClr val="tx1">
                  <a:lumMod val="65000"/>
                  <a:lumOff val="35000"/>
                </a:schemeClr>
              </a:solidFill>
              <a:latin typeface="+中文正文" charset="0"/>
            </a:endParaRPr>
          </a:p>
        </p:txBody>
      </p:sp>
      <p:sp>
        <p:nvSpPr>
          <p:cNvPr id="1052072" name="矩形 66"/>
          <p:cNvSpPr>
            <a:spLocks noChangeAspect="1"/>
          </p:cNvSpPr>
          <p:nvPr>
            <p:custDataLst>
              <p:tags r:id="rId15"/>
            </p:custDataLst>
          </p:nvPr>
        </p:nvSpPr>
        <p:spPr>
          <a:xfrm flipH="1">
            <a:off x="842192" y="3148784"/>
            <a:ext cx="900011" cy="6326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074" name="任意多边形 68"/>
          <p:cNvSpPr/>
          <p:nvPr>
            <p:custDataLst>
              <p:tags r:id="rId16"/>
            </p:custDataLst>
          </p:nvPr>
        </p:nvSpPr>
        <p:spPr>
          <a:xfrm>
            <a:off x="609091" y="3923670"/>
            <a:ext cx="10968453" cy="70438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76" name="任意多边形 69"/>
          <p:cNvSpPr/>
          <p:nvPr>
            <p:custDataLst>
              <p:tags r:id="rId17"/>
            </p:custDataLst>
          </p:nvPr>
        </p:nvSpPr>
        <p:spPr>
          <a:xfrm>
            <a:off x="656092" y="3960509"/>
            <a:ext cx="10874451" cy="630707"/>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70"/>
          <p:cNvCxnSpPr>
            <a:cxnSpLocks/>
          </p:cNvCxnSpPr>
          <p:nvPr>
            <p:custDataLst>
              <p:tags r:id="rId18"/>
            </p:custDataLst>
          </p:nvPr>
        </p:nvCxnSpPr>
        <p:spPr>
          <a:xfrm>
            <a:off x="1860977" y="4141528"/>
            <a:ext cx="0" cy="268670"/>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78" name="正文"/>
          <p:cNvSpPr txBox="1"/>
          <p:nvPr>
            <p:custDataLst>
              <p:tags r:id="rId19"/>
            </p:custDataLst>
          </p:nvPr>
        </p:nvSpPr>
        <p:spPr>
          <a:xfrm>
            <a:off x="2087091" y="3959874"/>
            <a:ext cx="9169701" cy="63261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持续改进：不断寻求改进的机会，持续提高产品和服务的质量水平</a:t>
            </a:r>
            <a:endParaRPr altLang="en-US" dirty="0" sz="1600" lang="zh-CN">
              <a:solidFill>
                <a:schemeClr val="tx1">
                  <a:lumMod val="65000"/>
                  <a:lumOff val="35000"/>
                </a:schemeClr>
              </a:solidFill>
              <a:latin typeface="+中文正文" charset="0"/>
            </a:endParaRPr>
          </a:p>
        </p:txBody>
      </p:sp>
      <p:sp>
        <p:nvSpPr>
          <p:cNvPr id="1052080" name="矩形 75"/>
          <p:cNvSpPr>
            <a:spLocks noChangeAspect="1"/>
          </p:cNvSpPr>
          <p:nvPr>
            <p:custDataLst>
              <p:tags r:id="rId20"/>
            </p:custDataLst>
          </p:nvPr>
        </p:nvSpPr>
        <p:spPr>
          <a:xfrm flipH="1">
            <a:off x="842192" y="3959874"/>
            <a:ext cx="900011" cy="6326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082" name="任意多边形 77"/>
          <p:cNvSpPr/>
          <p:nvPr>
            <p:custDataLst>
              <p:tags r:id="rId21"/>
            </p:custDataLst>
          </p:nvPr>
        </p:nvSpPr>
        <p:spPr>
          <a:xfrm>
            <a:off x="609091" y="4734760"/>
            <a:ext cx="10968453" cy="70438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84" name="任意多边形 78"/>
          <p:cNvSpPr/>
          <p:nvPr>
            <p:custDataLst>
              <p:tags r:id="rId22"/>
            </p:custDataLst>
          </p:nvPr>
        </p:nvSpPr>
        <p:spPr>
          <a:xfrm>
            <a:off x="656092" y="4771599"/>
            <a:ext cx="10874451" cy="630707"/>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7" name="直接连接符 79"/>
          <p:cNvCxnSpPr>
            <a:cxnSpLocks/>
          </p:cNvCxnSpPr>
          <p:nvPr>
            <p:custDataLst>
              <p:tags r:id="rId23"/>
            </p:custDataLst>
          </p:nvPr>
        </p:nvCxnSpPr>
        <p:spPr>
          <a:xfrm>
            <a:off x="1860977" y="4952618"/>
            <a:ext cx="0" cy="268670"/>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86" name="正文"/>
          <p:cNvSpPr txBox="1"/>
          <p:nvPr>
            <p:custDataLst>
              <p:tags r:id="rId24"/>
            </p:custDataLst>
          </p:nvPr>
        </p:nvSpPr>
        <p:spPr>
          <a:xfrm>
            <a:off x="2087091" y="4770964"/>
            <a:ext cx="9169701" cy="63261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基于事实的决策：以数据和事实为基础，进行科学合理的决策，确保质量管理工作的科学性和有效性</a:t>
            </a:r>
            <a:endParaRPr altLang="en-US" dirty="0" sz="1600" lang="zh-CN">
              <a:solidFill>
                <a:schemeClr val="tx1">
                  <a:lumMod val="65000"/>
                  <a:lumOff val="35000"/>
                </a:schemeClr>
              </a:solidFill>
              <a:latin typeface="+中文正文" charset="0"/>
            </a:endParaRPr>
          </a:p>
        </p:txBody>
      </p:sp>
      <p:sp>
        <p:nvSpPr>
          <p:cNvPr id="1052088" name="矩形 81"/>
          <p:cNvSpPr>
            <a:spLocks noChangeAspect="1"/>
          </p:cNvSpPr>
          <p:nvPr>
            <p:custDataLst>
              <p:tags r:id="rId25"/>
            </p:custDataLst>
          </p:nvPr>
        </p:nvSpPr>
        <p:spPr>
          <a:xfrm flipH="1">
            <a:off x="842192" y="4770964"/>
            <a:ext cx="900011" cy="6326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2090" name="任意多边形 83"/>
          <p:cNvSpPr/>
          <p:nvPr>
            <p:custDataLst>
              <p:tags r:id="rId26"/>
            </p:custDataLst>
          </p:nvPr>
        </p:nvSpPr>
        <p:spPr>
          <a:xfrm>
            <a:off x="609091" y="5545851"/>
            <a:ext cx="10968453" cy="70438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092" name="任意多边形 84"/>
          <p:cNvSpPr/>
          <p:nvPr>
            <p:custDataLst>
              <p:tags r:id="rId27"/>
            </p:custDataLst>
          </p:nvPr>
        </p:nvSpPr>
        <p:spPr>
          <a:xfrm>
            <a:off x="656092" y="5582689"/>
            <a:ext cx="10874451" cy="630707"/>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077">
                <a:moveTo>
                  <a:pt x="195" y="0"/>
                </a:moveTo>
                <a:lnTo>
                  <a:pt x="17084" y="0"/>
                </a:lnTo>
                <a:lnTo>
                  <a:pt x="17085" y="9"/>
                </a:lnTo>
                <a:cubicBezTo>
                  <a:pt x="17095" y="102"/>
                  <a:pt x="17169" y="176"/>
                  <a:pt x="17262" y="186"/>
                </a:cubicBezTo>
                <a:lnTo>
                  <a:pt x="17269" y="186"/>
                </a:lnTo>
                <a:lnTo>
                  <a:pt x="17269" y="892"/>
                </a:lnTo>
                <a:lnTo>
                  <a:pt x="17262" y="892"/>
                </a:lnTo>
                <a:cubicBezTo>
                  <a:pt x="17169" y="902"/>
                  <a:pt x="17095" y="976"/>
                  <a:pt x="17085" y="1069"/>
                </a:cubicBezTo>
                <a:lnTo>
                  <a:pt x="17084" y="1077"/>
                </a:lnTo>
                <a:lnTo>
                  <a:pt x="195" y="1077"/>
                </a:lnTo>
                <a:lnTo>
                  <a:pt x="195" y="1069"/>
                </a:lnTo>
                <a:cubicBezTo>
                  <a:pt x="185" y="972"/>
                  <a:pt x="106" y="896"/>
                  <a:pt x="8" y="891"/>
                </a:cubicBezTo>
                <a:lnTo>
                  <a:pt x="0" y="891"/>
                </a:lnTo>
                <a:lnTo>
                  <a:pt x="0" y="187"/>
                </a:lnTo>
                <a:lnTo>
                  <a:pt x="8" y="187"/>
                </a:lnTo>
                <a:cubicBezTo>
                  <a:pt x="106" y="182"/>
                  <a:pt x="185" y="105"/>
                  <a:pt x="195" y="9"/>
                </a:cubicBezTo>
                <a:lnTo>
                  <a:pt x="195"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9" name="直接连接符 85"/>
          <p:cNvCxnSpPr>
            <a:cxnSpLocks/>
          </p:cNvCxnSpPr>
          <p:nvPr>
            <p:custDataLst>
              <p:tags r:id="rId28"/>
            </p:custDataLst>
          </p:nvPr>
        </p:nvCxnSpPr>
        <p:spPr>
          <a:xfrm>
            <a:off x="1860977" y="5763708"/>
            <a:ext cx="0" cy="268670"/>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2094" name="正文"/>
          <p:cNvSpPr txBox="1"/>
          <p:nvPr>
            <p:custDataLst>
              <p:tags r:id="rId29"/>
            </p:custDataLst>
          </p:nvPr>
        </p:nvSpPr>
        <p:spPr>
          <a:xfrm>
            <a:off x="2087091" y="5582054"/>
            <a:ext cx="9169701" cy="63261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互利的供方关系：与供应商建立互利合作关系，共同提高产品和服务的质量水平</a:t>
            </a:r>
            <a:endParaRPr altLang="en-US" dirty="0" sz="1600" lang="zh-CN">
              <a:solidFill>
                <a:schemeClr val="tx1">
                  <a:lumMod val="65000"/>
                  <a:lumOff val="35000"/>
                </a:schemeClr>
              </a:solidFill>
              <a:latin typeface="+中文正文" charset="0"/>
            </a:endParaRPr>
          </a:p>
        </p:txBody>
      </p:sp>
      <p:sp>
        <p:nvSpPr>
          <p:cNvPr id="1052096" name="矩形 87"/>
          <p:cNvSpPr>
            <a:spLocks noChangeAspect="1"/>
          </p:cNvSpPr>
          <p:nvPr>
            <p:custDataLst>
              <p:tags r:id="rId30"/>
            </p:custDataLst>
          </p:nvPr>
        </p:nvSpPr>
        <p:spPr>
          <a:xfrm flipH="1">
            <a:off x="842192" y="5582054"/>
            <a:ext cx="900011" cy="6326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82" name="标题 2"/>
          <p:cNvSpPr>
            <a:spLocks noGrp="1"/>
          </p:cNvSpPr>
          <p:nvPr>
            <p:ph type="title" idx="44"/>
          </p:nvPr>
        </p:nvSpPr>
        <p:spPr/>
        <p:txBody>
          <a:bodyPr/>
          <a:p>
            <a:r>
              <a:rPr altLang="en-US" lang="zh-CN"/>
              <a:t>实施全面质量管理的关键因素</a:t>
            </a:r>
            <a:endParaRPr altLang="en-US" lang="zh-CN"/>
          </a:p>
        </p:txBody>
      </p:sp>
      <p:sp>
        <p:nvSpPr>
          <p:cNvPr id="1052384" name="矩形 5"/>
          <p:cNvSpPr/>
          <p:nvPr>
            <p:custDataLst>
              <p:tags r:id="rId1"/>
            </p:custDataLst>
          </p:nvPr>
        </p:nvSpPr>
        <p:spPr>
          <a:xfrm>
            <a:off x="915667" y="149554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86" name="矩形 10"/>
          <p:cNvSpPr/>
          <p:nvPr>
            <p:custDataLst>
              <p:tags r:id="rId2"/>
            </p:custDataLst>
          </p:nvPr>
        </p:nvSpPr>
        <p:spPr>
          <a:xfrm>
            <a:off x="1262772" y="149040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88" name="TextBox 2"/>
          <p:cNvSpPr txBox="1"/>
          <p:nvPr>
            <p:custDataLst>
              <p:tags r:id="rId3"/>
            </p:custDataLst>
          </p:nvPr>
        </p:nvSpPr>
        <p:spPr>
          <a:xfrm>
            <a:off x="1067365" y="2248889"/>
            <a:ext cx="2882656" cy="1292879"/>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明确质量目标：制定清晰、具体的质量目标，确保所有员工都了解并致力于实现这些目标。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390" name="矩形 6"/>
          <p:cNvSpPr/>
          <p:nvPr>
            <p:custDataLst>
              <p:tags r:id="rId4"/>
            </p:custDataLst>
          </p:nvPr>
        </p:nvSpPr>
        <p:spPr>
          <a:xfrm>
            <a:off x="4486995" y="149554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92" name="矩形 11"/>
          <p:cNvSpPr/>
          <p:nvPr>
            <p:custDataLst>
              <p:tags r:id="rId5"/>
            </p:custDataLst>
          </p:nvPr>
        </p:nvSpPr>
        <p:spPr>
          <a:xfrm>
            <a:off x="4853384" y="149040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394" name="TextBox 2"/>
          <p:cNvSpPr txBox="1"/>
          <p:nvPr>
            <p:custDataLst>
              <p:tags r:id="rId6"/>
            </p:custDataLst>
          </p:nvPr>
        </p:nvSpPr>
        <p:spPr>
          <a:xfrm>
            <a:off x="4638693" y="2248889"/>
            <a:ext cx="2882656" cy="1292879"/>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跨部门合作：打破部门壁垒，促进跨部门之间的合作与沟通，确保质量管理的全面性和有效性。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396" name="矩形 7"/>
          <p:cNvSpPr/>
          <p:nvPr>
            <p:custDataLst>
              <p:tags r:id="rId7"/>
            </p:custDataLst>
          </p:nvPr>
        </p:nvSpPr>
        <p:spPr>
          <a:xfrm>
            <a:off x="8057681" y="149554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398" name="矩形 12"/>
          <p:cNvSpPr/>
          <p:nvPr>
            <p:custDataLst>
              <p:tags r:id="rId8"/>
            </p:custDataLst>
          </p:nvPr>
        </p:nvSpPr>
        <p:spPr>
          <a:xfrm>
            <a:off x="8443353" y="149040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400" name="TextBox 2"/>
          <p:cNvSpPr txBox="1"/>
          <p:nvPr>
            <p:custDataLst>
              <p:tags r:id="rId9"/>
            </p:custDataLst>
          </p:nvPr>
        </p:nvSpPr>
        <p:spPr>
          <a:xfrm>
            <a:off x="8209378" y="2248889"/>
            <a:ext cx="2882656" cy="1292879"/>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数据驱动决策：收集并分析数据，了解产品或服务的质量状况，基于数据做出决策，持续改进。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402" name="矩形 33"/>
          <p:cNvSpPr/>
          <p:nvPr>
            <p:custDataLst>
              <p:tags r:id="rId10"/>
            </p:custDataLst>
          </p:nvPr>
        </p:nvSpPr>
        <p:spPr>
          <a:xfrm>
            <a:off x="2705831" y="404483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404" name="矩形 37"/>
          <p:cNvSpPr/>
          <p:nvPr>
            <p:custDataLst>
              <p:tags r:id="rId11"/>
            </p:custDataLst>
          </p:nvPr>
        </p:nvSpPr>
        <p:spPr>
          <a:xfrm>
            <a:off x="3052936" y="403969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406" name="TextBox 2"/>
          <p:cNvSpPr txBox="1"/>
          <p:nvPr>
            <p:custDataLst>
              <p:tags r:id="rId12"/>
            </p:custDataLst>
          </p:nvPr>
        </p:nvSpPr>
        <p:spPr>
          <a:xfrm>
            <a:off x="2857528" y="4798185"/>
            <a:ext cx="2882656" cy="1292879"/>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员工参与：提高员工的质量意识，鼓励员工参与质量改进过程，形成全员参与的质量管理文化。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2408" name="矩形 34"/>
          <p:cNvSpPr/>
          <p:nvPr>
            <p:custDataLst>
              <p:tags r:id="rId13"/>
            </p:custDataLst>
          </p:nvPr>
        </p:nvSpPr>
        <p:spPr>
          <a:xfrm>
            <a:off x="6277159" y="404483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410" name="矩形 38"/>
          <p:cNvSpPr/>
          <p:nvPr>
            <p:custDataLst>
              <p:tags r:id="rId14"/>
            </p:custDataLst>
          </p:nvPr>
        </p:nvSpPr>
        <p:spPr>
          <a:xfrm>
            <a:off x="6643548" y="403969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412" name="TextBox 2"/>
          <p:cNvSpPr txBox="1"/>
          <p:nvPr>
            <p:custDataLst>
              <p:tags r:id="rId15"/>
            </p:custDataLst>
          </p:nvPr>
        </p:nvSpPr>
        <p:spPr>
          <a:xfrm>
            <a:off x="6428857" y="4798185"/>
            <a:ext cx="2882656" cy="1292879"/>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持续改进：将持续改进作为质量管理的重要原则，不断寻求改进机会，提高产品或服务的质量水平。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98" name="标题 1"/>
          <p:cNvSpPr>
            <a:spLocks noGrp="1"/>
          </p:cNvSpPr>
          <p:nvPr>
            <p:ph type="title" idx="2"/>
            <p:custDataLst>
              <p:tags r:id="rId1"/>
            </p:custDataLst>
          </p:nvPr>
        </p:nvSpPr>
        <p:spPr/>
        <p:txBody>
          <a:bodyPr/>
          <a:p>
            <a:r>
              <a:rPr altLang="en-US" lang="zh-CN"/>
              <a:t>持续改进</a:t>
            </a:r>
            <a:endParaRPr altLang="en-US" lang="zh-CN"/>
          </a:p>
        </p:txBody>
      </p:sp>
      <p:sp>
        <p:nvSpPr>
          <p:cNvPr id="1052700"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38" name="标题 2"/>
          <p:cNvSpPr>
            <a:spLocks noGrp="1"/>
          </p:cNvSpPr>
          <p:nvPr>
            <p:ph type="title" idx="44"/>
          </p:nvPr>
        </p:nvSpPr>
        <p:spPr/>
        <p:txBody>
          <a:bodyPr/>
          <a:p>
            <a:r>
              <a:rPr altLang="en-US" lang="zh-CN"/>
              <a:t>持续改进的定义与重要性</a:t>
            </a:r>
            <a:endParaRPr altLang="en-US" lang="zh-CN"/>
          </a:p>
        </p:txBody>
      </p:sp>
      <p:sp>
        <p:nvSpPr>
          <p:cNvPr id="105344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44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44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44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44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45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45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45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45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7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实施方法：持续改进需要企业建立一套完善的改进机制，包括制定改进计划、实施改进措施、监督改进效果等。同时，企业还需要注重员工培训和激励机制，激发员工的创新精神和积极性。</a:t>
            </a:r>
            <a:endParaRPr altLang="en-US" dirty="0" sz="2400" lang="zh-CN">
              <a:latin typeface="+mn-ea"/>
              <a:ea typeface="+mn-ea"/>
            </a:endParaRPr>
          </a:p>
        </p:txBody>
      </p:sp>
      <p:sp>
        <p:nvSpPr>
          <p:cNvPr id="105345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案例分析：以某企业为例，通过持续改进产品质量和服务质量，提高了客户满意度和市场占有率，实现了企业的可持续发展。</a:t>
            </a:r>
            <a:endParaRPr altLang="en-US" dirty="0" sz="1700" lang="zh-CN">
              <a:latin typeface="+mn-ea"/>
              <a:ea typeface="+mn-ea"/>
            </a:endParaRPr>
          </a:p>
        </p:txBody>
      </p:sp>
      <p:sp>
        <p:nvSpPr>
          <p:cNvPr id="105346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定义：持续改进是一种不断优化和改进的过程，旨在提高产品或服务的质量、效率、成本等方面，以满足客户需求和市场变化。</a:t>
            </a:r>
            <a:endParaRPr altLang="en-US" dirty="0" sz="1700" lang="zh-CN">
              <a:latin typeface="+mn-ea"/>
              <a:ea typeface="+mn-ea"/>
            </a:endParaRPr>
          </a:p>
        </p:txBody>
      </p:sp>
      <p:sp>
        <p:nvSpPr>
          <p:cNvPr id="105346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7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重要性：持续改进是企业保持竞争优势、提高市场占有率、增强客户满意度的重要手段。通过不断改进产品或服务，企业可以更好地满足客户需求，提高客户满意度，从而赢得更多市场份额。</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48" name="标题 2"/>
          <p:cNvSpPr>
            <a:spLocks noGrp="1"/>
          </p:cNvSpPr>
          <p:nvPr>
            <p:ph type="title" idx="44"/>
          </p:nvPr>
        </p:nvSpPr>
        <p:spPr/>
        <p:txBody>
          <a:bodyPr/>
          <a:p>
            <a:r>
              <a:rPr altLang="en-US" lang="zh-CN"/>
              <a:t>持续改进的流程与方法</a:t>
            </a:r>
            <a:endParaRPr altLang="en-US" lang="zh-CN"/>
          </a:p>
        </p:txBody>
      </p:sp>
      <p:sp>
        <p:nvSpPr>
          <p:cNvPr id="1053750" name="圆角矩形 26"/>
          <p:cNvSpPr/>
          <p:nvPr>
            <p:custDataLst>
              <p:tags r:id="rId1"/>
            </p:custDataLst>
          </p:nvPr>
        </p:nvSpPr>
        <p:spPr>
          <a:xfrm>
            <a:off x="608400" y="2031411"/>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52" name="圆角矩形 28"/>
          <p:cNvSpPr/>
          <p:nvPr>
            <p:custDataLst>
              <p:tags r:id="rId2"/>
            </p:custDataLst>
          </p:nvPr>
        </p:nvSpPr>
        <p:spPr>
          <a:xfrm>
            <a:off x="610328"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3754" name="文本框 31"/>
          <p:cNvSpPr txBox="1"/>
          <p:nvPr>
            <p:custDataLst>
              <p:tags r:id="rId3"/>
            </p:custDataLst>
          </p:nvPr>
        </p:nvSpPr>
        <p:spPr>
          <a:xfrm>
            <a:off x="712507" y="2418279"/>
            <a:ext cx="1453649" cy="325817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明确改进目标：确定改进方向和目标，确保改进工作有的放矢</a:t>
            </a:r>
            <a:endParaRPr altLang="en-US" dirty="0" sz="2000" lang="zh-CN" spc="200">
              <a:solidFill>
                <a:schemeClr val="tx1">
                  <a:lumMod val="85000"/>
                  <a:lumOff val="15000"/>
                </a:schemeClr>
              </a:solidFill>
              <a:latin typeface="+mn-ea"/>
              <a:sym typeface="+mn-ea"/>
            </a:endParaRPr>
          </a:p>
        </p:txBody>
      </p:sp>
      <p:sp>
        <p:nvSpPr>
          <p:cNvPr id="1053756" name="圆角矩形 29"/>
          <p:cNvSpPr/>
          <p:nvPr>
            <p:custDataLst>
              <p:tags r:id="rId4"/>
            </p:custDataLst>
          </p:nvPr>
        </p:nvSpPr>
        <p:spPr>
          <a:xfrm>
            <a:off x="2470124" y="2031411"/>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58" name="圆角矩形 32"/>
          <p:cNvSpPr/>
          <p:nvPr>
            <p:custDataLst>
              <p:tags r:id="rId5"/>
            </p:custDataLst>
          </p:nvPr>
        </p:nvSpPr>
        <p:spPr>
          <a:xfrm>
            <a:off x="2472052"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60" name="文本框 34"/>
          <p:cNvSpPr txBox="1"/>
          <p:nvPr>
            <p:custDataLst>
              <p:tags r:id="rId6"/>
            </p:custDataLst>
          </p:nvPr>
        </p:nvSpPr>
        <p:spPr>
          <a:xfrm>
            <a:off x="2574232" y="2418279"/>
            <a:ext cx="1453649" cy="325946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收集数据：收集与改进目标相关的数据，为改进提供依据</a:t>
            </a:r>
            <a:endParaRPr altLang="en-US" dirty="0" sz="2000" lang="zh-CN" spc="200">
              <a:solidFill>
                <a:schemeClr val="tx1">
                  <a:lumMod val="85000"/>
                  <a:lumOff val="15000"/>
                </a:schemeClr>
              </a:solidFill>
              <a:latin typeface="+mn-ea"/>
              <a:sym typeface="+mn-ea"/>
            </a:endParaRPr>
          </a:p>
        </p:txBody>
      </p:sp>
      <p:sp>
        <p:nvSpPr>
          <p:cNvPr id="1053762" name="圆角矩形 3"/>
          <p:cNvSpPr/>
          <p:nvPr>
            <p:custDataLst>
              <p:tags r:id="rId7"/>
            </p:custDataLst>
          </p:nvPr>
        </p:nvSpPr>
        <p:spPr>
          <a:xfrm>
            <a:off x="4331849" y="2031411"/>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64" name="圆角矩形 4"/>
          <p:cNvSpPr/>
          <p:nvPr>
            <p:custDataLst>
              <p:tags r:id="rId8"/>
            </p:custDataLst>
          </p:nvPr>
        </p:nvSpPr>
        <p:spPr>
          <a:xfrm>
            <a:off x="4333777"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66" name="文本框 5"/>
          <p:cNvSpPr txBox="1"/>
          <p:nvPr>
            <p:custDataLst>
              <p:tags r:id="rId9"/>
            </p:custDataLst>
          </p:nvPr>
        </p:nvSpPr>
        <p:spPr>
          <a:xfrm>
            <a:off x="4435956" y="2418279"/>
            <a:ext cx="1453649" cy="325946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分析原因：对收集到的数据进行深入分析，找出问题的根本原因</a:t>
            </a:r>
            <a:endParaRPr altLang="en-US" dirty="0" sz="2000" lang="zh-CN" spc="200">
              <a:solidFill>
                <a:schemeClr val="tx1">
                  <a:lumMod val="85000"/>
                  <a:lumOff val="15000"/>
                </a:schemeClr>
              </a:solidFill>
              <a:latin typeface="+mn-ea"/>
              <a:sym typeface="+mn-ea"/>
            </a:endParaRPr>
          </a:p>
        </p:txBody>
      </p:sp>
      <p:sp>
        <p:nvSpPr>
          <p:cNvPr id="1053768" name="圆角矩形 8"/>
          <p:cNvSpPr/>
          <p:nvPr>
            <p:custDataLst>
              <p:tags r:id="rId10"/>
            </p:custDataLst>
          </p:nvPr>
        </p:nvSpPr>
        <p:spPr>
          <a:xfrm>
            <a:off x="6193573" y="2031411"/>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70" name="圆角矩形 9"/>
          <p:cNvSpPr/>
          <p:nvPr>
            <p:custDataLst>
              <p:tags r:id="rId11"/>
            </p:custDataLst>
          </p:nvPr>
        </p:nvSpPr>
        <p:spPr>
          <a:xfrm>
            <a:off x="6195501"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72" name="文本框 10"/>
          <p:cNvSpPr txBox="1"/>
          <p:nvPr>
            <p:custDataLst>
              <p:tags r:id="rId12"/>
            </p:custDataLst>
          </p:nvPr>
        </p:nvSpPr>
        <p:spPr>
          <a:xfrm>
            <a:off x="6297681" y="2418279"/>
            <a:ext cx="1453649" cy="325946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制定方案：根据分析结果，制定相应的改进方案</a:t>
            </a:r>
            <a:endParaRPr altLang="en-US" dirty="0" sz="2000" lang="zh-CN" spc="200">
              <a:solidFill>
                <a:schemeClr val="tx1">
                  <a:lumMod val="85000"/>
                  <a:lumOff val="15000"/>
                </a:schemeClr>
              </a:solidFill>
              <a:latin typeface="+mn-ea"/>
              <a:sym typeface="+mn-ea"/>
            </a:endParaRPr>
          </a:p>
        </p:txBody>
      </p:sp>
      <p:sp>
        <p:nvSpPr>
          <p:cNvPr id="1053774" name="圆角矩形 6"/>
          <p:cNvSpPr/>
          <p:nvPr>
            <p:custDataLst>
              <p:tags r:id="rId13"/>
            </p:custDataLst>
          </p:nvPr>
        </p:nvSpPr>
        <p:spPr>
          <a:xfrm>
            <a:off x="8055297" y="2032696"/>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76" name="圆角矩形 7"/>
          <p:cNvSpPr/>
          <p:nvPr>
            <p:custDataLst>
              <p:tags r:id="rId14"/>
            </p:custDataLst>
          </p:nvPr>
        </p:nvSpPr>
        <p:spPr>
          <a:xfrm>
            <a:off x="8057225" y="2032696"/>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78" name="文本框 11"/>
          <p:cNvSpPr txBox="1"/>
          <p:nvPr>
            <p:custDataLst>
              <p:tags r:id="rId15"/>
            </p:custDataLst>
          </p:nvPr>
        </p:nvSpPr>
        <p:spPr>
          <a:xfrm>
            <a:off x="8159405" y="2419564"/>
            <a:ext cx="1453649" cy="325946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实施改进：按照改进方案进行实施，确保改进工作顺利进行</a:t>
            </a:r>
            <a:endParaRPr altLang="en-US" dirty="0" sz="2000" lang="zh-CN" spc="200">
              <a:solidFill>
                <a:schemeClr val="tx1">
                  <a:lumMod val="85000"/>
                  <a:lumOff val="15000"/>
                </a:schemeClr>
              </a:solidFill>
              <a:latin typeface="+mn-ea"/>
              <a:sym typeface="+mn-ea"/>
            </a:endParaRPr>
          </a:p>
        </p:txBody>
      </p:sp>
      <p:sp>
        <p:nvSpPr>
          <p:cNvPr id="1053780" name="圆角矩形 16"/>
          <p:cNvSpPr/>
          <p:nvPr>
            <p:custDataLst>
              <p:tags r:id="rId16"/>
            </p:custDataLst>
          </p:nvPr>
        </p:nvSpPr>
        <p:spPr>
          <a:xfrm>
            <a:off x="9917022" y="2032696"/>
            <a:ext cx="1660929" cy="367653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82" name="圆角矩形 17"/>
          <p:cNvSpPr/>
          <p:nvPr>
            <p:custDataLst>
              <p:tags r:id="rId17"/>
            </p:custDataLst>
          </p:nvPr>
        </p:nvSpPr>
        <p:spPr>
          <a:xfrm>
            <a:off x="9918950" y="2032696"/>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84" name="文本框 18"/>
          <p:cNvSpPr txBox="1"/>
          <p:nvPr>
            <p:custDataLst>
              <p:tags r:id="rId18"/>
            </p:custDataLst>
          </p:nvPr>
        </p:nvSpPr>
        <p:spPr>
          <a:xfrm>
            <a:off x="10021129" y="2419564"/>
            <a:ext cx="1453649" cy="325946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监督与评估：对改进过程进行监督和评估，确保改进效果符合预期</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70" name="标题 2"/>
          <p:cNvSpPr>
            <a:spLocks noGrp="1"/>
          </p:cNvSpPr>
          <p:nvPr>
            <p:ph type="title" idx="44"/>
          </p:nvPr>
        </p:nvSpPr>
        <p:spPr/>
        <p:txBody>
          <a:bodyPr/>
          <a:p>
            <a:r>
              <a:rPr altLang="en-US" lang="zh-CN"/>
              <a:t>实施持续改进的关键因素</a:t>
            </a:r>
            <a:endParaRPr altLang="en-US" lang="zh-CN"/>
          </a:p>
        </p:txBody>
      </p:sp>
      <p:sp>
        <p:nvSpPr>
          <p:cNvPr id="1054072" name="任意多边形 20"/>
          <p:cNvSpPr/>
          <p:nvPr>
            <p:custDataLst>
              <p:tags r:id="rId1"/>
            </p:custDataLst>
          </p:nvPr>
        </p:nvSpPr>
        <p:spPr>
          <a:xfrm rot="2700000">
            <a:off x="944672"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74" name="文本框 24"/>
          <p:cNvSpPr txBox="1"/>
          <p:nvPr>
            <p:custDataLst>
              <p:tags r:id="rId2"/>
            </p:custDataLst>
          </p:nvPr>
        </p:nvSpPr>
        <p:spPr bwMode="auto">
          <a:xfrm>
            <a:off x="608400"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明确目标：设定明确、可衡量的改进目标</a:t>
            </a:r>
            <a:endParaRPr altLang="en-US" dirty="0" lang="zh-CN" spc="150">
              <a:solidFill>
                <a:schemeClr val="tx1">
                  <a:lumMod val="75000"/>
                  <a:lumOff val="25000"/>
                </a:schemeClr>
              </a:solidFill>
              <a:latin typeface="+mn-ea"/>
              <a:sym typeface="+mn-ea"/>
            </a:endParaRPr>
          </a:p>
        </p:txBody>
      </p:sp>
      <p:sp>
        <p:nvSpPr>
          <p:cNvPr id="1054076" name="矩形 42"/>
          <p:cNvSpPr/>
          <p:nvPr>
            <p:custDataLst>
              <p:tags r:id="rId3"/>
            </p:custDataLst>
          </p:nvPr>
        </p:nvSpPr>
        <p:spPr>
          <a:xfrm>
            <a:off x="733361" y="2896286"/>
            <a:ext cx="1635727" cy="115835"/>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78" name="任意多边形 18"/>
          <p:cNvSpPr/>
          <p:nvPr>
            <p:custDataLst>
              <p:tags r:id="rId4"/>
            </p:custDataLst>
          </p:nvPr>
        </p:nvSpPr>
        <p:spPr>
          <a:xfrm rot="5400000">
            <a:off x="321643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80" name="文本框 27"/>
          <p:cNvSpPr txBox="1"/>
          <p:nvPr>
            <p:custDataLst>
              <p:tags r:id="rId5"/>
            </p:custDataLst>
          </p:nvPr>
        </p:nvSpPr>
        <p:spPr bwMode="auto">
          <a:xfrm>
            <a:off x="2879463"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数据分析：收集和分析数据，找出问题和改进点</a:t>
            </a:r>
            <a:endParaRPr altLang="en-US" dirty="0" lang="zh-CN" spc="150">
              <a:solidFill>
                <a:schemeClr val="tx1">
                  <a:lumMod val="75000"/>
                  <a:lumOff val="25000"/>
                </a:schemeClr>
              </a:solidFill>
              <a:latin typeface="+mn-ea"/>
              <a:sym typeface="+mn-ea"/>
            </a:endParaRPr>
          </a:p>
        </p:txBody>
      </p:sp>
      <p:sp>
        <p:nvSpPr>
          <p:cNvPr id="1054082" name="矩形 43"/>
          <p:cNvSpPr/>
          <p:nvPr>
            <p:custDataLst>
              <p:tags r:id="rId6"/>
            </p:custDataLst>
          </p:nvPr>
        </p:nvSpPr>
        <p:spPr>
          <a:xfrm>
            <a:off x="3004424" y="2896286"/>
            <a:ext cx="1635727" cy="115835"/>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84" name="任意多边形 21"/>
          <p:cNvSpPr/>
          <p:nvPr>
            <p:custDataLst>
              <p:tags r:id="rId7"/>
            </p:custDataLst>
          </p:nvPr>
        </p:nvSpPr>
        <p:spPr>
          <a:xfrm rot="18900000" flipH="1">
            <a:off x="5486798"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86" name="文本框 30"/>
          <p:cNvSpPr txBox="1"/>
          <p:nvPr>
            <p:custDataLst>
              <p:tags r:id="rId8"/>
            </p:custDataLst>
          </p:nvPr>
        </p:nvSpPr>
        <p:spPr bwMode="auto">
          <a:xfrm>
            <a:off x="5149824"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跨部门合作：加强跨部门之间的沟通和协作</a:t>
            </a:r>
            <a:endParaRPr altLang="en-US" dirty="0" lang="zh-CN" spc="150">
              <a:solidFill>
                <a:schemeClr val="tx1">
                  <a:lumMod val="75000"/>
                  <a:lumOff val="25000"/>
                </a:schemeClr>
              </a:solidFill>
              <a:latin typeface="+mn-ea"/>
              <a:sym typeface="+mn-ea"/>
            </a:endParaRPr>
          </a:p>
        </p:txBody>
      </p:sp>
      <p:sp>
        <p:nvSpPr>
          <p:cNvPr id="1054088" name="矩形 44"/>
          <p:cNvSpPr/>
          <p:nvPr>
            <p:custDataLst>
              <p:tags r:id="rId9"/>
            </p:custDataLst>
          </p:nvPr>
        </p:nvSpPr>
        <p:spPr>
          <a:xfrm>
            <a:off x="5275488" y="2896286"/>
            <a:ext cx="1635727" cy="115835"/>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90" name="任意多边形 22"/>
          <p:cNvSpPr/>
          <p:nvPr>
            <p:custDataLst>
              <p:tags r:id="rId10"/>
            </p:custDataLst>
          </p:nvPr>
        </p:nvSpPr>
        <p:spPr>
          <a:xfrm rot="2700000" flipH="1" flipV="1">
            <a:off x="7757861"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92" name="文本框 33"/>
          <p:cNvSpPr txBox="1"/>
          <p:nvPr>
            <p:custDataLst>
              <p:tags r:id="rId11"/>
            </p:custDataLst>
          </p:nvPr>
        </p:nvSpPr>
        <p:spPr bwMode="auto">
          <a:xfrm>
            <a:off x="7420888"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激励机制：建立激励机制，鼓励员工积极参与改进活动</a:t>
            </a:r>
            <a:endParaRPr altLang="en-US" dirty="0" lang="zh-CN" spc="150">
              <a:solidFill>
                <a:schemeClr val="tx1">
                  <a:lumMod val="75000"/>
                  <a:lumOff val="25000"/>
                </a:schemeClr>
              </a:solidFill>
              <a:latin typeface="+mn-ea"/>
              <a:sym typeface="+mn-ea"/>
            </a:endParaRPr>
          </a:p>
        </p:txBody>
      </p:sp>
      <p:sp>
        <p:nvSpPr>
          <p:cNvPr id="1054094" name="矩形 45"/>
          <p:cNvSpPr/>
          <p:nvPr>
            <p:custDataLst>
              <p:tags r:id="rId12"/>
            </p:custDataLst>
          </p:nvPr>
        </p:nvSpPr>
        <p:spPr>
          <a:xfrm>
            <a:off x="7545849" y="2896286"/>
            <a:ext cx="1635727" cy="115835"/>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096" name="任意多边形 3"/>
          <p:cNvSpPr/>
          <p:nvPr>
            <p:custDataLst>
              <p:tags r:id="rId13"/>
            </p:custDataLst>
          </p:nvPr>
        </p:nvSpPr>
        <p:spPr>
          <a:xfrm rot="16200000" flipV="1">
            <a:off x="1002962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098" name="文本框 4"/>
          <p:cNvSpPr txBox="1"/>
          <p:nvPr>
            <p:custDataLst>
              <p:tags r:id="rId14"/>
            </p:custDataLst>
          </p:nvPr>
        </p:nvSpPr>
        <p:spPr bwMode="auto">
          <a:xfrm>
            <a:off x="9691951"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持续改进文化：营造持续改进的企业文化，让员工养成持续改进的习惯</a:t>
            </a:r>
            <a:endParaRPr altLang="en-US" dirty="0" lang="zh-CN" spc="150">
              <a:solidFill>
                <a:schemeClr val="tx1">
                  <a:lumMod val="75000"/>
                  <a:lumOff val="25000"/>
                </a:schemeClr>
              </a:solidFill>
              <a:latin typeface="+mn-ea"/>
              <a:sym typeface="+mn-ea"/>
            </a:endParaRPr>
          </a:p>
        </p:txBody>
      </p:sp>
      <p:sp>
        <p:nvSpPr>
          <p:cNvPr id="1054100" name="矩形 5"/>
          <p:cNvSpPr/>
          <p:nvPr>
            <p:custDataLst>
              <p:tags r:id="rId15"/>
            </p:custDataLst>
          </p:nvPr>
        </p:nvSpPr>
        <p:spPr>
          <a:xfrm>
            <a:off x="9816912" y="2896286"/>
            <a:ext cx="1635727" cy="115835"/>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86" name="标题 1"/>
          <p:cNvSpPr>
            <a:spLocks noGrp="1"/>
          </p:cNvSpPr>
          <p:nvPr>
            <p:ph type="title" idx="2"/>
            <p:custDataLst>
              <p:tags r:id="rId1"/>
            </p:custDataLst>
          </p:nvPr>
        </p:nvSpPr>
        <p:spPr/>
        <p:txBody>
          <a:bodyPr/>
          <a:p>
            <a:r>
              <a:rPr altLang="en-US" lang="zh-CN"/>
              <a:t>全面质量管理与持续改进的关系</a:t>
            </a:r>
            <a:endParaRPr altLang="en-US" lang="zh-CN"/>
          </a:p>
        </p:txBody>
      </p:sp>
      <p:sp>
        <p:nvSpPr>
          <p:cNvPr id="1054388"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126" name="标题 2"/>
          <p:cNvSpPr>
            <a:spLocks noGrp="1"/>
          </p:cNvSpPr>
          <p:nvPr>
            <p:ph type="title" idx="44"/>
          </p:nvPr>
        </p:nvSpPr>
        <p:spPr/>
        <p:txBody>
          <a:bodyPr/>
          <a:p>
            <a:r>
              <a:rPr altLang="en-US" lang="zh-CN"/>
              <a:t>全面质量管理是持续改进的基础</a:t>
            </a:r>
            <a:endParaRPr altLang="en-US" lang="zh-CN"/>
          </a:p>
        </p:txBody>
      </p:sp>
      <p:sp>
        <p:nvSpPr>
          <p:cNvPr id="105512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3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3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3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3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3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4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4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全面质量管理为持续改进提供数据和信息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51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全面质量管理为持续改进提供文化和氛围</a:t>
            </a:r>
            <a:endParaRPr dirty="0" sz="2000" err="1">
              <a:solidFill>
                <a:schemeClr val="tx1">
                  <a:lumMod val="75000"/>
                  <a:lumOff val="25000"/>
                </a:schemeClr>
              </a:solidFill>
              <a:latin typeface="+mn-ea"/>
              <a:ea typeface="+mn-ea"/>
              <a:cs typeface="+mn-ea"/>
              <a:sym typeface="+mn-lt"/>
            </a:endParaRPr>
          </a:p>
        </p:txBody>
      </p:sp>
      <p:sp>
        <p:nvSpPr>
          <p:cNvPr id="105514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5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5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515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5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5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6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6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全面质量管理为持续改进提供战略和目标</a:t>
            </a:r>
            <a:endParaRPr dirty="0" sz="2000" err="1">
              <a:solidFill>
                <a:schemeClr val="tx1">
                  <a:lumMod val="75000"/>
                  <a:lumOff val="25000"/>
                </a:schemeClr>
              </a:solidFill>
              <a:latin typeface="+mn-ea"/>
              <a:ea typeface="+mn-ea"/>
              <a:cs typeface="+mn-ea"/>
              <a:sym typeface="+mn-lt"/>
            </a:endParaRPr>
          </a:p>
        </p:txBody>
      </p:sp>
      <p:sp>
        <p:nvSpPr>
          <p:cNvPr id="1055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全面质量管理为持续改进提供流程和工具</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52" name="标题 2"/>
          <p:cNvSpPr>
            <a:spLocks noGrp="1"/>
          </p:cNvSpPr>
          <p:nvPr>
            <p:ph type="title" idx="44"/>
          </p:nvPr>
        </p:nvSpPr>
        <p:spPr/>
        <p:txBody>
          <a:bodyPr/>
          <a:p>
            <a:r>
              <a:rPr altLang="en-US" lang="zh-CN"/>
              <a:t>持续改进是全面质量管理的核心</a:t>
            </a:r>
            <a:endParaRPr altLang="en-US" lang="zh-CN"/>
          </a:p>
        </p:txBody>
      </p:sp>
      <p:sp>
        <p:nvSpPr>
          <p:cNvPr id="105545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5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45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持续改进是全面质量管理的重要组成部分</a:t>
            </a:r>
            <a:endParaRPr altLang="en-US" dirty="0" sz="2000" lang="zh-CN" spc="150">
              <a:solidFill>
                <a:schemeClr val="tx1">
                  <a:lumMod val="85000"/>
                  <a:lumOff val="15000"/>
                </a:schemeClr>
              </a:solidFill>
              <a:latin typeface="+mn-ea"/>
              <a:sym typeface="+mn-ea"/>
            </a:endParaRPr>
          </a:p>
        </p:txBody>
      </p:sp>
      <p:sp>
        <p:nvSpPr>
          <p:cNvPr id="105546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6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6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持续改进能够提高产品质量和客户满意度</a:t>
            </a:r>
            <a:endParaRPr altLang="en-US" dirty="0" sz="2000" lang="zh-CN" spc="150">
              <a:solidFill>
                <a:schemeClr val="tx1">
                  <a:lumMod val="85000"/>
                  <a:lumOff val="15000"/>
                </a:schemeClr>
              </a:solidFill>
              <a:latin typeface="+mn-ea"/>
              <a:sym typeface="+mn-ea"/>
            </a:endParaRPr>
          </a:p>
        </p:txBody>
      </p:sp>
      <p:sp>
        <p:nvSpPr>
          <p:cNvPr id="105546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6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7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持续改进能够促进企业不断改进和创新</a:t>
            </a:r>
            <a:endParaRPr altLang="en-US" dirty="0" sz="2000" lang="zh-CN" spc="150">
              <a:solidFill>
                <a:schemeClr val="tx1">
                  <a:lumMod val="85000"/>
                  <a:lumOff val="15000"/>
                </a:schemeClr>
              </a:solidFill>
              <a:latin typeface="+mn-ea"/>
              <a:sym typeface="+mn-ea"/>
            </a:endParaRPr>
          </a:p>
        </p:txBody>
      </p:sp>
      <p:sp>
        <p:nvSpPr>
          <p:cNvPr id="105547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7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47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持续改进能够提高企业的竞争力和市场地位</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62" name="标题 2"/>
          <p:cNvSpPr>
            <a:spLocks noGrp="1"/>
          </p:cNvSpPr>
          <p:nvPr>
            <p:ph type="title" idx="44"/>
          </p:nvPr>
        </p:nvSpPr>
        <p:spPr/>
        <p:txBody>
          <a:bodyPr/>
          <a:p>
            <a:r>
              <a:rPr altLang="en-US" lang="zh-CN"/>
              <a:t>全面质量管理与持续改进的协同作用</a:t>
            </a:r>
            <a:endParaRPr altLang="en-US" lang="zh-CN"/>
          </a:p>
        </p:txBody>
      </p:sp>
      <p:sp>
        <p:nvSpPr>
          <p:cNvPr id="1055764" name="图形"/>
          <p:cNvSpPr/>
          <p:nvPr>
            <p:custDataLst>
              <p:tags r:id="rId1"/>
            </p:custDataLst>
          </p:nvPr>
        </p:nvSpPr>
        <p:spPr>
          <a:xfrm>
            <a:off x="608400" y="1562182"/>
            <a:ext cx="10943722" cy="1011939"/>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5766" name="任意多边形 18"/>
          <p:cNvSpPr/>
          <p:nvPr>
            <p:custDataLst>
              <p:tags r:id="rId2"/>
            </p:custDataLst>
          </p:nvPr>
        </p:nvSpPr>
        <p:spPr>
          <a:xfrm>
            <a:off x="10639107" y="1562182"/>
            <a:ext cx="938330" cy="979224"/>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5768" name="标题"/>
          <p:cNvSpPr txBox="1"/>
          <p:nvPr>
            <p:custDataLst>
              <p:tags r:id="rId3"/>
            </p:custDataLst>
          </p:nvPr>
        </p:nvSpPr>
        <p:spPr>
          <a:xfrm>
            <a:off x="638244" y="1632664"/>
            <a:ext cx="1023764" cy="869925"/>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5770" name="正文"/>
          <p:cNvSpPr txBox="1"/>
          <p:nvPr>
            <p:custDataLst>
              <p:tags r:id="rId4"/>
            </p:custDataLst>
          </p:nvPr>
        </p:nvSpPr>
        <p:spPr>
          <a:xfrm>
            <a:off x="1758340" y="1632664"/>
            <a:ext cx="9793485" cy="870668"/>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全面质量管理为持续改进提供基础：通过建立完善的质量管理体系，全面质量管理为企业提供了明确的质量标准和改进方向，为持续改进奠定了基础。</a:t>
            </a:r>
            <a:endParaRPr altLang="en-US" dirty="0" sz="1600" lang="zh-CN">
              <a:solidFill>
                <a:schemeClr val="tx1">
                  <a:lumMod val="65000"/>
                  <a:lumOff val="35000"/>
                </a:schemeClr>
              </a:solidFill>
              <a:latin typeface="+中文正文" charset="0"/>
            </a:endParaRPr>
          </a:p>
        </p:txBody>
      </p:sp>
      <p:cxnSp>
        <p:nvCxnSpPr>
          <p:cNvPr id="3145741" name="直接连接符 42"/>
          <p:cNvCxnSpPr>
            <a:cxnSpLocks/>
          </p:cNvCxnSpPr>
          <p:nvPr>
            <p:custDataLst>
              <p:tags r:id="rId5"/>
            </p:custDataLst>
          </p:nvPr>
        </p:nvCxnSpPr>
        <p:spPr>
          <a:xfrm>
            <a:off x="1661824" y="1730450"/>
            <a:ext cx="0" cy="675121"/>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5772" name="图形"/>
          <p:cNvSpPr/>
          <p:nvPr>
            <p:custDataLst>
              <p:tags r:id="rId6"/>
            </p:custDataLst>
          </p:nvPr>
        </p:nvSpPr>
        <p:spPr>
          <a:xfrm>
            <a:off x="608400" y="2763555"/>
            <a:ext cx="10943722" cy="1011939"/>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5774" name="任意多边形 22"/>
          <p:cNvSpPr/>
          <p:nvPr>
            <p:custDataLst>
              <p:tags r:id="rId7"/>
            </p:custDataLst>
          </p:nvPr>
        </p:nvSpPr>
        <p:spPr>
          <a:xfrm>
            <a:off x="10639107" y="2763555"/>
            <a:ext cx="938330" cy="979224"/>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5776" name="标题"/>
          <p:cNvSpPr txBox="1"/>
          <p:nvPr>
            <p:custDataLst>
              <p:tags r:id="rId8"/>
            </p:custDataLst>
          </p:nvPr>
        </p:nvSpPr>
        <p:spPr>
          <a:xfrm>
            <a:off x="638244" y="2834038"/>
            <a:ext cx="1023764" cy="869925"/>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5778" name="正文"/>
          <p:cNvSpPr txBox="1"/>
          <p:nvPr>
            <p:custDataLst>
              <p:tags r:id="rId9"/>
            </p:custDataLst>
          </p:nvPr>
        </p:nvSpPr>
        <p:spPr>
          <a:xfrm>
            <a:off x="1758340" y="2834038"/>
            <a:ext cx="9793485" cy="870668"/>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持续改进促进全面质量管理的提升：持续改进是对全面质量管理的补充和完善，通过不断优化和改进生产过程、提高产品质量，持续改进能够促进全面质量管理水平的提升。</a:t>
            </a:r>
            <a:endParaRPr altLang="en-US" dirty="0" sz="1600" lang="zh-CN">
              <a:solidFill>
                <a:schemeClr val="tx1">
                  <a:lumMod val="65000"/>
                  <a:lumOff val="35000"/>
                </a:schemeClr>
              </a:solidFill>
              <a:latin typeface="+中文正文" charset="0"/>
            </a:endParaRPr>
          </a:p>
        </p:txBody>
      </p:sp>
      <p:cxnSp>
        <p:nvCxnSpPr>
          <p:cNvPr id="3145743" name="直接连接符 49"/>
          <p:cNvCxnSpPr>
            <a:cxnSpLocks/>
          </p:cNvCxnSpPr>
          <p:nvPr>
            <p:custDataLst>
              <p:tags r:id="rId10"/>
            </p:custDataLst>
          </p:nvPr>
        </p:nvCxnSpPr>
        <p:spPr>
          <a:xfrm>
            <a:off x="1661824" y="2931189"/>
            <a:ext cx="0" cy="675121"/>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5780" name="图形"/>
          <p:cNvSpPr/>
          <p:nvPr>
            <p:custDataLst>
              <p:tags r:id="rId11"/>
            </p:custDataLst>
          </p:nvPr>
        </p:nvSpPr>
        <p:spPr>
          <a:xfrm>
            <a:off x="608400" y="3964929"/>
            <a:ext cx="10943722" cy="1011939"/>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5782" name="任意多边形 22"/>
          <p:cNvSpPr/>
          <p:nvPr>
            <p:custDataLst>
              <p:tags r:id="rId12"/>
            </p:custDataLst>
          </p:nvPr>
        </p:nvSpPr>
        <p:spPr>
          <a:xfrm>
            <a:off x="10639107" y="3964929"/>
            <a:ext cx="938330" cy="979224"/>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5784" name="标题"/>
          <p:cNvSpPr txBox="1"/>
          <p:nvPr>
            <p:custDataLst>
              <p:tags r:id="rId13"/>
            </p:custDataLst>
          </p:nvPr>
        </p:nvSpPr>
        <p:spPr>
          <a:xfrm>
            <a:off x="638244" y="4035411"/>
            <a:ext cx="1023764" cy="869925"/>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5786" name="正文"/>
          <p:cNvSpPr txBox="1"/>
          <p:nvPr>
            <p:custDataLst>
              <p:tags r:id="rId14"/>
            </p:custDataLst>
          </p:nvPr>
        </p:nvSpPr>
        <p:spPr>
          <a:xfrm>
            <a:off x="1758340" y="4035411"/>
            <a:ext cx="9793485" cy="870668"/>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全面质量管理与持续改进相互促进：全面质量管理和持续改进在实践中相互促进、相互依存。全面质量管理为持续改进提供了标准和方向，而持续改进则能够不断完善和优化全面质量管理。</a:t>
            </a:r>
            <a:endParaRPr altLang="en-US" dirty="0" sz="1600" lang="zh-CN">
              <a:solidFill>
                <a:schemeClr val="tx1">
                  <a:lumMod val="65000"/>
                  <a:lumOff val="35000"/>
                </a:schemeClr>
              </a:solidFill>
              <a:latin typeface="+中文正文" charset="0"/>
            </a:endParaRPr>
          </a:p>
        </p:txBody>
      </p:sp>
      <p:cxnSp>
        <p:nvCxnSpPr>
          <p:cNvPr id="3145745" name="直接连接符 66"/>
          <p:cNvCxnSpPr>
            <a:cxnSpLocks/>
          </p:cNvCxnSpPr>
          <p:nvPr>
            <p:custDataLst>
              <p:tags r:id="rId15"/>
            </p:custDataLst>
          </p:nvPr>
        </p:nvCxnSpPr>
        <p:spPr>
          <a:xfrm>
            <a:off x="1661824" y="4132562"/>
            <a:ext cx="0" cy="675121"/>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55788" name="图形"/>
          <p:cNvSpPr/>
          <p:nvPr>
            <p:custDataLst>
              <p:tags r:id="rId16"/>
            </p:custDataLst>
          </p:nvPr>
        </p:nvSpPr>
        <p:spPr>
          <a:xfrm>
            <a:off x="608400" y="5165667"/>
            <a:ext cx="10943722" cy="1011939"/>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55790" name="任意多边形 22"/>
          <p:cNvSpPr/>
          <p:nvPr>
            <p:custDataLst>
              <p:tags r:id="rId17"/>
            </p:custDataLst>
          </p:nvPr>
        </p:nvSpPr>
        <p:spPr>
          <a:xfrm>
            <a:off x="10639107" y="5165667"/>
            <a:ext cx="938330" cy="979224"/>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55792" name="标题"/>
          <p:cNvSpPr txBox="1"/>
          <p:nvPr>
            <p:custDataLst>
              <p:tags r:id="rId18"/>
            </p:custDataLst>
          </p:nvPr>
        </p:nvSpPr>
        <p:spPr>
          <a:xfrm>
            <a:off x="638244" y="5236784"/>
            <a:ext cx="1023764" cy="869925"/>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5794" name="正文"/>
          <p:cNvSpPr txBox="1"/>
          <p:nvPr>
            <p:custDataLst>
              <p:tags r:id="rId19"/>
            </p:custDataLst>
          </p:nvPr>
        </p:nvSpPr>
        <p:spPr>
          <a:xfrm>
            <a:off x="1758340" y="5236784"/>
            <a:ext cx="9793485" cy="870668"/>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协同作用推动企业持续发展：全面质量管理和持续改进的协同作用能够推动企业不断提升产品质量、提高客户满意度，从而增强企业的市场竞争力，实现持续发展。</a:t>
            </a:r>
            <a:endParaRPr altLang="en-US" dirty="0" sz="1600" lang="zh-CN">
              <a:solidFill>
                <a:schemeClr val="tx1">
                  <a:lumMod val="65000"/>
                  <a:lumOff val="35000"/>
                </a:schemeClr>
              </a:solidFill>
              <a:latin typeface="+中文正文" charset="0"/>
            </a:endParaRPr>
          </a:p>
        </p:txBody>
      </p:sp>
      <p:cxnSp>
        <p:nvCxnSpPr>
          <p:cNvPr id="3145747" name="直接连接符 78"/>
          <p:cNvCxnSpPr>
            <a:cxnSpLocks/>
          </p:cNvCxnSpPr>
          <p:nvPr>
            <p:custDataLst>
              <p:tags r:id="rId20"/>
            </p:custDataLst>
          </p:nvPr>
        </p:nvCxnSpPr>
        <p:spPr>
          <a:xfrm>
            <a:off x="1661824" y="5333936"/>
            <a:ext cx="0" cy="675121"/>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80" name="标题 1"/>
          <p:cNvSpPr>
            <a:spLocks noGrp="1"/>
          </p:cNvSpPr>
          <p:nvPr>
            <p:ph type="title" idx="2"/>
            <p:custDataLst>
              <p:tags r:id="rId1"/>
            </p:custDataLst>
          </p:nvPr>
        </p:nvSpPr>
        <p:spPr/>
        <p:txBody>
          <a:bodyPr/>
          <a:p>
            <a:r>
              <a:rPr altLang="en-US" lang="zh-CN"/>
              <a:t>实施全面质量管理与持续改进的挑战与对策</a:t>
            </a:r>
            <a:endParaRPr altLang="en-US" lang="zh-CN"/>
          </a:p>
        </p:txBody>
      </p:sp>
      <p:sp>
        <p:nvSpPr>
          <p:cNvPr id="1056082"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820" name="标题 2"/>
          <p:cNvSpPr>
            <a:spLocks noGrp="1"/>
          </p:cNvSpPr>
          <p:nvPr>
            <p:ph type="title" idx="44"/>
          </p:nvPr>
        </p:nvSpPr>
        <p:spPr/>
        <p:txBody>
          <a:bodyPr/>
          <a:p>
            <a:r>
              <a:rPr altLang="en-US" lang="zh-CN"/>
              <a:t>实施全面质量管理与持续改进的挑战</a:t>
            </a:r>
            <a:endParaRPr altLang="en-US" lang="zh-CN"/>
          </a:p>
        </p:txBody>
      </p:sp>
      <p:sp>
        <p:nvSpPr>
          <p:cNvPr id="1056822" name="矩形 5"/>
          <p:cNvSpPr/>
          <p:nvPr>
            <p:custDataLst>
              <p:tags r:id="rId1"/>
            </p:custDataLst>
          </p:nvPr>
        </p:nvSpPr>
        <p:spPr>
          <a:xfrm>
            <a:off x="915988" y="149554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824" name="矩形 10"/>
          <p:cNvSpPr/>
          <p:nvPr>
            <p:custDataLst>
              <p:tags r:id="rId2"/>
            </p:custDataLst>
          </p:nvPr>
        </p:nvSpPr>
        <p:spPr>
          <a:xfrm>
            <a:off x="1263094" y="149040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826" name="TextBox 2"/>
          <p:cNvSpPr txBox="1"/>
          <p:nvPr>
            <p:custDataLst>
              <p:tags r:id="rId3"/>
            </p:custDataLst>
          </p:nvPr>
        </p:nvSpPr>
        <p:spPr>
          <a:xfrm>
            <a:off x="1067686" y="2248889"/>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组织文化与变革管理：改变员工行为和思维方式，确保全面质量管理的实施</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828" name="矩形 6"/>
          <p:cNvSpPr/>
          <p:nvPr>
            <p:custDataLst>
              <p:tags r:id="rId4"/>
            </p:custDataLst>
          </p:nvPr>
        </p:nvSpPr>
        <p:spPr>
          <a:xfrm>
            <a:off x="4487317" y="149554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830" name="矩形 11"/>
          <p:cNvSpPr/>
          <p:nvPr>
            <p:custDataLst>
              <p:tags r:id="rId5"/>
            </p:custDataLst>
          </p:nvPr>
        </p:nvSpPr>
        <p:spPr>
          <a:xfrm>
            <a:off x="4853705" y="149040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832" name="TextBox 2"/>
          <p:cNvSpPr txBox="1"/>
          <p:nvPr>
            <p:custDataLst>
              <p:tags r:id="rId6"/>
            </p:custDataLst>
          </p:nvPr>
        </p:nvSpPr>
        <p:spPr>
          <a:xfrm>
            <a:off x="4639014" y="2248889"/>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数据分析与利用：收集、整理和分析数据，为持续改进提供支持</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834" name="矩形 7"/>
          <p:cNvSpPr/>
          <p:nvPr>
            <p:custDataLst>
              <p:tags r:id="rId7"/>
            </p:custDataLst>
          </p:nvPr>
        </p:nvSpPr>
        <p:spPr>
          <a:xfrm>
            <a:off x="8058002" y="1495542"/>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836" name="矩形 12"/>
          <p:cNvSpPr/>
          <p:nvPr>
            <p:custDataLst>
              <p:tags r:id="rId8"/>
            </p:custDataLst>
          </p:nvPr>
        </p:nvSpPr>
        <p:spPr>
          <a:xfrm>
            <a:off x="8443675" y="1490400"/>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838" name="TextBox 2"/>
          <p:cNvSpPr txBox="1"/>
          <p:nvPr>
            <p:custDataLst>
              <p:tags r:id="rId9"/>
            </p:custDataLst>
          </p:nvPr>
        </p:nvSpPr>
        <p:spPr>
          <a:xfrm>
            <a:off x="8209700" y="2248889"/>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供应商管理：建立稳定的供应商关系，确保原材料和零部件的质量</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840" name="矩形 33"/>
          <p:cNvSpPr/>
          <p:nvPr>
            <p:custDataLst>
              <p:tags r:id="rId10"/>
            </p:custDataLst>
          </p:nvPr>
        </p:nvSpPr>
        <p:spPr>
          <a:xfrm>
            <a:off x="915346" y="404483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842" name="矩形 37"/>
          <p:cNvSpPr/>
          <p:nvPr>
            <p:custDataLst>
              <p:tags r:id="rId11"/>
            </p:custDataLst>
          </p:nvPr>
        </p:nvSpPr>
        <p:spPr>
          <a:xfrm>
            <a:off x="1262451" y="403969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844" name="TextBox 2"/>
          <p:cNvSpPr txBox="1"/>
          <p:nvPr>
            <p:custDataLst>
              <p:tags r:id="rId12"/>
            </p:custDataLst>
          </p:nvPr>
        </p:nvSpPr>
        <p:spPr>
          <a:xfrm>
            <a:off x="1067043" y="4798185"/>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员工培训与技能提升：提高员工技能和素质，确保产品质量和生产效率</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846" name="矩形 34"/>
          <p:cNvSpPr/>
          <p:nvPr>
            <p:custDataLst>
              <p:tags r:id="rId13"/>
            </p:custDataLst>
          </p:nvPr>
        </p:nvSpPr>
        <p:spPr>
          <a:xfrm>
            <a:off x="4486674" y="404483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848" name="矩形 38"/>
          <p:cNvSpPr/>
          <p:nvPr>
            <p:custDataLst>
              <p:tags r:id="rId14"/>
            </p:custDataLst>
          </p:nvPr>
        </p:nvSpPr>
        <p:spPr>
          <a:xfrm>
            <a:off x="4853063" y="403969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850" name="TextBox 2"/>
          <p:cNvSpPr txBox="1"/>
          <p:nvPr>
            <p:custDataLst>
              <p:tags r:id="rId15"/>
            </p:custDataLst>
          </p:nvPr>
        </p:nvSpPr>
        <p:spPr>
          <a:xfrm>
            <a:off x="4638372" y="4798185"/>
            <a:ext cx="2882656" cy="1292879"/>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跨部门协作与沟通：加强不同部门之间的协作和沟通，确保质量管理的全面性和有效性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852" name="矩形 35"/>
          <p:cNvSpPr/>
          <p:nvPr>
            <p:custDataLst>
              <p:tags r:id="rId16"/>
            </p:custDataLst>
          </p:nvPr>
        </p:nvSpPr>
        <p:spPr>
          <a:xfrm>
            <a:off x="8057359" y="4044838"/>
            <a:ext cx="3212999" cy="220508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854" name="矩形 39"/>
          <p:cNvSpPr/>
          <p:nvPr>
            <p:custDataLst>
              <p:tags r:id="rId17"/>
            </p:custDataLst>
          </p:nvPr>
        </p:nvSpPr>
        <p:spPr>
          <a:xfrm>
            <a:off x="8443032" y="4039696"/>
            <a:ext cx="520658" cy="26997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856" name="TextBox 2"/>
          <p:cNvSpPr txBox="1"/>
          <p:nvPr>
            <p:custDataLst>
              <p:tags r:id="rId18"/>
            </p:custDataLst>
          </p:nvPr>
        </p:nvSpPr>
        <p:spPr>
          <a:xfrm>
            <a:off x="8209057" y="4798185"/>
            <a:ext cx="2882656" cy="12928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持续改进与创新：不断寻求改进和创新的机会，提高产品质量和生产效率</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42" name="标题 2"/>
          <p:cNvSpPr>
            <a:spLocks noGrp="1"/>
          </p:cNvSpPr>
          <p:nvPr>
            <p:ph type="title" idx="44"/>
          </p:nvPr>
        </p:nvSpPr>
        <p:spPr/>
        <p:txBody>
          <a:bodyPr/>
          <a:p>
            <a:r>
              <a:rPr altLang="en-US" lang="zh-CN"/>
              <a:t>实施全面质量管理与持续改进的对策</a:t>
            </a:r>
            <a:endParaRPr altLang="en-US" lang="zh-CN"/>
          </a:p>
        </p:txBody>
      </p:sp>
      <p:sp>
        <p:nvSpPr>
          <p:cNvPr id="105714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4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4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建立完善的质量管理体系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15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5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5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加强员工培训，提高员工素质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15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5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6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强化过程控制，确保产品质量稳定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716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716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716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持续改进，不断优化质量管理体系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52" name="标题 2"/>
          <p:cNvSpPr>
            <a:spLocks noGrp="1"/>
          </p:cNvSpPr>
          <p:nvPr>
            <p:ph type="title" idx="44"/>
          </p:nvPr>
        </p:nvSpPr>
        <p:spPr/>
        <p:txBody>
          <a:bodyPr/>
          <a:p>
            <a:r>
              <a:rPr altLang="en-US" lang="zh-CN"/>
              <a:t>实施全面质量管理与持续改进的成功案例</a:t>
            </a:r>
            <a:endParaRPr altLang="en-US" lang="zh-CN"/>
          </a:p>
        </p:txBody>
      </p:sp>
      <p:sp>
        <p:nvSpPr>
          <p:cNvPr id="105745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745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745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某公司通过实施全面质量管理，提高了产品质量和客户满意度</a:t>
            </a:r>
            <a:endParaRPr altLang="en-US" dirty="0" sz="2000" lang="zh-CN" spc="200">
              <a:solidFill>
                <a:schemeClr val="tx1">
                  <a:lumMod val="85000"/>
                  <a:lumOff val="15000"/>
                </a:schemeClr>
              </a:solidFill>
              <a:latin typeface="+mn-ea"/>
              <a:sym typeface="+mn-ea"/>
            </a:endParaRPr>
          </a:p>
        </p:txBody>
      </p:sp>
      <p:sp>
        <p:nvSpPr>
          <p:cNvPr id="105746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746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746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某企业在持续改进过程中，成功降低了生产成本并提高了生产效率</a:t>
            </a:r>
            <a:endParaRPr altLang="en-US" dirty="0" sz="2000" lang="zh-CN" spc="200">
              <a:solidFill>
                <a:schemeClr val="tx1">
                  <a:lumMod val="85000"/>
                  <a:lumOff val="15000"/>
                </a:schemeClr>
              </a:solidFill>
              <a:latin typeface="+mn-ea"/>
              <a:sym typeface="+mn-ea"/>
            </a:endParaRPr>
          </a:p>
        </p:txBody>
      </p:sp>
      <p:sp>
        <p:nvSpPr>
          <p:cNvPr id="105746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746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747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某团队通过全面质量管理，成功减少了缺陷率并缩短了产品上市时间</a:t>
            </a:r>
            <a:endParaRPr altLang="en-US" dirty="0" sz="2000" lang="zh-CN" spc="200">
              <a:solidFill>
                <a:schemeClr val="tx1">
                  <a:lumMod val="85000"/>
                  <a:lumOff val="15000"/>
                </a:schemeClr>
              </a:solidFill>
              <a:latin typeface="+mn-ea"/>
              <a:sym typeface="+mn-ea"/>
            </a:endParaRPr>
          </a:p>
        </p:txBody>
      </p:sp>
      <p:sp>
        <p:nvSpPr>
          <p:cNvPr id="105747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747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747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某组织通过持续改进，提高了员工满意度和员工保留率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62" name="标题 1"/>
          <p:cNvSpPr>
            <a:spLocks noGrp="1"/>
          </p:cNvSpPr>
          <p:nvPr>
            <p:ph type="title" idx="2"/>
            <p:custDataLst>
              <p:tags r:id="rId1"/>
            </p:custDataLst>
          </p:nvPr>
        </p:nvSpPr>
        <p:spPr/>
        <p:txBody>
          <a:bodyPr/>
          <a:p>
            <a:r>
              <a:rPr altLang="en-US" lang="zh-CN"/>
              <a:t>未来展望</a:t>
            </a:r>
            <a:endParaRPr altLang="en-US" lang="zh-CN"/>
          </a:p>
        </p:txBody>
      </p:sp>
      <p:sp>
        <p:nvSpPr>
          <p:cNvPr id="1057764"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502" name="标题 2"/>
          <p:cNvSpPr>
            <a:spLocks noGrp="1"/>
          </p:cNvSpPr>
          <p:nvPr>
            <p:ph type="title" idx="44"/>
          </p:nvPr>
        </p:nvSpPr>
        <p:spPr/>
        <p:txBody>
          <a:bodyPr/>
          <a:p>
            <a:r>
              <a:rPr altLang="en-US" lang="zh-CN"/>
              <a:t>未来全面质量管理的发展趋势</a:t>
            </a:r>
            <a:endParaRPr altLang="en-US" lang="zh-CN"/>
          </a:p>
        </p:txBody>
      </p:sp>
      <p:sp>
        <p:nvSpPr>
          <p:cNvPr id="1058504" name="矩形 31"/>
          <p:cNvSpPr/>
          <p:nvPr>
            <p:custDataLst>
              <p:tags r:id="rId1"/>
            </p:custDataLst>
          </p:nvPr>
        </p:nvSpPr>
        <p:spPr>
          <a:xfrm>
            <a:off x="3381196" y="1490400"/>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数字化转型：利用大数据、人工智能等技术提升质量管理效率</a:t>
            </a:r>
            <a:endParaRPr altLang="en-US" dirty="0" sz="1200" lang="zh-CN" spc="150">
              <a:solidFill>
                <a:schemeClr val="tx1">
                  <a:lumMod val="65000"/>
                  <a:lumOff val="35000"/>
                </a:schemeClr>
              </a:solidFill>
              <a:latin typeface="+mn-ea"/>
              <a:sym typeface="+mn-ea"/>
            </a:endParaRPr>
          </a:p>
        </p:txBody>
      </p:sp>
      <p:sp>
        <p:nvSpPr>
          <p:cNvPr id="1058506" name="矩形 4"/>
          <p:cNvSpPr/>
          <p:nvPr>
            <p:custDataLst>
              <p:tags r:id="rId2"/>
            </p:custDataLst>
          </p:nvPr>
        </p:nvSpPr>
        <p:spPr>
          <a:xfrm>
            <a:off x="3381196" y="2471079"/>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持续改进：不断寻求改进机会，实现卓越运营</a:t>
            </a:r>
            <a:endParaRPr altLang="en-US" dirty="0" sz="1200" lang="zh-CN" spc="150">
              <a:solidFill>
                <a:schemeClr val="tx1">
                  <a:lumMod val="65000"/>
                  <a:lumOff val="35000"/>
                </a:schemeClr>
              </a:solidFill>
              <a:latin typeface="+mn-ea"/>
              <a:sym typeface="+mn-ea"/>
            </a:endParaRPr>
          </a:p>
        </p:txBody>
      </p:sp>
      <p:sp>
        <p:nvSpPr>
          <p:cNvPr id="1058508" name="矩形 5"/>
          <p:cNvSpPr/>
          <p:nvPr>
            <p:custDataLst>
              <p:tags r:id="rId3"/>
            </p:custDataLst>
          </p:nvPr>
        </p:nvSpPr>
        <p:spPr>
          <a:xfrm>
            <a:off x="3381196" y="3451758"/>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跨部门协作：打破部门壁垒，促进质量管理的全面性和系统性</a:t>
            </a:r>
            <a:endParaRPr altLang="en-US" dirty="0" sz="1200" lang="zh-CN" spc="150">
              <a:solidFill>
                <a:schemeClr val="tx1">
                  <a:lumMod val="65000"/>
                  <a:lumOff val="35000"/>
                </a:schemeClr>
              </a:solidFill>
              <a:latin typeface="+mn-ea"/>
              <a:sym typeface="+mn-ea"/>
            </a:endParaRPr>
          </a:p>
        </p:txBody>
      </p:sp>
      <p:sp>
        <p:nvSpPr>
          <p:cNvPr id="1058510" name="矩形 7"/>
          <p:cNvSpPr/>
          <p:nvPr>
            <p:custDataLst>
              <p:tags r:id="rId4"/>
            </p:custDataLst>
          </p:nvPr>
        </p:nvSpPr>
        <p:spPr>
          <a:xfrm>
            <a:off x="3381196" y="4432436"/>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关注客户体验：以客户为中心，提升产品和服务质量</a:t>
            </a:r>
            <a:endParaRPr altLang="en-US" dirty="0" sz="1200" lang="zh-CN" spc="150">
              <a:solidFill>
                <a:schemeClr val="tx1">
                  <a:lumMod val="65000"/>
                  <a:lumOff val="35000"/>
                </a:schemeClr>
              </a:solidFill>
              <a:latin typeface="+mn-ea"/>
              <a:sym typeface="+mn-ea"/>
            </a:endParaRPr>
          </a:p>
        </p:txBody>
      </p:sp>
      <p:sp>
        <p:nvSpPr>
          <p:cNvPr id="1058512" name="矩形 3"/>
          <p:cNvSpPr/>
          <p:nvPr>
            <p:custDataLst>
              <p:tags r:id="rId5"/>
            </p:custDataLst>
          </p:nvPr>
        </p:nvSpPr>
        <p:spPr>
          <a:xfrm>
            <a:off x="3381196" y="5413115"/>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全球化视野：适应全球市场变化，推动质量管理国际化发展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98" name="标题 2"/>
          <p:cNvSpPr>
            <a:spLocks noGrp="1"/>
          </p:cNvSpPr>
          <p:nvPr>
            <p:ph type="title" idx="44"/>
          </p:nvPr>
        </p:nvSpPr>
        <p:spPr/>
        <p:txBody>
          <a:bodyPr/>
          <a:p>
            <a:r>
              <a:rPr altLang="en-US" lang="zh-CN"/>
              <a:t>未来持续改进的发展趋势</a:t>
            </a:r>
            <a:endParaRPr altLang="en-US" lang="zh-CN"/>
          </a:p>
        </p:txBody>
      </p:sp>
      <p:sp>
        <p:nvSpPr>
          <p:cNvPr id="105880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0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0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0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绿色环保：关注环保和可持续发展，推行绿色生产</a:t>
            </a:r>
            <a:endParaRPr altLang="zh-CN" dirty="0" lang="en-US">
              <a:solidFill>
                <a:schemeClr val="dk1">
                  <a:lumMod val="80000"/>
                  <a:lumOff val="20000"/>
                </a:schemeClr>
              </a:solidFill>
              <a:latin typeface="+mn-ea"/>
              <a:sym typeface="+mn-ea"/>
            </a:endParaRPr>
          </a:p>
        </p:txBody>
      </p:sp>
      <p:sp>
        <p:nvSpPr>
          <p:cNvPr id="105880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1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1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1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数字化转型：利用大数据、人工智能等技术提升质量管理效率</a:t>
            </a:r>
            <a:endParaRPr altLang="en-US" dirty="0" lang="zh-CN">
              <a:solidFill>
                <a:schemeClr val="dk1">
                  <a:lumMod val="80000"/>
                  <a:lumOff val="20000"/>
                </a:schemeClr>
              </a:solidFill>
              <a:latin typeface="+mn-ea"/>
              <a:sym typeface="+mn-ea"/>
            </a:endParaRPr>
          </a:p>
        </p:txBody>
      </p:sp>
      <p:sp>
        <p:nvSpPr>
          <p:cNvPr id="105881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1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2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2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精益管理：持续优化生产流程，降低浪费，提高生产效率</a:t>
            </a:r>
            <a:endParaRPr altLang="en-US" dirty="0" lang="zh-CN">
              <a:solidFill>
                <a:schemeClr val="dk1">
                  <a:lumMod val="80000"/>
                  <a:lumOff val="20000"/>
                </a:schemeClr>
              </a:solidFill>
              <a:latin typeface="+mn-ea"/>
              <a:sym typeface="+mn-ea"/>
            </a:endParaRPr>
          </a:p>
        </p:txBody>
      </p:sp>
      <p:sp>
        <p:nvSpPr>
          <p:cNvPr id="105882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2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2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83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全球化视野：加强国际合作，学习借鉴先进质量管理理念和方法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116" name="标题 2"/>
          <p:cNvSpPr>
            <a:spLocks noGrp="1"/>
          </p:cNvSpPr>
          <p:nvPr>
            <p:ph type="title" idx="44"/>
          </p:nvPr>
        </p:nvSpPr>
        <p:spPr/>
        <p:txBody>
          <a:bodyPr/>
          <a:p>
            <a:r>
              <a:rPr altLang="en-US" lang="zh-CN"/>
              <a:t>未来全面质量管理与持续改进的融合趋势</a:t>
            </a:r>
            <a:endParaRPr altLang="en-US" lang="zh-CN"/>
          </a:p>
        </p:txBody>
      </p:sp>
      <p:sp>
        <p:nvSpPr>
          <p:cNvPr id="105911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912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912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未来全面质量管理与持续改进的融合趋势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912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912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912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数字化转型在质量管理中的应用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913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913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913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人工智能与机器学习在持续改进中的作用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913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913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914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未来质量管理的挑战与机遇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426" name="标题 3"/>
          <p:cNvSpPr>
            <a:spLocks noGrp="1"/>
          </p:cNvSpPr>
          <p:nvPr>
            <p:ph type="title" idx="2"/>
            <p:custDataLst>
              <p:tags r:id="rId1"/>
            </p:custDataLst>
          </p:nvPr>
        </p:nvSpPr>
        <p:spPr/>
        <p:txBody>
          <a:bodyPr/>
          <a:p>
            <a:r>
              <a:rPr altLang="en-US" lang="zh-CN"/>
              <a:t>感谢您的观看</a:t>
            </a:r>
            <a:endParaRPr altLang="en-US" lang="zh-CN"/>
          </a:p>
        </p:txBody>
      </p:sp>
      <p:sp>
        <p:nvSpPr>
          <p:cNvPr id="1059428"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5*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5*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5*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5*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5*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5*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5*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5*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5*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5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5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5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3_5*l_h_f*1_5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73_5*l_h_a*1_5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6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6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5*l_h_i*1_6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73_5*l_h_f*1_6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673_5*l_h_a*1_6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5_1"/>
  <p:tag name="KSO_WM_TEMPLATE_CATEGORY" val="diagram"/>
  <p:tag name="KSO_WM_TEMPLATE_INDEX" val="20231351"/>
  <p:tag name="KSO_WM_UNIT_LAYERLEVEL" val="1_1_1"/>
  <p:tag name="KSO_WM_TAG_VERSION" val="3.0"/>
  <p:tag name="KSO_WM_DIAGRAM_GROUP_CODE" val="l1-1"/>
  <p:tag name="KSO_WM_UNIT_TYPE" val="l_h_i"/>
  <p:tag name="KSO_WM_UNIT_INDEX" val="1_5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5_2"/>
  <p:tag name="KSO_WM_TEMPLATE_CATEGORY" val="diagram"/>
  <p:tag name="KSO_WM_TEMPLATE_INDEX" val="20231351"/>
  <p:tag name="KSO_WM_UNIT_LAYERLEVEL" val="1_1_1"/>
  <p:tag name="KSO_WM_TAG_VERSION" val="3.0"/>
  <p:tag name="KSO_WM_DIAGRAM_GROUP_CODE" val="l1-1"/>
  <p:tag name="KSO_WM_UNIT_TYPE" val="l_h_i"/>
  <p:tag name="KSO_WM_UNIT_INDEX" val="1_5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5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86.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87.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3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3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3*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3*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3*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3*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3*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3*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3*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3*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9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1"/>
  <p:tag name="KSO_WM_TEMPLATE_CATEGORY" val="diagram"/>
  <p:tag name="KSO_WM_TEMPLATE_INDEX" val="20231351"/>
  <p:tag name="KSO_WM_UNIT_LAYERLEVEL" val="1_1_1"/>
  <p:tag name="KSO_WM_TAG_VERSION" val="3.0"/>
  <p:tag name="KSO_WM_DIAGRAM_GROUP_CODE" val="l1-1"/>
  <p:tag name="KSO_WM_UNIT_TYPE" val="l_h_i"/>
  <p:tag name="KSO_WM_UNIT_INDEX" val="1_5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2"/>
  <p:tag name="KSO_WM_TEMPLATE_CATEGORY" val="diagram"/>
  <p:tag name="KSO_WM_TEMPLATE_INDEX" val="20231351"/>
  <p:tag name="KSO_WM_UNIT_LAYERLEVEL" val="1_1_1"/>
  <p:tag name="KSO_WM_TAG_VERSION" val="3.0"/>
  <p:tag name="KSO_WM_DIAGRAM_GROUP_CODE" val="l1-1"/>
  <p:tag name="KSO_WM_UNIT_TYPE" val="l_h_i"/>
  <p:tag name="KSO_WM_UNIT_INDEX" val="1_5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5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1"/>
  <p:tag name="KSO_WM_TEMPLATE_CATEGORY" val="diagram"/>
  <p:tag name="KSO_WM_TEMPLATE_INDEX" val="20231351"/>
  <p:tag name="KSO_WM_UNIT_LAYERLEVEL" val="1_1_1"/>
  <p:tag name="KSO_WM_TAG_VERSION" val="3.0"/>
  <p:tag name="KSO_WM_DIAGRAM_GROUP_CODE" val="l1-1"/>
  <p:tag name="KSO_WM_UNIT_TYPE" val="l_h_i"/>
  <p:tag name="KSO_WM_UNIT_INDEX" val="1_6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2"/>
  <p:tag name="KSO_WM_TEMPLATE_CATEGORY" val="diagram"/>
  <p:tag name="KSO_WM_TEMPLATE_INDEX" val="20231351"/>
  <p:tag name="KSO_WM_UNIT_LAYERLEVEL" val="1_1_1"/>
  <p:tag name="KSO_WM_TAG_VERSION" val="3.0"/>
  <p:tag name="KSO_WM_DIAGRAM_GROUP_CODE" val="l1-1"/>
  <p:tag name="KSO_WM_UNIT_TYPE" val="l_h_i"/>
  <p:tag name="KSO_WM_UNIT_INDEX" val="1_6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6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3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3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4*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4*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4*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4*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4*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7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71.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2023-12-19T19:33:54Z</dcterms:created>
  <dcterms:modified xsi:type="dcterms:W3CDTF">2023-12-19T19:33:54Z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7913292e566b4c71a7ea3037f409b68e_21</vt:lpwstr>
  </property>
</Properties>
</file>