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5681" r:id="rId1"/>
    <p:sldMasterId id="2147485718" r:id="rId2"/>
  </p:sldMasterIdLst>
  <p:notesMasterIdLst>
    <p:notesMasterId r:id="rId3"/>
  </p:notesMasterIdLst>
  <p:sldIdLst>
    <p:sldId id="1181" r:id="rId4"/>
    <p:sldId id="1184" r:id="rId5"/>
    <p:sldId id="1187" r:id="rId6"/>
    <p:sldId id="1190" r:id="rId7"/>
    <p:sldId id="1193" r:id="rId8"/>
    <p:sldId id="1196" r:id="rId9"/>
    <p:sldId id="1199" r:id="rId10"/>
    <p:sldId id="1202" r:id="rId11"/>
    <p:sldId id="1205" r:id="rId12"/>
    <p:sldId id="1208" r:id="rId13"/>
    <p:sldId id="1211" r:id="rId14"/>
    <p:sldId id="1214" r:id="rId15"/>
    <p:sldId id="1217" r:id="rId16"/>
    <p:sldId id="1220" r:id="rId17"/>
    <p:sldId id="1223" r:id="rId18"/>
    <p:sldId id="1226" r:id="rId19"/>
    <p:sldId id="1229" r:id="rId20"/>
    <p:sldId id="1232" r:id="rId21"/>
    <p:sldId id="1235" r:id="rId22"/>
    <p:sldId id="1238" r:id="rId23"/>
    <p:sldId id="1241" r:id="rId24"/>
    <p:sldId id="1244" r:id="rId25"/>
    <p:sldId id="1247" r:id="rId26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tableStyles" Target="tableStyles.xml"/><Relationship Id="rId28" Type="http://schemas.openxmlformats.org/officeDocument/2006/relationships/presProps" Target="presProps.xml"/><Relationship Id="rId29" Type="http://schemas.openxmlformats.org/officeDocument/2006/relationships/viewProps" Target="viewProps.xml"/><Relationship Id="rId30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image" Target="../media/image2.png"/><Relationship Id="rId5" Type="http://schemas.openxmlformats.org/officeDocument/2006/relationships/tags" Target="../tags/tag3.xml"/><Relationship Id="rId6" Type="http://schemas.openxmlformats.org/officeDocument/2006/relationships/tags" Target="../tags/tag4.xml"/><Relationship Id="rId7" Type="http://schemas.openxmlformats.org/officeDocument/2006/relationships/tags" Target="../tags/tag5.xml"/><Relationship Id="rId8" Type="http://schemas.openxmlformats.org/officeDocument/2006/relationships/tags" Target="../tags/tag6.xml"/><Relationship Id="rId9" Type="http://schemas.openxmlformats.org/officeDocument/2006/relationships/tags" Target="../tags/tag7.xml"/><Relationship Id="rId10" Type="http://schemas.openxmlformats.org/officeDocument/2006/relationships/tags" Target="../tags/tag8.xml"/><Relationship Id="rId11" Type="http://schemas.openxmlformats.org/officeDocument/2006/relationships/tags" Target="../tags/tag9.xml"/><Relationship Id="rId12" Type="http://schemas.openxmlformats.org/officeDocument/2006/relationships/tags" Target="../tags/tag10.xml"/><Relationship Id="rId13" Type="http://schemas.openxmlformats.org/officeDocument/2006/relationships/tags" Target="../tags/tag11.xml"/><Relationship Id="rId14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2.xml"/><Relationship Id="rId2" Type="http://schemas.openxmlformats.org/officeDocument/2006/relationships/tags" Target="../tags/tag13.xml"/><Relationship Id="rId3" Type="http://schemas.openxmlformats.org/officeDocument/2006/relationships/tags" Target="../tags/tag14.xml"/><Relationship Id="rId4" Type="http://schemas.openxmlformats.org/officeDocument/2006/relationships/tags" Target="../tags/tag15.xml"/><Relationship Id="rId5" Type="http://schemas.openxmlformats.org/officeDocument/2006/relationships/tags" Target="../tags/tag16.xml"/><Relationship Id="rId6" Type="http://schemas.openxmlformats.org/officeDocument/2006/relationships/tags" Target="../tags/tag17.xml"/><Relationship Id="rId7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8.xml"/><Relationship Id="rId2" Type="http://schemas.openxmlformats.org/officeDocument/2006/relationships/tags" Target="../tags/tag19.xml"/><Relationship Id="rId3" Type="http://schemas.openxmlformats.org/officeDocument/2006/relationships/tags" Target="../tags/tag20.xml"/><Relationship Id="rId4" Type="http://schemas.openxmlformats.org/officeDocument/2006/relationships/image" Target="../media/image3.png"/><Relationship Id="rId5" Type="http://schemas.openxmlformats.org/officeDocument/2006/relationships/tags" Target="../tags/tag21.xml"/><Relationship Id="rId6" Type="http://schemas.openxmlformats.org/officeDocument/2006/relationships/tags" Target="../tags/tag22.xml"/><Relationship Id="rId7" Type="http://schemas.openxmlformats.org/officeDocument/2006/relationships/tags" Target="../tags/tag23.xml"/><Relationship Id="rId8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4.xml"/><Relationship Id="rId2" Type="http://schemas.openxmlformats.org/officeDocument/2006/relationships/image" Target="../media/image4.png"/><Relationship Id="rId3" Type="http://schemas.openxmlformats.org/officeDocument/2006/relationships/tags" Target="../tags/tag25.xml"/><Relationship Id="rId4" Type="http://schemas.openxmlformats.org/officeDocument/2006/relationships/image" Target="../media/image2.png"/><Relationship Id="rId5" Type="http://schemas.openxmlformats.org/officeDocument/2006/relationships/tags" Target="../tags/tag26.xml"/><Relationship Id="rId6" Type="http://schemas.openxmlformats.org/officeDocument/2006/relationships/tags" Target="../tags/tag27.xml"/><Relationship Id="rId7" Type="http://schemas.openxmlformats.org/officeDocument/2006/relationships/tags" Target="../tags/tag28.xml"/><Relationship Id="rId8" Type="http://schemas.openxmlformats.org/officeDocument/2006/relationships/tags" Target="../tags/tag29.xml"/><Relationship Id="rId9" Type="http://schemas.openxmlformats.org/officeDocument/2006/relationships/tags" Target="../tags/tag30.xml"/><Relationship Id="rId10" Type="http://schemas.openxmlformats.org/officeDocument/2006/relationships/tags" Target="../tags/tag31.xml"/><Relationship Id="rId11" Type="http://schemas.openxmlformats.org/officeDocument/2006/relationships/tags" Target="../tags/tag32.xml"/><Relationship Id="rId12" Type="http://schemas.openxmlformats.org/officeDocument/2006/relationships/tags" Target="../tags/tag33.xml"/><Relationship Id="rId13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4.xml"/><Relationship Id="rId2" Type="http://schemas.openxmlformats.org/officeDocument/2006/relationships/tags" Target="../tags/tag35.xml"/><Relationship Id="rId3" Type="http://schemas.openxmlformats.org/officeDocument/2006/relationships/tags" Target="../tags/tag36.xml"/><Relationship Id="rId4" Type="http://schemas.openxmlformats.org/officeDocument/2006/relationships/tags" Target="../tags/tag37.xml"/><Relationship Id="rId5" Type="http://schemas.openxmlformats.org/officeDocument/2006/relationships/tags" Target="../tags/tag38.xml"/><Relationship Id="rId6" Type="http://schemas.openxmlformats.org/officeDocument/2006/relationships/tags" Target="../tags/tag39.xml"/><Relationship Id="rId7" Type="http://schemas.openxmlformats.org/officeDocument/2006/relationships/tags" Target="../tags/tag40.xml"/><Relationship Id="rId8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1.xml"/><Relationship Id="rId2" Type="http://schemas.openxmlformats.org/officeDocument/2006/relationships/tags" Target="../tags/tag42.xml"/><Relationship Id="rId3" Type="http://schemas.openxmlformats.org/officeDocument/2006/relationships/tags" Target="../tags/tag43.xml"/><Relationship Id="rId4" Type="http://schemas.openxmlformats.org/officeDocument/2006/relationships/tags" Target="../tags/tag44.xml"/><Relationship Id="rId5" Type="http://schemas.openxmlformats.org/officeDocument/2006/relationships/tags" Target="../tags/tag45.xml"/><Relationship Id="rId6" Type="http://schemas.openxmlformats.org/officeDocument/2006/relationships/tags" Target="../tags/tag46.xml"/><Relationship Id="rId7" Type="http://schemas.openxmlformats.org/officeDocument/2006/relationships/tags" Target="../tags/tag47.xml"/><Relationship Id="rId8" Type="http://schemas.openxmlformats.org/officeDocument/2006/relationships/tags" Target="../tags/tag48.xml"/><Relationship Id="rId9" Type="http://schemas.openxmlformats.org/officeDocument/2006/relationships/tags" Target="../tags/tag49.xml"/><Relationship Id="rId10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0.xml"/><Relationship Id="rId2" Type="http://schemas.openxmlformats.org/officeDocument/2006/relationships/tags" Target="../tags/tag51.xml"/><Relationship Id="rId3" Type="http://schemas.openxmlformats.org/officeDocument/2006/relationships/tags" Target="../tags/tag52.xml"/><Relationship Id="rId4" Type="http://schemas.openxmlformats.org/officeDocument/2006/relationships/tags" Target="../tags/tag53.xml"/><Relationship Id="rId5" Type="http://schemas.openxmlformats.org/officeDocument/2006/relationships/tags" Target="../tags/tag54.xml"/><Relationship Id="rId6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5.xml"/><Relationship Id="rId2" Type="http://schemas.openxmlformats.org/officeDocument/2006/relationships/tags" Target="../tags/tag56.xml"/><Relationship Id="rId3" Type="http://schemas.openxmlformats.org/officeDocument/2006/relationships/tags" Target="../tags/tag57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8.xml"/><Relationship Id="rId2" Type="http://schemas.openxmlformats.org/officeDocument/2006/relationships/tags" Target="../tags/tag59.xml"/><Relationship Id="rId3" Type="http://schemas.openxmlformats.org/officeDocument/2006/relationships/tags" Target="../tags/tag60.xml"/><Relationship Id="rId4" Type="http://schemas.openxmlformats.org/officeDocument/2006/relationships/tags" Target="../tags/tag61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2.xml"/><Relationship Id="rId2" Type="http://schemas.openxmlformats.org/officeDocument/2006/relationships/tags" Target="../tags/tag63.xml"/><Relationship Id="rId3" Type="http://schemas.openxmlformats.org/officeDocument/2006/relationships/tags" Target="../tags/tag64.xml"/><Relationship Id="rId4" Type="http://schemas.openxmlformats.org/officeDocument/2006/relationships/tags" Target="../tags/tag65.xml"/><Relationship Id="rId5" Type="http://schemas.openxmlformats.org/officeDocument/2006/relationships/tags" Target="../tags/tag66.xml"/><Relationship Id="rId6" Type="http://schemas.openxmlformats.org/officeDocument/2006/relationships/tags" Target="../tags/tag67.xml"/><Relationship Id="rId7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68.xml"/><Relationship Id="rId2" Type="http://schemas.openxmlformats.org/officeDocument/2006/relationships/image" Target="../media/image1.png"/><Relationship Id="rId3" Type="http://schemas.openxmlformats.org/officeDocument/2006/relationships/tags" Target="../tags/tag69.xml"/><Relationship Id="rId4" Type="http://schemas.openxmlformats.org/officeDocument/2006/relationships/image" Target="../media/image2.png"/><Relationship Id="rId5" Type="http://schemas.openxmlformats.org/officeDocument/2006/relationships/tags" Target="../tags/tag70.xml"/><Relationship Id="rId6" Type="http://schemas.openxmlformats.org/officeDocument/2006/relationships/tags" Target="../tags/tag71.xml"/><Relationship Id="rId7" Type="http://schemas.openxmlformats.org/officeDocument/2006/relationships/tags" Target="../tags/tag72.xml"/><Relationship Id="rId8" Type="http://schemas.openxmlformats.org/officeDocument/2006/relationships/tags" Target="../tags/tag73.xml"/><Relationship Id="rId9" Type="http://schemas.openxmlformats.org/officeDocument/2006/relationships/tags" Target="../tags/tag74.xml"/><Relationship Id="rId10" Type="http://schemas.openxmlformats.org/officeDocument/2006/relationships/tags" Target="../tags/tag75.xml"/><Relationship Id="rId11" Type="http://schemas.openxmlformats.org/officeDocument/2006/relationships/tags" Target="../tags/tag76.xml"/><Relationship Id="rId12" Type="http://schemas.openxmlformats.org/officeDocument/2006/relationships/tags" Target="../tags/tag77.xml"/><Relationship Id="rId13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12" descr="sd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3791585" cy="6656705"/>
          </a:xfrm>
          <a:prstGeom prst="rect"/>
        </p:spPr>
      </p:pic>
      <p:pic>
        <p:nvPicPr>
          <p:cNvPr id="2097155" name="图片 10" descr="hh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7601585" y="2243455"/>
            <a:ext cx="4590415" cy="4614545"/>
          </a:xfrm>
          <a:prstGeom prst="rect"/>
        </p:spPr>
      </p:pic>
      <p:cxnSp>
        <p:nvCxnSpPr>
          <p:cNvPr id="3145729" name="直接连接符 21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11135995" y="674370"/>
            <a:ext cx="182880" cy="0"/>
          </a:xfrm>
          <a:prstGeom prst="line"/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1" name="直接连接符 24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11135995" y="732790"/>
            <a:ext cx="182880" cy="0"/>
          </a:xfrm>
          <a:prstGeom prst="line"/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3" name="直接连接符 9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11135995" y="791210"/>
            <a:ext cx="182880" cy="0"/>
          </a:xfrm>
          <a:prstGeom prst="line"/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68" name="副标题"/>
          <p:cNvSpPr txBox="1">
            <a:spLocks noGrp="1"/>
          </p:cNvSpPr>
          <p:nvPr>
            <p:ph type="body" idx="3" hasCustomPrompt="1"/>
            <p:custDataLst>
              <p:tags r:id="rId8"/>
            </p:custDataLst>
          </p:nvPr>
        </p:nvSpPr>
        <p:spPr>
          <a:xfrm>
            <a:off x="3485515" y="3311525"/>
            <a:ext cx="5220970" cy="95694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dirty="0" sz="2000" i="0" kern="1200" kumimoji="0" lang="en-US" noProof="1" normalizeH="0" spc="1000" strike="noStrike" u="none">
                <a:solidFill>
                  <a:schemeClr val="accent2"/>
                </a:solidFill>
                <a:latin typeface="汉仪书宋二简" panose="02010600000101010101" charset="-122"/>
                <a:ea typeface="汉仪书宋二简" panose="02010600000101010101" charset="-122"/>
                <a:cs typeface="MiSans Normal" panose="00000500000000000000" charset="-122"/>
              </a:defRPr>
            </a:lvl1pPr>
          </a:lstStyle>
          <a:p>
            <a:pPr algn="ctr" lvl="0"/>
            <a:r>
              <a:rPr dirty="0" err="1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670" name="标题"/>
          <p:cNvSpPr txBox="1">
            <a:spLocks noGrp="1"/>
          </p:cNvSpPr>
          <p:nvPr>
            <p:ph type="title" idx="2" hasCustomPrompt="1"/>
            <p:custDataLst>
              <p:tags r:id="rId9"/>
            </p:custDataLst>
          </p:nvPr>
        </p:nvSpPr>
        <p:spPr>
          <a:xfrm>
            <a:off x="3485513" y="1096645"/>
            <a:ext cx="5220970" cy="221488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5400" i="0" kern="1200" kumimoji="0" lang="zh-CN" noProof="1" normalizeH="0" spc="30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algn="ctr" lvl="0"/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1048672" name="署名"/>
          <p:cNvSpPr txBox="1">
            <a:spLocks noGrp="1"/>
          </p:cNvSpPr>
          <p:nvPr>
            <p:ph type="body" idx="1"/>
            <p:custDataLst>
              <p:tags r:id="rId10"/>
            </p:custDataLst>
          </p:nvPr>
        </p:nvSpPr>
        <p:spPr>
          <a:xfrm>
            <a:off x="3485513" y="4223477"/>
            <a:ext cx="5220975" cy="724233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1800" i="0" kern="1200" kumimoji="0" lang="zh-CN" noProof="1" normalizeH="0" spc="150" strike="noStrike" u="none">
                <a:solidFill>
                  <a:schemeClr val="accent1"/>
                </a:solidFill>
                <a:latin typeface="汉仪书宋二简" panose="02010600000101010101" charset="-122"/>
                <a:ea typeface="汉仪书宋二简" panose="02010600000101010101" charset="-122"/>
                <a:cs typeface="MiSans Normal" panose="00000500000000000000" charset="-122"/>
              </a:defRPr>
            </a:lvl1pPr>
          </a:lstStyle>
          <a:p>
            <a:pPr algn="ctr"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</p:txBody>
      </p:sp>
      <p:sp>
        <p:nvSpPr>
          <p:cNvPr id="1048674" name="日期占位符 3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6" name="页脚占位符 4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78" name="灯片编号占位符 5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0" name="椭圆 8"/>
          <p:cNvSpPr/>
          <p:nvPr>
            <p:custDataLst>
              <p:tags r:id="rId1"/>
            </p:custDataLst>
          </p:nvPr>
        </p:nvSpPr>
        <p:spPr>
          <a:xfrm>
            <a:off x="561869" y="448407"/>
            <a:ext cx="600089" cy="599998"/>
          </a:xfrm>
          <a:prstGeom prst="ellipse"/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82" name="正文"/>
          <p:cNvSpPr txBox="1">
            <a:spLocks noGrp="1"/>
          </p:cNvSpPr>
          <p:nvPr>
            <p:ph idx="2"/>
            <p:custDataLst>
              <p:tags r:id="rId2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684" name="标题"/>
          <p:cNvSpPr txBox="1">
            <a:spLocks noGrp="1"/>
          </p:cNvSpPr>
          <p:nvPr>
            <p:ph type="title" idx="1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686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8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90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2" name="椭圆 53"/>
          <p:cNvSpPr/>
          <p:nvPr>
            <p:custDataLst>
              <p:tags r:id="rId1"/>
            </p:custDataLst>
          </p:nvPr>
        </p:nvSpPr>
        <p:spPr>
          <a:xfrm>
            <a:off x="882821" y="431414"/>
            <a:ext cx="537210" cy="537210"/>
          </a:xfrm>
          <a:prstGeom prst="ellipse"/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94" name="标题"/>
          <p:cNvSpPr txBox="1">
            <a:spLocks noGrp="1"/>
          </p:cNvSpPr>
          <p:nvPr>
            <p:ph type="title" idx="2" hasCustomPrompt="1"/>
            <p:custDataLst>
              <p:tags r:id="rId2"/>
            </p:custDataLst>
          </p:nvPr>
        </p:nvSpPr>
        <p:spPr>
          <a:xfrm>
            <a:off x="995363" y="599208"/>
            <a:ext cx="1200329" cy="3791817"/>
          </a:xfrm>
          <a:prstGeom prst="rect"/>
          <a:noFill/>
        </p:spPr>
        <p:txBody>
          <a:bodyPr anchor="ctr" bIns="0" lIns="0" rIns="0" rtlCol="0" tIns="0" vert="eaVert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6600" i="0" kern="1200" kumimoji="0" lang="zh-CN" noProof="1" normalizeH="0" spc="30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标题</a:t>
            </a:r>
            <a:endParaRPr>
              <a:sym typeface="+mn-ea"/>
            </a:endParaRPr>
          </a:p>
        </p:txBody>
      </p:sp>
      <p:pic>
        <p:nvPicPr>
          <p:cNvPr id="2097157" name="图片 5" descr="dd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9948545" y="0"/>
            <a:ext cx="2243455" cy="2152015"/>
          </a:xfrm>
          <a:prstGeom prst="rect"/>
        </p:spPr>
      </p:pic>
      <p:sp>
        <p:nvSpPr>
          <p:cNvPr id="1048696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8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00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10" descr="ht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4267200" cy="4846320"/>
          </a:xfrm>
          <a:prstGeom prst="rect"/>
        </p:spPr>
      </p:pic>
      <p:pic>
        <p:nvPicPr>
          <p:cNvPr id="2097161" name="图片 9" descr="hh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7601585" y="2243455"/>
            <a:ext cx="4590415" cy="4614545"/>
          </a:xfrm>
          <a:prstGeom prst="rect"/>
        </p:spPr>
      </p:pic>
      <p:cxnSp>
        <p:nvCxnSpPr>
          <p:cNvPr id="3145735" name="直接连接符 21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11135995" y="674370"/>
            <a:ext cx="182880" cy="0"/>
          </a:xfrm>
          <a:prstGeom prst="line"/>
          <a:ln w="12700">
            <a:solidFill>
              <a:srgbClr val="3166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7" name="直接连接符 24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11135995" y="732790"/>
            <a:ext cx="182880" cy="0"/>
          </a:xfrm>
          <a:prstGeom prst="line"/>
          <a:ln w="12700">
            <a:solidFill>
              <a:srgbClr val="3166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9" name="直接连接符 8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11135995" y="791210"/>
            <a:ext cx="182880" cy="0"/>
          </a:xfrm>
          <a:prstGeom prst="line"/>
          <a:ln w="12700">
            <a:solidFill>
              <a:srgbClr val="3166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02" name="节编号"/>
          <p:cNvSpPr txBox="1">
            <a:spLocks noGrp="1"/>
          </p:cNvSpPr>
          <p:nvPr>
            <p:ph type="body" idx="2" hasCustomPrompt="1"/>
            <p:custDataLst>
              <p:tags r:id="rId8"/>
            </p:custDataLst>
          </p:nvPr>
        </p:nvSpPr>
        <p:spPr>
          <a:xfrm>
            <a:off x="2641601" y="2403740"/>
            <a:ext cx="6908800" cy="922019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dirty="0" sz="4800" i="0" kern="1200" kumimoji="0" lang="en-US" noProof="1" normalizeH="0" spc="300" strike="noStrike" u="none">
                <a:solidFill>
                  <a:schemeClr val="accent2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algn="ctr" lvl="0"/>
            <a:r>
              <a:rPr>
                <a:sym typeface="+mn-ea"/>
              </a:rPr>
              <a:t>编辑节编号</a:t>
            </a:r>
            <a:endParaRPr>
              <a:sym typeface="+mn-ea"/>
            </a:endParaRPr>
          </a:p>
        </p:txBody>
      </p:sp>
      <p:sp>
        <p:nvSpPr>
          <p:cNvPr id="1048704" name="标题"/>
          <p:cNvSpPr txBox="1">
            <a:spLocks noGrp="1"/>
          </p:cNvSpPr>
          <p:nvPr>
            <p:ph type="title" idx="1" hasCustomPrompt="1"/>
            <p:custDataLst>
              <p:tags r:id="rId9"/>
            </p:custDataLst>
          </p:nvPr>
        </p:nvSpPr>
        <p:spPr>
          <a:xfrm>
            <a:off x="2641600" y="3472381"/>
            <a:ext cx="6908800" cy="855064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5400" i="0" kern="1200" kumimoji="0" lang="zh-CN" noProof="1" normalizeH="0" spc="300" strike="noStrike" u="none">
                <a:solidFill>
                  <a:schemeClr val="accent1"/>
                </a:solidFill>
                <a:latin typeface="汉仪书宋二简" panose="02010600000101010101" charset="-122"/>
                <a:ea typeface="汉仪书宋二简" panose="02010600000101010101" charset="-122"/>
                <a:cs typeface="MiSans Normal" panose="00000500000000000000" charset="-122"/>
              </a:defRPr>
            </a:lvl1pPr>
          </a:lstStyle>
          <a:p>
            <a:pPr algn="ctr" lvl="0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706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8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10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2" name="椭圆 8"/>
          <p:cNvSpPr/>
          <p:nvPr userDrawn="1">
            <p:custDataLst>
              <p:tags r:id="rId1"/>
            </p:custDataLst>
          </p:nvPr>
        </p:nvSpPr>
        <p:spPr>
          <a:xfrm>
            <a:off x="561869" y="448407"/>
            <a:ext cx="600089" cy="599998"/>
          </a:xfrm>
          <a:prstGeom prst="ellipse"/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14" name="标题"/>
          <p:cNvSpPr txBox="1">
            <a:spLocks noGrp="1"/>
          </p:cNvSpPr>
          <p:nvPr>
            <p:ph type="title" idx="1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16" name="日期占位符 4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8" name="页脚占位符 5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20" name="灯片编号占位符 6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  <p:sp>
        <p:nvSpPr>
          <p:cNvPr id="1048722" name="正文"/>
          <p:cNvSpPr txBox="1">
            <a:spLocks noGrp="1"/>
          </p:cNvSpPr>
          <p:nvPr>
            <p:ph idx="2"/>
            <p:custDataLst>
              <p:tags r:id="rId6"/>
            </p:custDataLst>
          </p:nvPr>
        </p:nvSpPr>
        <p:spPr>
          <a:xfrm>
            <a:off x="608330" y="1490345"/>
            <a:ext cx="5214620" cy="4759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24" name="正文"/>
          <p:cNvSpPr txBox="1">
            <a:spLocks noGrp="1"/>
          </p:cNvSpPr>
          <p:nvPr>
            <p:ph idx="13"/>
            <p:custDataLst>
              <p:tags r:id="rId7"/>
            </p:custDataLst>
          </p:nvPr>
        </p:nvSpPr>
        <p:spPr>
          <a:xfrm>
            <a:off x="6238240" y="1490345"/>
            <a:ext cx="5339080" cy="4759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6" name="正文"/>
          <p:cNvSpPr txBox="1">
            <a:spLocks noGrp="1"/>
          </p:cNvSpPr>
          <p:nvPr>
            <p:ph idx="6"/>
            <p:custDataLst>
              <p:tags r:id="rId1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>
              <a:defRPr>
                <a:latin typeface="+mn-ea"/>
                <a:ea typeface="+mn-ea"/>
                <a:sym typeface="+mn-ea"/>
              </a:defRPr>
            </a:lvl1pPr>
            <a:lvl2pPr>
              <a:defRPr>
                <a:latin typeface="+mn-ea"/>
                <a:ea typeface="+mn-ea"/>
                <a:sym typeface="+mn-ea"/>
              </a:defRPr>
            </a:lvl2pPr>
            <a:lvl3pPr>
              <a:defRPr>
                <a:latin typeface="+mn-ea"/>
                <a:ea typeface="+mn-ea"/>
                <a:sym typeface="+mn-ea"/>
              </a:defRPr>
            </a:lvl3pPr>
            <a:lvl4pPr>
              <a:defRPr>
                <a:latin typeface="+mn-ea"/>
                <a:ea typeface="+mn-ea"/>
                <a:sym typeface="+mn-ea"/>
              </a:defRPr>
            </a:lvl4pPr>
            <a:lvl5pPr>
              <a:defRPr>
                <a:latin typeface="+mn-ea"/>
                <a:ea typeface="+mn-ea"/>
                <a:sym typeface="+mn-ea"/>
              </a:defRPr>
            </a:lvl5pPr>
          </a:lstStyle>
          <a:p>
            <a:pPr lvl="0">
              <a:lnSpc>
                <a:spcPct val="130000"/>
              </a:lnSpc>
              <a:buChar char="●"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lnSpc>
                <a:spcPct val="120000"/>
              </a:lnSpc>
              <a:buChar char="●"/>
              <a:tabLst>
                <a:tab algn="l" pos="1609725"/>
              </a:tabLst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lnSpc>
                <a:spcPct val="120000"/>
              </a:lnSpc>
              <a:buChar char="●"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lnSpc>
                <a:spcPct val="120000"/>
              </a:lnSpc>
              <a:buFont typeface="Wingdings" panose="05000000000000000000" charset="0"/>
              <a:buChar char=""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lnSpc>
                <a:spcPct val="120000"/>
              </a:lnSpc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8" name="标题"/>
          <p:cNvSpPr txBox="1">
            <a:spLocks noGrp="1"/>
          </p:cNvSpPr>
          <p:nvPr>
            <p:ph type="title" idx="5"/>
            <p:custDataLst>
              <p:tags r:id="rId2"/>
            </p:custDataLst>
          </p:nvPr>
        </p:nvSpPr>
        <p:spPr>
          <a:xfrm>
            <a:off x="6235200" y="1409700"/>
            <a:ext cx="5342400" cy="4196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0" name="正文"/>
          <p:cNvSpPr txBox="1">
            <a:spLocks noGrp="1"/>
          </p:cNvSpPr>
          <p:nvPr>
            <p:ph idx="4"/>
            <p:custDataLst>
              <p:tags r:id="rId3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>
              <a:defRPr>
                <a:latin typeface="+mn-ea"/>
                <a:ea typeface="+mn-ea"/>
                <a:sym typeface="+mn-ea"/>
              </a:defRPr>
            </a:lvl1pPr>
            <a:lvl2pPr>
              <a:defRPr>
                <a:latin typeface="+mn-ea"/>
                <a:ea typeface="+mn-ea"/>
                <a:sym typeface="+mn-ea"/>
              </a:defRPr>
            </a:lvl2pPr>
            <a:lvl3pPr>
              <a:defRPr>
                <a:latin typeface="+mn-ea"/>
                <a:ea typeface="+mn-ea"/>
                <a:sym typeface="+mn-ea"/>
              </a:defRPr>
            </a:lvl3pPr>
            <a:lvl4pPr>
              <a:defRPr>
                <a:latin typeface="+mn-ea"/>
                <a:ea typeface="+mn-ea"/>
                <a:sym typeface="+mn-ea"/>
              </a:defRPr>
            </a:lvl4pPr>
            <a:lvl5pPr>
              <a:defRPr>
                <a:latin typeface="+mn-ea"/>
                <a:ea typeface="+mn-ea"/>
                <a:sym typeface="+mn-ea"/>
              </a:defRPr>
            </a:lvl5pPr>
          </a:lstStyle>
          <a:p>
            <a:pPr lvl="0">
              <a:lnSpc>
                <a:spcPct val="130000"/>
              </a:lnSpc>
              <a:buChar char="●"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lnSpc>
                <a:spcPct val="120000"/>
              </a:lnSpc>
              <a:buChar char="●"/>
              <a:tabLst>
                <a:tab algn="l" pos="1609725"/>
              </a:tabLst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lnSpc>
                <a:spcPct val="120000"/>
              </a:lnSpc>
              <a:buChar char="●"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lnSpc>
                <a:spcPct val="120000"/>
              </a:lnSpc>
              <a:buFont typeface="Wingdings" panose="05000000000000000000" charset="0"/>
              <a:buChar char=""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lnSpc>
                <a:spcPct val="120000"/>
              </a:lnSpc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32" name="标题"/>
          <p:cNvSpPr txBox="1">
            <a:spLocks noGrp="1"/>
          </p:cNvSpPr>
          <p:nvPr>
            <p:ph type="title" idx="3"/>
            <p:custDataLst>
              <p:tags r:id="rId4"/>
            </p:custDataLst>
          </p:nvPr>
        </p:nvSpPr>
        <p:spPr>
          <a:xfrm>
            <a:off x="608400" y="1409700"/>
            <a:ext cx="5342400" cy="4196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4" name="椭圆 10"/>
          <p:cNvSpPr/>
          <p:nvPr>
            <p:custDataLst>
              <p:tags r:id="rId5"/>
            </p:custDataLst>
          </p:nvPr>
        </p:nvSpPr>
        <p:spPr>
          <a:xfrm>
            <a:off x="561869" y="448407"/>
            <a:ext cx="600089" cy="599998"/>
          </a:xfrm>
          <a:prstGeom prst="ellipse"/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36" name="标题"/>
          <p:cNvSpPr txBox="1">
            <a:spLocks noGrp="1"/>
          </p:cNvSpPr>
          <p:nvPr>
            <p:ph type="title" idx="1"/>
            <p:custDataLst>
              <p:tags r:id="rId6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/>
                </a:solidFill>
                <a:latin typeface="汉仪书宋二简" panose="02010600000101010101" charset="-122"/>
                <a:ea typeface="汉仪书宋二简" panose="02010600000101010101" charset="-122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8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0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42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4" name="椭圆 6"/>
          <p:cNvSpPr/>
          <p:nvPr>
            <p:custDataLst>
              <p:tags r:id="rId1"/>
            </p:custDataLst>
          </p:nvPr>
        </p:nvSpPr>
        <p:spPr>
          <a:xfrm>
            <a:off x="561869" y="448407"/>
            <a:ext cx="600089" cy="599998"/>
          </a:xfrm>
          <a:prstGeom prst="ellipse"/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46" name="标题"/>
          <p:cNvSpPr txBox="1">
            <a:spLocks noGrp="1"/>
          </p:cNvSpPr>
          <p:nvPr>
            <p:ph type="title" idx="1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8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0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52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4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6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8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0" name="正文"/>
          <p:cNvSpPr txBox="1"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>
              <a:defRPr>
                <a:latin typeface="+mn-ea"/>
                <a:ea typeface="+mn-ea"/>
                <a:sym typeface="+mn-ea"/>
              </a:defRPr>
            </a:lvl1pPr>
            <a:lvl2pPr>
              <a:defRPr>
                <a:latin typeface="+mn-ea"/>
                <a:ea typeface="+mn-ea"/>
                <a:sym typeface="+mn-ea"/>
              </a:defRPr>
            </a:lvl2pPr>
            <a:lvl3pPr>
              <a:defRPr>
                <a:latin typeface="+mn-ea"/>
                <a:ea typeface="+mn-ea"/>
                <a:sym typeface="+mn-ea"/>
              </a:defRPr>
            </a:lvl3pPr>
            <a:lvl4pPr>
              <a:defRPr>
                <a:latin typeface="+mn-ea"/>
                <a:ea typeface="+mn-ea"/>
                <a:sym typeface="+mn-ea"/>
              </a:defRPr>
            </a:lvl4pPr>
            <a:lvl5pPr>
              <a:defRPr>
                <a:latin typeface="+mn-ea"/>
                <a:ea typeface="+mn-ea"/>
                <a:sym typeface="+mn-ea"/>
              </a:defRPr>
            </a:lvl5pPr>
          </a:lstStyle>
          <a:p>
            <a:pPr lvl="0">
              <a:lnSpc>
                <a:spcPct val="130000"/>
              </a:lnSpc>
              <a:buChar char="●"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lnSpc>
                <a:spcPct val="120000"/>
              </a:lnSpc>
              <a:buChar char="●"/>
              <a:tabLst>
                <a:tab algn="l" pos="1609725"/>
              </a:tabLst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lnSpc>
                <a:spcPct val="120000"/>
              </a:lnSpc>
              <a:buChar char="●"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lnSpc>
                <a:spcPct val="120000"/>
              </a:lnSpc>
              <a:buFont typeface="Wingdings" panose="05000000000000000000" charset="0"/>
              <a:buChar char=""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lnSpc>
                <a:spcPct val="120000"/>
              </a:lnSpc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62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4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66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8" name="椭圆 7"/>
          <p:cNvSpPr/>
          <p:nvPr>
            <p:custDataLst>
              <p:tags r:id="rId1"/>
            </p:custDataLst>
          </p:nvPr>
        </p:nvSpPr>
        <p:spPr>
          <a:xfrm>
            <a:off x="561869" y="448407"/>
            <a:ext cx="600089" cy="599998"/>
          </a:xfrm>
          <a:prstGeom prst="ellipse"/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70" name="标题"/>
          <p:cNvSpPr txBox="1">
            <a:spLocks noGrp="1"/>
          </p:cNvSpPr>
          <p:nvPr>
            <p:ph type="title" idx="2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72" name="副标题"/>
          <p:cNvSpPr txBox="1"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08400" y="1324800"/>
            <a:ext cx="109692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algn="l" lvl="0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774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78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3" name="图片 10" descr="sd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3791585" cy="6656705"/>
          </a:xfrm>
          <a:prstGeom prst="rect"/>
        </p:spPr>
      </p:pic>
      <p:pic>
        <p:nvPicPr>
          <p:cNvPr id="2097165" name="图片 9" descr="hh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7601585" y="2243455"/>
            <a:ext cx="4590415" cy="4614545"/>
          </a:xfrm>
          <a:prstGeom prst="rect"/>
        </p:spPr>
      </p:pic>
      <p:cxnSp>
        <p:nvCxnSpPr>
          <p:cNvPr id="3145741" name="直接连接符 21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11135995" y="674370"/>
            <a:ext cx="182880" cy="0"/>
          </a:xfrm>
          <a:prstGeom prst="line"/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3" name="直接连接符 24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11135995" y="732790"/>
            <a:ext cx="182880" cy="0"/>
          </a:xfrm>
          <a:prstGeom prst="line"/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5" name="直接连接符 8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11135995" y="791210"/>
            <a:ext cx="182880" cy="0"/>
          </a:xfrm>
          <a:prstGeom prst="line"/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80" name="标题"/>
          <p:cNvSpPr txBox="1">
            <a:spLocks noGrp="1"/>
          </p:cNvSpPr>
          <p:nvPr>
            <p:ph type="title" idx="2" hasCustomPrompt="1"/>
            <p:custDataLst>
              <p:tags r:id="rId8"/>
            </p:custDataLst>
          </p:nvPr>
        </p:nvSpPr>
        <p:spPr>
          <a:xfrm>
            <a:off x="3203575" y="1630045"/>
            <a:ext cx="5694045" cy="218503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7200" i="0" kern="1200" kumimoji="0" lang="zh-CN" noProof="1" normalizeH="0" spc="30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algn="ctr" lvl="0"/>
            <a:r>
              <a:rPr>
                <a:sym typeface="+mn-ea"/>
              </a:rPr>
              <a:t>编辑标题</a:t>
            </a:r>
            <a:endParaRPr>
              <a:sym typeface="+mn-ea"/>
            </a:endParaRPr>
          </a:p>
        </p:txBody>
      </p:sp>
      <p:sp>
        <p:nvSpPr>
          <p:cNvPr id="1048782" name="署名"/>
          <p:cNvSpPr txBox="1">
            <a:spLocks noGrp="1"/>
          </p:cNvSpPr>
          <p:nvPr>
            <p:ph type="body" idx="1"/>
            <p:custDataLst>
              <p:tags r:id="rId9"/>
            </p:custDataLst>
          </p:nvPr>
        </p:nvSpPr>
        <p:spPr>
          <a:xfrm>
            <a:off x="3485513" y="4223477"/>
            <a:ext cx="5220975" cy="724233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800" i="0" kern="1200" kumimoji="0" lang="zh-CN" noProof="1" normalizeH="0" spc="150" strike="noStrike" u="none">
                <a:solidFill>
                  <a:schemeClr val="accent1"/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algn="ctr"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1048784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6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88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78.xml"/><Relationship Id="rId13" Type="http://schemas.openxmlformats.org/officeDocument/2006/relationships/tags" Target="../tags/tag79.xml"/><Relationship Id="rId14" Type="http://schemas.openxmlformats.org/officeDocument/2006/relationships/tags" Target="../tags/tag80.xml"/><Relationship Id="rId15" Type="http://schemas.openxmlformats.org/officeDocument/2006/relationships/tags" Target="../tags/tag81.xml"/><Relationship Id="rId16" Type="http://schemas.openxmlformats.org/officeDocument/2006/relationships/tags" Target="../tags/tag82.xml"/><Relationship Id="rId17" Type="http://schemas.openxmlformats.org/officeDocument/2006/relationships/tags" Target="../tags/tag83.xml"/><Relationship Id="rId18" Type="http://schemas.openxmlformats.org/officeDocument/2006/relationships/tags" Target="../tags/tag84.xml"/><Relationship Id="rId19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5682" r:id="rId1"/>
    <p:sldLayoutId id="2147485683" r:id="rId2"/>
    <p:sldLayoutId id="2147485684" r:id="rId3"/>
    <p:sldLayoutId id="2147485685" r:id="rId4"/>
    <p:sldLayoutId id="2147485686" r:id="rId5"/>
    <p:sldLayoutId id="2147485687" r:id="rId6"/>
    <p:sldLayoutId id="2147485688" r:id="rId7"/>
    <p:sldLayoutId id="2147485689" r:id="rId8"/>
    <p:sldLayoutId id="2147485690" r:id="rId9"/>
    <p:sldLayoutId id="2147485691" r:id="rId10"/>
    <p:sldLayoutId id="2147485692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椭圆 6"/>
          <p:cNvSpPr/>
          <p:nvPr>
            <p:custDataLst>
              <p:tags r:id="rId12"/>
            </p:custDataLst>
          </p:nvPr>
        </p:nvSpPr>
        <p:spPr>
          <a:xfrm>
            <a:off x="561869" y="448407"/>
            <a:ext cx="600089" cy="599998"/>
          </a:xfrm>
          <a:prstGeom prst="ellipse"/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56" name="日期占位符 8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>
              <a:defRPr>
                <a:cs typeface="MiSans Normal" panose="00000500000000000000" charset="-122"/>
              </a:defRPr>
            </a:lvl1pPr>
          </a:lstStyle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58" name="页脚占位符 9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>
              <a:defRPr>
                <a:cs typeface="MiSans Normal" panose="00000500000000000000" charset="-122"/>
              </a:defRPr>
            </a:lvl1pPr>
          </a:lstStyle>
          <a:p>
            <a:endParaRPr altLang="en-US" lang="zh-CN"/>
          </a:p>
        </p:txBody>
      </p:sp>
      <p:sp>
        <p:nvSpPr>
          <p:cNvPr id="1048660" name="灯片编号占位符 10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lvl1pPr>
              <a:defRPr>
                <a:cs typeface="MiSans Normal" panose="00000500000000000000" charset="-122"/>
              </a:defRPr>
            </a:lvl1pPr>
          </a:lstStyle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  <p:sp>
        <p:nvSpPr>
          <p:cNvPr id="1048662" name="文本占位符 1"/>
          <p:cNvSpPr txBox="1">
            <a:spLocks noGrp="1"/>
          </p:cNvSpPr>
          <p:nvPr>
            <p:ph type="body" idx="21"/>
            <p:custDataLst>
              <p:tags r:id="rId16"/>
            </p:custDataLst>
          </p:nvPr>
        </p:nvSpPr>
        <p:spPr>
          <a:xfrm>
            <a:off x="608399" y="1562100"/>
            <a:ext cx="10969199" cy="4614863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lvl="0">
              <a:lnSpc>
                <a:spcPct val="130000"/>
              </a:lnSpc>
              <a:buChar char="●"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lnSpc>
                <a:spcPct val="120000"/>
              </a:lnSpc>
              <a:buChar char="●"/>
              <a:tabLst>
                <a:tab algn="l" pos="1609725"/>
              </a:tabLst>
            </a:pPr>
            <a:r>
              <a:rPr altLang="en-US" dirty="0" lang="zh-CN">
                <a:sym typeface="+mn-ea"/>
              </a:rPr>
              <a:t>第</a:t>
            </a:r>
            <a:r>
              <a:rPr dirty="0">
                <a:sym typeface="+mn-ea"/>
              </a:rPr>
              <a:t>二级</a:t>
            </a:r>
            <a:endParaRPr dirty="0">
              <a:sym typeface="+mn-ea"/>
            </a:endParaRPr>
          </a:p>
          <a:p>
            <a:pPr lvl="2">
              <a:lnSpc>
                <a:spcPct val="120000"/>
              </a:lnSpc>
              <a:buChar char="●"/>
            </a:pPr>
            <a:r>
              <a:rPr altLang="en-US" dirty="0" lang="zh-CN">
                <a:sym typeface="+mn-ea"/>
              </a:rPr>
              <a:t>第</a:t>
            </a:r>
            <a:r>
              <a:rPr dirty="0">
                <a:sym typeface="+mn-ea"/>
              </a:rPr>
              <a:t>三级</a:t>
            </a:r>
            <a:endParaRPr dirty="0">
              <a:sym typeface="+mn-ea"/>
            </a:endParaRPr>
          </a:p>
          <a:p>
            <a:pPr lvl="3">
              <a:lnSpc>
                <a:spcPct val="120000"/>
              </a:lnSpc>
              <a:buFont typeface="Wingdings" panose="05000000000000000000" charset="0"/>
              <a:buChar char=""/>
            </a:pPr>
            <a:r>
              <a:rPr altLang="en-US" dirty="0" lang="zh-CN">
                <a:sym typeface="+mn-ea"/>
              </a:rPr>
              <a:t>第</a:t>
            </a:r>
            <a:r>
              <a:rPr dirty="0">
                <a:sym typeface="+mn-ea"/>
              </a:rPr>
              <a:t>四级</a:t>
            </a:r>
            <a:endParaRPr dirty="0">
              <a:sym typeface="+mn-ea"/>
            </a:endParaRPr>
          </a:p>
          <a:p>
            <a:pPr lvl="4">
              <a:lnSpc>
                <a:spcPct val="120000"/>
              </a:lnSpc>
            </a:pPr>
            <a:r>
              <a:rPr altLang="en-US" dirty="0" lang="zh-CN">
                <a:sym typeface="+mn-ea"/>
              </a:rPr>
              <a:t>第</a:t>
            </a:r>
            <a:r>
              <a:rPr dirty="0">
                <a:sym typeface="+mn-ea"/>
              </a:rPr>
              <a:t>五级</a:t>
            </a:r>
            <a:endParaRPr dirty="0">
              <a:sym typeface="+mn-ea"/>
            </a:endParaRPr>
          </a:p>
        </p:txBody>
      </p:sp>
      <p:sp>
        <p:nvSpPr>
          <p:cNvPr id="1048664" name="标题占位符 2"/>
          <p:cNvSpPr>
            <a:spLocks noGrp="1"/>
          </p:cNvSpPr>
          <p:nvPr>
            <p:ph type="title"/>
            <p:custDataLst>
              <p:tags r:id="rId17"/>
            </p:custDataLst>
          </p:nvPr>
        </p:nvSpPr>
        <p:spPr>
          <a:xfrm>
            <a:off x="608399" y="365126"/>
            <a:ext cx="10969199" cy="1017587"/>
          </a:xfrm>
          <a:prstGeom prst="rect"/>
          <a:noFill/>
          <a:ln>
            <a:noFill/>
            <a:prstDash val="sysDash"/>
          </a:ln>
        </p:spPr>
        <p:txBody>
          <a:bodyPr anchor="ctr" bIns="45720" lIns="91440" rIns="91440" rtlCol="0" tIns="45720" vert="horz" wrap="square">
            <a:normAutofit/>
          </a:bodyPr>
          <a:p>
            <a:pPr fontAlgn="auto" lvl="0" marL="0" marR="0">
              <a:lnSpc>
                <a:spcPct val="100000"/>
              </a:lnSpc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6" name="KSO_TEMPLATE" hidden="1"/>
          <p:cNvSpPr/>
          <p:nvPr userDrawn="1">
            <p:custDataLst>
              <p:tags r:id="rId18"/>
            </p:custDataLst>
          </p:nvPr>
        </p:nvSpPr>
        <p:spPr>
          <a:xfrm>
            <a:off x="0" y="0"/>
            <a:ext cx="0" cy="0"/>
          </a:xfrm>
          <a:prstGeom prst="rect"/>
          <a:solidFill>
            <a:schemeClr val="bg1"/>
          </a:solidFill>
          <a:ln>
            <a:solidFill>
              <a:schemeClr val="accent2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5719" r:id="rId1"/>
    <p:sldLayoutId id="2147485720" r:id="rId2"/>
    <p:sldLayoutId id="2147485721" r:id="rId3"/>
    <p:sldLayoutId id="2147485722" r:id="rId4"/>
    <p:sldLayoutId id="2147485723" r:id="rId5"/>
    <p:sldLayoutId id="2147485724" r:id="rId6"/>
    <p:sldLayoutId id="2147485725" r:id="rId7"/>
    <p:sldLayoutId id="2147485726" r:id="rId8"/>
    <p:sldLayoutId id="2147485727" r:id="rId9"/>
    <p:sldLayoutId id="2147485728" r:id="rId10"/>
    <p:sldLayoutId id="2147485729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altLang="en-US" baseline="0" b="1" cap="none" sz="3600" i="0" kern="1200" kumimoji="0" lang="zh-CN" normalizeH="0" spc="300" strike="noStrike" u="none" smtClean="0">
          <a:ln>
            <a:noFill/>
            <a:prstDash val="sysDot"/>
          </a:ln>
          <a:solidFill>
            <a:schemeClr val="accent1"/>
          </a:solidFill>
          <a:latin typeface="+mj-ea"/>
          <a:ea typeface="+mj-ea"/>
          <a:cs typeface="MiSans Normal" panose="00000500000000000000" charset="-122"/>
        </a:defRPr>
      </a:lvl1pPr>
    </p:titleStyle>
    <p:bodyStyle>
      <a:lvl1pPr algn="l" defTabSz="914400" eaLnBrk="1" fontAlgn="auto" hangingPunct="1" indent="-228600" latinLnBrk="0" marL="228600" marR="0" rtl="0">
        <a:lnSpc>
          <a:spcPct val="90000"/>
        </a:lnSpc>
        <a:spcBef>
          <a:spcPts val="1200"/>
        </a:spcBef>
        <a:spcAft>
          <a:spcPts val="0"/>
        </a:spcAft>
        <a:buClr>
          <a:schemeClr val="accent2"/>
        </a:buClr>
        <a:buSzTx/>
        <a:buFont typeface="Arial" panose="02080604020202020204" pitchFamily="34" charset="0"/>
        <a:buChar char="•"/>
        <a:defRPr altLang="en-US" baseline="0" b="0" cap="none" dirty="0" sz="1800" i="0" kern="1200" kumimoji="0" lang="zh-CN" noProof="1" normalizeH="0" spc="150" strike="noStrike" u="none">
          <a:ln>
            <a:noFill/>
            <a:prstDash val="sysDot"/>
          </a:ln>
          <a:solidFill>
            <a:schemeClr val="tx1">
              <a:lumMod val="75000"/>
              <a:lumOff val="25000"/>
            </a:schemeClr>
          </a:solidFill>
          <a:latin typeface="+mn-ea"/>
          <a:ea typeface="+mn-ea"/>
          <a:cs typeface="MiSans Normal" panose="00000500000000000000" charset="-122"/>
          <a:sym typeface="+mn-ea"/>
        </a:defRPr>
      </a:lvl1pPr>
      <a:lvl2pPr algn="l" defTabSz="914400" eaLnBrk="1" fontAlgn="auto" hangingPunct="1" indent="-228600" latinLnBrk="0" marL="685800" marR="0" rtl="0">
        <a:lnSpc>
          <a:spcPct val="90000"/>
        </a:lnSpc>
        <a:spcBef>
          <a:spcPts val="1200"/>
        </a:spcBef>
        <a:spcAft>
          <a:spcPts val="0"/>
        </a:spcAft>
        <a:buClr>
          <a:schemeClr val="accent2"/>
        </a:buClr>
        <a:buSzTx/>
        <a:buFont typeface="Arial" panose="02080604020202020204" pitchFamily="34" charset="0"/>
        <a:buChar char="•"/>
        <a:defRPr altLang="en-US" baseline="0" b="0" cap="none" dirty="0" sz="1600" i="0" kern="1200" kumimoji="0" lang="zh-CN" noProof="1" normalizeH="0" spc="150" strike="noStrike" u="none">
          <a:ln>
            <a:noFill/>
            <a:prstDash val="sysDot"/>
          </a:ln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charset="-122"/>
          <a:sym typeface="+mn-ea"/>
        </a:defRPr>
      </a:lvl2pPr>
      <a:lvl3pPr algn="l" defTabSz="914400" eaLnBrk="1" fontAlgn="auto" hangingPunct="1" indent="-228600" latinLnBrk="0" marL="1143000" marR="0" rtl="0">
        <a:lnSpc>
          <a:spcPct val="90000"/>
        </a:lnSpc>
        <a:spcBef>
          <a:spcPts val="1200"/>
        </a:spcBef>
        <a:spcAft>
          <a:spcPts val="0"/>
        </a:spcAft>
        <a:buClr>
          <a:schemeClr val="accent2"/>
        </a:buClr>
        <a:buSzTx/>
        <a:buFont typeface="Arial" panose="02080604020202020204" pitchFamily="34" charset="0"/>
        <a:buChar char="•"/>
        <a:defRPr altLang="en-US" baseline="0" b="0" cap="none" dirty="0" sz="1600" i="0" kern="1200" kumimoji="0" lang="zh-CN" noProof="1" normalizeH="0" spc="150" strike="noStrike" u="none">
          <a:ln>
            <a:noFill/>
            <a:prstDash val="sysDot"/>
          </a:ln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charset="-122"/>
          <a:sym typeface="+mn-ea"/>
        </a:defRPr>
      </a:lvl3pPr>
      <a:lvl4pPr algn="l" defTabSz="914400" eaLnBrk="1" fontAlgn="auto" hangingPunct="1" indent="-228600" latinLnBrk="0" marL="1600200" marR="0" rtl="0">
        <a:lnSpc>
          <a:spcPct val="90000"/>
        </a:lnSpc>
        <a:spcBef>
          <a:spcPts val="1200"/>
        </a:spcBef>
        <a:spcAft>
          <a:spcPts val="0"/>
        </a:spcAft>
        <a:buClr>
          <a:schemeClr val="accent2"/>
        </a:buClr>
        <a:buSzTx/>
        <a:buFont typeface="Arial" panose="02080604020202020204" pitchFamily="34" charset="0"/>
        <a:buChar char="•"/>
        <a:defRPr altLang="en-US" baseline="0" b="0" cap="none" dirty="0" sz="1400" i="0" kern="1200" kumimoji="0" lang="zh-CN" noProof="1" normalizeH="0" spc="150" strike="noStrike" u="none">
          <a:ln>
            <a:noFill/>
            <a:prstDash val="sysDot"/>
          </a:ln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charset="-122"/>
          <a:sym typeface="+mn-ea"/>
        </a:defRPr>
      </a:lvl4pPr>
      <a:lvl5pPr algn="l" defTabSz="914400" eaLnBrk="1" fontAlgn="auto" hangingPunct="1" indent="-228600" latinLnBrk="0" marL="2057400" marR="0" rtl="0">
        <a:lnSpc>
          <a:spcPct val="90000"/>
        </a:lnSpc>
        <a:spcBef>
          <a:spcPts val="1200"/>
        </a:spcBef>
        <a:spcAft>
          <a:spcPts val="0"/>
        </a:spcAft>
        <a:buClr>
          <a:schemeClr val="accent2"/>
        </a:buClr>
        <a:buSzTx/>
        <a:buFont typeface="Arial" panose="02080604020202020204" pitchFamily="34" charset="0"/>
        <a:buChar char="•"/>
        <a:defRPr altLang="en-US" baseline="0" b="0" cap="none" dirty="0" sz="1400" i="0" kern="1200" kumimoji="0" lang="zh-CN" noProof="1" normalizeH="0" spc="150" strike="noStrike" u="none">
          <a:ln>
            <a:noFill/>
            <a:prstDash val="sysDot"/>
          </a:ln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charset="-122"/>
          <a:sym typeface="+mn-ea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85.xml"/><Relationship Id="rId2" Type="http://schemas.openxmlformats.org/officeDocument/2006/relationships/tags" Target="../tags/tag86.xml"/><Relationship Id="rId3" Type="http://schemas.openxmlformats.org/officeDocument/2006/relationships/tags" Target="../tags/tag87.xml"/><Relationship Id="rId4" Type="http://schemas.openxmlformats.org/officeDocument/2006/relationships/tags" Target="../tags/tag88.xml"/><Relationship Id="rId5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9.xml"/><Relationship Id="rId2" Type="http://schemas.openxmlformats.org/officeDocument/2006/relationships/tags" Target="../tags/tag90.xml"/><Relationship Id="rId3" Type="http://schemas.openxmlformats.org/officeDocument/2006/relationships/tags" Target="../tags/tag91.xml"/><Relationship Id="rId4" Type="http://schemas.openxmlformats.org/officeDocument/2006/relationships/tags" Target="../tags/tag92.xml"/><Relationship Id="rId5" Type="http://schemas.openxmlformats.org/officeDocument/2006/relationships/tags" Target="../tags/tag93.xml"/><Relationship Id="rId6" Type="http://schemas.openxmlformats.org/officeDocument/2006/relationships/tags" Target="../tags/tag94.xml"/><Relationship Id="rId7" Type="http://schemas.openxmlformats.org/officeDocument/2006/relationships/tags" Target="../tags/tag95.xml"/><Relationship Id="rId8" Type="http://schemas.openxmlformats.org/officeDocument/2006/relationships/tags" Target="../tags/tag96.xml"/><Relationship Id="rId9" Type="http://schemas.openxmlformats.org/officeDocument/2006/relationships/tags" Target="../tags/tag97.xml"/><Relationship Id="rId10" Type="http://schemas.openxmlformats.org/officeDocument/2006/relationships/tags" Target="../tags/tag98.xml"/><Relationship Id="rId11" Type="http://schemas.openxmlformats.org/officeDocument/2006/relationships/tags" Target="../tags/tag99.xml"/><Relationship Id="rId12" Type="http://schemas.openxmlformats.org/officeDocument/2006/relationships/tags" Target="../tags/tag100.xml"/><Relationship Id="rId13" Type="http://schemas.openxmlformats.org/officeDocument/2006/relationships/tags" Target="../tags/tag101.xml"/><Relationship Id="rId14" Type="http://schemas.openxmlformats.org/officeDocument/2006/relationships/tags" Target="../tags/tag102.xml"/><Relationship Id="rId15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03.xml"/><Relationship Id="rId2" Type="http://schemas.openxmlformats.org/officeDocument/2006/relationships/tags" Target="../tags/tag104.xml"/><Relationship Id="rId3" Type="http://schemas.openxmlformats.org/officeDocument/2006/relationships/tags" Target="../tags/tag105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06.xml"/><Relationship Id="rId2" Type="http://schemas.openxmlformats.org/officeDocument/2006/relationships/tags" Target="../tags/tag107.xml"/><Relationship Id="rId3" Type="http://schemas.openxmlformats.org/officeDocument/2006/relationships/tags" Target="../tags/tag108.xml"/><Relationship Id="rId4" Type="http://schemas.openxmlformats.org/officeDocument/2006/relationships/tags" Target="../tags/tag109.xml"/><Relationship Id="rId5" Type="http://schemas.openxmlformats.org/officeDocument/2006/relationships/tags" Target="../tags/tag110.xml"/><Relationship Id="rId6" Type="http://schemas.openxmlformats.org/officeDocument/2006/relationships/tags" Target="../tags/tag111.xml"/><Relationship Id="rId7" Type="http://schemas.openxmlformats.org/officeDocument/2006/relationships/tags" Target="../tags/tag112.xml"/><Relationship Id="rId8" Type="http://schemas.openxmlformats.org/officeDocument/2006/relationships/tags" Target="../tags/tag113.xml"/><Relationship Id="rId9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14.xml"/><Relationship Id="rId2" Type="http://schemas.openxmlformats.org/officeDocument/2006/relationships/tags" Target="../tags/tag115.xml"/><Relationship Id="rId3" Type="http://schemas.openxmlformats.org/officeDocument/2006/relationships/tags" Target="../tags/tag116.xml"/><Relationship Id="rId4" Type="http://schemas.openxmlformats.org/officeDocument/2006/relationships/tags" Target="../tags/tag117.xml"/><Relationship Id="rId5" Type="http://schemas.openxmlformats.org/officeDocument/2006/relationships/tags" Target="../tags/tag118.xml"/><Relationship Id="rId6" Type="http://schemas.openxmlformats.org/officeDocument/2006/relationships/tags" Target="../tags/tag119.xml"/><Relationship Id="rId7" Type="http://schemas.openxmlformats.org/officeDocument/2006/relationships/tags" Target="../tags/tag120.xml"/><Relationship Id="rId8" Type="http://schemas.openxmlformats.org/officeDocument/2006/relationships/tags" Target="../tags/tag121.xml"/><Relationship Id="rId9" Type="http://schemas.openxmlformats.org/officeDocument/2006/relationships/tags" Target="../tags/tag122.xml"/><Relationship Id="rId10" Type="http://schemas.openxmlformats.org/officeDocument/2006/relationships/tags" Target="../tags/tag123.xml"/><Relationship Id="rId11" Type="http://schemas.openxmlformats.org/officeDocument/2006/relationships/tags" Target="../tags/tag124.xml"/><Relationship Id="rId12" Type="http://schemas.openxmlformats.org/officeDocument/2006/relationships/tags" Target="../tags/tag125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26.xml"/><Relationship Id="rId2" Type="http://schemas.openxmlformats.org/officeDocument/2006/relationships/tags" Target="../tags/tag127.xml"/><Relationship Id="rId3" Type="http://schemas.openxmlformats.org/officeDocument/2006/relationships/tags" Target="../tags/tag128.xml"/><Relationship Id="rId4" Type="http://schemas.openxmlformats.org/officeDocument/2006/relationships/tags" Target="../tags/tag129.xml"/><Relationship Id="rId5" Type="http://schemas.openxmlformats.org/officeDocument/2006/relationships/tags" Target="../tags/tag130.xml"/><Relationship Id="rId6" Type="http://schemas.openxmlformats.org/officeDocument/2006/relationships/tags" Target="../tags/tag131.xml"/><Relationship Id="rId7" Type="http://schemas.openxmlformats.org/officeDocument/2006/relationships/tags" Target="../tags/tag132.xml"/><Relationship Id="rId8" Type="http://schemas.openxmlformats.org/officeDocument/2006/relationships/tags" Target="../tags/tag133.xml"/><Relationship Id="rId9" Type="http://schemas.openxmlformats.org/officeDocument/2006/relationships/tags" Target="../tags/tag134.xml"/><Relationship Id="rId10" Type="http://schemas.openxmlformats.org/officeDocument/2006/relationships/tags" Target="../tags/tag135.xml"/><Relationship Id="rId11" Type="http://schemas.openxmlformats.org/officeDocument/2006/relationships/tags" Target="../tags/tag136.xml"/><Relationship Id="rId12" Type="http://schemas.openxmlformats.org/officeDocument/2006/relationships/tags" Target="../tags/tag137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38.xml"/><Relationship Id="rId2" Type="http://schemas.openxmlformats.org/officeDocument/2006/relationships/tags" Target="../tags/tag139.xml"/><Relationship Id="rId3" Type="http://schemas.openxmlformats.org/officeDocument/2006/relationships/tags" Target="../tags/tag140.xml"/><Relationship Id="rId4" Type="http://schemas.openxmlformats.org/officeDocument/2006/relationships/tags" Target="../tags/tag141.xml"/><Relationship Id="rId5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42.xml"/><Relationship Id="rId2" Type="http://schemas.openxmlformats.org/officeDocument/2006/relationships/tags" Target="../tags/tag143.xml"/><Relationship Id="rId3" Type="http://schemas.openxmlformats.org/officeDocument/2006/relationships/tags" Target="../tags/tag144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45.xml"/><Relationship Id="rId2" Type="http://schemas.openxmlformats.org/officeDocument/2006/relationships/tags" Target="../tags/tag146.xml"/><Relationship Id="rId3" Type="http://schemas.openxmlformats.org/officeDocument/2006/relationships/tags" Target="../tags/tag147.xml"/><Relationship Id="rId4" Type="http://schemas.openxmlformats.org/officeDocument/2006/relationships/tags" Target="../tags/tag148.xml"/><Relationship Id="rId5" Type="http://schemas.openxmlformats.org/officeDocument/2006/relationships/tags" Target="../tags/tag149.xml"/><Relationship Id="rId6" Type="http://schemas.openxmlformats.org/officeDocument/2006/relationships/tags" Target="../tags/tag150.xml"/><Relationship Id="rId7" Type="http://schemas.openxmlformats.org/officeDocument/2006/relationships/tags" Target="../tags/tag151.xml"/><Relationship Id="rId8" Type="http://schemas.openxmlformats.org/officeDocument/2006/relationships/tags" Target="../tags/tag152.xml"/><Relationship Id="rId9" Type="http://schemas.openxmlformats.org/officeDocument/2006/relationships/tags" Target="../tags/tag153.xml"/><Relationship Id="rId10" Type="http://schemas.openxmlformats.org/officeDocument/2006/relationships/tags" Target="../tags/tag154.xml"/><Relationship Id="rId11" Type="http://schemas.openxmlformats.org/officeDocument/2006/relationships/tags" Target="../tags/tag155.xml"/><Relationship Id="rId12" Type="http://schemas.openxmlformats.org/officeDocument/2006/relationships/tags" Target="../tags/tag156.xml"/><Relationship Id="rId13" Type="http://schemas.openxmlformats.org/officeDocument/2006/relationships/tags" Target="../tags/tag157.xml"/><Relationship Id="rId14" Type="http://schemas.openxmlformats.org/officeDocument/2006/relationships/tags" Target="../tags/tag158.xml"/><Relationship Id="rId15" Type="http://schemas.openxmlformats.org/officeDocument/2006/relationships/tags" Target="../tags/tag159.xml"/><Relationship Id="rId16" Type="http://schemas.openxmlformats.org/officeDocument/2006/relationships/tags" Target="../tags/tag160.xml"/><Relationship Id="rId17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61.xml"/><Relationship Id="rId2" Type="http://schemas.openxmlformats.org/officeDocument/2006/relationships/tags" Target="../tags/tag162.xml"/><Relationship Id="rId3" Type="http://schemas.openxmlformats.org/officeDocument/2006/relationships/tags" Target="../tags/tag163.xml"/><Relationship Id="rId4" Type="http://schemas.openxmlformats.org/officeDocument/2006/relationships/tags" Target="../tags/tag164.xml"/><Relationship Id="rId5" Type="http://schemas.openxmlformats.org/officeDocument/2006/relationships/tags" Target="../tags/tag165.xml"/><Relationship Id="rId6" Type="http://schemas.openxmlformats.org/officeDocument/2006/relationships/tags" Target="../tags/tag166.xml"/><Relationship Id="rId7" Type="http://schemas.openxmlformats.org/officeDocument/2006/relationships/tags" Target="../tags/tag167.xml"/><Relationship Id="rId8" Type="http://schemas.openxmlformats.org/officeDocument/2006/relationships/tags" Target="../tags/tag168.xml"/><Relationship Id="rId9" Type="http://schemas.openxmlformats.org/officeDocument/2006/relationships/tags" Target="../tags/tag169.xml"/><Relationship Id="rId10" Type="http://schemas.openxmlformats.org/officeDocument/2006/relationships/tags" Target="../tags/tag170.xml"/><Relationship Id="rId11" Type="http://schemas.openxmlformats.org/officeDocument/2006/relationships/tags" Target="../tags/tag171.xml"/><Relationship Id="rId12" Type="http://schemas.openxmlformats.org/officeDocument/2006/relationships/tags" Target="../tags/tag172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73.xml"/><Relationship Id="rId2" Type="http://schemas.openxmlformats.org/officeDocument/2006/relationships/tags" Target="../tags/tag174.xml"/><Relationship Id="rId3" Type="http://schemas.openxmlformats.org/officeDocument/2006/relationships/tags" Target="../tags/tag175.xml"/><Relationship Id="rId4" Type="http://schemas.openxmlformats.org/officeDocument/2006/relationships/tags" Target="../tags/tag176.xml"/><Relationship Id="rId5" Type="http://schemas.openxmlformats.org/officeDocument/2006/relationships/tags" Target="../tags/tag177.xml"/><Relationship Id="rId6" Type="http://schemas.openxmlformats.org/officeDocument/2006/relationships/tags" Target="../tags/tag178.xml"/><Relationship Id="rId7" Type="http://schemas.openxmlformats.org/officeDocument/2006/relationships/tags" Target="../tags/tag179.xml"/><Relationship Id="rId8" Type="http://schemas.openxmlformats.org/officeDocument/2006/relationships/tags" Target="../tags/tag180.xml"/><Relationship Id="rId9" Type="http://schemas.openxmlformats.org/officeDocument/2006/relationships/tags" Target="../tags/tag181.xml"/><Relationship Id="rId10" Type="http://schemas.openxmlformats.org/officeDocument/2006/relationships/tags" Target="../tags/tag182.xml"/><Relationship Id="rId11" Type="http://schemas.openxmlformats.org/officeDocument/2006/relationships/tags" Target="../tags/tag183.xml"/><Relationship Id="rId12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84.xml"/><Relationship Id="rId2" Type="http://schemas.openxmlformats.org/officeDocument/2006/relationships/tags" Target="../tags/tag185.xml"/><Relationship Id="rId3" Type="http://schemas.openxmlformats.org/officeDocument/2006/relationships/tags" Target="../tags/tag186.xml"/><Relationship Id="rId4" Type="http://schemas.openxmlformats.org/officeDocument/2006/relationships/tags" Target="../tags/tag187.xml"/><Relationship Id="rId5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88.xml"/><Relationship Id="rId2" Type="http://schemas.openxmlformats.org/officeDocument/2006/relationships/tags" Target="../tags/tag189.xml"/><Relationship Id="rId3" Type="http://schemas.openxmlformats.org/officeDocument/2006/relationships/tags" Target="../tags/tag190.xml"/><Relationship Id="rId4" Type="http://schemas.openxmlformats.org/officeDocument/2006/relationships/slideLayout" Target="../slideLayouts/slideLayout1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191.xml"/><Relationship Id="rId2" Type="http://schemas.openxmlformats.org/officeDocument/2006/relationships/tags" Target="../tags/tag192.xml"/><Relationship Id="rId3" Type="http://schemas.openxmlformats.org/officeDocument/2006/relationships/tags" Target="../tags/tag193.xml"/><Relationship Id="rId4" Type="http://schemas.openxmlformats.org/officeDocument/2006/relationships/tags" Target="../tags/tag194.xml"/><Relationship Id="rId5" Type="http://schemas.openxmlformats.org/officeDocument/2006/relationships/tags" Target="../tags/tag195.xml"/><Relationship Id="rId6" Type="http://schemas.openxmlformats.org/officeDocument/2006/relationships/tags" Target="../tags/tag196.xml"/><Relationship Id="rId7" Type="http://schemas.openxmlformats.org/officeDocument/2006/relationships/tags" Target="../tags/tag197.xml"/><Relationship Id="rId8" Type="http://schemas.openxmlformats.org/officeDocument/2006/relationships/tags" Target="../tags/tag198.xml"/><Relationship Id="rId9" Type="http://schemas.openxmlformats.org/officeDocument/2006/relationships/tags" Target="../tags/tag199.xml"/><Relationship Id="rId10" Type="http://schemas.openxmlformats.org/officeDocument/2006/relationships/tags" Target="../tags/tag200.xml"/><Relationship Id="rId11" Type="http://schemas.openxmlformats.org/officeDocument/2006/relationships/tags" Target="../tags/tag201.xml"/><Relationship Id="rId12" Type="http://schemas.openxmlformats.org/officeDocument/2006/relationships/tags" Target="../tags/tag202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03.xml"/><Relationship Id="rId2" Type="http://schemas.openxmlformats.org/officeDocument/2006/relationships/tags" Target="../tags/tag204.xml"/><Relationship Id="rId3" Type="http://schemas.openxmlformats.org/officeDocument/2006/relationships/tags" Target="../tags/tag205.xml"/><Relationship Id="rId4" Type="http://schemas.openxmlformats.org/officeDocument/2006/relationships/tags" Target="../tags/tag206.xml"/><Relationship Id="rId5" Type="http://schemas.openxmlformats.org/officeDocument/2006/relationships/tags" Target="../tags/tag207.xml"/><Relationship Id="rId6" Type="http://schemas.openxmlformats.org/officeDocument/2006/relationships/tags" Target="../tags/tag208.xml"/><Relationship Id="rId7" Type="http://schemas.openxmlformats.org/officeDocument/2006/relationships/tags" Target="../tags/tag209.xml"/><Relationship Id="rId8" Type="http://schemas.openxmlformats.org/officeDocument/2006/relationships/tags" Target="../tags/tag210.xml"/><Relationship Id="rId9" Type="http://schemas.openxmlformats.org/officeDocument/2006/relationships/tags" Target="../tags/tag211.xml"/><Relationship Id="rId10" Type="http://schemas.openxmlformats.org/officeDocument/2006/relationships/tags" Target="../tags/tag212.xml"/><Relationship Id="rId11" Type="http://schemas.openxmlformats.org/officeDocument/2006/relationships/tags" Target="../tags/tag213.xml"/><Relationship Id="rId12" Type="http://schemas.openxmlformats.org/officeDocument/2006/relationships/tags" Target="../tags/tag214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15.xml"/><Relationship Id="rId2" Type="http://schemas.openxmlformats.org/officeDocument/2006/relationships/tags" Target="../tags/tag216.xml"/><Relationship Id="rId3" Type="http://schemas.openxmlformats.org/officeDocument/2006/relationships/tags" Target="../tags/tag217.xml"/><Relationship Id="rId4" Type="http://schemas.openxmlformats.org/officeDocument/2006/relationships/tags" Target="../tags/tag218.xml"/><Relationship Id="rId5" Type="http://schemas.openxmlformats.org/officeDocument/2006/relationships/tags" Target="../tags/tag219.xml"/><Relationship Id="rId6" Type="http://schemas.openxmlformats.org/officeDocument/2006/relationships/tags" Target="../tags/tag220.xml"/><Relationship Id="rId7" Type="http://schemas.openxmlformats.org/officeDocument/2006/relationships/tags" Target="../tags/tag221.xml"/><Relationship Id="rId8" Type="http://schemas.openxmlformats.org/officeDocument/2006/relationships/tags" Target="../tags/tag222.xml"/><Relationship Id="rId9" Type="http://schemas.openxmlformats.org/officeDocument/2006/relationships/tags" Target="../tags/tag223.xml"/><Relationship Id="rId10" Type="http://schemas.openxmlformats.org/officeDocument/2006/relationships/tags" Target="../tags/tag224.xml"/><Relationship Id="rId11" Type="http://schemas.openxmlformats.org/officeDocument/2006/relationships/tags" Target="../tags/tag225.xml"/><Relationship Id="rId12" Type="http://schemas.openxmlformats.org/officeDocument/2006/relationships/tags" Target="../tags/tag226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27.xml"/><Relationship Id="rId2" Type="http://schemas.openxmlformats.org/officeDocument/2006/relationships/tags" Target="../tags/tag228.xml"/><Relationship Id="rId3" Type="http://schemas.openxmlformats.org/officeDocument/2006/relationships/tags" Target="../tags/tag229.xml"/><Relationship Id="rId4" Type="http://schemas.openxmlformats.org/officeDocument/2006/relationships/tags" Target="../tags/tag230.xml"/><Relationship Id="rId5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31.xml"/><Relationship Id="rId2" Type="http://schemas.openxmlformats.org/officeDocument/2006/relationships/tags" Target="../tags/tag232.xml"/><Relationship Id="rId3" Type="http://schemas.openxmlformats.org/officeDocument/2006/relationships/tags" Target="../tags/tag233.xml"/><Relationship Id="rId4" Type="http://schemas.openxmlformats.org/officeDocument/2006/relationships/slideLayout" Target="../slideLayouts/slideLayout15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34.xml"/><Relationship Id="rId2" Type="http://schemas.openxmlformats.org/officeDocument/2006/relationships/tags" Target="../tags/tag235.xml"/><Relationship Id="rId3" Type="http://schemas.openxmlformats.org/officeDocument/2006/relationships/tags" Target="../tags/tag236.xml"/><Relationship Id="rId4" Type="http://schemas.openxmlformats.org/officeDocument/2006/relationships/tags" Target="../tags/tag237.xml"/><Relationship Id="rId5" Type="http://schemas.openxmlformats.org/officeDocument/2006/relationships/tags" Target="../tags/tag238.xml"/><Relationship Id="rId6" Type="http://schemas.openxmlformats.org/officeDocument/2006/relationships/tags" Target="../tags/tag239.xml"/><Relationship Id="rId7" Type="http://schemas.openxmlformats.org/officeDocument/2006/relationships/tags" Target="../tags/tag240.xml"/><Relationship Id="rId8" Type="http://schemas.openxmlformats.org/officeDocument/2006/relationships/tags" Target="../tags/tag241.xml"/><Relationship Id="rId9" Type="http://schemas.openxmlformats.org/officeDocument/2006/relationships/tags" Target="../tags/tag242.xml"/><Relationship Id="rId10" Type="http://schemas.openxmlformats.org/officeDocument/2006/relationships/tags" Target="../tags/tag243.xml"/><Relationship Id="rId11" Type="http://schemas.openxmlformats.org/officeDocument/2006/relationships/tags" Target="../tags/tag244.xml"/><Relationship Id="rId12" Type="http://schemas.openxmlformats.org/officeDocument/2006/relationships/tags" Target="../tags/tag245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46.xml"/><Relationship Id="rId2" Type="http://schemas.openxmlformats.org/officeDocument/2006/relationships/tags" Target="../tags/tag247.xml"/><Relationship Id="rId3" Type="http://schemas.openxmlformats.org/officeDocument/2006/relationships/tags" Target="../tags/tag248.xml"/><Relationship Id="rId4" Type="http://schemas.openxmlformats.org/officeDocument/2006/relationships/tags" Target="../tags/tag249.xml"/><Relationship Id="rId5" Type="http://schemas.openxmlformats.org/officeDocument/2006/relationships/tags" Target="../tags/tag250.xml"/><Relationship Id="rId6" Type="http://schemas.openxmlformats.org/officeDocument/2006/relationships/tags" Target="../tags/tag251.xml"/><Relationship Id="rId7" Type="http://schemas.openxmlformats.org/officeDocument/2006/relationships/tags" Target="../tags/tag252.xml"/><Relationship Id="rId8" Type="http://schemas.openxmlformats.org/officeDocument/2006/relationships/tags" Target="../tags/tag253.xml"/><Relationship Id="rId9" Type="http://schemas.openxmlformats.org/officeDocument/2006/relationships/tags" Target="../tags/tag254.xml"/><Relationship Id="rId10" Type="http://schemas.openxmlformats.org/officeDocument/2006/relationships/tags" Target="../tags/tag255.xml"/><Relationship Id="rId11" Type="http://schemas.openxmlformats.org/officeDocument/2006/relationships/tags" Target="../tags/tag256.xml"/><Relationship Id="rId12" Type="http://schemas.openxmlformats.org/officeDocument/2006/relationships/tags" Target="../tags/tag257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58.xml"/><Relationship Id="rId2" Type="http://schemas.openxmlformats.org/officeDocument/2006/relationships/tags" Target="../tags/tag259.xml"/><Relationship Id="rId3" Type="http://schemas.openxmlformats.org/officeDocument/2006/relationships/tags" Target="../tags/tag260.xml"/><Relationship Id="rId4" Type="http://schemas.openxmlformats.org/officeDocument/2006/relationships/tags" Target="../tags/tag261.xml"/><Relationship Id="rId5" Type="http://schemas.openxmlformats.org/officeDocument/2006/relationships/tags" Target="../tags/tag262.xml"/><Relationship Id="rId6" Type="http://schemas.openxmlformats.org/officeDocument/2006/relationships/tags" Target="../tags/tag263.xml"/><Relationship Id="rId7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64.xml"/><Relationship Id="rId2" Type="http://schemas.openxmlformats.org/officeDocument/2006/relationships/tags" Target="../tags/tag265.xml"/><Relationship Id="rId3" Type="http://schemas.openxmlformats.org/officeDocument/2006/relationships/tags" Target="../tags/tag266.xml"/><Relationship Id="rId4" Type="http://schemas.openxmlformats.org/officeDocument/2006/relationships/tags" Target="../tags/tag267.xml"/><Relationship Id="rId5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268.xml"/><Relationship Id="rId2" Type="http://schemas.openxmlformats.org/officeDocument/2006/relationships/tags" Target="../tags/tag269.xml"/><Relationship Id="rId3" Type="http://schemas.openxmlformats.org/officeDocument/2006/relationships/tags" Target="../tags/tag270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4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/单击此处添加副标题内容/</a:t>
            </a:r>
            <a:endParaRPr altLang="en-US" lang="zh-CN"/>
          </a:p>
        </p:txBody>
      </p:sp>
      <p:sp>
        <p:nvSpPr>
          <p:cNvPr id="1048650" name="标题 5"/>
          <p:cNvSpPr>
            <a:spLocks noGrp="1"/>
          </p:cNvSpPr>
          <p:nvPr>
            <p:ph type="title" idx="2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学校领导力发展在2024年小学教育中的重要领域</a:t>
            </a:r>
            <a:endParaRPr altLang="en-US" dirty="0" lang="zh-CN"/>
          </a:p>
        </p:txBody>
      </p:sp>
      <p:sp>
        <p:nvSpPr>
          <p:cNvPr id="1048652" name="文本占位符 9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02" name="标题 2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04" name="序号"/>
          <p:cNvSpPr txBox="1"/>
          <p:nvPr>
            <p:custDataLst>
              <p:tags r:id="rId2"/>
            </p:custDataLst>
          </p:nvPr>
        </p:nvSpPr>
        <p:spPr>
          <a:xfrm>
            <a:off x="2759709" y="2512046"/>
            <a:ext cx="1520187" cy="464416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 bIns="0" lIns="0" rIns="0" rtlCol="0" tIns="0" wrap="square">
            <a:normAutofit/>
          </a:bodyPr>
          <a:p>
            <a:pPr algn="ctr"/>
            <a:r>
              <a:rPr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Part One.</a:t>
            </a:r>
            <a:endParaRPr b="1" dirty="0" sz="1400" lang="en-US">
              <a:solidFill>
                <a:schemeClr val="bg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06" name="标题"/>
          <p:cNvSpPr txBox="1"/>
          <p:nvPr>
            <p:custDataLst>
              <p:tags r:id="rId3"/>
            </p:custDataLst>
          </p:nvPr>
        </p:nvSpPr>
        <p:spPr>
          <a:xfrm>
            <a:off x="2759710" y="3075305"/>
            <a:ext cx="3676650" cy="1170305"/>
          </a:xfrm>
          <a:prstGeom prst="rect"/>
          <a:noFill/>
        </p:spPr>
        <p:txBody>
          <a:bodyPr anchor="ctr" bIns="0" lIns="0" rIns="0" rtlCol="0" tIns="0" wrap="square"/>
          <a:p>
            <a:r>
              <a:rPr altLang="en-US" b="1" dirty="0" sz="2800" lang="zh-CN" spc="300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学校领导力发展的重要性</a:t>
            </a:r>
            <a:endParaRPr altLang="en-US" b="1" dirty="0" sz="2800" lang="zh-CN" spc="300"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3" name="直接连接符 6"/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2493523" y="2560811"/>
            <a:ext cx="0" cy="1548130"/>
          </a:xfrm>
          <a:prstGeom prst="line"/>
          <a:ln>
            <a:solidFill>
              <a:schemeClr val="accent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08" name="序号"/>
          <p:cNvSpPr txBox="1"/>
          <p:nvPr>
            <p:custDataLst>
              <p:tags r:id="rId5"/>
            </p:custDataLst>
          </p:nvPr>
        </p:nvSpPr>
        <p:spPr>
          <a:xfrm>
            <a:off x="7298689" y="2512046"/>
            <a:ext cx="1520187" cy="464416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 bIns="0" lIns="0" rIns="0" rtlCol="0" tIns="0" wrap="square">
            <a:normAutofit/>
          </a:bodyPr>
          <a:p>
            <a:pPr algn="ctr"/>
            <a:r>
              <a:rPr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Part T</a:t>
            </a:r>
            <a:r>
              <a:rPr altLang="zh-CN"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wo</a:t>
            </a:r>
            <a:r>
              <a:rPr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.</a:t>
            </a:r>
            <a:endParaRPr b="1" dirty="0" sz="1400" lang="en-US">
              <a:solidFill>
                <a:schemeClr val="bg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10" name="标题"/>
          <p:cNvSpPr txBox="1"/>
          <p:nvPr>
            <p:custDataLst>
              <p:tags r:id="rId6"/>
            </p:custDataLst>
          </p:nvPr>
        </p:nvSpPr>
        <p:spPr>
          <a:xfrm>
            <a:off x="7298690" y="3075305"/>
            <a:ext cx="3676650" cy="1170305"/>
          </a:xfrm>
          <a:prstGeom prst="rect"/>
          <a:noFill/>
        </p:spPr>
        <p:txBody>
          <a:bodyPr anchor="ctr" bIns="0" lIns="0" rIns="0" rtlCol="0" tIns="0" wrap="square"/>
          <a:p>
            <a:r>
              <a:rPr altLang="en-US" b="1" dirty="0" sz="2800" lang="zh-CN" spc="300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2024年小学教育中的关键领导力领域</a:t>
            </a:r>
            <a:endParaRPr altLang="en-US" b="1" dirty="0" sz="2800" lang="zh-CN" spc="300"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5" name="直接连接符 12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7032675" y="2560811"/>
            <a:ext cx="0" cy="1548130"/>
          </a:xfrm>
          <a:prstGeom prst="line"/>
          <a:ln>
            <a:solidFill>
              <a:schemeClr val="accent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12" name="序号"/>
          <p:cNvSpPr txBox="1"/>
          <p:nvPr>
            <p:custDataLst>
              <p:tags r:id="rId8"/>
            </p:custDataLst>
          </p:nvPr>
        </p:nvSpPr>
        <p:spPr>
          <a:xfrm>
            <a:off x="2759723" y="4699621"/>
            <a:ext cx="1520187" cy="464416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 bIns="0" lIns="0" rIns="0" rtlCol="0" tIns="0" wrap="square">
            <a:normAutofit/>
          </a:bodyPr>
          <a:p>
            <a:pPr algn="ctr"/>
            <a:r>
              <a:rPr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Part Three.</a:t>
            </a:r>
            <a:endParaRPr b="1" dirty="0" sz="1400" lang="en-US">
              <a:solidFill>
                <a:schemeClr val="bg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14" name="标题"/>
          <p:cNvSpPr txBox="1"/>
          <p:nvPr>
            <p:custDataLst>
              <p:tags r:id="rId9"/>
            </p:custDataLst>
          </p:nvPr>
        </p:nvSpPr>
        <p:spPr>
          <a:xfrm>
            <a:off x="2759710" y="5262880"/>
            <a:ext cx="3676650" cy="1170305"/>
          </a:xfrm>
          <a:prstGeom prst="rect"/>
          <a:noFill/>
        </p:spPr>
        <p:txBody>
          <a:bodyPr anchor="ctr" bIns="0" lIns="0" rIns="0" rtlCol="0" tIns="0" wrap="square"/>
          <a:p>
            <a:r>
              <a:rPr altLang="en-US" b="1" dirty="0" sz="2800" lang="zh-CN" spc="300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如何提升学校领导力</a:t>
            </a:r>
            <a:endParaRPr altLang="en-US" b="1" dirty="0" sz="2800" lang="zh-CN" spc="300"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7" name="直接连接符 23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2493523" y="4748386"/>
            <a:ext cx="0" cy="1548130"/>
          </a:xfrm>
          <a:prstGeom prst="line"/>
          <a:ln>
            <a:solidFill>
              <a:schemeClr val="accent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16" name="序号"/>
          <p:cNvSpPr txBox="1"/>
          <p:nvPr>
            <p:custDataLst>
              <p:tags r:id="rId11"/>
            </p:custDataLst>
          </p:nvPr>
        </p:nvSpPr>
        <p:spPr>
          <a:xfrm>
            <a:off x="7298875" y="4699621"/>
            <a:ext cx="1520187" cy="464416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 bIns="0" lIns="0" rIns="0" rtlCol="0" tIns="0" wrap="square">
            <a:normAutofit/>
          </a:bodyPr>
          <a:p>
            <a:pPr algn="ctr"/>
            <a:r>
              <a:rPr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Part Four.</a:t>
            </a:r>
            <a:endParaRPr b="1" dirty="0" sz="1400" lang="en-US">
              <a:solidFill>
                <a:schemeClr val="bg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18" name="标题"/>
          <p:cNvSpPr txBox="1"/>
          <p:nvPr>
            <p:custDataLst>
              <p:tags r:id="rId12"/>
            </p:custDataLst>
          </p:nvPr>
        </p:nvSpPr>
        <p:spPr>
          <a:xfrm>
            <a:off x="7298690" y="5262880"/>
            <a:ext cx="3676650" cy="1170305"/>
          </a:xfrm>
          <a:prstGeom prst="rect"/>
          <a:noFill/>
        </p:spPr>
        <p:txBody>
          <a:bodyPr anchor="ctr" bIns="0" lIns="0" rIns="0" rtlCol="0" tIns="0" wrap="square"/>
          <a:p>
            <a:r>
              <a:rPr altLang="en-US" b="1" dirty="0" sz="2800" lang="zh-CN" spc="300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学校领导力发展的未来趋势</a:t>
            </a:r>
            <a:endParaRPr altLang="en-US" b="1" dirty="0" sz="2800" lang="zh-CN" spc="300"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9" name="直接连接符 28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32675" y="4748386"/>
            <a:ext cx="0" cy="1548130"/>
          </a:xfrm>
          <a:prstGeom prst="line"/>
          <a:ln>
            <a:solidFill>
              <a:schemeClr val="accent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4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54" name="文本占位符 4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One</a:t>
            </a:r>
            <a:endParaRPr altLang="en-US" lang="zh-CN"/>
          </a:p>
        </p:txBody>
      </p:sp>
      <p:sp>
        <p:nvSpPr>
          <p:cNvPr id="1048856" name="标题 5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学校领导力发展的重要性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92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提升教育质量</a:t>
            </a:r>
            <a:endParaRPr altLang="en-US" lang="zh-CN"/>
          </a:p>
        </p:txBody>
      </p:sp>
      <p:sp>
        <p:nvSpPr>
          <p:cNvPr id="1048894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896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898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00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02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学校领导力发展能够促进学校管理水平的提升，为师生创造更好的学习和工作环境。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04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学校领导力发展有助于提高教师的教学水平，从而提高教育质量。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06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学校领导力发展有助于培养学生的综合素质，促进学生的全面发展。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08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学校领导力发展能够提升学校的整体形象和社会声誉，吸引更多的优秀人才加入教育行业。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48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促进教师专业发展</a:t>
            </a:r>
            <a:endParaRPr altLang="en-US" lang="zh-CN"/>
          </a:p>
        </p:txBody>
      </p:sp>
      <p:sp>
        <p:nvSpPr>
          <p:cNvPr id="1048950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52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54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教师专业发展需要学校领导力支持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8956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58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60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学校领导力发展能够提升教师教育教学水平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8962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64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66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 fontScale="95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学校领导力发展有助于培养教师的创新能力和科研能力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8968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70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72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 fontScale="95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学校领导力发展为教师职业发展提供更好的平台和机会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12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培养学生综合素质</a:t>
            </a:r>
            <a:endParaRPr altLang="en-US" lang="zh-CN"/>
          </a:p>
        </p:txBody>
      </p:sp>
      <p:sp>
        <p:nvSpPr>
          <p:cNvPr id="1049014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16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18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 fontScale="80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培养学生综合素质：学校领导力发展能够促进学生全面发展，提高学生的综合素质。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020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22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24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提升教育质量：学校领导力发展有助于提高教育质量，促进学校整体发展。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026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28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30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 fontScale="88889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增强教师专业素养：学校领导力发展能够提升教师的专业素养，提高教学质量。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032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34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36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 fontScale="88889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促进学校管理创新：学校领导力发展有助于推动学校管理创新，提高管理效率。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76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推动学校改革与创新</a:t>
            </a:r>
            <a:endParaRPr altLang="en-US" lang="zh-CN"/>
          </a:p>
        </p:txBody>
      </p:sp>
      <p:sp>
        <p:nvSpPr>
          <p:cNvPr id="1049078" name="正文"/>
          <p:cNvSpPr txBox="1"/>
          <p:nvPr>
            <p:custDataLst>
              <p:tags r:id="rId1"/>
            </p:custDataLst>
          </p:nvPr>
        </p:nvSpPr>
        <p:spPr>
          <a:xfrm>
            <a:off x="2421831" y="1490400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引领学校改革：学校领导力发展是推动学校改革的关键因素，能够引领学校向更加现代化、科学化的方向发展。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0" name="正文"/>
          <p:cNvSpPr txBox="1"/>
          <p:nvPr>
            <p:custDataLst>
              <p:tags r:id="rId2"/>
            </p:custDataLst>
          </p:nvPr>
        </p:nvSpPr>
        <p:spPr>
          <a:xfrm>
            <a:off x="2421831" y="2753249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提升教育质量：学校领导力发展有助于提升教育质量，通过优化教学管理、提高教师素质等途径，促进学校整体教育水平的提升。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2" name="正文"/>
          <p:cNvSpPr txBox="1"/>
          <p:nvPr>
            <p:custDataLst>
              <p:tags r:id="rId3"/>
            </p:custDataLst>
          </p:nvPr>
        </p:nvSpPr>
        <p:spPr>
          <a:xfrm>
            <a:off x="2421831" y="4016097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促进教师成长：学校领导力发展注重教师的成长与发展，为教师提供更多的培训和学习机会，促进教师专业素养的提升。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4" name="正文"/>
          <p:cNvSpPr txBox="1"/>
          <p:nvPr>
            <p:custDataLst>
              <p:tags r:id="rId4"/>
            </p:custDataLst>
          </p:nvPr>
        </p:nvSpPr>
        <p:spPr>
          <a:xfrm>
            <a:off x="2421831" y="5278946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增强学校凝聚力：学校领导力发展有助于增强学校的凝聚力和向心力，使全校师生更加团结、协作，共同推动学校的发展。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24" name="文本占位符 4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Two</a:t>
            </a:r>
            <a:endParaRPr altLang="en-US" lang="zh-CN"/>
          </a:p>
        </p:txBody>
      </p:sp>
      <p:sp>
        <p:nvSpPr>
          <p:cNvPr id="1049126" name="标题 5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2024年小学教育中的关键领导力领域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62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教学领导力</a:t>
            </a:r>
            <a:endParaRPr altLang="en-US" lang="zh-CN"/>
          </a:p>
        </p:txBody>
      </p:sp>
      <p:sp>
        <p:nvSpPr>
          <p:cNvPr id="1049164" name="梯形 7"/>
          <p:cNvSpPr/>
          <p:nvPr>
            <p:custDataLst>
              <p:tags r:id="rId1"/>
            </p:custDataLst>
          </p:nvPr>
        </p:nvSpPr>
        <p:spPr>
          <a:xfrm flipV="1">
            <a:off x="608400" y="2713291"/>
            <a:ext cx="2497130" cy="242094"/>
          </a:xfrm>
          <a:prstGeom prst="trapezoid">
            <a:avLst>
              <a:gd name="adj" fmla="val 53600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2400" lang="zh-CN"/>
          </a:p>
        </p:txBody>
      </p:sp>
      <p:sp>
        <p:nvSpPr>
          <p:cNvPr id="1049166" name="任意多边形: 形状 9"/>
          <p:cNvSpPr/>
          <p:nvPr>
            <p:custDataLst>
              <p:tags r:id="rId2"/>
            </p:custDataLst>
          </p:nvPr>
        </p:nvSpPr>
        <p:spPr>
          <a:xfrm>
            <a:off x="689729" y="2394965"/>
            <a:ext cx="2331172" cy="3268814"/>
          </a:xfrm>
          <a:custGeom>
            <a:avLst/>
            <a:gdLst>
              <a:gd name="connsiteX0" fmla="*/ 0 w 5139559"/>
              <a:gd name="connsiteY0" fmla="*/ 0 h 2334150"/>
              <a:gd name="connsiteX1" fmla="*/ 5139559 w 5139559"/>
              <a:gd name="connsiteY1" fmla="*/ 0 h 2334150"/>
              <a:gd name="connsiteX2" fmla="*/ 5139559 w 5139559"/>
              <a:gd name="connsiteY2" fmla="*/ 2334150 h 2334150"/>
              <a:gd name="connsiteX3" fmla="*/ 0 w 5139559"/>
              <a:gd name="connsiteY3" fmla="*/ 2334150 h 2334150"/>
              <a:gd name="connsiteX4" fmla="*/ 0 w 5139559"/>
              <a:gd name="connsiteY4" fmla="*/ 0 h 2334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39559" h="2334150">
                <a:moveTo>
                  <a:pt x="0" y="0"/>
                </a:moveTo>
                <a:lnTo>
                  <a:pt x="5139559" y="0"/>
                </a:lnTo>
                <a:lnTo>
                  <a:pt x="5139559" y="2334150"/>
                </a:lnTo>
                <a:lnTo>
                  <a:pt x="0" y="233415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9000">
                <a:schemeClr val="bg1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lvl="1"/>
            <a:endParaRPr altLang="en-US" dirty="0" sz="2400" lang="zh-CN">
              <a:solidFill>
                <a:schemeClr val="lt1"/>
              </a:solidFill>
            </a:endParaRPr>
          </a:p>
        </p:txBody>
      </p:sp>
      <p:sp>
        <p:nvSpPr>
          <p:cNvPr id="1049168" name="矩形: 圆顶角 10"/>
          <p:cNvSpPr/>
          <p:nvPr>
            <p:custDataLst>
              <p:tags r:id="rId3"/>
            </p:custDataLst>
          </p:nvPr>
        </p:nvSpPr>
        <p:spPr>
          <a:xfrm flipH="1">
            <a:off x="608400" y="2076640"/>
            <a:ext cx="2497130" cy="636694"/>
          </a:xfrm>
          <a:prstGeom prst="round2SameRect"/>
          <a:gradFill flip="none" rotWithShape="1"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5400000" scaled="1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</a:endParaRPr>
          </a:p>
        </p:txBody>
      </p:sp>
      <p:sp>
        <p:nvSpPr>
          <p:cNvPr id="1049170" name="正文"/>
          <p:cNvSpPr txBox="1"/>
          <p:nvPr>
            <p:custDataLst>
              <p:tags r:id="rId4"/>
            </p:custDataLst>
          </p:nvPr>
        </p:nvSpPr>
        <p:spPr>
          <a:xfrm>
            <a:off x="736747" y="2988410"/>
            <a:ext cx="2240503" cy="2675749"/>
          </a:xfrm>
          <a:prstGeom prst="rect"/>
          <a:noFill/>
        </p:spPr>
        <p:txBody>
          <a:bodyPr anchor="t" anchorCtr="0" bIns="46800" lIns="90000" rIns="90000" rtlCol="0" tIns="46800" wrap="square">
            <a:normAutofit fontScale="93750"/>
          </a:bodyPr>
          <a:p>
            <a:pPr algn="ctr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定义：教学领导力是指学校领导在教学方面的指导和引领能力，包括课程设计、教学质量管理、教师专业发展等方面的能力。</a:t>
            </a:r>
            <a:endParaRPr altLang="en-US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172" name="梯形 40"/>
          <p:cNvSpPr/>
          <p:nvPr>
            <p:custDataLst>
              <p:tags r:id="rId5"/>
            </p:custDataLst>
          </p:nvPr>
        </p:nvSpPr>
        <p:spPr>
          <a:xfrm flipV="1">
            <a:off x="3432664" y="2713291"/>
            <a:ext cx="2497130" cy="242094"/>
          </a:xfrm>
          <a:prstGeom prst="trapezoid">
            <a:avLst>
              <a:gd name="adj" fmla="val 53600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2400" lang="zh-CN"/>
          </a:p>
        </p:txBody>
      </p:sp>
      <p:sp>
        <p:nvSpPr>
          <p:cNvPr id="1049174" name="任意多边形: 形状 41"/>
          <p:cNvSpPr/>
          <p:nvPr>
            <p:custDataLst>
              <p:tags r:id="rId6"/>
            </p:custDataLst>
          </p:nvPr>
        </p:nvSpPr>
        <p:spPr>
          <a:xfrm>
            <a:off x="3513993" y="2394965"/>
            <a:ext cx="2331172" cy="3268814"/>
          </a:xfrm>
          <a:custGeom>
            <a:avLst/>
            <a:gdLst>
              <a:gd name="connsiteX0" fmla="*/ 0 w 5139559"/>
              <a:gd name="connsiteY0" fmla="*/ 0 h 2334150"/>
              <a:gd name="connsiteX1" fmla="*/ 5139559 w 5139559"/>
              <a:gd name="connsiteY1" fmla="*/ 0 h 2334150"/>
              <a:gd name="connsiteX2" fmla="*/ 5139559 w 5139559"/>
              <a:gd name="connsiteY2" fmla="*/ 2334150 h 2334150"/>
              <a:gd name="connsiteX3" fmla="*/ 0 w 5139559"/>
              <a:gd name="connsiteY3" fmla="*/ 2334150 h 2334150"/>
              <a:gd name="connsiteX4" fmla="*/ 0 w 5139559"/>
              <a:gd name="connsiteY4" fmla="*/ 0 h 2334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39559" h="2334150">
                <a:moveTo>
                  <a:pt x="0" y="0"/>
                </a:moveTo>
                <a:lnTo>
                  <a:pt x="5139559" y="0"/>
                </a:lnTo>
                <a:lnTo>
                  <a:pt x="5139559" y="2334150"/>
                </a:lnTo>
                <a:lnTo>
                  <a:pt x="0" y="233415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9000">
                <a:schemeClr val="bg1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lvl="1"/>
            <a:endParaRPr altLang="en-US" dirty="0" sz="2400" lang="zh-CN">
              <a:solidFill>
                <a:schemeClr val="lt1"/>
              </a:solidFill>
            </a:endParaRPr>
          </a:p>
        </p:txBody>
      </p:sp>
      <p:sp>
        <p:nvSpPr>
          <p:cNvPr id="1049176" name="矩形: 圆顶角 42"/>
          <p:cNvSpPr/>
          <p:nvPr>
            <p:custDataLst>
              <p:tags r:id="rId7"/>
            </p:custDataLst>
          </p:nvPr>
        </p:nvSpPr>
        <p:spPr>
          <a:xfrm flipH="1">
            <a:off x="3432664" y="2076640"/>
            <a:ext cx="2497130" cy="636694"/>
          </a:xfrm>
          <a:prstGeom prst="round2SameRect"/>
          <a:gradFill flip="none" rotWithShape="1"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5400000" scaled="1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</a:endParaRPr>
          </a:p>
        </p:txBody>
      </p:sp>
      <p:sp>
        <p:nvSpPr>
          <p:cNvPr id="1049178" name="正文"/>
          <p:cNvSpPr txBox="1"/>
          <p:nvPr>
            <p:custDataLst>
              <p:tags r:id="rId8"/>
            </p:custDataLst>
          </p:nvPr>
        </p:nvSpPr>
        <p:spPr>
          <a:xfrm>
            <a:off x="3561011" y="2988410"/>
            <a:ext cx="2240503" cy="2675749"/>
          </a:xfrm>
          <a:prstGeom prst="rect"/>
          <a:noFill/>
        </p:spPr>
        <p:txBody>
          <a:bodyPr anchor="t" anchorCtr="0" bIns="46800" lIns="90000" rIns="90000" rtlCol="0" tIns="46800" wrap="square">
            <a:normAutofit fontScale="93750" lnSpcReduction="10000"/>
          </a:bodyPr>
          <a:p>
            <a:pPr algn="ctr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重要性：教学领导力是学校领导的核心能力之一，对于提高学校教学质量、推动课程改革、促进教师专业成长等方面具有重要作用。</a:t>
            </a:r>
            <a:endParaRPr altLang="en-US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180" name="梯形 46"/>
          <p:cNvSpPr/>
          <p:nvPr>
            <p:custDataLst>
              <p:tags r:id="rId9"/>
            </p:custDataLst>
          </p:nvPr>
        </p:nvSpPr>
        <p:spPr>
          <a:xfrm flipV="1">
            <a:off x="6256928" y="2713291"/>
            <a:ext cx="2497130" cy="242094"/>
          </a:xfrm>
          <a:prstGeom prst="trapezoid">
            <a:avLst>
              <a:gd name="adj" fmla="val 53600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2400" lang="zh-CN"/>
          </a:p>
        </p:txBody>
      </p:sp>
      <p:sp>
        <p:nvSpPr>
          <p:cNvPr id="1049182" name="任意多边形: 形状 47"/>
          <p:cNvSpPr/>
          <p:nvPr>
            <p:custDataLst>
              <p:tags r:id="rId10"/>
            </p:custDataLst>
          </p:nvPr>
        </p:nvSpPr>
        <p:spPr>
          <a:xfrm>
            <a:off x="6338257" y="2394965"/>
            <a:ext cx="2331172" cy="3268814"/>
          </a:xfrm>
          <a:custGeom>
            <a:avLst/>
            <a:gdLst>
              <a:gd name="connsiteX0" fmla="*/ 0 w 5139559"/>
              <a:gd name="connsiteY0" fmla="*/ 0 h 2334150"/>
              <a:gd name="connsiteX1" fmla="*/ 5139559 w 5139559"/>
              <a:gd name="connsiteY1" fmla="*/ 0 h 2334150"/>
              <a:gd name="connsiteX2" fmla="*/ 5139559 w 5139559"/>
              <a:gd name="connsiteY2" fmla="*/ 2334150 h 2334150"/>
              <a:gd name="connsiteX3" fmla="*/ 0 w 5139559"/>
              <a:gd name="connsiteY3" fmla="*/ 2334150 h 2334150"/>
              <a:gd name="connsiteX4" fmla="*/ 0 w 5139559"/>
              <a:gd name="connsiteY4" fmla="*/ 0 h 2334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39559" h="2334150">
                <a:moveTo>
                  <a:pt x="0" y="0"/>
                </a:moveTo>
                <a:lnTo>
                  <a:pt x="5139559" y="0"/>
                </a:lnTo>
                <a:lnTo>
                  <a:pt x="5139559" y="2334150"/>
                </a:lnTo>
                <a:lnTo>
                  <a:pt x="0" y="233415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9000">
                <a:schemeClr val="bg1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lvl="1"/>
            <a:endParaRPr altLang="en-US" dirty="0" sz="2400" lang="zh-CN">
              <a:solidFill>
                <a:schemeClr val="lt1"/>
              </a:solidFill>
            </a:endParaRPr>
          </a:p>
        </p:txBody>
      </p:sp>
      <p:sp>
        <p:nvSpPr>
          <p:cNvPr id="1049184" name="矩形: 圆顶角 48"/>
          <p:cNvSpPr/>
          <p:nvPr>
            <p:custDataLst>
              <p:tags r:id="rId11"/>
            </p:custDataLst>
          </p:nvPr>
        </p:nvSpPr>
        <p:spPr>
          <a:xfrm flipH="1">
            <a:off x="6256928" y="2076640"/>
            <a:ext cx="2497130" cy="636694"/>
          </a:xfrm>
          <a:prstGeom prst="round2SameRect"/>
          <a:gradFill flip="none" rotWithShape="1"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5400000" scaled="1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</a:endParaRPr>
          </a:p>
        </p:txBody>
      </p:sp>
      <p:sp>
        <p:nvSpPr>
          <p:cNvPr id="1049186" name="正文"/>
          <p:cNvSpPr txBox="1"/>
          <p:nvPr>
            <p:custDataLst>
              <p:tags r:id="rId12"/>
            </p:custDataLst>
          </p:nvPr>
        </p:nvSpPr>
        <p:spPr>
          <a:xfrm>
            <a:off x="6385275" y="2988410"/>
            <a:ext cx="2240503" cy="2675749"/>
          </a:xfrm>
          <a:prstGeom prst="rect"/>
          <a:noFill/>
        </p:spPr>
        <p:txBody>
          <a:bodyPr anchor="t" anchorCtr="0" bIns="46800" lIns="90000" rIns="90000" rtlCol="0" tIns="46800" wrap="square">
            <a:normAutofit fontScale="93750" lnSpcReduction="10000"/>
          </a:bodyPr>
          <a:p>
            <a:pPr algn="ctr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具体表现：学校领导在教学领导力方面的表现包括制定教学计划、指导教师备课、组织教研活动、开展教学评估等方面的能力。</a:t>
            </a:r>
            <a:endParaRPr altLang="en-US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188" name="梯形 52"/>
          <p:cNvSpPr/>
          <p:nvPr>
            <p:custDataLst>
              <p:tags r:id="rId13"/>
            </p:custDataLst>
          </p:nvPr>
        </p:nvSpPr>
        <p:spPr>
          <a:xfrm flipV="1">
            <a:off x="9080557" y="2713291"/>
            <a:ext cx="2497130" cy="242094"/>
          </a:xfrm>
          <a:prstGeom prst="trapezoid">
            <a:avLst>
              <a:gd name="adj" fmla="val 53600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2400" lang="zh-CN"/>
          </a:p>
        </p:txBody>
      </p:sp>
      <p:sp>
        <p:nvSpPr>
          <p:cNvPr id="1049190" name="任意多边形: 形状 53"/>
          <p:cNvSpPr/>
          <p:nvPr>
            <p:custDataLst>
              <p:tags r:id="rId14"/>
            </p:custDataLst>
          </p:nvPr>
        </p:nvSpPr>
        <p:spPr>
          <a:xfrm>
            <a:off x="9162521" y="2394965"/>
            <a:ext cx="2331172" cy="3268814"/>
          </a:xfrm>
          <a:custGeom>
            <a:avLst/>
            <a:gdLst>
              <a:gd name="connsiteX0" fmla="*/ 0 w 5139559"/>
              <a:gd name="connsiteY0" fmla="*/ 0 h 2334150"/>
              <a:gd name="connsiteX1" fmla="*/ 5139559 w 5139559"/>
              <a:gd name="connsiteY1" fmla="*/ 0 h 2334150"/>
              <a:gd name="connsiteX2" fmla="*/ 5139559 w 5139559"/>
              <a:gd name="connsiteY2" fmla="*/ 2334150 h 2334150"/>
              <a:gd name="connsiteX3" fmla="*/ 0 w 5139559"/>
              <a:gd name="connsiteY3" fmla="*/ 2334150 h 2334150"/>
              <a:gd name="connsiteX4" fmla="*/ 0 w 5139559"/>
              <a:gd name="connsiteY4" fmla="*/ 0 h 2334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39559" h="2334150">
                <a:moveTo>
                  <a:pt x="0" y="0"/>
                </a:moveTo>
                <a:lnTo>
                  <a:pt x="5139559" y="0"/>
                </a:lnTo>
                <a:lnTo>
                  <a:pt x="5139559" y="2334150"/>
                </a:lnTo>
                <a:lnTo>
                  <a:pt x="0" y="233415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9000">
                <a:schemeClr val="bg1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lvl="1"/>
            <a:endParaRPr altLang="en-US" dirty="0" sz="2400" lang="zh-CN">
              <a:solidFill>
                <a:schemeClr val="lt1"/>
              </a:solidFill>
            </a:endParaRPr>
          </a:p>
        </p:txBody>
      </p:sp>
      <p:sp>
        <p:nvSpPr>
          <p:cNvPr id="1049192" name="矩形: 圆顶角 54"/>
          <p:cNvSpPr/>
          <p:nvPr>
            <p:custDataLst>
              <p:tags r:id="rId15"/>
            </p:custDataLst>
          </p:nvPr>
        </p:nvSpPr>
        <p:spPr>
          <a:xfrm flipH="1">
            <a:off x="9080557" y="2076640"/>
            <a:ext cx="2497130" cy="636694"/>
          </a:xfrm>
          <a:prstGeom prst="round2SameRect"/>
          <a:gradFill flip="none" rotWithShape="1"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5400000" scaled="1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</a:endParaRPr>
          </a:p>
        </p:txBody>
      </p:sp>
      <p:sp>
        <p:nvSpPr>
          <p:cNvPr id="1049194" name="正文"/>
          <p:cNvSpPr txBox="1"/>
          <p:nvPr>
            <p:custDataLst>
              <p:tags r:id="rId16"/>
            </p:custDataLst>
          </p:nvPr>
        </p:nvSpPr>
        <p:spPr>
          <a:xfrm>
            <a:off x="9208904" y="2988410"/>
            <a:ext cx="2240503" cy="2675749"/>
          </a:xfrm>
          <a:prstGeom prst="rect"/>
          <a:noFill/>
        </p:spPr>
        <p:txBody>
          <a:bodyPr anchor="t" anchorCtr="0" bIns="46800" lIns="90000" rIns="90000" rtlCol="0" tIns="46800" wrap="square">
            <a:normAutofit fontScale="87500" lnSpcReduction="10000"/>
          </a:bodyPr>
          <a:p>
            <a:pPr algn="ctr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dirty="0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提升方法：学校领导可以通过参加培训、学习交流、实践反思等方式提升教学领导力，同时需要关注教师的教学需求和成长，提供必要的支持和帮助。</a:t>
            </a:r>
            <a:endParaRPr altLang="en-US" dirty="0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34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组织领导力</a:t>
            </a:r>
            <a:endParaRPr altLang="en-US" lang="zh-CN"/>
          </a:p>
        </p:txBody>
      </p:sp>
      <p:sp>
        <p:nvSpPr>
          <p:cNvPr id="1049236" name="圆角矩形 26"/>
          <p:cNvSpPr/>
          <p:nvPr>
            <p:custDataLst>
              <p:tags r:id="rId1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238" name="圆角矩形 28"/>
          <p:cNvSpPr/>
          <p:nvPr>
            <p:custDataLst>
              <p:tags r:id="rId2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240" name="文本框 31"/>
          <p:cNvSpPr txBox="1"/>
          <p:nvPr>
            <p:custDataLst>
              <p:tags r:id="rId3"/>
            </p:custDataLst>
          </p:nvPr>
        </p:nvSpPr>
        <p:spPr>
          <a:xfrm>
            <a:off x="763379" y="2290359"/>
            <a:ext cx="2282900" cy="3405176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定义：组织领导力是指领导者在组织中发挥的引领和指导作用，帮助组织实现目标。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2" name="圆角矩形 29"/>
          <p:cNvSpPr/>
          <p:nvPr>
            <p:custDataLst>
              <p:tags r:id="rId4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244" name="圆角矩形 32"/>
          <p:cNvSpPr/>
          <p:nvPr>
            <p:custDataLst>
              <p:tags r:id="rId5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246" name="文本框 34"/>
          <p:cNvSpPr txBox="1"/>
          <p:nvPr>
            <p:custDataLst>
              <p:tags r:id="rId6"/>
            </p:custDataLst>
          </p:nvPr>
        </p:nvSpPr>
        <p:spPr>
          <a:xfrm>
            <a:off x="3558080" y="2290359"/>
            <a:ext cx="2280103" cy="3406519"/>
          </a:xfrm>
          <a:prstGeom prst="rect"/>
          <a:noFill/>
        </p:spPr>
        <p:txBody>
          <a:bodyPr anchor="t" anchorCtr="0" rtlCol="0" wrap="square">
            <a:normAutofit fontScale="95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关键领域：在2024年小学教育中，组织领导力主要体现在课程与教学、教师专业发展、学校管理等方面。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8" name="圆角矩形 3"/>
          <p:cNvSpPr/>
          <p:nvPr>
            <p:custDataLst>
              <p:tags r:id="rId7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250" name="圆角矩形 4"/>
          <p:cNvSpPr/>
          <p:nvPr>
            <p:custDataLst>
              <p:tags r:id="rId8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252" name="文本框 5"/>
          <p:cNvSpPr txBox="1"/>
          <p:nvPr>
            <p:custDataLst>
              <p:tags r:id="rId9"/>
            </p:custDataLst>
          </p:nvPr>
        </p:nvSpPr>
        <p:spPr>
          <a:xfrm>
            <a:off x="6349604" y="2290359"/>
            <a:ext cx="2280103" cy="3406519"/>
          </a:xfrm>
          <a:prstGeom prst="rect"/>
          <a:noFill/>
        </p:spPr>
        <p:txBody>
          <a:bodyPr anchor="t" anchorCtr="0" rtlCol="0" wrap="square">
            <a:normAutofit fontScale="90000" lnSpcReduction="10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课程与教学：组织领导力要求领导者关注课程设置、教学质量和学生学习成果，通过制定教学计划、评估教学成果等方式提升教学质量。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4" name="圆角矩形 8"/>
          <p:cNvSpPr/>
          <p:nvPr>
            <p:custDataLst>
              <p:tags r:id="rId10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256" name="圆角矩形 9"/>
          <p:cNvSpPr/>
          <p:nvPr>
            <p:custDataLst>
              <p:tags r:id="rId11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258" name="文本框 10"/>
          <p:cNvSpPr txBox="1"/>
          <p:nvPr>
            <p:custDataLst>
              <p:tags r:id="rId12"/>
            </p:custDataLst>
          </p:nvPr>
        </p:nvSpPr>
        <p:spPr>
          <a:xfrm>
            <a:off x="9141764" y="2290359"/>
            <a:ext cx="2280103" cy="3406519"/>
          </a:xfrm>
          <a:prstGeom prst="rect"/>
          <a:noFill/>
        </p:spPr>
        <p:txBody>
          <a:bodyPr anchor="t" anchorCtr="0" rtlCol="0" wrap="square">
            <a:normAutofit fontScale="95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教师专业发展：领导者需要关注教师的专业成长，提供培训和发展机会，提升教师的教学水平和专业素养。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98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文化领导力</a:t>
            </a:r>
            <a:endParaRPr altLang="en-US" lang="zh-CN"/>
          </a:p>
        </p:txBody>
      </p:sp>
      <p:sp>
        <p:nvSpPr>
          <p:cNvPr id="1049300" name="Freeform 21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608400" y="1894045"/>
            <a:ext cx="2149867" cy="1823393"/>
          </a:xfrm>
          <a:custGeom>
            <a:avLst/>
            <a:gdLst>
              <a:gd name="T0" fmla="*/ 0 w 5260"/>
              <a:gd name="T1" fmla="*/ 3425 h 3426"/>
              <a:gd name="T2" fmla="*/ 5259 w 5260"/>
              <a:gd name="T3" fmla="*/ 1351 h 3426"/>
              <a:gd name="T4" fmla="*/ 5259 w 5260"/>
              <a:gd name="T5" fmla="*/ 0 h 3426"/>
              <a:gd name="T6" fmla="*/ 0 w 5260"/>
              <a:gd name="T7" fmla="*/ 2072 h 3426"/>
              <a:gd name="T8" fmla="*/ 0 w 5260"/>
              <a:gd name="T9" fmla="*/ 3425 h 34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60" h="3426">
                <a:moveTo>
                  <a:pt x="0" y="3425"/>
                </a:moveTo>
                <a:lnTo>
                  <a:pt x="5259" y="1351"/>
                </a:lnTo>
                <a:lnTo>
                  <a:pt x="5259" y="0"/>
                </a:lnTo>
                <a:lnTo>
                  <a:pt x="0" y="2072"/>
                </a:lnTo>
                <a:lnTo>
                  <a:pt x="0" y="3425"/>
                </a:lnTo>
              </a:path>
            </a:pathLst>
          </a:custGeom>
          <a:gradFill>
            <a:gsLst>
              <a:gs pos="21000">
                <a:schemeClr val="accent1">
                  <a:lumMod val="75000"/>
                </a:schemeClr>
              </a:gs>
              <a:gs pos="79000">
                <a:schemeClr val="accent1">
                  <a:alpha val="100000"/>
                </a:schemeClr>
              </a:gs>
            </a:gsLst>
            <a:lin ang="54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sz="2000" lang="en-US">
              <a:solidFill>
                <a:schemeClr val="lt1"/>
              </a:solidFill>
            </a:endParaRPr>
          </a:p>
        </p:txBody>
      </p:sp>
      <p:sp>
        <p:nvSpPr>
          <p:cNvPr id="1049302" name="Freeform 22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608400" y="2978074"/>
            <a:ext cx="2149867" cy="1828087"/>
          </a:xfrm>
          <a:custGeom>
            <a:avLst/>
            <a:gdLst>
              <a:gd name="T0" fmla="*/ 0 w 5260"/>
              <a:gd name="T1" fmla="*/ 3433 h 3434"/>
              <a:gd name="T2" fmla="*/ 5259 w 5260"/>
              <a:gd name="T3" fmla="*/ 1359 h 3434"/>
              <a:gd name="T4" fmla="*/ 5259 w 5260"/>
              <a:gd name="T5" fmla="*/ 0 h 3434"/>
              <a:gd name="T6" fmla="*/ 0 w 5260"/>
              <a:gd name="T7" fmla="*/ 2072 h 3434"/>
              <a:gd name="T8" fmla="*/ 0 w 5260"/>
              <a:gd name="T9" fmla="*/ 3433 h 34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60" h="3434">
                <a:moveTo>
                  <a:pt x="0" y="3433"/>
                </a:moveTo>
                <a:lnTo>
                  <a:pt x="5259" y="1359"/>
                </a:lnTo>
                <a:lnTo>
                  <a:pt x="5259" y="0"/>
                </a:lnTo>
                <a:lnTo>
                  <a:pt x="0" y="2072"/>
                </a:lnTo>
                <a:lnTo>
                  <a:pt x="0" y="3433"/>
                </a:lnTo>
              </a:path>
            </a:pathLst>
          </a:custGeom>
          <a:gradFill>
            <a:gsLst>
              <a:gs pos="21000">
                <a:schemeClr val="accent1">
                  <a:lumMod val="75000"/>
                </a:schemeClr>
              </a:gs>
              <a:gs pos="79000">
                <a:schemeClr val="accent1">
                  <a:alpha val="100000"/>
                </a:schemeClr>
              </a:gs>
            </a:gsLst>
            <a:lin ang="54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sz="2000" lang="en-US">
              <a:solidFill>
                <a:schemeClr val="lt1"/>
              </a:solidFill>
            </a:endParaRPr>
          </a:p>
        </p:txBody>
      </p:sp>
      <p:sp>
        <p:nvSpPr>
          <p:cNvPr id="1049304" name="Freeform 26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608400" y="2980614"/>
            <a:ext cx="2149867" cy="736809"/>
          </a:xfrm>
          <a:custGeom>
            <a:avLst/>
            <a:gdLst>
              <a:gd name="T0" fmla="*/ 5259 w 5260"/>
              <a:gd name="T1" fmla="*/ 1350 h 1351"/>
              <a:gd name="T2" fmla="*/ 0 w 5260"/>
              <a:gd name="T3" fmla="*/ 1350 h 1351"/>
              <a:gd name="T4" fmla="*/ 0 w 5260"/>
              <a:gd name="T5" fmla="*/ 0 h 1351"/>
              <a:gd name="T6" fmla="*/ 5259 w 5260"/>
              <a:gd name="T7" fmla="*/ 0 h 1351"/>
              <a:gd name="T8" fmla="*/ 5259 w 5260"/>
              <a:gd name="T9" fmla="*/ 1350 h 13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60" h="1351">
                <a:moveTo>
                  <a:pt x="5259" y="1350"/>
                </a:moveTo>
                <a:lnTo>
                  <a:pt x="0" y="1350"/>
                </a:lnTo>
                <a:lnTo>
                  <a:pt x="0" y="0"/>
                </a:lnTo>
                <a:lnTo>
                  <a:pt x="5259" y="0"/>
                </a:lnTo>
                <a:lnTo>
                  <a:pt x="5259" y="1350"/>
                </a:lnTo>
              </a:path>
            </a:pathLst>
          </a:custGeom>
          <a:gradFill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10800000" scaled="0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306" name="Freeform 22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608400" y="4067183"/>
            <a:ext cx="2149867" cy="1828087"/>
          </a:xfrm>
          <a:custGeom>
            <a:avLst/>
            <a:gdLst>
              <a:gd name="T0" fmla="*/ 0 w 5260"/>
              <a:gd name="T1" fmla="*/ 3433 h 3434"/>
              <a:gd name="T2" fmla="*/ 5259 w 5260"/>
              <a:gd name="T3" fmla="*/ 1359 h 3434"/>
              <a:gd name="T4" fmla="*/ 5259 w 5260"/>
              <a:gd name="T5" fmla="*/ 0 h 3434"/>
              <a:gd name="T6" fmla="*/ 0 w 5260"/>
              <a:gd name="T7" fmla="*/ 2072 h 3434"/>
              <a:gd name="T8" fmla="*/ 0 w 5260"/>
              <a:gd name="T9" fmla="*/ 3433 h 34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60" h="3434">
                <a:moveTo>
                  <a:pt x="0" y="3433"/>
                </a:moveTo>
                <a:lnTo>
                  <a:pt x="5259" y="1359"/>
                </a:lnTo>
                <a:lnTo>
                  <a:pt x="5259" y="0"/>
                </a:lnTo>
                <a:lnTo>
                  <a:pt x="0" y="2072"/>
                </a:lnTo>
                <a:lnTo>
                  <a:pt x="0" y="3433"/>
                </a:lnTo>
              </a:path>
            </a:pathLst>
          </a:custGeom>
          <a:gradFill>
            <a:gsLst>
              <a:gs pos="21000">
                <a:schemeClr val="accent1">
                  <a:lumMod val="75000"/>
                </a:schemeClr>
              </a:gs>
              <a:gs pos="79000">
                <a:schemeClr val="accent1">
                  <a:alpha val="100000"/>
                </a:schemeClr>
              </a:gs>
            </a:gsLst>
            <a:lin ang="54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sz="2000" lang="en-US">
              <a:solidFill>
                <a:schemeClr val="lt1"/>
              </a:solidFill>
            </a:endParaRPr>
          </a:p>
        </p:txBody>
      </p:sp>
      <p:sp>
        <p:nvSpPr>
          <p:cNvPr id="1049308" name="Freeform 27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608400" y="5155656"/>
            <a:ext cx="2149867" cy="739216"/>
          </a:xfrm>
          <a:custGeom>
            <a:avLst/>
            <a:gdLst>
              <a:gd name="T0" fmla="*/ 5259 w 5260"/>
              <a:gd name="T1" fmla="*/ 1352 h 1353"/>
              <a:gd name="T2" fmla="*/ 0 w 5260"/>
              <a:gd name="T3" fmla="*/ 1352 h 1353"/>
              <a:gd name="T4" fmla="*/ 0 w 5260"/>
              <a:gd name="T5" fmla="*/ 0 h 1353"/>
              <a:gd name="T6" fmla="*/ 5259 w 5260"/>
              <a:gd name="T7" fmla="*/ 0 h 1353"/>
              <a:gd name="T8" fmla="*/ 4647 w 5260"/>
              <a:gd name="T9" fmla="*/ 677 h 1353"/>
              <a:gd name="T10" fmla="*/ 5259 w 5260"/>
              <a:gd name="T11" fmla="*/ 1352 h 13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260" h="1353">
                <a:moveTo>
                  <a:pt x="5259" y="1352"/>
                </a:moveTo>
                <a:lnTo>
                  <a:pt x="0" y="1352"/>
                </a:lnTo>
                <a:lnTo>
                  <a:pt x="0" y="0"/>
                </a:lnTo>
                <a:lnTo>
                  <a:pt x="5259" y="0"/>
                </a:lnTo>
                <a:lnTo>
                  <a:pt x="4647" y="677"/>
                </a:lnTo>
                <a:lnTo>
                  <a:pt x="5259" y="1352"/>
                </a:lnTo>
              </a:path>
            </a:pathLst>
          </a:custGeom>
          <a:gradFill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10800000" scaled="0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310" name="Freeform 26"/>
          <p:cNvSpPr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608400" y="4069723"/>
            <a:ext cx="2149867" cy="736809"/>
          </a:xfrm>
          <a:custGeom>
            <a:avLst/>
            <a:gdLst>
              <a:gd name="T0" fmla="*/ 5259 w 5260"/>
              <a:gd name="T1" fmla="*/ 1350 h 1351"/>
              <a:gd name="T2" fmla="*/ 0 w 5260"/>
              <a:gd name="T3" fmla="*/ 1350 h 1351"/>
              <a:gd name="T4" fmla="*/ 0 w 5260"/>
              <a:gd name="T5" fmla="*/ 0 h 1351"/>
              <a:gd name="T6" fmla="*/ 5259 w 5260"/>
              <a:gd name="T7" fmla="*/ 0 h 1351"/>
              <a:gd name="T8" fmla="*/ 5259 w 5260"/>
              <a:gd name="T9" fmla="*/ 1350 h 13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60" h="1351">
                <a:moveTo>
                  <a:pt x="5259" y="1350"/>
                </a:moveTo>
                <a:lnTo>
                  <a:pt x="0" y="1350"/>
                </a:lnTo>
                <a:lnTo>
                  <a:pt x="0" y="0"/>
                </a:lnTo>
                <a:lnTo>
                  <a:pt x="5259" y="0"/>
                </a:lnTo>
                <a:lnTo>
                  <a:pt x="5259" y="1350"/>
                </a:lnTo>
              </a:path>
            </a:pathLst>
          </a:custGeom>
          <a:gradFill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10800000" scaled="0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312" name="正文"/>
          <p:cNvSpPr txBox="1"/>
          <p:nvPr>
            <p:custDataLst>
              <p:tags r:id="rId7"/>
            </p:custDataLst>
          </p:nvPr>
        </p:nvSpPr>
        <p:spPr>
          <a:xfrm>
            <a:off x="2836787" y="1805773"/>
            <a:ext cx="8741555" cy="838219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定义：文化领导力是指学校领导者通过自身的影响力，引导师生共同营造积极向上的学校文化，促进学校发展的能力。</a:t>
            </a:r>
            <a:endParaRPr altLang="en-US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314" name="正文"/>
          <p:cNvSpPr txBox="1"/>
          <p:nvPr>
            <p:custDataLst>
              <p:tags r:id="rId8"/>
            </p:custDataLst>
          </p:nvPr>
        </p:nvSpPr>
        <p:spPr>
          <a:xfrm>
            <a:off x="2836787" y="2902503"/>
            <a:ext cx="8741555" cy="838219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重要性：在2024年小学教育中，文化领导力是关键的领导力领域之一，它对于培养学生的综合素质、提升学校整体教育质量具有重要意义。</a:t>
            </a:r>
            <a:endParaRPr altLang="en-US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316" name="正文"/>
          <p:cNvSpPr txBox="1"/>
          <p:nvPr>
            <p:custDataLst>
              <p:tags r:id="rId9"/>
            </p:custDataLst>
          </p:nvPr>
        </p:nvSpPr>
        <p:spPr>
          <a:xfrm>
            <a:off x="2836787" y="3999232"/>
            <a:ext cx="8741555" cy="838219"/>
          </a:xfrm>
          <a:prstGeom prst="rect"/>
          <a:noFill/>
        </p:spPr>
        <p:txBody>
          <a:bodyPr anchor="ctr" anchorCtr="0" bIns="46800" lIns="90000" rIns="90000" rtlCol="0" tIns="46800" wrap="square">
            <a:normAutofit fontScale="90000"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具体表现：文化领导力表现在学校领导者对学校文化的塑造、传承和创新上。他们通过制定学校文化发展战略，推广学校核心价值观，促进学校内部的交流与合作，打造具有特色的学校文化。</a:t>
            </a:r>
            <a:endParaRPr altLang="en-US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318" name="正文"/>
          <p:cNvSpPr txBox="1"/>
          <p:nvPr>
            <p:custDataLst>
              <p:tags r:id="rId10"/>
            </p:custDataLst>
          </p:nvPr>
        </p:nvSpPr>
        <p:spPr>
          <a:xfrm>
            <a:off x="2836787" y="5095962"/>
            <a:ext cx="8741555" cy="838219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提升策略：为了提升文化领导力，学校领导者需要注重自身文化素养的提高，同时加强与师生的沟通与互动，了解他们的需求和期望，不断优化学校文化的发展策略。</a:t>
            </a:r>
            <a:endParaRPr altLang="en-US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320" name="Freeform 23"/>
          <p:cNvSpPr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608400" y="1871183"/>
            <a:ext cx="2149867" cy="739216"/>
          </a:xfrm>
          <a:custGeom>
            <a:avLst/>
            <a:gdLst>
              <a:gd name="T0" fmla="*/ 5259 w 5260"/>
              <a:gd name="T1" fmla="*/ 1353 h 1354"/>
              <a:gd name="T2" fmla="*/ 0 w 5260"/>
              <a:gd name="T3" fmla="*/ 1353 h 1354"/>
              <a:gd name="T4" fmla="*/ 603 w 5260"/>
              <a:gd name="T5" fmla="*/ 677 h 1354"/>
              <a:gd name="T6" fmla="*/ 0 w 5260"/>
              <a:gd name="T7" fmla="*/ 0 h 1354"/>
              <a:gd name="T8" fmla="*/ 5259 w 5260"/>
              <a:gd name="T9" fmla="*/ 0 h 1354"/>
              <a:gd name="T10" fmla="*/ 5259 w 5260"/>
              <a:gd name="T11" fmla="*/ 1353 h 13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260" h="1354">
                <a:moveTo>
                  <a:pt x="5259" y="1353"/>
                </a:moveTo>
                <a:lnTo>
                  <a:pt x="0" y="1353"/>
                </a:lnTo>
                <a:lnTo>
                  <a:pt x="603" y="677"/>
                </a:lnTo>
                <a:lnTo>
                  <a:pt x="0" y="0"/>
                </a:lnTo>
                <a:lnTo>
                  <a:pt x="5259" y="0"/>
                </a:lnTo>
                <a:lnTo>
                  <a:pt x="5259" y="1353"/>
                </a:lnTo>
              </a:path>
            </a:pathLst>
          </a:custGeom>
          <a:gradFill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10800000" scaled="0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60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技术领导力</a:t>
            </a:r>
            <a:endParaRPr altLang="en-US" lang="zh-CN"/>
          </a:p>
        </p:txBody>
      </p:sp>
      <p:sp>
        <p:nvSpPr>
          <p:cNvPr id="1049362" name="正文"/>
          <p:cNvSpPr txBox="1"/>
          <p:nvPr>
            <p:custDataLst>
              <p:tags r:id="rId1"/>
            </p:custDataLst>
          </p:nvPr>
        </p:nvSpPr>
        <p:spPr>
          <a:xfrm>
            <a:off x="2421831" y="1490400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定义：技术领导力是指学校领导者在技术应用和创新方面的能力，包括教育技术、数字化校园建设等方面的能力。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4" name="正文"/>
          <p:cNvSpPr txBox="1"/>
          <p:nvPr>
            <p:custDataLst>
              <p:tags r:id="rId2"/>
            </p:custDataLst>
          </p:nvPr>
        </p:nvSpPr>
        <p:spPr>
          <a:xfrm>
            <a:off x="2421831" y="2753249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重要性：随着数字化时代的到来，技术领导力已经成为小学教育中的关键领导力领域之一，对于推动学校数字化转型、提高教育质量具有重要意义。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6" name="正文"/>
          <p:cNvSpPr txBox="1"/>
          <p:nvPr>
            <p:custDataLst>
              <p:tags r:id="rId3"/>
            </p:custDataLst>
          </p:nvPr>
        </p:nvSpPr>
        <p:spPr>
          <a:xfrm>
            <a:off x="2421831" y="4016097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具体表现：技术领导力表现在学校领导者对教育技术的理解、应用和创新方面，包括数字化校园建设、在线教育、混合式教学等方面的能力。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8" name="正文"/>
          <p:cNvSpPr txBox="1"/>
          <p:nvPr>
            <p:custDataLst>
              <p:tags r:id="rId4"/>
            </p:custDataLst>
          </p:nvPr>
        </p:nvSpPr>
        <p:spPr>
          <a:xfrm>
            <a:off x="2421831" y="5278946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提升方法：学校领导者可以通过参加培训、学习新技术、与同行交流等方式提升技术领导力，以更好地适应数字化时代的教育需求。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08" name="文本占位符 4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Three</a:t>
            </a:r>
            <a:endParaRPr altLang="en-US" lang="zh-CN"/>
          </a:p>
        </p:txBody>
      </p:sp>
      <p:sp>
        <p:nvSpPr>
          <p:cNvPr id="1049410" name="标题 5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/>
          </a:bodyPr>
          <a:p>
            <a:r>
              <a:rPr altLang="en-US" lang="zh-CN"/>
              <a:t>如何提升学校领导力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46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培训与学习</a:t>
            </a:r>
            <a:endParaRPr altLang="en-US" lang="zh-CN"/>
          </a:p>
        </p:txBody>
      </p:sp>
      <p:sp>
        <p:nvSpPr>
          <p:cNvPr id="1049448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0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452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4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56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8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460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62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64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开展校际交流，分享经验，拓宽视野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466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建立领导力发展计划，明确发展目标，持续跟进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468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定期组织领导力培训，提高领导素质和管理能力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470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鼓励自主学习，提供学习资源，培养自我发展意识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10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实践与反思</a:t>
            </a:r>
            <a:endParaRPr altLang="en-US" lang="zh-CN"/>
          </a:p>
        </p:txBody>
      </p:sp>
      <p:sp>
        <p:nvSpPr>
          <p:cNvPr id="1049512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实践：通过实际工作来提升领导力，如组织活动、决策等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4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16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18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反思：定期回顾自己的工作表现，总结经验教训，找到改进的方法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20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22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24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持续学习：不断学习新知识、新技能，提升自己的专业素养和领导能力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26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28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30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沟通协作：加强与团队成员的沟通与协作，共同提升团队整体实力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32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34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74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合作与交流</a:t>
            </a:r>
            <a:endParaRPr altLang="en-US" lang="zh-CN"/>
          </a:p>
        </p:txBody>
      </p:sp>
      <p:sp>
        <p:nvSpPr>
          <p:cNvPr id="1049576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78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80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 fontScale="70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建立有效的沟通机制：确保学校领导与教职工、学生和家长之间的顺畅沟通，及时解决问题，促进合作。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582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84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86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 fontScale="9375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6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加强校际合作：与其他学校开展合作项目，共享资源、经验和教学方法，共同提升领导力。</a:t>
            </a:r>
            <a:endParaRPr altLang="en-US" dirty="0" sz="16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588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90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92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 fontScale="9375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6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参与专业发展培训：组织领导团队参加领导力培训和研讨会，提升专业素养和团队协作能力。</a:t>
            </a:r>
            <a:endParaRPr altLang="en-US" dirty="0" sz="16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594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96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98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 fontScale="9375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6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鼓励团队建设活动：通过团队建设活动增强领导团队凝聚力和协作精神，提升整体领导力。</a:t>
            </a:r>
            <a:endParaRPr altLang="en-US" dirty="0" sz="16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38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评估与改进</a:t>
            </a:r>
            <a:endParaRPr altLang="en-US" lang="zh-CN"/>
          </a:p>
        </p:txBody>
      </p:sp>
      <p:sp>
        <p:nvSpPr>
          <p:cNvPr id="1049640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定期评估领导力水平：通过调查、反馈和观察等方式，了解学校领导力现状和存在的问题。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42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制定改进计划：根据评估结果，制定具体的改进措施和计划，明确目标和时间表。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44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实施改进计划：按照改进计划，逐步实施各项措施，确保改进工作的有效推进。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46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持续监测与评估：对改进计划实施情况进行监测和评估，及时调整和优化改进方案，确保领导力持续提升。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86" name="文本占位符 4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Four</a:t>
            </a:r>
            <a:endParaRPr altLang="en-US" lang="zh-CN"/>
          </a:p>
        </p:txBody>
      </p:sp>
      <p:sp>
        <p:nvSpPr>
          <p:cNvPr id="1049688" name="标题 5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学校领导力发展的未来趋势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24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更加注重学生个体差异和全面发展</a:t>
            </a:r>
            <a:endParaRPr altLang="en-US" lang="zh-CN"/>
          </a:p>
        </p:txBody>
      </p:sp>
      <p:sp>
        <p:nvSpPr>
          <p:cNvPr id="1049726" name="圆角矩形 26"/>
          <p:cNvSpPr/>
          <p:nvPr>
            <p:custDataLst>
              <p:tags r:id="rId1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728" name="圆角矩形 28"/>
          <p:cNvSpPr/>
          <p:nvPr>
            <p:custDataLst>
              <p:tags r:id="rId2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730" name="文本框 31"/>
          <p:cNvSpPr txBox="1"/>
          <p:nvPr>
            <p:custDataLst>
              <p:tags r:id="rId3"/>
            </p:custDataLst>
          </p:nvPr>
        </p:nvSpPr>
        <p:spPr>
          <a:xfrm>
            <a:off x="763379" y="2290359"/>
            <a:ext cx="2282900" cy="3405176"/>
          </a:xfrm>
          <a:prstGeom prst="rect"/>
          <a:noFill/>
        </p:spPr>
        <p:txBody>
          <a:bodyPr anchor="t" anchorCtr="0" rtlCol="0" wrap="square">
            <a:normAutofit fontScale="90000" lnSpcReduction="10000"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更加注重学生个体差异和全面发展：学校领导力发展将更加关注学生的个性化需求，致力于促进学生的全面发展，提高教育质量。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32" name="圆角矩形 29"/>
          <p:cNvSpPr/>
          <p:nvPr>
            <p:custDataLst>
              <p:tags r:id="rId4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734" name="圆角矩形 32"/>
          <p:cNvSpPr/>
          <p:nvPr>
            <p:custDataLst>
              <p:tags r:id="rId5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736" name="文本框 34"/>
          <p:cNvSpPr txBox="1"/>
          <p:nvPr>
            <p:custDataLst>
              <p:tags r:id="rId6"/>
            </p:custDataLst>
          </p:nvPr>
        </p:nvSpPr>
        <p:spPr>
          <a:xfrm>
            <a:off x="3558080" y="2290359"/>
            <a:ext cx="2280103" cy="3406519"/>
          </a:xfrm>
          <a:prstGeom prst="rect"/>
          <a:noFill/>
        </p:spPr>
        <p:txBody>
          <a:bodyPr anchor="t" anchorCtr="0" rtlCol="0" wrap="square">
            <a:normAutofit fontScale="90000" lnSpcReduction="10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数字化转型和智能化升级：随着科技的不断进步，学校领导力发展将更加注重数字化转型和智能化升级，以提高教育管理的效率和决策的科学性。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38" name="圆角矩形 3"/>
          <p:cNvSpPr/>
          <p:nvPr>
            <p:custDataLst>
              <p:tags r:id="rId7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740" name="圆角矩形 4"/>
          <p:cNvSpPr/>
          <p:nvPr>
            <p:custDataLst>
              <p:tags r:id="rId8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742" name="文本框 5"/>
          <p:cNvSpPr txBox="1"/>
          <p:nvPr>
            <p:custDataLst>
              <p:tags r:id="rId9"/>
            </p:custDataLst>
          </p:nvPr>
        </p:nvSpPr>
        <p:spPr>
          <a:xfrm>
            <a:off x="6349604" y="2290359"/>
            <a:ext cx="2280103" cy="3406519"/>
          </a:xfrm>
          <a:prstGeom prst="rect"/>
          <a:noFill/>
        </p:spPr>
        <p:txBody>
          <a:bodyPr anchor="t" anchorCtr="0" rtlCol="0" wrap="square">
            <a:normAutofit fontScale="90000" lnSpcReduction="10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跨学科合作和跨界融合：学校领导力发展将更加注重跨学科合作和跨界融合，以培养具有综合素质的人才，适应社会发展的需要。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44" name="圆角矩形 8"/>
          <p:cNvSpPr/>
          <p:nvPr>
            <p:custDataLst>
              <p:tags r:id="rId10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746" name="圆角矩形 9"/>
          <p:cNvSpPr/>
          <p:nvPr>
            <p:custDataLst>
              <p:tags r:id="rId11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748" name="文本框 10"/>
          <p:cNvSpPr txBox="1"/>
          <p:nvPr>
            <p:custDataLst>
              <p:tags r:id="rId12"/>
            </p:custDataLst>
          </p:nvPr>
        </p:nvSpPr>
        <p:spPr>
          <a:xfrm>
            <a:off x="9141764" y="2290359"/>
            <a:ext cx="2280103" cy="3406519"/>
          </a:xfrm>
          <a:prstGeom prst="rect"/>
          <a:noFill/>
        </p:spPr>
        <p:txBody>
          <a:bodyPr anchor="t" anchorCtr="0" rtlCol="0" wrap="square">
            <a:normAutofit fontScale="90000" lnSpcReduction="10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强化教师专业发展和教育改革：学校领导力发展将更加注重教师的专业发展和教育改革，以提高教育教学的水平和质量。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88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更加注重教师专业成长和团队建设</a:t>
            </a:r>
            <a:endParaRPr altLang="en-US" lang="zh-CN"/>
          </a:p>
        </p:txBody>
      </p:sp>
      <p:sp>
        <p:nvSpPr>
          <p:cNvPr id="1049790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更加注重教师专业成长：学校领导将更加关注教师的专业发展，提供更多的培训和学习机会，以提高教师的教学水平和职业素养。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92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94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96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强化团队建设：学校领导将注重加强教师之间的合作与交流，建立更加紧密的团队关系，以提高整体的教学质量和效果。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98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00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02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创新领导方式：学校领导将采用更加灵活和创新的方式，如参与式领导、分布式领导等，以更好地激发教师的积极性和创造力。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04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06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08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关注学校文化：学校领导将更加注重学校文化的建设和发展，营造积极向上的工作氛围，提高教师的归属感和凝聚力。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10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12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52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更加注重家校合作和社区资源整合</a:t>
            </a:r>
            <a:endParaRPr altLang="en-US" lang="zh-CN"/>
          </a:p>
        </p:txBody>
      </p:sp>
      <p:sp>
        <p:nvSpPr>
          <p:cNvPr id="1049854" name="矩形 15"/>
          <p:cNvSpPr/>
          <p:nvPr>
            <p:custDataLst>
              <p:tags r:id="rId1"/>
            </p:custDataLst>
          </p:nvPr>
        </p:nvSpPr>
        <p:spPr>
          <a:xfrm>
            <a:off x="723061" y="2353135"/>
            <a:ext cx="10744656" cy="94475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更加注重家校合作：学校与家庭共同参与教育，提高教育质量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56" name="任意多边形 17"/>
          <p:cNvSpPr/>
          <p:nvPr>
            <p:custDataLst>
              <p:tags r:id="rId2"/>
            </p:custDataLst>
          </p:nvPr>
        </p:nvSpPr>
        <p:spPr>
          <a:xfrm flipV="1">
            <a:off x="608400" y="2234892"/>
            <a:ext cx="1921760" cy="361898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58" name="任意多边形 18"/>
          <p:cNvSpPr/>
          <p:nvPr>
            <p:custDataLst>
              <p:tags r:id="rId3"/>
            </p:custDataLst>
          </p:nvPr>
        </p:nvSpPr>
        <p:spPr>
          <a:xfrm flipH="1">
            <a:off x="9657035" y="3055432"/>
            <a:ext cx="1921760" cy="361898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60" name="矩形 27"/>
          <p:cNvSpPr/>
          <p:nvPr>
            <p:custDataLst>
              <p:tags r:id="rId4"/>
            </p:custDataLst>
          </p:nvPr>
        </p:nvSpPr>
        <p:spPr>
          <a:xfrm>
            <a:off x="723061" y="4442109"/>
            <a:ext cx="10744656" cy="94475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社区资源整合：利用社区资源，丰富学校教育内容，提高教育效果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62" name="任意多边形 29"/>
          <p:cNvSpPr/>
          <p:nvPr>
            <p:custDataLst>
              <p:tags r:id="rId5"/>
            </p:custDataLst>
          </p:nvPr>
        </p:nvSpPr>
        <p:spPr>
          <a:xfrm flipV="1">
            <a:off x="608400" y="4323865"/>
            <a:ext cx="1921760" cy="361898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64" name="任意多边形 30"/>
          <p:cNvSpPr/>
          <p:nvPr>
            <p:custDataLst>
              <p:tags r:id="rId6"/>
            </p:custDataLst>
          </p:nvPr>
        </p:nvSpPr>
        <p:spPr>
          <a:xfrm flipH="1">
            <a:off x="9657035" y="5144405"/>
            <a:ext cx="1921760" cy="361898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04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更加注重教育信息化和智能化发展</a:t>
            </a:r>
            <a:endParaRPr altLang="en-US" lang="zh-CN"/>
          </a:p>
        </p:txBody>
      </p:sp>
      <p:sp>
        <p:nvSpPr>
          <p:cNvPr id="1049906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更加注重教育信息化和智能化发展，利用信息技术提高教学质量和效率。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08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强调学校领导力的专业化和标准化，提高领导者的素质和能力。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10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注重学校文化建设，打造具有特色的学校文化品牌。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12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关注学生个性化发展，为学生提供更加多样化的教育资源和教育方式。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52" name="标题 2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感谢观看</a:t>
            </a:r>
            <a:endParaRPr altLang="en-US" lang="zh-CN"/>
          </a:p>
        </p:txBody>
      </p:sp>
      <p:sp>
        <p:nvSpPr>
          <p:cNvPr id="1049954" name="文本占位符 5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</p:tagLst>
</file>

<file path=ppt/tags/tag6.xml><?xml version="1.0" encoding="utf-8"?>
<p:tagLst xmlns:p="http://schemas.openxmlformats.org/presentationml/2006/main">
  <p:tag name="KSO_WM_UNIT_ISCONTENTSTITLE" val="0"/>
  <p:tag name="KSO_WM_UNIT_ISNUMDGMTITLE" val="0"/>
  <p:tag name="KSO_WM_UNIT_PRESET_TEXT" val="/单击此处添加副标题内容/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CONTENT_GROUP_TYPE" val="contentchip"/>
</p:tagLst>
</file>

<file path=ppt/tags/tag7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 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8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CONTENT_GROUP_TYPE" val="contentchip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1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1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19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3*i*2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4*i*1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4*i*2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UNIT_TYPE" val="i"/>
  <p:tag name="KSO_WM_UNIT_INDEX" val="4"/>
</p:tagLst>
</file>

<file path=ppt/tags/tag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UNIT_TYPE" val="i"/>
  <p:tag name="KSO_WM_UNIT_INDEX" val="5"/>
</p:tagLst>
</file>

<file path=ppt/tags/tag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UNIT_TYPE" val="i"/>
  <p:tag name="KSO_WM_UNIT_INDEX" val="6"/>
</p:tagLst>
</file>

<file path=ppt/tags/tag29.xml><?xml version="1.0" encoding="utf-8"?>
<p:tagLst xmlns:p="http://schemas.openxmlformats.org/presentationml/2006/main">
  <p:tag name="KSO_WM_UNIT_PRESET_TEXT" val="Part One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30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35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4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4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2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4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46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5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63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64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1*i*1"/>
  <p:tag name="KSO_WM_UNIT_LAYERLEVEL" val="1"/>
  <p:tag name="KSO_WM_TAG_VERSION" val="1.0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1*i*2"/>
  <p:tag name="KSO_WM_UNIT_LAYERLEVEL" val="1"/>
  <p:tag name="KSO_WM_TAG_VERSION" val="1.0"/>
</p:tagLst>
</file>

<file path=ppt/tags/tag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73.xml><?xml version="1.0" encoding="utf-8"?>
<p:tagLst xmlns:p="http://schemas.openxmlformats.org/presentationml/2006/main">
  <p:tag name="KSO_WM_UNIT_ISCONTENTSTITLE" val="0"/>
  <p:tag name="KSO_WM_UNIT_ISNUMDGMTITLE" val="0"/>
  <p:tag name="KSO_WM_UNIT_PRESET_TEXT" val="感谢观看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74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CONTENT_GROUP_TYPE" val="contentchip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287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287"/>
</p:tagLst>
</file>

<file path=ppt/tags/tag84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287"/>
  <p:tag name="KSO_WM_TEMPLATE_THUMBS_INDEX" val="1、11"/>
</p:tagLst>
</file>

<file path=ppt/tags/tag8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87_1*b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/单击此处添加副标题内容/"/>
</p:tagLst>
</file>

<file path=ppt/tags/tag8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1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添加 标题"/>
</p:tagLst>
</file>

<file path=ppt/tags/tag87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87_1*f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88.xml><?xml version="1.0" encoding="utf-8"?>
<p:tagLst xmlns:p="http://schemas.openxmlformats.org/presentationml/2006/main">
  <p:tag name="KSO_WM_SLIDE_ID" val="custom20230287_1"/>
  <p:tag name="KSO_WM_TEMPLATE_SUBCATEGORY" val="29"/>
  <p:tag name="KSO_WM_TEMPLATE_MASTER_TYPE" val="0"/>
  <p:tag name="KSO_WM_TEMPLATE_COLOR_TYPE" val="0"/>
  <p:tag name="KSO_WM_SLIDE_TYPE" val="title"/>
  <p:tag name="KSO_WM_SLIDE_SUBTYPE" val="pureTxt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287"/>
  <p:tag name="KSO_WM_SLIDE_LAYOUT" val="a_b_f"/>
  <p:tag name="KSO_WM_SLIDE_LAYOUT_CNT" val="1_1_1"/>
  <p:tag name="KSO_WM_TEMPLATE_THUMBS_INDEX" val="1、11"/>
  <p:tag name="KSO_WM_SLIDE_CONTENT_AREA" val="{&quot;left&quot;:&quot;249&quot;,&quot;top&quot;:&quot;62.3&quot;,&quot;width&quot;:&quot;455.55&quot;,&quot;height&quot;:&quot;339.3&quot;}"/>
</p:tagLst>
</file>

<file path=ppt/tags/tag89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4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287_4*l_h_i*1_1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One.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87_4*l_h_a*1_1_1"/>
  <p:tag name="KSO_WM_DIAGRAM_VERSION" val="3"/>
  <p:tag name="KSO_WM_UNIT_PRESET_TEXT" val="添加目录标题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87_4*l_h_i*1_1_2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287_4*l_h_i*1_2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Two.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87_4*l_h_a*1_2_1"/>
  <p:tag name="KSO_WM_DIAGRAM_VERSION" val="3"/>
  <p:tag name="KSO_WM_UNIT_PRESET_TEXT" val="添加目录标题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87_4*l_h_i*1_2_2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287_4*l_h_i*1_3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Three.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87_4*l_h_a*1_3_1"/>
  <p:tag name="KSO_WM_DIAGRAM_VERSION" val="3"/>
  <p:tag name="KSO_WM_UNIT_PRESET_TEXT" val="添加目录标题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87_4*l_h_i*1_3_2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287_4*l_h_i*1_4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Four.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87_4*l_h_a*1_4_1"/>
  <p:tag name="KSO_WM_DIAGRAM_VERSION" val="3"/>
  <p:tag name="KSO_WM_UNIT_PRESET_TEXT" val="添加目录标题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87_4*l_h_i*1_4_2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2.xml><?xml version="1.0" encoding="utf-8"?>
<p:tagLst xmlns:p="http://schemas.openxmlformats.org/presentationml/2006/main">
  <p:tag name="KSO_WM_SLIDE_ID" val="custom20230287_4"/>
  <p:tag name="KSO_WM_TEMPLATE_SUBCATEGORY" val="29"/>
  <p:tag name="KSO_WM_TEMPLATE_MASTER_TYPE" val="0"/>
  <p:tag name="KSO_WM_TEMPLATE_COLOR_TYPE" val="0"/>
  <p:tag name="KSO_WM_SLIDE_ITEM_CNT" val="4"/>
  <p:tag name="KSO_WM_SLIDE_INDEX" val="4"/>
  <p:tag name="KSO_WM_TAG_VERSION" val="1.0"/>
  <p:tag name="KSO_WM_BEAUTIFY_FLAG" val="#wm#"/>
  <p:tag name="KSO_WM_TEMPLATE_CATEGORY" val="custom"/>
  <p:tag name="KSO_WM_TEMPLATE_INDEX" val="20230287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103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7_9*e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Part One"/>
</p:tagLst>
</file>

<file path=ppt/tags/tag10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9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05.xml><?xml version="1.0" encoding="utf-8"?>
<p:tagLst xmlns:p="http://schemas.openxmlformats.org/presentationml/2006/main">
  <p:tag name="KSO_WM_SLIDE_ID" val="custom2023028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87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86.6&quot;,&quot;top&quot;:&quot;106.8713&quot;,&quot;width&quot;:&quot;584.3&quot;,&quot;height&quot;:&quot;339.3&quot;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7_9*e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Part Two"/>
</p:tagLst>
</file>

<file path=ppt/tags/tag14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9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44.xml><?xml version="1.0" encoding="utf-8"?>
<p:tagLst xmlns:p="http://schemas.openxmlformats.org/presentationml/2006/main">
  <p:tag name="KSO_WM_SLIDE_ID" val="custom2023028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87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86.6&quot;,&quot;top&quot;:&quot;106.8713&quot;,&quot;width&quot;:&quot;584.3&quot;,&quot;height&quot;:&quot;339.3&quot;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83_3*l_h_i*1_1_2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2"/>
  <p:tag name="KSO_WM_UNIT_FILL_TYPE" val="1"/>
  <p:tag name="KSO_WM_UNIT_FILL_FORE_SCHEMECOLOR_INDEX" val="5"/>
  <p:tag name="KSO_WM_UNIT_FILL_FORE_SCHEMECOLOR_INDEX_BRIGHTNESS" val="-0.5"/>
  <p:tag name="KSO_WM_DIAGRAM_MAX_ITEMCNT" val="6"/>
  <p:tag name="KSO_WM_DIAGRAM_MIN_ITEMCNT" val="2"/>
  <p:tag name="KSO_WM_DIAGRAM_VIRTUALLY_FRAME" val="{&quot;height&quot;:374.7400817871094,&quot;width&quot;:863.716552734375}"/>
  <p:tag name="KSO_WM_DIAGRAM_COLOR_MATCH_VALUE" val="{&quot;shape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83_3*l_h_i*1_1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1"/>
  <p:tag name="KSO_WM_UNIT_FILL_TYPE" val="3"/>
  <p:tag name="KSO_WM_DIAGRAM_MAX_ITEMCNT" val="6"/>
  <p:tag name="KSO_WM_DIAGRAM_MIN_ITEMCNT" val="2"/>
  <p:tag name="KSO_WM_DIAGRAM_VIRTUALLY_FRAME" val="{&quot;height&quot;:374.7400817871094,&quot;width&quot;:863.716552734375}"/>
  <p:tag name="KSO_WM_DIAGRAM_COLOR_MATCH_VALUE" val="{&quot;shape&quot;:{&quot;fill&quot;:{&quot;gradient&quot;:[{&quot;brightness&quot;:0,&quot;colorType&quot;:1,&quot;foreColorIndex&quot;:14,&quot;pos&quot;:0.38999998569488525,&quot;transparency&quot;:0},{&quot;brightness&quot;:0.800000011920929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83_3*l_h_a*1_1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7400817871094,&quot;width&quot;:863.716552734375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83_3*l_h_f*1_1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智能图形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7400817871094,&quot;width&quot;:863.71655273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83_3*l_h_i*1_2_2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2"/>
  <p:tag name="KSO_WM_UNIT_FILL_TYPE" val="1"/>
  <p:tag name="KSO_WM_UNIT_FILL_FORE_SCHEMECOLOR_INDEX" val="5"/>
  <p:tag name="KSO_WM_UNIT_FILL_FORE_SCHEMECOLOR_INDEX_BRIGHTNESS" val="-0.5"/>
  <p:tag name="KSO_WM_DIAGRAM_MAX_ITEMCNT" val="6"/>
  <p:tag name="KSO_WM_DIAGRAM_MIN_ITEMCNT" val="2"/>
  <p:tag name="KSO_WM_DIAGRAM_VIRTUALLY_FRAME" val="{&quot;height&quot;:374.7400817871094,&quot;width&quot;:863.716552734375}"/>
  <p:tag name="KSO_WM_DIAGRAM_COLOR_MATCH_VALUE" val="{&quot;shape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83_3*l_h_i*1_2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1"/>
  <p:tag name="KSO_WM_UNIT_FILL_TYPE" val="3"/>
  <p:tag name="KSO_WM_DIAGRAM_MAX_ITEMCNT" val="6"/>
  <p:tag name="KSO_WM_DIAGRAM_MIN_ITEMCNT" val="2"/>
  <p:tag name="KSO_WM_DIAGRAM_VIRTUALLY_FRAME" val="{&quot;height&quot;:374.7400817871094,&quot;width&quot;:863.716552734375}"/>
  <p:tag name="KSO_WM_DIAGRAM_COLOR_MATCH_VALUE" val="{&quot;shape&quot;:{&quot;fill&quot;:{&quot;gradient&quot;:[{&quot;brightness&quot;:0,&quot;colorType&quot;:1,&quot;foreColorIndex&quot;:14,&quot;pos&quot;:0.38999998569488525,&quot;transparency&quot;:0},{&quot;brightness&quot;:0.800000011920929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83_3*l_h_a*1_2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7400817871094,&quot;width&quot;:863.716552734375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83_3*l_h_f*1_2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智能图形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7400817871094,&quot;width&quot;:863.71655273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83_3*l_h_i*1_3_2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2"/>
  <p:tag name="KSO_WM_UNIT_FILL_TYPE" val="1"/>
  <p:tag name="KSO_WM_UNIT_FILL_FORE_SCHEMECOLOR_INDEX" val="5"/>
  <p:tag name="KSO_WM_UNIT_FILL_FORE_SCHEMECOLOR_INDEX_BRIGHTNESS" val="-0.5"/>
  <p:tag name="KSO_WM_DIAGRAM_MAX_ITEMCNT" val="6"/>
  <p:tag name="KSO_WM_DIAGRAM_MIN_ITEMCNT" val="2"/>
  <p:tag name="KSO_WM_DIAGRAM_VIRTUALLY_FRAME" val="{&quot;height&quot;:374.7400817871094,&quot;width&quot;:863.716552734375}"/>
  <p:tag name="KSO_WM_DIAGRAM_COLOR_MATCH_VALUE" val="{&quot;shape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83_3*l_h_i*1_3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1"/>
  <p:tag name="KSO_WM_UNIT_FILL_TYPE" val="3"/>
  <p:tag name="KSO_WM_DIAGRAM_MAX_ITEMCNT" val="6"/>
  <p:tag name="KSO_WM_DIAGRAM_MIN_ITEMCNT" val="2"/>
  <p:tag name="KSO_WM_DIAGRAM_VIRTUALLY_FRAME" val="{&quot;height&quot;:374.7400817871094,&quot;width&quot;:863.716552734375}"/>
  <p:tag name="KSO_WM_DIAGRAM_COLOR_MATCH_VALUE" val="{&quot;shape&quot;:{&quot;fill&quot;:{&quot;gradient&quot;:[{&quot;brightness&quot;:0,&quot;colorType&quot;:1,&quot;foreColorIndex&quot;:14,&quot;pos&quot;:0.38999998569488525,&quot;transparency&quot;:0},{&quot;brightness&quot;:0.800000011920929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83_3*l_h_a*1_3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7400817871094,&quot;width&quot;:863.716552734375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83_3*l_h_f*1_3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智能图形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7400817871094,&quot;width&quot;:863.71655273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83_3*l_h_i*1_4_2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2"/>
  <p:tag name="KSO_WM_UNIT_FILL_TYPE" val="1"/>
  <p:tag name="KSO_WM_UNIT_FILL_FORE_SCHEMECOLOR_INDEX" val="5"/>
  <p:tag name="KSO_WM_UNIT_FILL_FORE_SCHEMECOLOR_INDEX_BRIGHTNESS" val="-0.5"/>
  <p:tag name="KSO_WM_DIAGRAM_MAX_ITEMCNT" val="6"/>
  <p:tag name="KSO_WM_DIAGRAM_MIN_ITEMCNT" val="2"/>
  <p:tag name="KSO_WM_DIAGRAM_VIRTUALLY_FRAME" val="{&quot;height&quot;:374.7400817871094,&quot;width&quot;:863.716552734375}"/>
  <p:tag name="KSO_WM_DIAGRAM_COLOR_MATCH_VALUE" val="{&quot;shape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83_3*l_h_i*1_4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1"/>
  <p:tag name="KSO_WM_UNIT_FILL_TYPE" val="3"/>
  <p:tag name="KSO_WM_DIAGRAM_MAX_ITEMCNT" val="6"/>
  <p:tag name="KSO_WM_DIAGRAM_MIN_ITEMCNT" val="2"/>
  <p:tag name="KSO_WM_DIAGRAM_VIRTUALLY_FRAME" val="{&quot;height&quot;:374.7400817871094,&quot;width&quot;:863.716552734375}"/>
  <p:tag name="KSO_WM_DIAGRAM_COLOR_MATCH_VALUE" val="{&quot;shape&quot;:{&quot;fill&quot;:{&quot;gradient&quot;:[{&quot;brightness&quot;:0,&quot;colorType&quot;:1,&quot;foreColorIndex&quot;:14,&quot;pos&quot;:0.38999998569488525,&quot;transparency&quot;:0},{&quot;brightness&quot;:0.800000011920929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83_3*l_h_a*1_4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7400817871094,&quot;width&quot;:863.716552734375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83_3*l_h_f*1_4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智能图形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7400817871094,&quot;width&quot;:863.71655273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2_1"/>
  <p:tag name="KSO_WM_UNIT_ID" val="diagram20231670_3*l_h_i*1_2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2.94952392578125,&quot;width&quot;:863.7164306640625}"/>
  <p:tag name="KSO_WM_DIAGRAM_COLOR_MATCH_VALUE" val="{&quot;shape&quot;:{&quot;fill&quot;:{&quot;gradient&quot;:[{&quot;brightness&quot;:-0.25,&quot;colorType&quot;:1,&quot;foreColorIndex&quot;:5,&quot;pos&quot;:0.20999999344348907,&quot;transparency&quot;:0},{&quot;brightness&quot;:0,&quot;colorType&quot;:1,&quot;foreColorIndex&quot;:5,&quot;pos&quot;:0.79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3_1"/>
  <p:tag name="KSO_WM_UNIT_ID" val="diagram20231670_3*l_h_i*1_3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2.94952392578125,&quot;width&quot;:863.7164306640625}"/>
  <p:tag name="KSO_WM_DIAGRAM_COLOR_MATCH_VALUE" val="{&quot;shape&quot;:{&quot;fill&quot;:{&quot;gradient&quot;:[{&quot;brightness&quot;:-0.25,&quot;colorType&quot;:1,&quot;foreColorIndex&quot;:5,&quot;pos&quot;:0.20999999344348907,&quot;transparency&quot;:0},{&quot;brightness&quot;:0,&quot;colorType&quot;:1,&quot;foreColorIndex&quot;:5,&quot;pos&quot;:0.79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70_3*l_h_a*1_2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392578125,&quot;width&quot;:863.7164306640625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4_1"/>
  <p:tag name="KSO_WM_UNIT_ID" val="diagram20231670_3*l_h_i*1_4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2.94952392578125,&quot;width&quot;:863.7164306640625}"/>
  <p:tag name="KSO_WM_DIAGRAM_COLOR_MATCH_VALUE" val="{&quot;shape&quot;:{&quot;fill&quot;:{&quot;gradient&quot;:[{&quot;brightness&quot;:-0.25,&quot;colorType&quot;:1,&quot;foreColorIndex&quot;:5,&quot;pos&quot;:0.20999999344348907,&quot;transparency&quot;:0},{&quot;brightness&quot;:0,&quot;colorType&quot;:1,&quot;foreColorIndex&quot;:5,&quot;pos&quot;:0.79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70_3*l_h_a*1_4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392578125,&quot;width&quot;:863.7164306640625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70_3*l_h_a*1_3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392578125,&quot;width&quot;:863.7164306640625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70_3*l_h_f*1_1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的阐述观点单击此处输入(你的)智能图形项正文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392578125,&quot;width&quot;:863.71643066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SUBTYPE" val="a"/>
  <p:tag name="KSO_WM_BEAUTIFY_FLAG" val="#wm#"/>
  <p:tag name="KSO_WM_TAG_VERSION" val="3.0"/>
  <p:tag name="KSO_WM_UNIT_LAYERLEVEL" val="1_1_1"/>
  <p:tag name="KSO_WM_TEMPLATE_INDEX" val="20231670"/>
  <p:tag name="KSO_WM_TEMPLATE_CATEGORY" val="diagram"/>
  <p:tag name="KSO_WM_UNIT_ID" val="diagram20231670_3*l_h_f*1_2_1"/>
  <p:tag name="KSO_WM_UNIT_INDEX" val="1_2_1"/>
  <p:tag name="KSO_WM_UNIT_TYPE" val="l_h_f"/>
  <p:tag name="KSO_WM_UNIT_DIAGRAM_ISREFERUNIT" val="0"/>
  <p:tag name="KSO_WM_UNIT_DIAGRAM_ISNUMVISUAL" val="0"/>
  <p:tag name="KSO_WM_UNIT_COMPATIBLE" val="0"/>
  <p:tag name="KSO_WM_UNIT_HIGHLIGHT" val="0"/>
  <p:tag name="KSO_WM_UNIT_VALUE" val="60"/>
  <p:tag name="KSO_WM_UNIT_NOCLEAR" val="0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的阐述观点单击此处输入(你的)智能图形项正文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392578125,&quot;width&quot;:863.71643066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70_3*l_h_f*1_3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的阐述观点单击此处输入(你的)智能图形项正文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392578125,&quot;width&quot;:863.71643066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70_3*l_h_f*1_4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的阐述观点单击此处输入(你的)智能图形项正文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392578125,&quot;width&quot;:863.71643066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70_3*l_h_a*1_1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392578125,&quot;width&quot;:863.7164306640625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7_9*e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Part Three"/>
</p:tagLst>
</file>

<file path=ppt/tags/tag18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9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90.xml><?xml version="1.0" encoding="utf-8"?>
<p:tagLst xmlns:p="http://schemas.openxmlformats.org/presentationml/2006/main">
  <p:tag name="KSO_WM_SLIDE_ID" val="custom2023028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87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86.6&quot;,&quot;top&quot;:&quot;106.8713&quot;,&quot;width&quot;:&quot;584.3&quot;,&quot;height&quot;:&quot;339.3&quot;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7_9*e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Part Four"/>
</p:tagLst>
</file>

<file path=ppt/tags/tag23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9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33.xml><?xml version="1.0" encoding="utf-8"?>
<p:tagLst xmlns:p="http://schemas.openxmlformats.org/presentationml/2006/main">
  <p:tag name="KSO_WM_SLIDE_ID" val="custom2023028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87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86.6&quot;,&quot;top&quot;:&quot;106.8713&quot;,&quot;width&quot;:&quot;584.3&quot;,&quot;height&quot;:&quot;339.3&quot;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099_1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099_1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BEAUTIFY_FLAG" val="#wm#"/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099_1*l_h_i*1_1_2"/>
  <p:tag name="KSO_WM_TEMPLATE_CATEGORY" val="diagram"/>
  <p:tag name="KSO_WM_TEMPLATE_INDEX" val="20231099"/>
  <p:tag name="KSO_WM_UNIT_LAYERLEVEL" val="1_1_1"/>
  <p:tag name="KSO_WM_TAG_VERSION" val="3.0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099_1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099_1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BEAUTIFY_FLAG" val="#wm#"/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099_1*l_h_i*1_2_2"/>
  <p:tag name="KSO_WM_TEMPLATE_CATEGORY" val="diagram"/>
  <p:tag name="KSO_WM_TEMPLATE_INDEX" val="20231099"/>
  <p:tag name="KSO_WM_UNIT_LAYERLEVEL" val="1_1_1"/>
  <p:tag name="KSO_WM_TAG_VERSION" val="3.0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11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感谢观看"/>
</p:tagLst>
</file>

<file path=ppt/tags/tag269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87_11*f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270.xml><?xml version="1.0" encoding="utf-8"?>
<p:tagLst xmlns:p="http://schemas.openxmlformats.org/presentationml/2006/main">
  <p:tag name="KSO_WM_SLIDE_ID" val="custom20230287_11"/>
  <p:tag name="KSO_WM_TEMPLATE_SUBCATEGORY" val="29"/>
  <p:tag name="KSO_WM_TEMPLATE_MASTER_TYPE" val="0"/>
  <p:tag name="KSO_WM_TEMPLATE_COLOR_TYPE" val="0"/>
  <p:tag name="KSO_WM_SLIDE_ITEM_CNT" val="0"/>
  <p:tag name="KSO_WM_SLIDE_INDEX" val="11"/>
  <p:tag name="KSO_WM_TAG_VERSION" val="1.0"/>
  <p:tag name="KSO_WM_BEAUTIFY_FLAG" val="#wm#"/>
  <p:tag name="KSO_WM_TEMPLATE_CATEGORY" val="custom"/>
  <p:tag name="KSO_WM_TEMPLATE_INDEX" val="20230287"/>
  <p:tag name="KSO_WM_SLIDE_LAYOUT" val="a_f"/>
  <p:tag name="KSO_WM_SLIDE_LAYOUT_CNT" val="1_1"/>
  <p:tag name="KSO_WM_SLIDE_TYPE" val="endPage"/>
  <p:tag name="KSO_WM_SLIDE_SUBTYPE" val="pureTxt"/>
  <p:tag name="KSO_WM_SLIDE_CONTENT_AREA" val="{&quot;left&quot;:&quot;249&quot;,&quot;top&quot;:&quot;62.3&quot;,&quot;width&quot;:&quot;455.55&quot;,&quot;height&quot;:&quot;339.3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61">
      <a:dk1>
        <a:srgbClr val="000000"/>
      </a:dk1>
      <a:lt1>
        <a:srgbClr val="FFFFFF"/>
      </a:lt1>
      <a:dk2>
        <a:srgbClr val="603A33"/>
      </a:dk2>
      <a:lt2>
        <a:srgbClr val="FFFBEF"/>
      </a:lt2>
      <a:accent1>
        <a:srgbClr val="EE595D"/>
      </a:accent1>
      <a:accent2>
        <a:srgbClr val="428894"/>
      </a:accent2>
      <a:accent3>
        <a:srgbClr val="F48562"/>
      </a:accent3>
      <a:accent4>
        <a:srgbClr val="F7A56D"/>
      </a:accent4>
      <a:accent5>
        <a:srgbClr val="FCC378"/>
      </a:accent5>
      <a:accent6>
        <a:srgbClr val="FCD36C"/>
      </a:accent6>
      <a:hlink>
        <a:srgbClr val="0563C1"/>
      </a:hlink>
      <a:folHlink>
        <a:srgbClr val="954F72"/>
      </a:folHlink>
    </a:clrScheme>
    <a:fontScheme name="稻壳儿-常规宋体05">
      <a:majorFont>
        <a:latin typeface="汉仪书宋二简"/>
        <a:ea typeface="汉仪书宋二简"/>
        <a:cs typeface=""/>
      </a:majorFont>
      <a:minorFont>
        <a:latin typeface="MiSans Normal"/>
        <a:ea typeface="MiSans Normal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solidFill>
            <a:schemeClr val="accent2"/>
          </a:solidFill>
          <a:prstDash val="solid"/>
        </a:ln>
      </a:spPr>
      <a:bodyPr anchor="ctr" rtlCol="0" wrap="square">
        <a:noAutofit/>
      </a:bodyPr>
      <a:lstStyle>
        <a:defPPr algn="ctr"/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MI 9</dc:creator>
  <dcterms:created xsi:type="dcterms:W3CDTF">2024-01-05T14:27:01Z</dcterms:created>
  <dcterms:modified xsi:type="dcterms:W3CDTF">2024-01-05T14:27:01Z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a4b5cece7d7e42d2864151c4242c11aa_21</vt:lpwstr>
  </property>
</Properties>
</file>