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7.xml" ContentType="application/vnd.openxmlformats-officedocument.theme+xml"/>
  <Override PartName="/ppt/slideLayouts/slideLayout46.xml" ContentType="application/vnd.openxmlformats-officedocument.presentationml.slideLayout+xml"/>
  <Override PartName="/ppt/theme/theme8.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75" r:id="rId2"/>
    <p:sldMasterId id="2147483679" r:id="rId3"/>
    <p:sldMasterId id="2147483683" r:id="rId4"/>
    <p:sldMasterId id="2147483687" r:id="rId5"/>
    <p:sldMasterId id="2147483704" r:id="rId6"/>
    <p:sldMasterId id="2147483745" r:id="rId7"/>
    <p:sldMasterId id="2147483749" r:id="rId8"/>
    <p:sldMasterId id="2147483751" r:id="rId9"/>
  </p:sldMasterIdLst>
  <p:notesMasterIdLst>
    <p:notesMasterId r:id="rId36"/>
  </p:notesMasterIdLst>
  <p:sldIdLst>
    <p:sldId id="268" r:id="rId10"/>
    <p:sldId id="269" r:id="rId11"/>
    <p:sldId id="258" r:id="rId12"/>
    <p:sldId id="260" r:id="rId13"/>
    <p:sldId id="262" r:id="rId14"/>
    <p:sldId id="271" r:id="rId15"/>
    <p:sldId id="263" r:id="rId16"/>
    <p:sldId id="299" r:id="rId17"/>
    <p:sldId id="265" r:id="rId18"/>
    <p:sldId id="266" r:id="rId19"/>
    <p:sldId id="267" r:id="rId20"/>
    <p:sldId id="273" r:id="rId21"/>
    <p:sldId id="296" r:id="rId22"/>
    <p:sldId id="276" r:id="rId23"/>
    <p:sldId id="295" r:id="rId24"/>
    <p:sldId id="297" r:id="rId25"/>
    <p:sldId id="286" r:id="rId26"/>
    <p:sldId id="300" r:id="rId27"/>
    <p:sldId id="280" r:id="rId28"/>
    <p:sldId id="290" r:id="rId29"/>
    <p:sldId id="282" r:id="rId30"/>
    <p:sldId id="289" r:id="rId31"/>
    <p:sldId id="287" r:id="rId32"/>
    <p:sldId id="285" r:id="rId33"/>
    <p:sldId id="293" r:id="rId34"/>
    <p:sldId id="298" r:id="rId35"/>
  </p:sldIdLst>
  <p:sldSz cx="9144000" cy="5143500" type="screen16x9"/>
  <p:notesSz cx="6858000" cy="9144000"/>
  <p:defaultTex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1295"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5060" algn="l" defTabSz="9131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102" y="606"/>
      </p:cViewPr>
      <p:guideLst>
        <p:guide orient="horz" pos="1620"/>
        <p:guide pos="288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36F623-E7F7-408E-84EC-7DD358C5698A}" type="datetimeFigureOut">
              <a:rPr lang="zh-CN" altLang="en-US" smtClean="0"/>
              <a:t>2019/7/4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D84D90-1E7E-45CF-8745-529EF5A37487}" type="slidenum">
              <a:rPr lang="zh-CN" altLang="en-US" smtClean="0"/>
              <a:t>‹#›</a:t>
            </a:fld>
            <a:endParaRPr lang="zh-CN" altLang="en-US"/>
          </a:p>
        </p:txBody>
      </p:sp>
    </p:spTree>
    <p:extLst>
      <p:ext uri="{BB962C8B-B14F-4D97-AF65-F5344CB8AC3E}">
        <p14:creationId xmlns:p14="http://schemas.microsoft.com/office/powerpoint/2010/main" val="3813730215"/>
      </p:ext>
    </p:extLst>
  </p:cSld>
  <p:clrMap bg1="lt1" tx1="dk1" bg2="lt2" tx2="dk2" accent1="accent1" accent2="accent2" accent3="accent3" accent4="accent4" accent5="accent5" accent6="accent6" hlink="hlink" folHlink="folHlink"/>
  <p:notesStyle>
    <a:lvl1pPr marL="0" algn="l" defTabSz="913130" rtl="0" eaLnBrk="1" latinLnBrk="0" hangingPunct="1">
      <a:defRPr sz="1200" kern="1200">
        <a:solidFill>
          <a:schemeClr val="tx1"/>
        </a:solidFill>
        <a:latin typeface="+mn-lt"/>
        <a:ea typeface="+mn-ea"/>
        <a:cs typeface="+mn-cs"/>
      </a:defRPr>
    </a:lvl1pPr>
    <a:lvl2pPr marL="456565" algn="l" defTabSz="913130" rtl="0" eaLnBrk="1" latinLnBrk="0" hangingPunct="1">
      <a:defRPr sz="1200" kern="1200">
        <a:solidFill>
          <a:schemeClr val="tx1"/>
        </a:solidFill>
        <a:latin typeface="+mn-lt"/>
        <a:ea typeface="+mn-ea"/>
        <a:cs typeface="+mn-cs"/>
      </a:defRPr>
    </a:lvl2pPr>
    <a:lvl3pPr marL="913765" algn="l" defTabSz="913130" rtl="0" eaLnBrk="1" latinLnBrk="0" hangingPunct="1">
      <a:defRPr sz="1200" kern="1200">
        <a:solidFill>
          <a:schemeClr val="tx1"/>
        </a:solidFill>
        <a:latin typeface="+mn-lt"/>
        <a:ea typeface="+mn-ea"/>
        <a:cs typeface="+mn-cs"/>
      </a:defRPr>
    </a:lvl3pPr>
    <a:lvl4pPr marL="1370330" algn="l" defTabSz="913130" rtl="0" eaLnBrk="1" latinLnBrk="0" hangingPunct="1">
      <a:defRPr sz="1200" kern="1200">
        <a:solidFill>
          <a:schemeClr val="tx1"/>
        </a:solidFill>
        <a:latin typeface="+mn-lt"/>
        <a:ea typeface="+mn-ea"/>
        <a:cs typeface="+mn-cs"/>
      </a:defRPr>
    </a:lvl4pPr>
    <a:lvl5pPr marL="1827530" algn="l" defTabSz="913130" rtl="0" eaLnBrk="1" latinLnBrk="0" hangingPunct="1">
      <a:defRPr sz="1200" kern="1200">
        <a:solidFill>
          <a:schemeClr val="tx1"/>
        </a:solidFill>
        <a:latin typeface="+mn-lt"/>
        <a:ea typeface="+mn-ea"/>
        <a:cs typeface="+mn-cs"/>
      </a:defRPr>
    </a:lvl5pPr>
    <a:lvl6pPr marL="2284095" algn="l" defTabSz="913130" rtl="0" eaLnBrk="1" latinLnBrk="0" hangingPunct="1">
      <a:defRPr sz="1200" kern="1200">
        <a:solidFill>
          <a:schemeClr val="tx1"/>
        </a:solidFill>
        <a:latin typeface="+mn-lt"/>
        <a:ea typeface="+mn-ea"/>
        <a:cs typeface="+mn-cs"/>
      </a:defRPr>
    </a:lvl6pPr>
    <a:lvl7pPr marL="2741295" algn="l" defTabSz="913130" rtl="0" eaLnBrk="1" latinLnBrk="0" hangingPunct="1">
      <a:defRPr sz="1200" kern="1200">
        <a:solidFill>
          <a:schemeClr val="tx1"/>
        </a:solidFill>
        <a:latin typeface="+mn-lt"/>
        <a:ea typeface="+mn-ea"/>
        <a:cs typeface="+mn-cs"/>
      </a:defRPr>
    </a:lvl7pPr>
    <a:lvl8pPr marL="3197860" algn="l" defTabSz="913130" rtl="0" eaLnBrk="1" latinLnBrk="0" hangingPunct="1">
      <a:defRPr sz="1200" kern="1200">
        <a:solidFill>
          <a:schemeClr val="tx1"/>
        </a:solidFill>
        <a:latin typeface="+mn-lt"/>
        <a:ea typeface="+mn-ea"/>
        <a:cs typeface="+mn-cs"/>
      </a:defRPr>
    </a:lvl8pPr>
    <a:lvl9pPr marL="3655060" algn="l" defTabSz="91313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fld id="{FA48AF33-E1A9-46C3-8EF8-C592A13B0491}" type="slidenum">
              <a:rPr lang="en-US" altLang="zh-CN" smtClean="0">
                <a:solidFill>
                  <a:prstClr val="black"/>
                </a:solidFill>
              </a:rPr>
              <a:pPr eaLnBrk="1" fontAlgn="base" hangingPunct="1">
                <a:spcBef>
                  <a:spcPct val="0"/>
                </a:spcBef>
                <a:spcAft>
                  <a:spcPct val="0"/>
                </a:spcAft>
              </a:pPr>
              <a:t>13</a:t>
            </a:fld>
            <a:endParaRPr lang="en-US" altLang="zh-CN" smtClean="0">
              <a:solidFill>
                <a:prstClr val="black"/>
              </a:solidFill>
            </a:endParaRPr>
          </a:p>
        </p:txBody>
      </p:sp>
      <p:sp>
        <p:nvSpPr>
          <p:cNvPr id="98307"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8308"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zh-CN" smtClean="0"/>
          </a:p>
        </p:txBody>
      </p:sp>
      <p:sp>
        <p:nvSpPr>
          <p:cNvPr id="98309"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fld id="{AAC96625-2ADC-45EB-89BA-6FFE2FE6F110}" type="slidenum">
              <a:rPr lang="en-US" altLang="zh-CN" sz="1200">
                <a:solidFill>
                  <a:prstClr val="black"/>
                </a:solidFill>
                <a:latin typeface="Arial" panose="020B0604020202020204" pitchFamily="34" charset="0"/>
              </a:rPr>
              <a:pPr algn="r" eaLnBrk="1" hangingPunct="1"/>
              <a:t>13</a:t>
            </a:fld>
            <a:endParaRPr lang="en-US" altLang="zh-CN" sz="1200">
              <a:solidFill>
                <a:prstClr val="black"/>
              </a:solidFill>
              <a:latin typeface="Arial" panose="020B0604020202020204" pitchFamily="34" charset="0"/>
            </a:endParaRPr>
          </a:p>
        </p:txBody>
      </p:sp>
    </p:spTree>
    <p:extLst>
      <p:ext uri="{BB962C8B-B14F-4D97-AF65-F5344CB8AC3E}">
        <p14:creationId xmlns:p14="http://schemas.microsoft.com/office/powerpoint/2010/main" val="3184184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p:txBody>
          <a:bodyPr/>
          <a:lstStyle/>
          <a:p>
            <a:fld id="{E13FE0D6-9DAE-4697-8267-AD57B0D4D978}" type="slidenum">
              <a:rPr lang="en-US" altLang="zh-CN">
                <a:solidFill>
                  <a:prstClr val="black"/>
                </a:solidFill>
              </a:rPr>
              <a:t>14</a:t>
            </a:fld>
            <a:endParaRPr lang="en-US" altLang="zh-CN">
              <a:solidFill>
                <a:prstClr val="black"/>
              </a:solidFill>
            </a:endParaRPr>
          </a:p>
        </p:txBody>
      </p:sp>
      <p:sp>
        <p:nvSpPr>
          <p:cNvPr id="13314" name="幻灯片图像占位符 1"/>
          <p:cNvSpPr>
            <a:spLocks noGrp="1" noRot="1" noChangeAspect="1" noTextEdit="1"/>
          </p:cNvSpPr>
          <p:nvPr>
            <p:ph type="sldImg"/>
          </p:nvPr>
        </p:nvSpPr>
        <p:spPr>
          <a:xfrm>
            <a:off x="381000" y="685800"/>
            <a:ext cx="6096000" cy="3429000"/>
          </a:xfrm>
          <a:extLst>
            <a:ext uri="{909E8E84-426E-40DD-AFC4-6F175D3DCCD1}">
              <a14:hiddenFill xmlns:a14="http://schemas.microsoft.com/office/drawing/2010/main">
                <a:noFill/>
              </a14:hiddenFill>
            </a:ext>
          </a:extLst>
        </p:spPr>
      </p:sp>
      <p:sp>
        <p:nvSpPr>
          <p:cNvPr id="13315" name="备注占位符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zh-CN" altLang="zh-CN"/>
          </a:p>
        </p:txBody>
      </p:sp>
      <p:sp>
        <p:nvSpPr>
          <p:cNvPr id="13316"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51814631-CF87-47E0-A8F4-198AE98CEF6D}" type="slidenum">
              <a:rPr lang="en-US" altLang="zh-CN" sz="1200">
                <a:solidFill>
                  <a:prstClr val="black"/>
                </a:solidFill>
              </a:rPr>
              <a:t>14</a:t>
            </a:fld>
            <a:endParaRPr lang="en-US" altLang="zh-CN" sz="1200">
              <a:solidFill>
                <a:prstClr val="black"/>
              </a:solidFill>
            </a:endParaRPr>
          </a:p>
        </p:txBody>
      </p:sp>
    </p:spTree>
    <p:extLst>
      <p:ext uri="{BB962C8B-B14F-4D97-AF65-F5344CB8AC3E}">
        <p14:creationId xmlns:p14="http://schemas.microsoft.com/office/powerpoint/2010/main" val="3411334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D799173-F3F4-4E0E-8670-75A3D2B8A385}"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3" name="页脚占位符 2"/>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4" name="灯片编号占位符 3"/>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067D0B50-B126-4D45-890F-7454FA6EC450}"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7"/>
            <a:ext cx="7886700" cy="994172"/>
          </a:xfrm>
          <a:prstGeom prst="rect">
            <a:avLst/>
          </a:prstGeom>
        </p:spPr>
        <p:txBody>
          <a:bodyPr lIns="64970" tIns="32507" rIns="64970" bIns="32507"/>
          <a:lstStyle/>
          <a:p>
            <a:r>
              <a:rPr lang="zh-CN" altLang="en-US"/>
              <a:t>单击此处编辑母版标题样式</a:t>
            </a:r>
          </a:p>
        </p:txBody>
      </p:sp>
      <p:sp>
        <p:nvSpPr>
          <p:cNvPr id="3" name="日期占位符 2"/>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AF229B13-E6F2-4901-9E39-DB9D3DBC7071}"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4" name="页脚占位符 3"/>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5" name="灯片编号占位符 4"/>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955BAA1-CCB3-4086-B778-CD04E1BE991D}"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D799173-F3F4-4E0E-8670-75A3D2B8A385}"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3" name="页脚占位符 2"/>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4" name="灯片编号占位符 3"/>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067D0B50-B126-4D45-890F-7454FA6EC450}"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7"/>
            <a:ext cx="7886700" cy="994172"/>
          </a:xfrm>
          <a:prstGeom prst="rect">
            <a:avLst/>
          </a:prstGeom>
        </p:spPr>
        <p:txBody>
          <a:bodyPr lIns="64970" tIns="32507" rIns="64970" bIns="32507"/>
          <a:lstStyle/>
          <a:p>
            <a:r>
              <a:rPr lang="zh-CN" altLang="en-US"/>
              <a:t>单击此处编辑母版标题样式</a:t>
            </a:r>
          </a:p>
        </p:txBody>
      </p:sp>
      <p:sp>
        <p:nvSpPr>
          <p:cNvPr id="3" name="日期占位符 2"/>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AF229B13-E6F2-4901-9E39-DB9D3DBC7071}"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4" name="页脚占位符 3"/>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5" name="灯片编号占位符 4"/>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955BAA1-CCB3-4086-B778-CD04E1BE991D}"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8B64E992-150C-4012-BBD9-693BDC6748F4}"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3" name="页脚占位符 2"/>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4" name="灯片编号占位符 3"/>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CEC56A46-F67C-4CAE-BA26-3EF6FB082D5C}"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7"/>
            <a:ext cx="7886700" cy="994172"/>
          </a:xfrm>
          <a:prstGeom prst="rect">
            <a:avLst/>
          </a:prstGeom>
        </p:spPr>
        <p:txBody>
          <a:bodyPr lIns="64970" tIns="32507" rIns="64970" bIns="32507"/>
          <a:lstStyle/>
          <a:p>
            <a:r>
              <a:rPr lang="zh-CN" altLang="en-US"/>
              <a:t>单击此处编辑母版标题样式</a:t>
            </a:r>
          </a:p>
        </p:txBody>
      </p:sp>
      <p:sp>
        <p:nvSpPr>
          <p:cNvPr id="3" name="日期占位符 2"/>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A5AC76BC-3322-4F4F-BD53-CB96B7792D9B}"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4" name="页脚占位符 3"/>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5" name="灯片编号占位符 4"/>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80EB18DD-4851-485E-B8F1-7AFFF9DFD5DA}"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72787" y="1369222"/>
            <a:ext cx="7886700" cy="994172"/>
          </a:xfrm>
          <a:prstGeom prst="rect">
            <a:avLst/>
          </a:prstGeom>
        </p:spPr>
        <p:txBody>
          <a:bodyPr lIns="91380" tIns="45690" rIns="91380" bIns="45690"/>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628650" y="1369219"/>
            <a:ext cx="7886700" cy="3263504"/>
          </a:xfrm>
          <a:prstGeom prst="rect">
            <a:avLst/>
          </a:prstGeom>
        </p:spPr>
        <p:txBody>
          <a:bodyPr lIns="91380" tIns="45690" rIns="91380" bIns="456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4"/>
            <a:ext cx="2057400" cy="273844"/>
          </a:xfrm>
          <a:prstGeom prst="rect">
            <a:avLst/>
          </a:prstGeom>
        </p:spPr>
        <p:txBody>
          <a:bodyPr lIns="91380" tIns="45690" rIns="91380" bIns="45690"/>
          <a:lstStyle>
            <a:lvl1pPr>
              <a:defRPr/>
            </a:lvl1pPr>
          </a:lstStyle>
          <a:p>
            <a:pPr>
              <a:defRPr/>
            </a:pPr>
            <a:fld id="{4EB821D2-AE9E-4C47-BBC3-59D47CE6802B}" type="datetimeFigureOut">
              <a:rPr lang="zh-CN" altLang="en-US">
                <a:solidFill>
                  <a:prstClr val="black"/>
                </a:solidFill>
              </a:rPr>
              <a:t>2019/7/4</a:t>
            </a:fld>
            <a:endParaRPr lang="zh-CN" altLang="en-US">
              <a:solidFill>
                <a:prstClr val="black"/>
              </a:solidFill>
            </a:endParaRPr>
          </a:p>
        </p:txBody>
      </p:sp>
      <p:sp>
        <p:nvSpPr>
          <p:cNvPr id="5" name="页脚占位符 4"/>
          <p:cNvSpPr>
            <a:spLocks noGrp="1"/>
          </p:cNvSpPr>
          <p:nvPr>
            <p:ph type="ftr" sz="quarter" idx="11"/>
          </p:nvPr>
        </p:nvSpPr>
        <p:spPr>
          <a:xfrm>
            <a:off x="3028950" y="4767264"/>
            <a:ext cx="3086100" cy="273844"/>
          </a:xfrm>
          <a:prstGeom prst="rect">
            <a:avLst/>
          </a:prstGeom>
        </p:spPr>
        <p:txBody>
          <a:bodyPr lIns="91380" tIns="45690" rIns="91380" bIns="45690"/>
          <a:lstStyle>
            <a:lvl1pPr>
              <a:defRPr/>
            </a:lvl1pPr>
          </a:lstStyle>
          <a:p>
            <a:pPr>
              <a:defRPr/>
            </a:pPr>
            <a:endParaRPr lang="zh-CN" altLang="en-US">
              <a:solidFill>
                <a:prstClr val="black"/>
              </a:solidFill>
            </a:endParaRPr>
          </a:p>
        </p:txBody>
      </p:sp>
      <p:sp>
        <p:nvSpPr>
          <p:cNvPr id="6" name="灯片编号占位符 5"/>
          <p:cNvSpPr>
            <a:spLocks noGrp="1"/>
          </p:cNvSpPr>
          <p:nvPr>
            <p:ph type="sldNum" sz="quarter" idx="12"/>
          </p:nvPr>
        </p:nvSpPr>
        <p:spPr>
          <a:xfrm>
            <a:off x="6457950" y="4767264"/>
            <a:ext cx="2057400" cy="273844"/>
          </a:xfrm>
          <a:prstGeom prst="rect">
            <a:avLst/>
          </a:prstGeom>
        </p:spPr>
        <p:txBody>
          <a:bodyPr lIns="91380" tIns="45690" rIns="91380" bIns="45690"/>
          <a:lstStyle>
            <a:lvl1pPr>
              <a:defRPr/>
            </a:lvl1pPr>
          </a:lstStyle>
          <a:p>
            <a:pPr>
              <a:defRPr/>
            </a:pPr>
            <a:fld id="{916D8AD3-84D2-456C-897F-39FCA3B20B8E}" type="slidenum">
              <a:rPr lang="zh-CN" altLang="en-US">
                <a:solidFill>
                  <a:prstClr val="black"/>
                </a:solidFill>
              </a:rPr>
              <a:t>‹#›</a:t>
            </a:fld>
            <a:endParaRPr lang="zh-CN" altLang="en-US">
              <a:solidFill>
                <a:prstClr val="black"/>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D799173-F3F4-4E0E-8670-75A3D2B8A385}"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3" name="页脚占位符 2"/>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4" name="灯片编号占位符 3"/>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067D0B50-B126-4D45-890F-7454FA6EC450}"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804940">
            <a:off x="-253998" y="-57150"/>
            <a:ext cx="176847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5402" y="3954511"/>
            <a:ext cx="178593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7"/>
            <a:ext cx="7886700" cy="994172"/>
          </a:xfrm>
          <a:prstGeom prst="rect">
            <a:avLst/>
          </a:prstGeom>
        </p:spPr>
        <p:txBody>
          <a:bodyPr lIns="64970" tIns="32507" rIns="64970" bIns="32507"/>
          <a:lstStyle/>
          <a:p>
            <a:r>
              <a:rPr lang="zh-CN" altLang="en-US"/>
              <a:t>单击此处编辑母版标题样式</a:t>
            </a:r>
          </a:p>
        </p:txBody>
      </p:sp>
      <p:sp>
        <p:nvSpPr>
          <p:cNvPr id="3" name="日期占位符 2"/>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AF229B13-E6F2-4901-9E39-DB9D3DBC7071}"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4" name="页脚占位符 3"/>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5" name="灯片编号占位符 4"/>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955BAA1-CCB3-4086-B778-CD04E1BE991D}"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165" indent="0" algn="ctr">
              <a:buNone/>
              <a:defRPr sz="1400"/>
            </a:lvl3pPr>
            <a:lvl4pPr marL="1028065" indent="0" algn="ctr">
              <a:buNone/>
              <a:defRPr sz="1200"/>
            </a:lvl4pPr>
            <a:lvl5pPr marL="1370330" indent="0" algn="ctr">
              <a:buNone/>
              <a:defRPr sz="1200"/>
            </a:lvl5pPr>
            <a:lvl6pPr marL="1713230" indent="0" algn="ctr">
              <a:buNone/>
              <a:defRPr sz="1200"/>
            </a:lvl6pPr>
            <a:lvl7pPr marL="2056130" indent="0" algn="ctr">
              <a:buNone/>
              <a:defRPr sz="1200"/>
            </a:lvl7pPr>
            <a:lvl8pPr marL="2398395" indent="0" algn="ctr">
              <a:buNone/>
              <a:defRPr sz="1200"/>
            </a:lvl8pPr>
            <a:lvl9pPr marL="2741295"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41"/>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165" indent="0">
              <a:buNone/>
              <a:defRPr sz="1400">
                <a:solidFill>
                  <a:schemeClr val="tx1">
                    <a:tint val="75000"/>
                  </a:schemeClr>
                </a:solidFill>
              </a:defRPr>
            </a:lvl3pPr>
            <a:lvl4pPr marL="1028065" indent="0">
              <a:buNone/>
              <a:defRPr sz="1200">
                <a:solidFill>
                  <a:schemeClr val="tx1">
                    <a:tint val="75000"/>
                  </a:schemeClr>
                </a:solidFill>
              </a:defRPr>
            </a:lvl4pPr>
            <a:lvl5pPr marL="1370330" indent="0">
              <a:buNone/>
              <a:defRPr sz="1200">
                <a:solidFill>
                  <a:schemeClr val="tx1">
                    <a:tint val="75000"/>
                  </a:schemeClr>
                </a:solidFill>
              </a:defRPr>
            </a:lvl5pPr>
            <a:lvl6pPr marL="1713230" indent="0">
              <a:buNone/>
              <a:defRPr sz="1200">
                <a:solidFill>
                  <a:schemeClr val="tx1">
                    <a:tint val="75000"/>
                  </a:schemeClr>
                </a:solidFill>
              </a:defRPr>
            </a:lvl6pPr>
            <a:lvl7pPr marL="2056130" indent="0">
              <a:buNone/>
              <a:defRPr sz="1200">
                <a:solidFill>
                  <a:schemeClr val="tx1">
                    <a:tint val="75000"/>
                  </a:schemeClr>
                </a:solidFill>
              </a:defRPr>
            </a:lvl7pPr>
            <a:lvl8pPr marL="2398395" indent="0">
              <a:buNone/>
              <a:defRPr sz="1200">
                <a:solidFill>
                  <a:schemeClr val="tx1">
                    <a:tint val="75000"/>
                  </a:schemeClr>
                </a:solidFill>
              </a:defRPr>
            </a:lvl8pPr>
            <a:lvl9pPr marL="2741295"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165" indent="0">
              <a:buNone/>
              <a:defRPr sz="1400" b="1"/>
            </a:lvl3pPr>
            <a:lvl4pPr marL="1028065" indent="0">
              <a:buNone/>
              <a:defRPr sz="1200" b="1"/>
            </a:lvl4pPr>
            <a:lvl5pPr marL="1370330" indent="0">
              <a:buNone/>
              <a:defRPr sz="1200" b="1"/>
            </a:lvl5pPr>
            <a:lvl6pPr marL="1713230" indent="0">
              <a:buNone/>
              <a:defRPr sz="1200" b="1"/>
            </a:lvl6pPr>
            <a:lvl7pPr marL="2056130" indent="0">
              <a:buNone/>
              <a:defRPr sz="1200" b="1"/>
            </a:lvl7pPr>
            <a:lvl8pPr marL="2398395" indent="0">
              <a:buNone/>
              <a:defRPr sz="1200" b="1"/>
            </a:lvl8pPr>
            <a:lvl9pPr marL="2741295"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7" y="1260872"/>
            <a:ext cx="3887391" cy="617934"/>
          </a:xfrm>
        </p:spPr>
        <p:txBody>
          <a:bodyPr anchor="b"/>
          <a:lstStyle>
            <a:lvl1pPr marL="0" indent="0">
              <a:buNone/>
              <a:defRPr sz="1800" b="1"/>
            </a:lvl1pPr>
            <a:lvl2pPr marL="342900" indent="0">
              <a:buNone/>
              <a:defRPr sz="1500" b="1"/>
            </a:lvl2pPr>
            <a:lvl3pPr marL="685165" indent="0">
              <a:buNone/>
              <a:defRPr sz="1400" b="1"/>
            </a:lvl3pPr>
            <a:lvl4pPr marL="1028065" indent="0">
              <a:buNone/>
              <a:defRPr sz="1200" b="1"/>
            </a:lvl4pPr>
            <a:lvl5pPr marL="1370330" indent="0">
              <a:buNone/>
              <a:defRPr sz="1200" b="1"/>
            </a:lvl5pPr>
            <a:lvl6pPr marL="1713230" indent="0">
              <a:buNone/>
              <a:defRPr sz="1200" b="1"/>
            </a:lvl6pPr>
            <a:lvl7pPr marL="2056130" indent="0">
              <a:buNone/>
              <a:defRPr sz="1200" b="1"/>
            </a:lvl7pPr>
            <a:lvl8pPr marL="2398395" indent="0">
              <a:buNone/>
              <a:defRPr sz="1200" b="1"/>
            </a:lvl8pPr>
            <a:lvl9pPr marL="2741295"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7"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矩形 3"/>
          <p:cNvSpPr/>
          <p:nvPr userDrawn="1"/>
        </p:nvSpPr>
        <p:spPr>
          <a:xfrm>
            <a:off x="0" y="-47297"/>
            <a:ext cx="9144000" cy="5143500"/>
          </a:xfrm>
          <a:prstGeom prst="rect">
            <a:avLst/>
          </a:prstGeom>
          <a:solidFill>
            <a:srgbClr val="FFFFD1">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sp>
        <p:nvSpPr>
          <p:cNvPr id="5" name="矩形 4"/>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0677868">
            <a:off x="-128013" y="489093"/>
            <a:ext cx="4869641" cy="4869641"/>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45412" y="-292894"/>
            <a:ext cx="2807494" cy="2864644"/>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758593"/>
            <a:ext cx="2807494" cy="2864644"/>
          </a:xfrm>
          <a:prstGeom prst="rect">
            <a:avLst/>
          </a:prstGeom>
        </p:spPr>
      </p:pic>
      <p:sp>
        <p:nvSpPr>
          <p:cNvPr id="3" name="文本占位符 2"/>
          <p:cNvSpPr>
            <a:spLocks noGrp="1"/>
          </p:cNvSpPr>
          <p:nvPr>
            <p:ph type="body" sz="quarter" idx="10" hasCustomPrompt="1"/>
          </p:nvPr>
        </p:nvSpPr>
        <p:spPr>
          <a:xfrm rot="21366747">
            <a:off x="114199" y="2677493"/>
            <a:ext cx="4538412" cy="704850"/>
          </a:xfrm>
        </p:spPr>
        <p:txBody>
          <a:bodyPr>
            <a:noAutofit/>
          </a:bodyPr>
          <a:lstStyle>
            <a:lvl1pPr marL="0" indent="0" algn="ctr">
              <a:buNone/>
              <a:defRPr sz="5000" b="1">
                <a:solidFill>
                  <a:srgbClr val="B58B6F"/>
                </a:solidFill>
                <a:latin typeface="微软雅黑" panose="020B0503020204020204" pitchFamily="34" charset="-122"/>
                <a:ea typeface="微软雅黑" panose="020B0503020204020204" pitchFamily="34" charset="-122"/>
              </a:defRPr>
            </a:lvl1pPr>
          </a:lstStyle>
          <a:p>
            <a:pPr lvl="0"/>
            <a:r>
              <a:rPr lang="en-US" altLang="zh-CN" dirty="0" smtClean="0"/>
              <a:t>ONE</a:t>
            </a:r>
          </a:p>
        </p:txBody>
      </p:sp>
      <p:sp>
        <p:nvSpPr>
          <p:cNvPr id="8" name="文本占位符 2"/>
          <p:cNvSpPr>
            <a:spLocks noGrp="1"/>
          </p:cNvSpPr>
          <p:nvPr>
            <p:ph type="body" sz="quarter" idx="11" hasCustomPrompt="1"/>
          </p:nvPr>
        </p:nvSpPr>
        <p:spPr>
          <a:xfrm>
            <a:off x="4190498" y="2161102"/>
            <a:ext cx="4538412" cy="704850"/>
          </a:xfrm>
        </p:spPr>
        <p:txBody>
          <a:bodyPr/>
          <a:lstStyle>
            <a:lvl1pPr marL="0" indent="0" algn="ctr">
              <a:buNone/>
              <a:defRPr sz="5000" b="1" baseline="0">
                <a:solidFill>
                  <a:srgbClr val="B58B6F"/>
                </a:solidFill>
                <a:latin typeface="微软雅黑" panose="020B0503020204020204" pitchFamily="34" charset="-122"/>
                <a:ea typeface="微软雅黑" panose="020B0503020204020204" pitchFamily="34" charset="-122"/>
              </a:defRPr>
            </a:lvl1pPr>
          </a:lstStyle>
          <a:p>
            <a:pPr lvl="0"/>
            <a:r>
              <a:rPr lang="zh-CN" altLang="en-US" dirty="0" smtClean="0"/>
              <a:t>标题</a:t>
            </a:r>
            <a:endParaRPr lang="en-US" altLang="zh-CN" dirty="0" smtClean="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30"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324853" y="313839"/>
            <a:ext cx="3019927" cy="438580"/>
          </a:xfrm>
          <a:prstGeom prst="rect">
            <a:avLst/>
          </a:prstGeom>
          <a:noFill/>
        </p:spPr>
        <p:txBody>
          <a:bodyPr wrap="square" lIns="68537" tIns="34289" rIns="68537" bIns="34289" rtlCol="0">
            <a:spAutoFit/>
          </a:bodyPr>
          <a:lstStyle>
            <a:defPPr>
              <a:defRPr lang="zh-CN"/>
            </a:defPPr>
            <a:lvl1pPr algn="ctr">
              <a:defRPr sz="2400">
                <a:solidFill>
                  <a:srgbClr val="B58B6F"/>
                </a:solidFill>
                <a:latin typeface="微软雅黑" panose="020B0503020204020204" pitchFamily="34" charset="-122"/>
                <a:ea typeface="微软雅黑" panose="020B0503020204020204" pitchFamily="34" charset="-122"/>
              </a:defRPr>
            </a:lvl1pPr>
          </a:lstStyle>
          <a:p>
            <a:pPr defTabSz="685165"/>
            <a:r>
              <a:rPr lang="zh-CN" altLang="en-US" smtClean="0"/>
              <a:t>教学分析</a:t>
            </a:r>
            <a:endParaRPr lang="zh-CN" altLang="en-US"/>
          </a:p>
        </p:txBody>
      </p:sp>
    </p:spTree>
  </p:cSld>
  <p:clrMapOvr>
    <a:masterClrMapping/>
  </p:clrMapOvr>
  <p:transition spd="slow">
    <p:push dir="u"/>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30"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288757" y="223602"/>
            <a:ext cx="3019927" cy="438580"/>
          </a:xfrm>
          <a:prstGeom prst="rect">
            <a:avLst/>
          </a:prstGeom>
          <a:noFill/>
        </p:spPr>
        <p:txBody>
          <a:bodyPr wrap="square" lIns="68537" tIns="34289" rIns="68537" bIns="34289" rtlCol="0">
            <a:spAutoFit/>
          </a:bodyPr>
          <a:lstStyle>
            <a:defPPr>
              <a:defRPr lang="zh-CN"/>
            </a:defPPr>
            <a:lvl1pPr algn="ctr">
              <a:defRPr sz="2400">
                <a:solidFill>
                  <a:srgbClr val="B58B6F"/>
                </a:solidFill>
                <a:latin typeface="微软雅黑" panose="020B0503020204020204" pitchFamily="34" charset="-122"/>
                <a:ea typeface="微软雅黑" panose="020B0503020204020204" pitchFamily="34" charset="-122"/>
              </a:defRPr>
            </a:lvl1pPr>
          </a:lstStyle>
          <a:p>
            <a:pPr defTabSz="685165"/>
            <a:r>
              <a:rPr lang="zh-CN" altLang="en-US" dirty="0" smtClean="0"/>
              <a:t>教学设计</a:t>
            </a:r>
            <a:endParaRPr lang="zh-CN" altLang="en-US" dirty="0"/>
          </a:p>
        </p:txBody>
      </p:sp>
    </p:spTree>
  </p:cSld>
  <p:clrMapOvr>
    <a:masterClrMapping/>
  </p:clrMapOvr>
  <p:transition spd="slow">
    <p:push dir="u"/>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30"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360946" y="241650"/>
            <a:ext cx="3019927" cy="438580"/>
          </a:xfrm>
          <a:prstGeom prst="rect">
            <a:avLst/>
          </a:prstGeom>
          <a:noFill/>
        </p:spPr>
        <p:txBody>
          <a:bodyPr wrap="square" lIns="68537" tIns="34289" rIns="68537" bIns="34289" rtlCol="0">
            <a:spAutoFit/>
          </a:bodyPr>
          <a:lstStyle>
            <a:defPPr>
              <a:defRPr lang="zh-CN"/>
            </a:defPPr>
            <a:lvl1pPr algn="ctr">
              <a:defRPr sz="2400">
                <a:solidFill>
                  <a:srgbClr val="B58B6F"/>
                </a:solidFill>
                <a:latin typeface="微软雅黑" panose="020B0503020204020204" pitchFamily="34" charset="-122"/>
                <a:ea typeface="微软雅黑" panose="020B0503020204020204" pitchFamily="34" charset="-122"/>
              </a:defRPr>
            </a:lvl1pPr>
          </a:lstStyle>
          <a:p>
            <a:pPr defTabSz="685165"/>
            <a:r>
              <a:rPr lang="zh-CN" altLang="en-US" dirty="0" smtClean="0"/>
              <a:t>教学过程</a:t>
            </a:r>
            <a:endParaRPr lang="zh-CN" altLang="en-US" dirty="0"/>
          </a:p>
        </p:txBody>
      </p:sp>
    </p:spTree>
  </p:cSld>
  <p:clrMapOvr>
    <a:masterClrMapping/>
  </p:clrMapOvr>
  <p:transition spd="slow">
    <p:push dir="u"/>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37" tIns="34289" rIns="68537"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30"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505327" y="205592"/>
            <a:ext cx="3019927" cy="346247"/>
          </a:xfrm>
          <a:prstGeom prst="rect">
            <a:avLst/>
          </a:prstGeom>
          <a:noFill/>
        </p:spPr>
        <p:txBody>
          <a:bodyPr wrap="square" lIns="68537" tIns="34289" rIns="68537" bIns="34289" rtlCol="0">
            <a:spAutoFit/>
          </a:bodyPr>
          <a:lstStyle/>
          <a:p>
            <a:pPr algn="ctr" defTabSz="685165"/>
            <a:r>
              <a:rPr lang="zh-CN" altLang="en-US" dirty="0" smtClean="0">
                <a:solidFill>
                  <a:srgbClr val="B58B6F"/>
                </a:solidFill>
                <a:latin typeface="微软雅黑" panose="020B0503020204020204" pitchFamily="34" charset="-122"/>
                <a:ea typeface="微软雅黑" panose="020B0503020204020204" pitchFamily="34" charset="-122"/>
              </a:rPr>
              <a:t>教学反思</a:t>
            </a:r>
            <a:endParaRPr lang="zh-CN" altLang="en-US" dirty="0">
              <a:solidFill>
                <a:srgbClr val="B58B6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606"/>
            <a:ext cx="4629150" cy="3655219"/>
          </a:xfrm>
        </p:spPr>
        <p:txBody>
          <a:bodyPr/>
          <a:lstStyle>
            <a:lvl1pPr marL="0" indent="0">
              <a:buNone/>
              <a:defRPr sz="2400"/>
            </a:lvl1pPr>
            <a:lvl2pPr marL="342900" indent="0">
              <a:buNone/>
              <a:defRPr sz="2100"/>
            </a:lvl2pPr>
            <a:lvl3pPr marL="685165" indent="0">
              <a:buNone/>
              <a:defRPr sz="1800"/>
            </a:lvl3pPr>
            <a:lvl4pPr marL="1028065" indent="0">
              <a:buNone/>
              <a:defRPr sz="1500"/>
            </a:lvl4pPr>
            <a:lvl5pPr marL="1370330" indent="0">
              <a:buNone/>
              <a:defRPr sz="1500"/>
            </a:lvl5pPr>
            <a:lvl6pPr marL="1713230" indent="0">
              <a:buNone/>
              <a:defRPr sz="1500"/>
            </a:lvl6pPr>
            <a:lvl7pPr marL="2056130" indent="0">
              <a:buNone/>
              <a:defRPr sz="1500"/>
            </a:lvl7pPr>
            <a:lvl8pPr marL="2398395" indent="0">
              <a:buNone/>
              <a:defRPr sz="1500"/>
            </a:lvl8pPr>
            <a:lvl9pPr marL="2741295" indent="0">
              <a:buNone/>
              <a:defRPr sz="1500"/>
            </a:lvl9pPr>
          </a:lstStyle>
          <a:p>
            <a:endParaRPr lang="zh-CN" altLang="en-US"/>
          </a:p>
        </p:txBody>
      </p:sp>
      <p:sp>
        <p:nvSpPr>
          <p:cNvPr id="4" name="文本占位符 3"/>
          <p:cNvSpPr>
            <a:spLocks noGrp="1"/>
          </p:cNvSpPr>
          <p:nvPr>
            <p:ph type="body" sz="half" idx="2"/>
          </p:nvPr>
        </p:nvSpPr>
        <p:spPr>
          <a:xfrm>
            <a:off x="629841" y="1543052"/>
            <a:ext cx="2949178" cy="2858691"/>
          </a:xfrm>
        </p:spPr>
        <p:txBody>
          <a:bodyPr/>
          <a:lstStyle>
            <a:lvl1pPr marL="0" indent="0">
              <a:buNone/>
              <a:defRPr sz="1200"/>
            </a:lvl1pPr>
            <a:lvl2pPr marL="342900" indent="0">
              <a:buNone/>
              <a:defRPr sz="1100"/>
            </a:lvl2pPr>
            <a:lvl3pPr marL="685165" indent="0">
              <a:buNone/>
              <a:defRPr sz="900"/>
            </a:lvl3pPr>
            <a:lvl4pPr marL="1028065" indent="0">
              <a:buNone/>
              <a:defRPr sz="800"/>
            </a:lvl4pPr>
            <a:lvl5pPr marL="1370330" indent="0">
              <a:buNone/>
              <a:defRPr sz="800"/>
            </a:lvl5pPr>
            <a:lvl6pPr marL="1713230" indent="0">
              <a:buNone/>
              <a:defRPr sz="800"/>
            </a:lvl6pPr>
            <a:lvl7pPr marL="2056130" indent="0">
              <a:buNone/>
              <a:defRPr sz="800"/>
            </a:lvl7pPr>
            <a:lvl8pPr marL="2398395" indent="0">
              <a:buNone/>
              <a:defRPr sz="800"/>
            </a:lvl8pPr>
            <a:lvl9pPr marL="2741295"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81"/>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68" y="273881"/>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2"/>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71249" tIns="35618" rIns="71249" bIns="35618"/>
          <a:lstStyle>
            <a:lvl1pPr marL="0" indent="0" algn="ctr">
              <a:buNone/>
              <a:defRPr sz="8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091"/>
            <a:ext cx="3383973" cy="323835"/>
          </a:xfrm>
          <a:prstGeom prst="rect">
            <a:avLst/>
          </a:prstGeom>
        </p:spPr>
        <p:txBody>
          <a:bodyPr vert="horz" lIns="0" tIns="30377" rIns="0" bIns="30377" anchor="ctr"/>
          <a:lstStyle>
            <a:lvl1pPr marL="0" indent="0" algn="ctr">
              <a:lnSpc>
                <a:spcPct val="100000"/>
              </a:lnSpc>
              <a:spcBef>
                <a:spcPts val="0"/>
              </a:spcBef>
              <a:buNone/>
              <a:defRPr sz="3200" b="1">
                <a:solidFill>
                  <a:schemeClr val="bg1"/>
                </a:solidFill>
                <a:latin typeface="Lato Hairline"/>
                <a:cs typeface="Lato Hairline"/>
              </a:defRPr>
            </a:lvl1pPr>
          </a:lstStyle>
          <a:p>
            <a:pPr lvl="0"/>
            <a:r>
              <a:rPr lang="es-ES_tradnl" dirty="0" smtClean="0"/>
              <a:t>TITLE HERE</a:t>
            </a:r>
          </a:p>
        </p:txBody>
      </p:sp>
      <p:sp>
        <p:nvSpPr>
          <p:cNvPr id="9" name="Text Placeholder 7"/>
          <p:cNvSpPr>
            <a:spLocks noGrp="1"/>
          </p:cNvSpPr>
          <p:nvPr>
            <p:ph type="body" sz="quarter" idx="11" hasCustomPrompt="1"/>
          </p:nvPr>
        </p:nvSpPr>
        <p:spPr>
          <a:xfrm>
            <a:off x="2966029" y="3288940"/>
            <a:ext cx="3383973" cy="171338"/>
          </a:xfrm>
          <a:prstGeom prst="rect">
            <a:avLst/>
          </a:prstGeom>
        </p:spPr>
        <p:txBody>
          <a:bodyPr vert="horz" lIns="0" tIns="30377" rIns="0" bIns="30377" anchor="ctr"/>
          <a:lstStyle>
            <a:lvl1pPr marL="0" indent="0" algn="ctr">
              <a:lnSpc>
                <a:spcPct val="100000"/>
              </a:lnSpc>
              <a:spcBef>
                <a:spcPts val="0"/>
              </a:spcBef>
              <a:spcAft>
                <a:spcPts val="0"/>
              </a:spcAft>
              <a:buNone/>
              <a:defRPr sz="14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2981403" y="3613370"/>
            <a:ext cx="3366029" cy="1152651"/>
          </a:xfrm>
          <a:prstGeom prst="rect">
            <a:avLst/>
          </a:prstGeom>
        </p:spPr>
        <p:txBody>
          <a:bodyPr vert="horz" lIns="0" tIns="0" rIns="0" bIns="0"/>
          <a:lstStyle>
            <a:lvl1pPr marL="0" indent="0" algn="ctr">
              <a:lnSpc>
                <a:spcPct val="130000"/>
              </a:lnSpc>
              <a:buNone/>
              <a:defRPr sz="11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065" indent="0" algn="ctr">
              <a:buNone/>
              <a:defRPr sz="1200"/>
            </a:lvl4pPr>
            <a:lvl5pPr marL="1370965" indent="0" algn="ctr">
              <a:buNone/>
              <a:defRPr sz="1200"/>
            </a:lvl5pPr>
            <a:lvl6pPr marL="1713865" indent="0" algn="ctr">
              <a:buNone/>
              <a:defRPr sz="1200"/>
            </a:lvl6pPr>
            <a:lvl7pPr marL="2056765" indent="0" algn="ctr">
              <a:buNone/>
              <a:defRPr sz="1200"/>
            </a:lvl7pPr>
            <a:lvl8pPr marL="2399030" indent="0" algn="ctr">
              <a:buNone/>
              <a:defRPr sz="1200"/>
            </a:lvl8pPr>
            <a:lvl9pPr marL="274193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29"/>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065" indent="0">
              <a:buNone/>
              <a:defRPr sz="1200">
                <a:solidFill>
                  <a:schemeClr val="tx1">
                    <a:tint val="75000"/>
                  </a:schemeClr>
                </a:solidFill>
              </a:defRPr>
            </a:lvl4pPr>
            <a:lvl5pPr marL="1370965" indent="0">
              <a:buNone/>
              <a:defRPr sz="1200">
                <a:solidFill>
                  <a:schemeClr val="tx1">
                    <a:tint val="75000"/>
                  </a:schemeClr>
                </a:solidFill>
              </a:defRPr>
            </a:lvl5pPr>
            <a:lvl6pPr marL="1713865" indent="0">
              <a:buNone/>
              <a:defRPr sz="1200">
                <a:solidFill>
                  <a:schemeClr val="tx1">
                    <a:tint val="75000"/>
                  </a:schemeClr>
                </a:solidFill>
              </a:defRPr>
            </a:lvl6pPr>
            <a:lvl7pPr marL="2056765" indent="0">
              <a:buNone/>
              <a:defRPr sz="1200">
                <a:solidFill>
                  <a:schemeClr val="tx1">
                    <a:tint val="75000"/>
                  </a:schemeClr>
                </a:solidFill>
              </a:defRPr>
            </a:lvl7pPr>
            <a:lvl8pPr marL="2399030" indent="0">
              <a:buNone/>
              <a:defRPr sz="1200">
                <a:solidFill>
                  <a:schemeClr val="tx1">
                    <a:tint val="75000"/>
                  </a:schemeClr>
                </a:solidFill>
              </a:defRPr>
            </a:lvl8pPr>
            <a:lvl9pPr marL="274193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065" indent="0">
              <a:buNone/>
              <a:defRPr sz="1200" b="1"/>
            </a:lvl4pPr>
            <a:lvl5pPr marL="1370965" indent="0">
              <a:buNone/>
              <a:defRPr sz="1200" b="1"/>
            </a:lvl5pPr>
            <a:lvl6pPr marL="1713865" indent="0">
              <a:buNone/>
              <a:defRPr sz="1200" b="1"/>
            </a:lvl6pPr>
            <a:lvl7pPr marL="2056765" indent="0">
              <a:buNone/>
              <a:defRPr sz="1200" b="1"/>
            </a:lvl7pPr>
            <a:lvl8pPr marL="2399030" indent="0">
              <a:buNone/>
              <a:defRPr sz="1200" b="1"/>
            </a:lvl8pPr>
            <a:lvl9pPr marL="274193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7"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065" indent="0">
              <a:buNone/>
              <a:defRPr sz="1200" b="1"/>
            </a:lvl4pPr>
            <a:lvl5pPr marL="1370965" indent="0">
              <a:buNone/>
              <a:defRPr sz="1200" b="1"/>
            </a:lvl5pPr>
            <a:lvl6pPr marL="1713865" indent="0">
              <a:buNone/>
              <a:defRPr sz="1200" b="1"/>
            </a:lvl6pPr>
            <a:lvl7pPr marL="2056765" indent="0">
              <a:buNone/>
              <a:defRPr sz="1200" b="1"/>
            </a:lvl7pPr>
            <a:lvl8pPr marL="2399030" indent="0">
              <a:buNone/>
              <a:defRPr sz="1200" b="1"/>
            </a:lvl8pPr>
            <a:lvl9pPr marL="274193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7"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矩形 3"/>
          <p:cNvSpPr/>
          <p:nvPr userDrawn="1"/>
        </p:nvSpPr>
        <p:spPr>
          <a:xfrm>
            <a:off x="0" y="-47297"/>
            <a:ext cx="9144000" cy="5143500"/>
          </a:xfrm>
          <a:prstGeom prst="rect">
            <a:avLst/>
          </a:prstGeom>
          <a:solidFill>
            <a:srgbClr val="FFFFD1">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sp>
        <p:nvSpPr>
          <p:cNvPr id="5" name="矩形 4"/>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0677868">
            <a:off x="-128013" y="489093"/>
            <a:ext cx="4869641" cy="4869641"/>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45412" y="-292894"/>
            <a:ext cx="2807494" cy="2864644"/>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758593"/>
            <a:ext cx="2807494" cy="2864644"/>
          </a:xfrm>
          <a:prstGeom prst="rect">
            <a:avLst/>
          </a:prstGeom>
        </p:spPr>
      </p:pic>
      <p:sp>
        <p:nvSpPr>
          <p:cNvPr id="3" name="文本占位符 2"/>
          <p:cNvSpPr>
            <a:spLocks noGrp="1"/>
          </p:cNvSpPr>
          <p:nvPr>
            <p:ph type="body" sz="quarter" idx="10" hasCustomPrompt="1"/>
          </p:nvPr>
        </p:nvSpPr>
        <p:spPr>
          <a:xfrm rot="21366747">
            <a:off x="114199" y="2677493"/>
            <a:ext cx="4538412" cy="704850"/>
          </a:xfrm>
        </p:spPr>
        <p:txBody>
          <a:bodyPr>
            <a:noAutofit/>
          </a:bodyPr>
          <a:lstStyle>
            <a:lvl1pPr marL="0" indent="0" algn="ctr">
              <a:buNone/>
              <a:defRPr sz="5000" b="1">
                <a:solidFill>
                  <a:srgbClr val="B58B6F"/>
                </a:solidFill>
                <a:latin typeface="微软雅黑" panose="020B0503020204020204" pitchFamily="34" charset="-122"/>
                <a:ea typeface="微软雅黑" panose="020B0503020204020204" pitchFamily="34" charset="-122"/>
              </a:defRPr>
            </a:lvl1pPr>
          </a:lstStyle>
          <a:p>
            <a:pPr lvl="0"/>
            <a:r>
              <a:rPr lang="en-US" altLang="zh-CN" dirty="0" smtClean="0"/>
              <a:t>ONE</a:t>
            </a:r>
          </a:p>
        </p:txBody>
      </p:sp>
      <p:sp>
        <p:nvSpPr>
          <p:cNvPr id="8" name="文本占位符 2"/>
          <p:cNvSpPr>
            <a:spLocks noGrp="1"/>
          </p:cNvSpPr>
          <p:nvPr>
            <p:ph type="body" sz="quarter" idx="11" hasCustomPrompt="1"/>
          </p:nvPr>
        </p:nvSpPr>
        <p:spPr>
          <a:xfrm>
            <a:off x="4190498" y="2161102"/>
            <a:ext cx="4538412" cy="704850"/>
          </a:xfrm>
        </p:spPr>
        <p:txBody>
          <a:bodyPr/>
          <a:lstStyle>
            <a:lvl1pPr marL="0" indent="0" algn="ctr">
              <a:buNone/>
              <a:defRPr sz="5000" b="1" baseline="0">
                <a:solidFill>
                  <a:srgbClr val="B58B6F"/>
                </a:solidFill>
                <a:latin typeface="微软雅黑" panose="020B0503020204020204" pitchFamily="34" charset="-122"/>
                <a:ea typeface="微软雅黑" panose="020B0503020204020204" pitchFamily="34" charset="-122"/>
              </a:defRPr>
            </a:lvl1pPr>
          </a:lstStyle>
          <a:p>
            <a:pPr lvl="0"/>
            <a:r>
              <a:rPr lang="zh-CN" altLang="en-US" dirty="0" smtClean="0"/>
              <a:t>标题</a:t>
            </a:r>
            <a:endParaRPr lang="en-US" altLang="zh-CN" dirty="0" smtClean="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18"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324853" y="313839"/>
            <a:ext cx="3019927" cy="438580"/>
          </a:xfrm>
          <a:prstGeom prst="rect">
            <a:avLst/>
          </a:prstGeom>
          <a:noFill/>
        </p:spPr>
        <p:txBody>
          <a:bodyPr wrap="square" lIns="68555" tIns="34289" rIns="68555" bIns="34289" rtlCol="0">
            <a:spAutoFit/>
          </a:bodyPr>
          <a:lstStyle>
            <a:defPPr>
              <a:defRPr lang="zh-CN"/>
            </a:defPPr>
            <a:lvl1pPr algn="ctr">
              <a:defRPr sz="2400">
                <a:solidFill>
                  <a:srgbClr val="B58B6F"/>
                </a:solidFill>
                <a:latin typeface="微软雅黑" panose="020B0503020204020204" pitchFamily="34" charset="-122"/>
                <a:ea typeface="微软雅黑" panose="020B0503020204020204" pitchFamily="34" charset="-122"/>
              </a:defRPr>
            </a:lvl1pPr>
          </a:lstStyle>
          <a:p>
            <a:pPr defTabSz="685165"/>
            <a:r>
              <a:rPr lang="zh-CN" altLang="en-US" smtClean="0"/>
              <a:t>教学分析</a:t>
            </a:r>
            <a:endParaRPr lang="zh-CN" altLang="en-US"/>
          </a:p>
        </p:txBody>
      </p:sp>
    </p:spTree>
  </p:cSld>
  <p:clrMapOvr>
    <a:masterClrMapping/>
  </p:clrMapOvr>
  <p:transition spd="slow">
    <p:push dir="u"/>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18"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288757" y="223602"/>
            <a:ext cx="3019927" cy="438580"/>
          </a:xfrm>
          <a:prstGeom prst="rect">
            <a:avLst/>
          </a:prstGeom>
          <a:noFill/>
        </p:spPr>
        <p:txBody>
          <a:bodyPr wrap="square" lIns="68555" tIns="34289" rIns="68555" bIns="34289" rtlCol="0">
            <a:spAutoFit/>
          </a:bodyPr>
          <a:lstStyle>
            <a:defPPr>
              <a:defRPr lang="zh-CN"/>
            </a:defPPr>
            <a:lvl1pPr algn="ctr">
              <a:defRPr sz="2400">
                <a:solidFill>
                  <a:srgbClr val="B58B6F"/>
                </a:solidFill>
                <a:latin typeface="微软雅黑" panose="020B0503020204020204" pitchFamily="34" charset="-122"/>
                <a:ea typeface="微软雅黑" panose="020B0503020204020204" pitchFamily="34" charset="-122"/>
              </a:defRPr>
            </a:lvl1pPr>
          </a:lstStyle>
          <a:p>
            <a:pPr defTabSz="685165"/>
            <a:r>
              <a:rPr lang="zh-CN" altLang="en-US" dirty="0" smtClean="0"/>
              <a:t>教学设计</a:t>
            </a:r>
            <a:endParaRPr lang="zh-CN" altLang="en-US" dirty="0"/>
          </a:p>
        </p:txBody>
      </p:sp>
    </p:spTree>
  </p:cSld>
  <p:clrMapOvr>
    <a:masterClrMapping/>
  </p:clrMapOvr>
  <p:transition spd="slow">
    <p:push dir="u"/>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18"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360946" y="241650"/>
            <a:ext cx="3019927" cy="438580"/>
          </a:xfrm>
          <a:prstGeom prst="rect">
            <a:avLst/>
          </a:prstGeom>
          <a:noFill/>
        </p:spPr>
        <p:txBody>
          <a:bodyPr wrap="square" lIns="68555" tIns="34289" rIns="68555" bIns="34289" rtlCol="0">
            <a:spAutoFit/>
          </a:bodyPr>
          <a:lstStyle>
            <a:defPPr>
              <a:defRPr lang="zh-CN"/>
            </a:defPPr>
            <a:lvl1pPr algn="ctr">
              <a:defRPr sz="2400">
                <a:solidFill>
                  <a:srgbClr val="B58B6F"/>
                </a:solidFill>
                <a:latin typeface="微软雅黑" panose="020B0503020204020204" pitchFamily="34" charset="-122"/>
                <a:ea typeface="微软雅黑" panose="020B0503020204020204" pitchFamily="34" charset="-122"/>
              </a:defRPr>
            </a:lvl1pPr>
          </a:lstStyle>
          <a:p>
            <a:pPr defTabSz="685165"/>
            <a:r>
              <a:rPr lang="zh-CN" altLang="en-US" dirty="0" smtClean="0"/>
              <a:t>教学过程</a:t>
            </a:r>
            <a:endParaRPr lang="zh-CN" altLang="en-US" dirty="0"/>
          </a:p>
        </p:txBody>
      </p:sp>
    </p:spTree>
  </p:cSld>
  <p:clrMapOvr>
    <a:masterClrMapping/>
  </p:clrMapOvr>
  <p:transition spd="slow">
    <p:push dir="u"/>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3" name="矩形 2"/>
          <p:cNvSpPr/>
          <p:nvPr userDrawn="1"/>
        </p:nvSpPr>
        <p:spPr>
          <a:xfrm>
            <a:off x="-13859" y="0"/>
            <a:ext cx="9144000" cy="5143500"/>
          </a:xfrm>
          <a:prstGeom prst="rect">
            <a:avLst/>
          </a:prstGeom>
          <a:solidFill>
            <a:srgbClr val="FFFFA4">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sp>
        <p:nvSpPr>
          <p:cNvPr id="4" name="矩形 3"/>
          <p:cNvSpPr/>
          <p:nvPr userDrawn="1"/>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defTabSz="685165"/>
            <a:endParaRPr lang="zh-CN" altLang="en-US" sz="1400">
              <a:solidFill>
                <a:prstClr val="white"/>
              </a:solidFill>
            </a:endParaRP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rcRect r="1020" b="2684"/>
          <a:stretch>
            <a:fillRect/>
          </a:stretch>
        </p:blipFill>
        <p:spPr>
          <a:xfrm flipH="1">
            <a:off x="7612118" y="3999768"/>
            <a:ext cx="1659947" cy="1143732"/>
          </a:xfrm>
          <a:custGeom>
            <a:avLst/>
            <a:gdLst>
              <a:gd name="connsiteX0" fmla="*/ 4471336 w 9686118"/>
              <a:gd name="connsiteY0" fmla="*/ 0 h 6673902"/>
              <a:gd name="connsiteX1" fmla="*/ 6654217 w 9686118"/>
              <a:gd name="connsiteY1" fmla="*/ 0 h 6673902"/>
              <a:gd name="connsiteX2" fmla="*/ 8172629 w 9686118"/>
              <a:gd name="connsiteY2" fmla="*/ 619943 h 6673902"/>
              <a:gd name="connsiteX3" fmla="*/ 9686118 w 9686118"/>
              <a:gd name="connsiteY3" fmla="*/ 2984771 h 6673902"/>
              <a:gd name="connsiteX4" fmla="*/ 9607291 w 9686118"/>
              <a:gd name="connsiteY4" fmla="*/ 4908164 h 6673902"/>
              <a:gd name="connsiteX5" fmla="*/ 8219925 w 9686118"/>
              <a:gd name="connsiteY5" fmla="*/ 4986992 h 6673902"/>
              <a:gd name="connsiteX6" fmla="*/ 6643373 w 9686118"/>
              <a:gd name="connsiteY6" fmla="*/ 5207709 h 6673902"/>
              <a:gd name="connsiteX7" fmla="*/ 6422656 w 9686118"/>
              <a:gd name="connsiteY7" fmla="*/ 5255006 h 6673902"/>
              <a:gd name="connsiteX8" fmla="*/ 5208711 w 9686118"/>
              <a:gd name="connsiteY8" fmla="*/ 4671681 h 6673902"/>
              <a:gd name="connsiteX9" fmla="*/ 5350601 w 9686118"/>
              <a:gd name="connsiteY9" fmla="*/ 5239240 h 6673902"/>
              <a:gd name="connsiteX10" fmla="*/ 5098353 w 9686118"/>
              <a:gd name="connsiteY10" fmla="*/ 6327061 h 6673902"/>
              <a:gd name="connsiteX11" fmla="*/ 3190725 w 9686118"/>
              <a:gd name="connsiteY11" fmla="*/ 6673902 h 6673902"/>
              <a:gd name="connsiteX12" fmla="*/ 1156973 w 9686118"/>
              <a:gd name="connsiteY12" fmla="*/ 6500481 h 6673902"/>
              <a:gd name="connsiteX13" fmla="*/ 0 w 9686118"/>
              <a:gd name="connsiteY13" fmla="*/ 5624488 h 6673902"/>
              <a:gd name="connsiteX14" fmla="*/ 0 w 9686118"/>
              <a:gd name="connsiteY14" fmla="*/ 4679309 h 6673902"/>
              <a:gd name="connsiteX15" fmla="*/ 4247015 w 9686118"/>
              <a:gd name="connsiteY15" fmla="*/ 4072592 h 6673902"/>
              <a:gd name="connsiteX16" fmla="*/ 4972229 w 9686118"/>
              <a:gd name="connsiteY16" fmla="*/ 3284316 h 6673902"/>
              <a:gd name="connsiteX17" fmla="*/ 4861870 w 9686118"/>
              <a:gd name="connsiteY17" fmla="*/ 2101902 h 6673902"/>
              <a:gd name="connsiteX18" fmla="*/ 4846104 w 9686118"/>
              <a:gd name="connsiteY18" fmla="*/ 1944247 h 6673902"/>
              <a:gd name="connsiteX19" fmla="*/ 4814573 w 9686118"/>
              <a:gd name="connsiteY19" fmla="*/ 1865419 h 6673902"/>
              <a:gd name="connsiteX20" fmla="*/ 4471336 w 9686118"/>
              <a:gd name="connsiteY20" fmla="*/ 0 h 667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86118" h="6673902">
                <a:moveTo>
                  <a:pt x="4471336" y="0"/>
                </a:moveTo>
                <a:lnTo>
                  <a:pt x="6654217" y="0"/>
                </a:lnTo>
                <a:lnTo>
                  <a:pt x="8172629" y="619943"/>
                </a:lnTo>
                <a:lnTo>
                  <a:pt x="9686118" y="2984771"/>
                </a:lnTo>
                <a:lnTo>
                  <a:pt x="9607291" y="4908164"/>
                </a:lnTo>
                <a:lnTo>
                  <a:pt x="8219925" y="4986992"/>
                </a:lnTo>
                <a:lnTo>
                  <a:pt x="6643373" y="5207709"/>
                </a:lnTo>
                <a:cubicBezTo>
                  <a:pt x="6454743" y="5259154"/>
                  <a:pt x="6529871" y="5255006"/>
                  <a:pt x="6422656" y="5255006"/>
                </a:cubicBezTo>
                <a:lnTo>
                  <a:pt x="5208711" y="4671681"/>
                </a:lnTo>
                <a:lnTo>
                  <a:pt x="5350601" y="5239240"/>
                </a:lnTo>
                <a:lnTo>
                  <a:pt x="5098353" y="6327061"/>
                </a:lnTo>
                <a:lnTo>
                  <a:pt x="3190725" y="6673902"/>
                </a:lnTo>
                <a:lnTo>
                  <a:pt x="1156973" y="6500481"/>
                </a:lnTo>
                <a:lnTo>
                  <a:pt x="0" y="5624488"/>
                </a:lnTo>
                <a:lnTo>
                  <a:pt x="0" y="4679309"/>
                </a:lnTo>
                <a:lnTo>
                  <a:pt x="4247015" y="4072592"/>
                </a:lnTo>
                <a:lnTo>
                  <a:pt x="4972229" y="3284316"/>
                </a:lnTo>
                <a:lnTo>
                  <a:pt x="4861870" y="2101902"/>
                </a:lnTo>
                <a:cubicBezTo>
                  <a:pt x="4856615" y="2049350"/>
                  <a:pt x="4857170" y="1995888"/>
                  <a:pt x="4846104" y="1944247"/>
                </a:cubicBezTo>
                <a:cubicBezTo>
                  <a:pt x="4812223" y="1786136"/>
                  <a:pt x="4814573" y="1924890"/>
                  <a:pt x="4814573" y="1865419"/>
                </a:cubicBezTo>
                <a:lnTo>
                  <a:pt x="4471336" y="0"/>
                </a:lnTo>
                <a:close/>
              </a:path>
            </a:pathLst>
          </a:custGeom>
        </p:spPr>
      </p:pic>
      <p:sp>
        <p:nvSpPr>
          <p:cNvPr id="2" name="文本框 1"/>
          <p:cNvSpPr txBox="1"/>
          <p:nvPr userDrawn="1"/>
        </p:nvSpPr>
        <p:spPr>
          <a:xfrm>
            <a:off x="-505327" y="205580"/>
            <a:ext cx="3019927" cy="346247"/>
          </a:xfrm>
          <a:prstGeom prst="rect">
            <a:avLst/>
          </a:prstGeom>
          <a:noFill/>
        </p:spPr>
        <p:txBody>
          <a:bodyPr wrap="square" lIns="68555" tIns="34289" rIns="68555" bIns="34289" rtlCol="0">
            <a:spAutoFit/>
          </a:bodyPr>
          <a:lstStyle/>
          <a:p>
            <a:pPr algn="ctr" defTabSz="685165"/>
            <a:r>
              <a:rPr lang="zh-CN" altLang="en-US" dirty="0" smtClean="0">
                <a:solidFill>
                  <a:srgbClr val="B58B6F"/>
                </a:solidFill>
                <a:latin typeface="微软雅黑" panose="020B0503020204020204" pitchFamily="34" charset="-122"/>
                <a:ea typeface="微软雅黑" panose="020B0503020204020204" pitchFamily="34" charset="-122"/>
              </a:rPr>
              <a:t>教学反思</a:t>
            </a:r>
            <a:endParaRPr lang="zh-CN" altLang="en-US" dirty="0">
              <a:solidFill>
                <a:srgbClr val="B58B6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94"/>
            <a:ext cx="4629150" cy="3655219"/>
          </a:xfrm>
        </p:spPr>
        <p:txBody>
          <a:bodyPr/>
          <a:lstStyle>
            <a:lvl1pPr marL="0" indent="0">
              <a:buNone/>
              <a:defRPr sz="2400"/>
            </a:lvl1pPr>
            <a:lvl2pPr marL="342900" indent="0">
              <a:buNone/>
              <a:defRPr sz="2100"/>
            </a:lvl2pPr>
            <a:lvl3pPr marL="685800" indent="0">
              <a:buNone/>
              <a:defRPr sz="1800"/>
            </a:lvl3pPr>
            <a:lvl4pPr marL="1028065" indent="0">
              <a:buNone/>
              <a:defRPr sz="1500"/>
            </a:lvl4pPr>
            <a:lvl5pPr marL="1370965" indent="0">
              <a:buNone/>
              <a:defRPr sz="1500"/>
            </a:lvl5pPr>
            <a:lvl6pPr marL="1713865" indent="0">
              <a:buNone/>
              <a:defRPr sz="1500"/>
            </a:lvl6pPr>
            <a:lvl7pPr marL="2056765" indent="0">
              <a:buNone/>
              <a:defRPr sz="1500"/>
            </a:lvl7pPr>
            <a:lvl8pPr marL="2399030" indent="0">
              <a:buNone/>
              <a:defRPr sz="1500"/>
            </a:lvl8pPr>
            <a:lvl9pPr marL="2741930" indent="0">
              <a:buNone/>
              <a:defRPr sz="1500"/>
            </a:lvl9pPr>
          </a:lstStyle>
          <a:p>
            <a:endParaRPr lang="zh-CN" altLang="en-US"/>
          </a:p>
        </p:txBody>
      </p:sp>
      <p:sp>
        <p:nvSpPr>
          <p:cNvPr id="4" name="文本占位符 3"/>
          <p:cNvSpPr>
            <a:spLocks noGrp="1"/>
          </p:cNvSpPr>
          <p:nvPr>
            <p:ph type="body" sz="half" idx="2"/>
          </p:nvPr>
        </p:nvSpPr>
        <p:spPr>
          <a:xfrm>
            <a:off x="629841" y="1543052"/>
            <a:ext cx="2949178" cy="2858691"/>
          </a:xfrm>
        </p:spPr>
        <p:txBody>
          <a:bodyPr/>
          <a:lstStyle>
            <a:lvl1pPr marL="0" indent="0">
              <a:buNone/>
              <a:defRPr sz="1200"/>
            </a:lvl1pPr>
            <a:lvl2pPr marL="342900" indent="0">
              <a:buNone/>
              <a:defRPr sz="1100"/>
            </a:lvl2pPr>
            <a:lvl3pPr marL="685800" indent="0">
              <a:buNone/>
              <a:defRPr sz="900"/>
            </a:lvl3pPr>
            <a:lvl4pPr marL="1028065" indent="0">
              <a:buNone/>
              <a:defRPr sz="800"/>
            </a:lvl4pPr>
            <a:lvl5pPr marL="1370965" indent="0">
              <a:buNone/>
              <a:defRPr sz="800"/>
            </a:lvl5pPr>
            <a:lvl6pPr marL="1713865" indent="0">
              <a:buNone/>
              <a:defRPr sz="800"/>
            </a:lvl6pPr>
            <a:lvl7pPr marL="2056765" indent="0">
              <a:buNone/>
              <a:defRPr sz="800"/>
            </a:lvl7pPr>
            <a:lvl8pPr marL="2399030" indent="0">
              <a:buNone/>
              <a:defRPr sz="800"/>
            </a:lvl8pPr>
            <a:lvl9pPr marL="274193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69"/>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68" y="273869"/>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2"/>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71267" tIns="35630" rIns="71267" bIns="35630"/>
          <a:lstStyle>
            <a:lvl1pPr marL="0" indent="0" algn="ctr">
              <a:buNone/>
              <a:defRPr sz="8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091"/>
            <a:ext cx="3383973" cy="323835"/>
          </a:xfrm>
          <a:prstGeom prst="rect">
            <a:avLst/>
          </a:prstGeom>
        </p:spPr>
        <p:txBody>
          <a:bodyPr vert="horz" lIns="0" tIns="30377" rIns="0" bIns="30377" anchor="ctr"/>
          <a:lstStyle>
            <a:lvl1pPr marL="0" indent="0" algn="ctr">
              <a:lnSpc>
                <a:spcPct val="100000"/>
              </a:lnSpc>
              <a:spcBef>
                <a:spcPts val="0"/>
              </a:spcBef>
              <a:buNone/>
              <a:defRPr sz="3200" b="1">
                <a:solidFill>
                  <a:schemeClr val="bg1"/>
                </a:solidFill>
                <a:latin typeface="Lato Hairline"/>
                <a:cs typeface="Lato Hairline"/>
              </a:defRPr>
            </a:lvl1pPr>
          </a:lstStyle>
          <a:p>
            <a:pPr lvl="0"/>
            <a:r>
              <a:rPr lang="es-ES_tradnl" dirty="0" smtClean="0"/>
              <a:t>TITLE HERE</a:t>
            </a:r>
          </a:p>
        </p:txBody>
      </p:sp>
      <p:sp>
        <p:nvSpPr>
          <p:cNvPr id="9" name="Text Placeholder 7"/>
          <p:cNvSpPr>
            <a:spLocks noGrp="1"/>
          </p:cNvSpPr>
          <p:nvPr>
            <p:ph type="body" sz="quarter" idx="11" hasCustomPrompt="1"/>
          </p:nvPr>
        </p:nvSpPr>
        <p:spPr>
          <a:xfrm>
            <a:off x="2966029" y="3288940"/>
            <a:ext cx="3383973" cy="171338"/>
          </a:xfrm>
          <a:prstGeom prst="rect">
            <a:avLst/>
          </a:prstGeom>
        </p:spPr>
        <p:txBody>
          <a:bodyPr vert="horz" lIns="0" tIns="30377" rIns="0" bIns="30377" anchor="ctr"/>
          <a:lstStyle>
            <a:lvl1pPr marL="0" indent="0" algn="ctr">
              <a:lnSpc>
                <a:spcPct val="100000"/>
              </a:lnSpc>
              <a:spcBef>
                <a:spcPts val="0"/>
              </a:spcBef>
              <a:spcAft>
                <a:spcPts val="0"/>
              </a:spcAft>
              <a:buNone/>
              <a:defRPr sz="14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2981403" y="3613370"/>
            <a:ext cx="3366029" cy="1152651"/>
          </a:xfrm>
          <a:prstGeom prst="rect">
            <a:avLst/>
          </a:prstGeom>
        </p:spPr>
        <p:txBody>
          <a:bodyPr vert="horz" lIns="0" tIns="0" rIns="0" bIns="0"/>
          <a:lstStyle>
            <a:lvl1pPr marL="0" indent="0" algn="ctr">
              <a:lnSpc>
                <a:spcPct val="130000"/>
              </a:lnSpc>
              <a:buNone/>
              <a:defRPr sz="11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D799173-F3F4-4E0E-8670-75A3D2B8A385}"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3" name="页脚占位符 2"/>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4" name="灯片编号占位符 3"/>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067D0B50-B126-4D45-890F-7454FA6EC450}"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804940">
            <a:off x="-253998" y="-57150"/>
            <a:ext cx="176847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5402" y="3954535"/>
            <a:ext cx="178593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7"/>
            <a:ext cx="7886700" cy="994172"/>
          </a:xfrm>
          <a:prstGeom prst="rect">
            <a:avLst/>
          </a:prstGeom>
        </p:spPr>
        <p:txBody>
          <a:bodyPr lIns="64970" tIns="32507" rIns="64970" bIns="32507"/>
          <a:lstStyle/>
          <a:p>
            <a:r>
              <a:rPr lang="zh-CN" altLang="en-US"/>
              <a:t>单击此处编辑母版标题样式</a:t>
            </a:r>
          </a:p>
        </p:txBody>
      </p:sp>
      <p:sp>
        <p:nvSpPr>
          <p:cNvPr id="3" name="日期占位符 2"/>
          <p:cNvSpPr>
            <a:spLocks noGrp="1"/>
          </p:cNvSpPr>
          <p:nvPr>
            <p:ph type="dt" sz="half" idx="10"/>
          </p:nvPr>
        </p:nvSpPr>
        <p:spPr>
          <a:xfrm>
            <a:off x="6286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AF229B13-E6F2-4901-9E39-DB9D3DBC7071}" type="datetimeFigureOut">
              <a:rPr lang="zh-CN" altLang="en-US">
                <a:solidFill>
                  <a:prstClr val="black"/>
                </a:solidFill>
                <a:latin typeface="Calibri" panose="020F0502020204030204" pitchFamily="34" charset="0"/>
                <a:ea typeface="宋体" panose="02010600030101010101" pitchFamily="2" charset="-122"/>
              </a:r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4" name="页脚占位符 3"/>
          <p:cNvSpPr>
            <a:spLocks noGrp="1"/>
          </p:cNvSpPr>
          <p:nvPr>
            <p:ph type="ftr" sz="quarter" idx="11"/>
          </p:nvPr>
        </p:nvSpPr>
        <p:spPr>
          <a:xfrm>
            <a:off x="3028950" y="4767265"/>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5" name="灯片编号占位符 4"/>
          <p:cNvSpPr>
            <a:spLocks noGrp="1"/>
          </p:cNvSpPr>
          <p:nvPr>
            <p:ph type="sldNum" sz="quarter" idx="12"/>
          </p:nvPr>
        </p:nvSpPr>
        <p:spPr>
          <a:xfrm>
            <a:off x="6457950" y="4767265"/>
            <a:ext cx="2057400" cy="273050"/>
          </a:xfrm>
          <a:prstGeom prst="rect">
            <a:avLst/>
          </a:prstGeom>
        </p:spPr>
        <p:txBody>
          <a:bodyPr lIns="64970" tIns="32507" rIns="64970" bIns="32507"/>
          <a:lstStyle>
            <a:lvl1pPr>
              <a:defRPr/>
            </a:lvl1pPr>
          </a:lstStyle>
          <a:p>
            <a:pPr fontAlgn="base">
              <a:spcBef>
                <a:spcPct val="0"/>
              </a:spcBef>
              <a:spcAft>
                <a:spcPct val="0"/>
              </a:spcAft>
              <a:defRPr/>
            </a:pPr>
            <a:fld id="{4955BAA1-CCB3-4086-B778-CD04E1BE991D}" type="slidenum">
              <a:rPr lang="zh-CN" altLang="en-US">
                <a:solidFill>
                  <a:prstClr val="black"/>
                </a:solidFill>
                <a:latin typeface="Calibri" panose="020F0502020204030204" pitchFamily="34" charset="0"/>
                <a:ea typeface="宋体" panose="02010600030101010101" pitchFamily="2" charset="-122"/>
              </a:rPr>
              <a:t>‹#›</a:t>
            </a:fld>
            <a:endParaRPr lang="zh-CN" altLang="en-US">
              <a:solidFill>
                <a:prstClr val="black"/>
              </a:solidFill>
              <a:latin typeface="Calibri" panose="020F0502020204030204" pitchFamily="34" charset="0"/>
              <a:ea typeface="宋体" panose="02010600030101010101" pitchFamily="2" charset="-122"/>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77"/>
            <a:ext cx="2057400" cy="273050"/>
          </a:xfrm>
          <a:prstGeom prst="rect">
            <a:avLst/>
          </a:prstGeom>
        </p:spPr>
        <p:txBody>
          <a:bodyPr lIns="64970" tIns="32507" rIns="64970" bIns="32507"/>
          <a:lstStyle>
            <a:lvl1pPr>
              <a:defRPr/>
            </a:lvl1pPr>
          </a:lstStyle>
          <a:p>
            <a:pPr fontAlgn="base">
              <a:spcBef>
                <a:spcPct val="0"/>
              </a:spcBef>
              <a:spcAft>
                <a:spcPct val="0"/>
              </a:spcAft>
              <a:defRPr/>
            </a:pPr>
            <a:fld id="{4D799173-F3F4-4E0E-8670-75A3D2B8A385}" type="datetimeFigureOut">
              <a:rPr lang="zh-CN" altLang="en-US">
                <a:solidFill>
                  <a:prstClr val="black"/>
                </a:solidFill>
                <a:latin typeface="Calibri" panose="020F0502020204030204" pitchFamily="34" charset="0"/>
                <a:ea typeface="宋体" panose="02010600030101010101" pitchFamily="2" charset="-122"/>
              </a:rPr>
              <a:pPr fontAlgn="base">
                <a:spcBef>
                  <a:spcPct val="0"/>
                </a:spcBef>
                <a:spcAft>
                  <a:spcPct val="0"/>
                </a:spcAft>
                <a:defRPr/>
              </a:pPr>
              <a:t>2019/7/4</a:t>
            </a:fld>
            <a:endParaRPr lang="zh-CN" altLang="en-US">
              <a:solidFill>
                <a:prstClr val="black"/>
              </a:solidFill>
              <a:latin typeface="Calibri" panose="020F0502020204030204" pitchFamily="34" charset="0"/>
              <a:ea typeface="宋体" panose="02010600030101010101" pitchFamily="2" charset="-122"/>
            </a:endParaRPr>
          </a:p>
        </p:txBody>
      </p:sp>
      <p:sp>
        <p:nvSpPr>
          <p:cNvPr id="3" name="页脚占位符 2"/>
          <p:cNvSpPr>
            <a:spLocks noGrp="1"/>
          </p:cNvSpPr>
          <p:nvPr>
            <p:ph type="ftr" sz="quarter" idx="11"/>
          </p:nvPr>
        </p:nvSpPr>
        <p:spPr>
          <a:xfrm>
            <a:off x="3028950" y="4767277"/>
            <a:ext cx="3086100" cy="273050"/>
          </a:xfrm>
          <a:prstGeom prst="rect">
            <a:avLst/>
          </a:prstGeom>
        </p:spPr>
        <p:txBody>
          <a:bodyPr lIns="64970" tIns="32507" rIns="64970" bIns="32507"/>
          <a:lstStyle>
            <a:lvl1pPr>
              <a:defRPr/>
            </a:lvl1pPr>
          </a:lstStyle>
          <a:p>
            <a:pPr fontAlgn="base">
              <a:spcBef>
                <a:spcPct val="0"/>
              </a:spcBef>
              <a:spcAft>
                <a:spcPct val="0"/>
              </a:spcAft>
              <a:defRPr/>
            </a:pPr>
            <a:endParaRPr lang="zh-CN" altLang="en-US">
              <a:solidFill>
                <a:prstClr val="black"/>
              </a:solidFill>
              <a:latin typeface="Calibri" panose="020F0502020204030204" pitchFamily="34" charset="0"/>
              <a:ea typeface="宋体" panose="02010600030101010101" pitchFamily="2" charset="-122"/>
            </a:endParaRPr>
          </a:p>
        </p:txBody>
      </p:sp>
      <p:sp>
        <p:nvSpPr>
          <p:cNvPr id="4" name="灯片编号占位符 3"/>
          <p:cNvSpPr>
            <a:spLocks noGrp="1"/>
          </p:cNvSpPr>
          <p:nvPr>
            <p:ph type="sldNum" sz="quarter" idx="12"/>
          </p:nvPr>
        </p:nvSpPr>
        <p:spPr>
          <a:xfrm>
            <a:off x="6457950" y="4767277"/>
            <a:ext cx="2057400" cy="273050"/>
          </a:xfrm>
          <a:prstGeom prst="rect">
            <a:avLst/>
          </a:prstGeom>
        </p:spPr>
        <p:txBody>
          <a:bodyPr lIns="64970" tIns="32507" rIns="64970" bIns="32507"/>
          <a:lstStyle>
            <a:lvl1pPr>
              <a:defRPr/>
            </a:lvl1pPr>
          </a:lstStyle>
          <a:p>
            <a:pPr fontAlgn="base">
              <a:spcBef>
                <a:spcPct val="0"/>
              </a:spcBef>
              <a:spcAft>
                <a:spcPct val="0"/>
              </a:spcAft>
              <a:defRPr/>
            </a:pPr>
            <a:fld id="{067D0B50-B126-4D45-890F-7454FA6EC450}" type="slidenum">
              <a:rPr lang="zh-CN" altLang="en-US">
                <a:solidFill>
                  <a:prstClr val="black"/>
                </a:solidFill>
                <a:latin typeface="Calibri" panose="020F0502020204030204" pitchFamily="34" charset="0"/>
                <a:ea typeface="宋体" panose="02010600030101010101" pitchFamily="2" charset="-122"/>
              </a:rPr>
              <a:pPr fontAlgn="base">
                <a:spcBef>
                  <a:spcPct val="0"/>
                </a:spcBef>
                <a:spcAft>
                  <a:spcPct val="0"/>
                </a:spcAft>
                <a:defRPr/>
              </a:pPr>
              <a:t>‹#›</a:t>
            </a:fld>
            <a:endParaRPr lang="zh-CN" altLang="en-US">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75111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76"/>
            <a:ext cx="2057400" cy="273050"/>
          </a:xfrm>
          <a:prstGeom prst="rect">
            <a:avLst/>
          </a:prstGeom>
        </p:spPr>
        <p:txBody>
          <a:bodyPr lIns="65015" tIns="32507" rIns="65015" bIns="32507"/>
          <a:lstStyle>
            <a:lvl1pPr>
              <a:defRPr/>
            </a:lvl1pPr>
          </a:lstStyle>
          <a:p>
            <a:pPr defTabSz="914400" fontAlgn="base">
              <a:spcBef>
                <a:spcPct val="0"/>
              </a:spcBef>
              <a:spcAft>
                <a:spcPct val="0"/>
              </a:spcAft>
              <a:defRPr/>
            </a:pPr>
            <a:fld id="{4D799173-F3F4-4E0E-8670-75A3D2B8A385}" type="datetimeFigureOut">
              <a:rPr lang="zh-CN" altLang="en-US">
                <a:solidFill>
                  <a:prstClr val="black"/>
                </a:solidFill>
                <a:latin typeface="Calibri" pitchFamily="34" charset="0"/>
                <a:ea typeface="宋体" pitchFamily="2" charset="-122"/>
              </a:rPr>
              <a:pPr defTabSz="914400" fontAlgn="base">
                <a:spcBef>
                  <a:spcPct val="0"/>
                </a:spcBef>
                <a:spcAft>
                  <a:spcPct val="0"/>
                </a:spcAft>
                <a:defRPr/>
              </a:pPr>
              <a:t>2019/7/4</a:t>
            </a:fld>
            <a:endParaRPr lang="zh-CN" altLang="en-US">
              <a:solidFill>
                <a:prstClr val="black"/>
              </a:solidFill>
              <a:latin typeface="Calibri" pitchFamily="34" charset="0"/>
              <a:ea typeface="宋体" pitchFamily="2" charset="-122"/>
            </a:endParaRPr>
          </a:p>
        </p:txBody>
      </p:sp>
      <p:sp>
        <p:nvSpPr>
          <p:cNvPr id="3" name="页脚占位符 2"/>
          <p:cNvSpPr>
            <a:spLocks noGrp="1"/>
          </p:cNvSpPr>
          <p:nvPr>
            <p:ph type="ftr" sz="quarter" idx="11"/>
          </p:nvPr>
        </p:nvSpPr>
        <p:spPr>
          <a:xfrm>
            <a:off x="3028950" y="4767276"/>
            <a:ext cx="3086100" cy="273050"/>
          </a:xfrm>
          <a:prstGeom prst="rect">
            <a:avLst/>
          </a:prstGeom>
        </p:spPr>
        <p:txBody>
          <a:bodyPr lIns="65015" tIns="32507" rIns="65015" bIns="32507"/>
          <a:lstStyle>
            <a:lvl1pPr>
              <a:defRPr/>
            </a:lvl1pPr>
          </a:lstStyle>
          <a:p>
            <a:pPr defTabSz="914400" fontAlgn="base">
              <a:spcBef>
                <a:spcPct val="0"/>
              </a:spcBef>
              <a:spcAft>
                <a:spcPct val="0"/>
              </a:spcAft>
              <a:defRPr/>
            </a:pPr>
            <a:endParaRPr lang="zh-CN" altLang="en-US">
              <a:solidFill>
                <a:prstClr val="black"/>
              </a:solidFill>
              <a:latin typeface="Calibri" pitchFamily="34" charset="0"/>
              <a:ea typeface="宋体" pitchFamily="2" charset="-122"/>
            </a:endParaRPr>
          </a:p>
        </p:txBody>
      </p:sp>
      <p:sp>
        <p:nvSpPr>
          <p:cNvPr id="4" name="灯片编号占位符 3"/>
          <p:cNvSpPr>
            <a:spLocks noGrp="1"/>
          </p:cNvSpPr>
          <p:nvPr>
            <p:ph type="sldNum" sz="quarter" idx="12"/>
          </p:nvPr>
        </p:nvSpPr>
        <p:spPr>
          <a:xfrm>
            <a:off x="6457950" y="4767276"/>
            <a:ext cx="2057400" cy="273050"/>
          </a:xfrm>
          <a:prstGeom prst="rect">
            <a:avLst/>
          </a:prstGeom>
        </p:spPr>
        <p:txBody>
          <a:bodyPr lIns="65015" tIns="32507" rIns="65015" bIns="32507"/>
          <a:lstStyle>
            <a:lvl1pPr>
              <a:defRPr/>
            </a:lvl1pPr>
          </a:lstStyle>
          <a:p>
            <a:pPr defTabSz="914400" fontAlgn="base">
              <a:spcBef>
                <a:spcPct val="0"/>
              </a:spcBef>
              <a:spcAft>
                <a:spcPct val="0"/>
              </a:spcAft>
              <a:defRPr/>
            </a:pPr>
            <a:fld id="{067D0B50-B126-4D45-890F-7454FA6EC450}" type="slidenum">
              <a:rPr lang="zh-CN" altLang="en-US">
                <a:solidFill>
                  <a:prstClr val="black"/>
                </a:solidFill>
                <a:latin typeface="Calibri" pitchFamily="34" charset="0"/>
                <a:ea typeface="宋体" pitchFamily="2" charset="-122"/>
              </a:rPr>
              <a:pPr defTabSz="914400" fontAlgn="base">
                <a:spcBef>
                  <a:spcPct val="0"/>
                </a:spcBef>
                <a:spcAft>
                  <a:spcPct val="0"/>
                </a:spcAft>
                <a:defRPr/>
              </a:pPr>
              <a:t>‹#›</a:t>
            </a:fld>
            <a:endParaRPr lang="zh-CN" altLang="en-US">
              <a:solidFill>
                <a:prstClr val="black"/>
              </a:solidFill>
              <a:latin typeface="Calibri" pitchFamily="34" charset="0"/>
              <a:ea typeface="宋体" pitchFamily="2" charset="-122"/>
            </a:endParaRPr>
          </a:p>
        </p:txBody>
      </p:sp>
    </p:spTree>
    <p:extLst>
      <p:ext uri="{BB962C8B-B14F-4D97-AF65-F5344CB8AC3E}">
        <p14:creationId xmlns:p14="http://schemas.microsoft.com/office/powerpoint/2010/main" val="19024730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804940">
            <a:off x="-253998" y="-57150"/>
            <a:ext cx="176847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5402" y="3954522"/>
            <a:ext cx="178593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78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7"/>
            <a:ext cx="7886700" cy="994172"/>
          </a:xfrm>
          <a:prstGeom prst="rect">
            <a:avLst/>
          </a:prstGeom>
        </p:spPr>
        <p:txBody>
          <a:bodyPr lIns="65015" tIns="32507" rIns="65015" bIns="32507"/>
          <a:lstStyle/>
          <a:p>
            <a:r>
              <a:rPr lang="zh-CN" altLang="en-US"/>
              <a:t>单击此处编辑母版标题样式</a:t>
            </a:r>
          </a:p>
        </p:txBody>
      </p:sp>
      <p:sp>
        <p:nvSpPr>
          <p:cNvPr id="3" name="日期占位符 2"/>
          <p:cNvSpPr>
            <a:spLocks noGrp="1"/>
          </p:cNvSpPr>
          <p:nvPr>
            <p:ph type="dt" sz="half" idx="10"/>
          </p:nvPr>
        </p:nvSpPr>
        <p:spPr>
          <a:xfrm>
            <a:off x="628650" y="4767276"/>
            <a:ext cx="2057400" cy="273050"/>
          </a:xfrm>
          <a:prstGeom prst="rect">
            <a:avLst/>
          </a:prstGeom>
        </p:spPr>
        <p:txBody>
          <a:bodyPr lIns="65015" tIns="32507" rIns="65015" bIns="32507"/>
          <a:lstStyle>
            <a:lvl1pPr>
              <a:defRPr/>
            </a:lvl1pPr>
          </a:lstStyle>
          <a:p>
            <a:pPr defTabSz="914400" fontAlgn="base">
              <a:spcBef>
                <a:spcPct val="0"/>
              </a:spcBef>
              <a:spcAft>
                <a:spcPct val="0"/>
              </a:spcAft>
              <a:defRPr/>
            </a:pPr>
            <a:fld id="{AF229B13-E6F2-4901-9E39-DB9D3DBC7071}" type="datetimeFigureOut">
              <a:rPr lang="zh-CN" altLang="en-US">
                <a:solidFill>
                  <a:prstClr val="black"/>
                </a:solidFill>
                <a:latin typeface="Calibri" pitchFamily="34" charset="0"/>
                <a:ea typeface="宋体" pitchFamily="2" charset="-122"/>
              </a:rPr>
              <a:pPr defTabSz="914400" fontAlgn="base">
                <a:spcBef>
                  <a:spcPct val="0"/>
                </a:spcBef>
                <a:spcAft>
                  <a:spcPct val="0"/>
                </a:spcAft>
                <a:defRPr/>
              </a:pPr>
              <a:t>2019/7/4</a:t>
            </a:fld>
            <a:endParaRPr lang="zh-CN" altLang="en-US">
              <a:solidFill>
                <a:prstClr val="black"/>
              </a:solidFill>
              <a:latin typeface="Calibri" pitchFamily="34" charset="0"/>
              <a:ea typeface="宋体" pitchFamily="2" charset="-122"/>
            </a:endParaRPr>
          </a:p>
        </p:txBody>
      </p:sp>
      <p:sp>
        <p:nvSpPr>
          <p:cNvPr id="4" name="页脚占位符 3"/>
          <p:cNvSpPr>
            <a:spLocks noGrp="1"/>
          </p:cNvSpPr>
          <p:nvPr>
            <p:ph type="ftr" sz="quarter" idx="11"/>
          </p:nvPr>
        </p:nvSpPr>
        <p:spPr>
          <a:xfrm>
            <a:off x="3028950" y="4767276"/>
            <a:ext cx="3086100" cy="273050"/>
          </a:xfrm>
          <a:prstGeom prst="rect">
            <a:avLst/>
          </a:prstGeom>
        </p:spPr>
        <p:txBody>
          <a:bodyPr lIns="65015" tIns="32507" rIns="65015" bIns="32507"/>
          <a:lstStyle>
            <a:lvl1pPr>
              <a:defRPr/>
            </a:lvl1pPr>
          </a:lstStyle>
          <a:p>
            <a:pPr defTabSz="914400" fontAlgn="base">
              <a:spcBef>
                <a:spcPct val="0"/>
              </a:spcBef>
              <a:spcAft>
                <a:spcPct val="0"/>
              </a:spcAft>
              <a:defRPr/>
            </a:pPr>
            <a:endParaRPr lang="zh-CN" altLang="en-US">
              <a:solidFill>
                <a:prstClr val="black"/>
              </a:solidFill>
              <a:latin typeface="Calibri" pitchFamily="34" charset="0"/>
              <a:ea typeface="宋体" pitchFamily="2" charset="-122"/>
            </a:endParaRPr>
          </a:p>
        </p:txBody>
      </p:sp>
      <p:sp>
        <p:nvSpPr>
          <p:cNvPr id="5" name="灯片编号占位符 4"/>
          <p:cNvSpPr>
            <a:spLocks noGrp="1"/>
          </p:cNvSpPr>
          <p:nvPr>
            <p:ph type="sldNum" sz="quarter" idx="12"/>
          </p:nvPr>
        </p:nvSpPr>
        <p:spPr>
          <a:xfrm>
            <a:off x="6457950" y="4767276"/>
            <a:ext cx="2057400" cy="273050"/>
          </a:xfrm>
          <a:prstGeom prst="rect">
            <a:avLst/>
          </a:prstGeom>
        </p:spPr>
        <p:txBody>
          <a:bodyPr lIns="65015" tIns="32507" rIns="65015" bIns="32507"/>
          <a:lstStyle>
            <a:lvl1pPr>
              <a:defRPr/>
            </a:lvl1pPr>
          </a:lstStyle>
          <a:p>
            <a:pPr defTabSz="914400" fontAlgn="base">
              <a:spcBef>
                <a:spcPct val="0"/>
              </a:spcBef>
              <a:spcAft>
                <a:spcPct val="0"/>
              </a:spcAft>
              <a:defRPr/>
            </a:pPr>
            <a:fld id="{4955BAA1-CCB3-4086-B778-CD04E1BE991D}" type="slidenum">
              <a:rPr lang="zh-CN" altLang="en-US">
                <a:solidFill>
                  <a:prstClr val="black"/>
                </a:solidFill>
                <a:latin typeface="Calibri" pitchFamily="34" charset="0"/>
                <a:ea typeface="宋体" pitchFamily="2" charset="-122"/>
              </a:rPr>
              <a:pPr defTabSz="914400" fontAlgn="base">
                <a:spcBef>
                  <a:spcPct val="0"/>
                </a:spcBef>
                <a:spcAft>
                  <a:spcPct val="0"/>
                </a:spcAft>
                <a:defRPr/>
              </a:pPr>
              <a:t>‹#›</a:t>
            </a:fld>
            <a:endParaRPr lang="zh-CN" altLang="en-US">
              <a:solidFill>
                <a:prstClr val="black"/>
              </a:solidFill>
              <a:latin typeface="Calibri" pitchFamily="34" charset="0"/>
              <a:ea typeface="宋体" pitchFamily="2" charset="-122"/>
            </a:endParaRPr>
          </a:p>
        </p:txBody>
      </p:sp>
    </p:spTree>
    <p:extLst>
      <p:ext uri="{BB962C8B-B14F-4D97-AF65-F5344CB8AC3E}">
        <p14:creationId xmlns:p14="http://schemas.microsoft.com/office/powerpoint/2010/main" val="2979794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5.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6.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4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lIns="64970" tIns="32507" rIns="64970" bIns="32507" anchor="ctr"/>
          <a:lstStyle/>
          <a:p>
            <a:pPr algn="ctr" fontAlgn="base">
              <a:spcBef>
                <a:spcPct val="0"/>
              </a:spcBef>
              <a:spcAft>
                <a:spcPct val="0"/>
              </a:spcAft>
              <a:defRPr/>
            </a:pP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100" kern="1200">
          <a:solidFill>
            <a:schemeClr val="tx1"/>
          </a:solidFill>
          <a:latin typeface="+mj-lt"/>
          <a:ea typeface="+mj-ea"/>
          <a:cs typeface="+mj-cs"/>
        </a:defRPr>
      </a:lvl1pPr>
      <a:lvl2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5pPr>
      <a:lvl6pPr marL="32512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6pPr>
      <a:lvl7pPr marL="64960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7pPr>
      <a:lvl8pPr marL="97472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8pPr>
      <a:lvl9pPr marL="129921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9pPr>
    </p:titleStyle>
    <p:bodyStyle>
      <a:lvl1pPr marL="161925" indent="-161925" algn="l" rtl="0" eaLnBrk="0" fontAlgn="base" hangingPunct="0">
        <a:lnSpc>
          <a:spcPct val="90000"/>
        </a:lnSpc>
        <a:spcBef>
          <a:spcPts val="715"/>
        </a:spcBef>
        <a:spcAft>
          <a:spcPct val="0"/>
        </a:spcAft>
        <a:buFont typeface="Arial" panose="020B0604020202020204" pitchFamily="34" charset="0"/>
        <a:buChar char="•"/>
        <a:defRPr sz="2000" kern="1200">
          <a:solidFill>
            <a:schemeClr val="tx1"/>
          </a:solidFill>
          <a:latin typeface="+mn-lt"/>
          <a:ea typeface="+mn-ea"/>
          <a:cs typeface="+mn-cs"/>
        </a:defRPr>
      </a:lvl1pPr>
      <a:lvl2pPr marL="487045" indent="-161925" algn="l" rtl="0" eaLnBrk="0" fontAlgn="base" hangingPunct="0">
        <a:lnSpc>
          <a:spcPct val="90000"/>
        </a:lnSpc>
        <a:spcBef>
          <a:spcPts val="350"/>
        </a:spcBef>
        <a:spcAft>
          <a:spcPct val="0"/>
        </a:spcAft>
        <a:buFont typeface="Arial" panose="020B0604020202020204" pitchFamily="34" charset="0"/>
        <a:buChar char="•"/>
        <a:defRPr sz="1700" kern="1200">
          <a:solidFill>
            <a:schemeClr val="tx1"/>
          </a:solidFill>
          <a:latin typeface="+mn-lt"/>
          <a:ea typeface="+mn-ea"/>
          <a:cs typeface="+mn-cs"/>
        </a:defRPr>
      </a:lvl2pPr>
      <a:lvl3pPr marL="810895" indent="-161925" algn="l" rtl="0" eaLnBrk="0" fontAlgn="base" hangingPunct="0">
        <a:lnSpc>
          <a:spcPct val="90000"/>
        </a:lnSpc>
        <a:spcBef>
          <a:spcPts val="350"/>
        </a:spcBef>
        <a:spcAft>
          <a:spcPct val="0"/>
        </a:spcAft>
        <a:buFont typeface="Arial" panose="020B0604020202020204" pitchFamily="34" charset="0"/>
        <a:buChar char="•"/>
        <a:defRPr sz="1400" kern="1200">
          <a:solidFill>
            <a:schemeClr val="tx1"/>
          </a:solidFill>
          <a:latin typeface="+mn-lt"/>
          <a:ea typeface="+mn-ea"/>
          <a:cs typeface="+mn-cs"/>
        </a:defRPr>
      </a:lvl3pPr>
      <a:lvl4pPr marL="113601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4pPr>
      <a:lvl5pPr marL="146113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5pPr>
      <a:lvl6pPr marL="1786890"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137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649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161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49605" rtl="0" eaLnBrk="1" latinLnBrk="0" hangingPunct="1">
        <a:defRPr sz="1300" kern="1200">
          <a:solidFill>
            <a:schemeClr val="tx1"/>
          </a:solidFill>
          <a:latin typeface="+mn-lt"/>
          <a:ea typeface="+mn-ea"/>
          <a:cs typeface="+mn-cs"/>
        </a:defRPr>
      </a:lvl1pPr>
      <a:lvl2pPr marL="325120" algn="l" defTabSz="649605" rtl="0" eaLnBrk="1" latinLnBrk="0" hangingPunct="1">
        <a:defRPr sz="1300" kern="1200">
          <a:solidFill>
            <a:schemeClr val="tx1"/>
          </a:solidFill>
          <a:latin typeface="+mn-lt"/>
          <a:ea typeface="+mn-ea"/>
          <a:cs typeface="+mn-cs"/>
        </a:defRPr>
      </a:lvl2pPr>
      <a:lvl3pPr marL="649605" algn="l" defTabSz="649605" rtl="0" eaLnBrk="1" latinLnBrk="0" hangingPunct="1">
        <a:defRPr sz="1300" kern="1200">
          <a:solidFill>
            <a:schemeClr val="tx1"/>
          </a:solidFill>
          <a:latin typeface="+mn-lt"/>
          <a:ea typeface="+mn-ea"/>
          <a:cs typeface="+mn-cs"/>
        </a:defRPr>
      </a:lvl3pPr>
      <a:lvl4pPr marL="974725" algn="l" defTabSz="649605" rtl="0" eaLnBrk="1" latinLnBrk="0" hangingPunct="1">
        <a:defRPr sz="1300" kern="1200">
          <a:solidFill>
            <a:schemeClr val="tx1"/>
          </a:solidFill>
          <a:latin typeface="+mn-lt"/>
          <a:ea typeface="+mn-ea"/>
          <a:cs typeface="+mn-cs"/>
        </a:defRPr>
      </a:lvl4pPr>
      <a:lvl5pPr marL="1299210" algn="l" defTabSz="649605" rtl="0" eaLnBrk="1" latinLnBrk="0" hangingPunct="1">
        <a:defRPr sz="1300" kern="1200">
          <a:solidFill>
            <a:schemeClr val="tx1"/>
          </a:solidFill>
          <a:latin typeface="+mn-lt"/>
          <a:ea typeface="+mn-ea"/>
          <a:cs typeface="+mn-cs"/>
        </a:defRPr>
      </a:lvl5pPr>
      <a:lvl6pPr marL="1624330" algn="l" defTabSz="649605" rtl="0" eaLnBrk="1" latinLnBrk="0" hangingPunct="1">
        <a:defRPr sz="1300" kern="1200">
          <a:solidFill>
            <a:schemeClr val="tx1"/>
          </a:solidFill>
          <a:latin typeface="+mn-lt"/>
          <a:ea typeface="+mn-ea"/>
          <a:cs typeface="+mn-cs"/>
        </a:defRPr>
      </a:lvl6pPr>
      <a:lvl7pPr marL="1949450" algn="l" defTabSz="649605" rtl="0" eaLnBrk="1" latinLnBrk="0" hangingPunct="1">
        <a:defRPr sz="1300" kern="1200">
          <a:solidFill>
            <a:schemeClr val="tx1"/>
          </a:solidFill>
          <a:latin typeface="+mn-lt"/>
          <a:ea typeface="+mn-ea"/>
          <a:cs typeface="+mn-cs"/>
        </a:defRPr>
      </a:lvl7pPr>
      <a:lvl8pPr marL="2273935" algn="l" defTabSz="649605" rtl="0" eaLnBrk="1" latinLnBrk="0" hangingPunct="1">
        <a:defRPr sz="1300" kern="1200">
          <a:solidFill>
            <a:schemeClr val="tx1"/>
          </a:solidFill>
          <a:latin typeface="+mn-lt"/>
          <a:ea typeface="+mn-ea"/>
          <a:cs typeface="+mn-cs"/>
        </a:defRPr>
      </a:lvl8pPr>
      <a:lvl9pPr marL="2599055" algn="l" defTabSz="649605"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lIns="64970" tIns="32507" rIns="64970" bIns="32507" anchor="ctr"/>
          <a:lstStyle/>
          <a:p>
            <a:pPr algn="ctr" fontAlgn="base">
              <a:spcBef>
                <a:spcPct val="0"/>
              </a:spcBef>
              <a:spcAft>
                <a:spcPct val="0"/>
              </a:spcAft>
              <a:defRPr/>
            </a:pP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6" r:id="rId1"/>
    <p:sldLayoutId id="2147483678" r:id="rId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100" kern="1200">
          <a:solidFill>
            <a:schemeClr val="tx1"/>
          </a:solidFill>
          <a:latin typeface="+mj-lt"/>
          <a:ea typeface="+mj-ea"/>
          <a:cs typeface="+mj-cs"/>
        </a:defRPr>
      </a:lvl1pPr>
      <a:lvl2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5pPr>
      <a:lvl6pPr marL="32512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6pPr>
      <a:lvl7pPr marL="64960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7pPr>
      <a:lvl8pPr marL="97472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8pPr>
      <a:lvl9pPr marL="129921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9pPr>
    </p:titleStyle>
    <p:bodyStyle>
      <a:lvl1pPr marL="161925" indent="-161925" algn="l" rtl="0" eaLnBrk="0" fontAlgn="base" hangingPunct="0">
        <a:lnSpc>
          <a:spcPct val="90000"/>
        </a:lnSpc>
        <a:spcBef>
          <a:spcPts val="715"/>
        </a:spcBef>
        <a:spcAft>
          <a:spcPct val="0"/>
        </a:spcAft>
        <a:buFont typeface="Arial" panose="020B0604020202020204" pitchFamily="34" charset="0"/>
        <a:buChar char="•"/>
        <a:defRPr sz="2000" kern="1200">
          <a:solidFill>
            <a:schemeClr val="tx1"/>
          </a:solidFill>
          <a:latin typeface="+mn-lt"/>
          <a:ea typeface="+mn-ea"/>
          <a:cs typeface="+mn-cs"/>
        </a:defRPr>
      </a:lvl1pPr>
      <a:lvl2pPr marL="487045" indent="-161925" algn="l" rtl="0" eaLnBrk="0" fontAlgn="base" hangingPunct="0">
        <a:lnSpc>
          <a:spcPct val="90000"/>
        </a:lnSpc>
        <a:spcBef>
          <a:spcPts val="350"/>
        </a:spcBef>
        <a:spcAft>
          <a:spcPct val="0"/>
        </a:spcAft>
        <a:buFont typeface="Arial" panose="020B0604020202020204" pitchFamily="34" charset="0"/>
        <a:buChar char="•"/>
        <a:defRPr sz="1700" kern="1200">
          <a:solidFill>
            <a:schemeClr val="tx1"/>
          </a:solidFill>
          <a:latin typeface="+mn-lt"/>
          <a:ea typeface="+mn-ea"/>
          <a:cs typeface="+mn-cs"/>
        </a:defRPr>
      </a:lvl2pPr>
      <a:lvl3pPr marL="810895" indent="-161925" algn="l" rtl="0" eaLnBrk="0" fontAlgn="base" hangingPunct="0">
        <a:lnSpc>
          <a:spcPct val="90000"/>
        </a:lnSpc>
        <a:spcBef>
          <a:spcPts val="350"/>
        </a:spcBef>
        <a:spcAft>
          <a:spcPct val="0"/>
        </a:spcAft>
        <a:buFont typeface="Arial" panose="020B0604020202020204" pitchFamily="34" charset="0"/>
        <a:buChar char="•"/>
        <a:defRPr sz="1400" kern="1200">
          <a:solidFill>
            <a:schemeClr val="tx1"/>
          </a:solidFill>
          <a:latin typeface="+mn-lt"/>
          <a:ea typeface="+mn-ea"/>
          <a:cs typeface="+mn-cs"/>
        </a:defRPr>
      </a:lvl3pPr>
      <a:lvl4pPr marL="113601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4pPr>
      <a:lvl5pPr marL="146113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5pPr>
      <a:lvl6pPr marL="1786890"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137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649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161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49605" rtl="0" eaLnBrk="1" latinLnBrk="0" hangingPunct="1">
        <a:defRPr sz="1300" kern="1200">
          <a:solidFill>
            <a:schemeClr val="tx1"/>
          </a:solidFill>
          <a:latin typeface="+mn-lt"/>
          <a:ea typeface="+mn-ea"/>
          <a:cs typeface="+mn-cs"/>
        </a:defRPr>
      </a:lvl1pPr>
      <a:lvl2pPr marL="325120" algn="l" defTabSz="649605" rtl="0" eaLnBrk="1" latinLnBrk="0" hangingPunct="1">
        <a:defRPr sz="1300" kern="1200">
          <a:solidFill>
            <a:schemeClr val="tx1"/>
          </a:solidFill>
          <a:latin typeface="+mn-lt"/>
          <a:ea typeface="+mn-ea"/>
          <a:cs typeface="+mn-cs"/>
        </a:defRPr>
      </a:lvl2pPr>
      <a:lvl3pPr marL="649605" algn="l" defTabSz="649605" rtl="0" eaLnBrk="1" latinLnBrk="0" hangingPunct="1">
        <a:defRPr sz="1300" kern="1200">
          <a:solidFill>
            <a:schemeClr val="tx1"/>
          </a:solidFill>
          <a:latin typeface="+mn-lt"/>
          <a:ea typeface="+mn-ea"/>
          <a:cs typeface="+mn-cs"/>
        </a:defRPr>
      </a:lvl3pPr>
      <a:lvl4pPr marL="974725" algn="l" defTabSz="649605" rtl="0" eaLnBrk="1" latinLnBrk="0" hangingPunct="1">
        <a:defRPr sz="1300" kern="1200">
          <a:solidFill>
            <a:schemeClr val="tx1"/>
          </a:solidFill>
          <a:latin typeface="+mn-lt"/>
          <a:ea typeface="+mn-ea"/>
          <a:cs typeface="+mn-cs"/>
        </a:defRPr>
      </a:lvl4pPr>
      <a:lvl5pPr marL="1299210" algn="l" defTabSz="649605" rtl="0" eaLnBrk="1" latinLnBrk="0" hangingPunct="1">
        <a:defRPr sz="1300" kern="1200">
          <a:solidFill>
            <a:schemeClr val="tx1"/>
          </a:solidFill>
          <a:latin typeface="+mn-lt"/>
          <a:ea typeface="+mn-ea"/>
          <a:cs typeface="+mn-cs"/>
        </a:defRPr>
      </a:lvl5pPr>
      <a:lvl6pPr marL="1624330" algn="l" defTabSz="649605" rtl="0" eaLnBrk="1" latinLnBrk="0" hangingPunct="1">
        <a:defRPr sz="1300" kern="1200">
          <a:solidFill>
            <a:schemeClr val="tx1"/>
          </a:solidFill>
          <a:latin typeface="+mn-lt"/>
          <a:ea typeface="+mn-ea"/>
          <a:cs typeface="+mn-cs"/>
        </a:defRPr>
      </a:lvl6pPr>
      <a:lvl7pPr marL="1949450" algn="l" defTabSz="649605" rtl="0" eaLnBrk="1" latinLnBrk="0" hangingPunct="1">
        <a:defRPr sz="1300" kern="1200">
          <a:solidFill>
            <a:schemeClr val="tx1"/>
          </a:solidFill>
          <a:latin typeface="+mn-lt"/>
          <a:ea typeface="+mn-ea"/>
          <a:cs typeface="+mn-cs"/>
        </a:defRPr>
      </a:lvl7pPr>
      <a:lvl8pPr marL="2273935" algn="l" defTabSz="649605" rtl="0" eaLnBrk="1" latinLnBrk="0" hangingPunct="1">
        <a:defRPr sz="1300" kern="1200">
          <a:solidFill>
            <a:schemeClr val="tx1"/>
          </a:solidFill>
          <a:latin typeface="+mn-lt"/>
          <a:ea typeface="+mn-ea"/>
          <a:cs typeface="+mn-cs"/>
        </a:defRPr>
      </a:lvl8pPr>
      <a:lvl9pPr marL="2599055" algn="l" defTabSz="649605"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lIns="64970" tIns="32507" rIns="64970" bIns="32507" anchor="ctr"/>
          <a:lstStyle/>
          <a:p>
            <a:pPr algn="ctr" fontAlgn="base">
              <a:spcBef>
                <a:spcPct val="0"/>
              </a:spcBef>
              <a:spcAft>
                <a:spcPct val="0"/>
              </a:spcAft>
              <a:defRPr/>
            </a:pP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100" kern="1200">
          <a:solidFill>
            <a:schemeClr val="tx1"/>
          </a:solidFill>
          <a:latin typeface="+mj-lt"/>
          <a:ea typeface="+mj-ea"/>
          <a:cs typeface="+mj-cs"/>
        </a:defRPr>
      </a:lvl1pPr>
      <a:lvl2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5pPr>
      <a:lvl6pPr marL="32512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6pPr>
      <a:lvl7pPr marL="64960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7pPr>
      <a:lvl8pPr marL="97472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8pPr>
      <a:lvl9pPr marL="129921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9pPr>
    </p:titleStyle>
    <p:bodyStyle>
      <a:lvl1pPr marL="161925" indent="-161925" algn="l" rtl="0" eaLnBrk="0" fontAlgn="base" hangingPunct="0">
        <a:lnSpc>
          <a:spcPct val="90000"/>
        </a:lnSpc>
        <a:spcBef>
          <a:spcPts val="715"/>
        </a:spcBef>
        <a:spcAft>
          <a:spcPct val="0"/>
        </a:spcAft>
        <a:buFont typeface="Arial" panose="020B0604020202020204" pitchFamily="34" charset="0"/>
        <a:buChar char="•"/>
        <a:defRPr sz="2000" kern="1200">
          <a:solidFill>
            <a:schemeClr val="tx1"/>
          </a:solidFill>
          <a:latin typeface="+mn-lt"/>
          <a:ea typeface="+mn-ea"/>
          <a:cs typeface="+mn-cs"/>
        </a:defRPr>
      </a:lvl1pPr>
      <a:lvl2pPr marL="487045" indent="-161925" algn="l" rtl="0" eaLnBrk="0" fontAlgn="base" hangingPunct="0">
        <a:lnSpc>
          <a:spcPct val="90000"/>
        </a:lnSpc>
        <a:spcBef>
          <a:spcPts val="350"/>
        </a:spcBef>
        <a:spcAft>
          <a:spcPct val="0"/>
        </a:spcAft>
        <a:buFont typeface="Arial" panose="020B0604020202020204" pitchFamily="34" charset="0"/>
        <a:buChar char="•"/>
        <a:defRPr sz="1700" kern="1200">
          <a:solidFill>
            <a:schemeClr val="tx1"/>
          </a:solidFill>
          <a:latin typeface="+mn-lt"/>
          <a:ea typeface="+mn-ea"/>
          <a:cs typeface="+mn-cs"/>
        </a:defRPr>
      </a:lvl2pPr>
      <a:lvl3pPr marL="810895" indent="-161925" algn="l" rtl="0" eaLnBrk="0" fontAlgn="base" hangingPunct="0">
        <a:lnSpc>
          <a:spcPct val="90000"/>
        </a:lnSpc>
        <a:spcBef>
          <a:spcPts val="350"/>
        </a:spcBef>
        <a:spcAft>
          <a:spcPct val="0"/>
        </a:spcAft>
        <a:buFont typeface="Arial" panose="020B0604020202020204" pitchFamily="34" charset="0"/>
        <a:buChar char="•"/>
        <a:defRPr sz="1400" kern="1200">
          <a:solidFill>
            <a:schemeClr val="tx1"/>
          </a:solidFill>
          <a:latin typeface="+mn-lt"/>
          <a:ea typeface="+mn-ea"/>
          <a:cs typeface="+mn-cs"/>
        </a:defRPr>
      </a:lvl3pPr>
      <a:lvl4pPr marL="113601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4pPr>
      <a:lvl5pPr marL="146113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5pPr>
      <a:lvl6pPr marL="1786890"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137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649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161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49605" rtl="0" eaLnBrk="1" latinLnBrk="0" hangingPunct="1">
        <a:defRPr sz="1300" kern="1200">
          <a:solidFill>
            <a:schemeClr val="tx1"/>
          </a:solidFill>
          <a:latin typeface="+mn-lt"/>
          <a:ea typeface="+mn-ea"/>
          <a:cs typeface="+mn-cs"/>
        </a:defRPr>
      </a:lvl1pPr>
      <a:lvl2pPr marL="325120" algn="l" defTabSz="649605" rtl="0" eaLnBrk="1" latinLnBrk="0" hangingPunct="1">
        <a:defRPr sz="1300" kern="1200">
          <a:solidFill>
            <a:schemeClr val="tx1"/>
          </a:solidFill>
          <a:latin typeface="+mn-lt"/>
          <a:ea typeface="+mn-ea"/>
          <a:cs typeface="+mn-cs"/>
        </a:defRPr>
      </a:lvl2pPr>
      <a:lvl3pPr marL="649605" algn="l" defTabSz="649605" rtl="0" eaLnBrk="1" latinLnBrk="0" hangingPunct="1">
        <a:defRPr sz="1300" kern="1200">
          <a:solidFill>
            <a:schemeClr val="tx1"/>
          </a:solidFill>
          <a:latin typeface="+mn-lt"/>
          <a:ea typeface="+mn-ea"/>
          <a:cs typeface="+mn-cs"/>
        </a:defRPr>
      </a:lvl3pPr>
      <a:lvl4pPr marL="974725" algn="l" defTabSz="649605" rtl="0" eaLnBrk="1" latinLnBrk="0" hangingPunct="1">
        <a:defRPr sz="1300" kern="1200">
          <a:solidFill>
            <a:schemeClr val="tx1"/>
          </a:solidFill>
          <a:latin typeface="+mn-lt"/>
          <a:ea typeface="+mn-ea"/>
          <a:cs typeface="+mn-cs"/>
        </a:defRPr>
      </a:lvl4pPr>
      <a:lvl5pPr marL="1299210" algn="l" defTabSz="649605" rtl="0" eaLnBrk="1" latinLnBrk="0" hangingPunct="1">
        <a:defRPr sz="1300" kern="1200">
          <a:solidFill>
            <a:schemeClr val="tx1"/>
          </a:solidFill>
          <a:latin typeface="+mn-lt"/>
          <a:ea typeface="+mn-ea"/>
          <a:cs typeface="+mn-cs"/>
        </a:defRPr>
      </a:lvl5pPr>
      <a:lvl6pPr marL="1624330" algn="l" defTabSz="649605" rtl="0" eaLnBrk="1" latinLnBrk="0" hangingPunct="1">
        <a:defRPr sz="1300" kern="1200">
          <a:solidFill>
            <a:schemeClr val="tx1"/>
          </a:solidFill>
          <a:latin typeface="+mn-lt"/>
          <a:ea typeface="+mn-ea"/>
          <a:cs typeface="+mn-cs"/>
        </a:defRPr>
      </a:lvl6pPr>
      <a:lvl7pPr marL="1949450" algn="l" defTabSz="649605" rtl="0" eaLnBrk="1" latinLnBrk="0" hangingPunct="1">
        <a:defRPr sz="1300" kern="1200">
          <a:solidFill>
            <a:schemeClr val="tx1"/>
          </a:solidFill>
          <a:latin typeface="+mn-lt"/>
          <a:ea typeface="+mn-ea"/>
          <a:cs typeface="+mn-cs"/>
        </a:defRPr>
      </a:lvl7pPr>
      <a:lvl8pPr marL="2273935" algn="l" defTabSz="649605" rtl="0" eaLnBrk="1" latinLnBrk="0" hangingPunct="1">
        <a:defRPr sz="1300" kern="1200">
          <a:solidFill>
            <a:schemeClr val="tx1"/>
          </a:solidFill>
          <a:latin typeface="+mn-lt"/>
          <a:ea typeface="+mn-ea"/>
          <a:cs typeface="+mn-cs"/>
        </a:defRPr>
      </a:lvl8pPr>
      <a:lvl9pPr marL="2599055" algn="l" defTabSz="649605"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lIns="64970" tIns="32507" rIns="64970" bIns="32507" anchor="ctr"/>
          <a:lstStyle/>
          <a:p>
            <a:pPr algn="ctr" fontAlgn="base">
              <a:spcBef>
                <a:spcPct val="0"/>
              </a:spcBef>
              <a:spcAft>
                <a:spcPct val="0"/>
              </a:spcAft>
              <a:defRPr/>
            </a:pP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100" kern="1200">
          <a:solidFill>
            <a:schemeClr val="tx1"/>
          </a:solidFill>
          <a:latin typeface="+mj-lt"/>
          <a:ea typeface="+mj-ea"/>
          <a:cs typeface="+mj-cs"/>
        </a:defRPr>
      </a:lvl1pPr>
      <a:lvl2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5pPr>
      <a:lvl6pPr marL="32512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6pPr>
      <a:lvl7pPr marL="64960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7pPr>
      <a:lvl8pPr marL="97472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8pPr>
      <a:lvl9pPr marL="129921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9pPr>
    </p:titleStyle>
    <p:bodyStyle>
      <a:lvl1pPr marL="161925" indent="-161925" algn="l" rtl="0" eaLnBrk="0" fontAlgn="base" hangingPunct="0">
        <a:lnSpc>
          <a:spcPct val="90000"/>
        </a:lnSpc>
        <a:spcBef>
          <a:spcPts val="715"/>
        </a:spcBef>
        <a:spcAft>
          <a:spcPct val="0"/>
        </a:spcAft>
        <a:buFont typeface="Arial" panose="020B0604020202020204" pitchFamily="34" charset="0"/>
        <a:buChar char="•"/>
        <a:defRPr sz="2000" kern="1200">
          <a:solidFill>
            <a:schemeClr val="tx1"/>
          </a:solidFill>
          <a:latin typeface="+mn-lt"/>
          <a:ea typeface="+mn-ea"/>
          <a:cs typeface="+mn-cs"/>
        </a:defRPr>
      </a:lvl1pPr>
      <a:lvl2pPr marL="487045" indent="-161925" algn="l" rtl="0" eaLnBrk="0" fontAlgn="base" hangingPunct="0">
        <a:lnSpc>
          <a:spcPct val="90000"/>
        </a:lnSpc>
        <a:spcBef>
          <a:spcPts val="350"/>
        </a:spcBef>
        <a:spcAft>
          <a:spcPct val="0"/>
        </a:spcAft>
        <a:buFont typeface="Arial" panose="020B0604020202020204" pitchFamily="34" charset="0"/>
        <a:buChar char="•"/>
        <a:defRPr sz="1700" kern="1200">
          <a:solidFill>
            <a:schemeClr val="tx1"/>
          </a:solidFill>
          <a:latin typeface="+mn-lt"/>
          <a:ea typeface="+mn-ea"/>
          <a:cs typeface="+mn-cs"/>
        </a:defRPr>
      </a:lvl2pPr>
      <a:lvl3pPr marL="810895" indent="-161925" algn="l" rtl="0" eaLnBrk="0" fontAlgn="base" hangingPunct="0">
        <a:lnSpc>
          <a:spcPct val="90000"/>
        </a:lnSpc>
        <a:spcBef>
          <a:spcPts val="350"/>
        </a:spcBef>
        <a:spcAft>
          <a:spcPct val="0"/>
        </a:spcAft>
        <a:buFont typeface="Arial" panose="020B0604020202020204" pitchFamily="34" charset="0"/>
        <a:buChar char="•"/>
        <a:defRPr sz="1400" kern="1200">
          <a:solidFill>
            <a:schemeClr val="tx1"/>
          </a:solidFill>
          <a:latin typeface="+mn-lt"/>
          <a:ea typeface="+mn-ea"/>
          <a:cs typeface="+mn-cs"/>
        </a:defRPr>
      </a:lvl3pPr>
      <a:lvl4pPr marL="113601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4pPr>
      <a:lvl5pPr marL="146113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5pPr>
      <a:lvl6pPr marL="1786890"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137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649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161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49605" rtl="0" eaLnBrk="1" latinLnBrk="0" hangingPunct="1">
        <a:defRPr sz="1300" kern="1200">
          <a:solidFill>
            <a:schemeClr val="tx1"/>
          </a:solidFill>
          <a:latin typeface="+mn-lt"/>
          <a:ea typeface="+mn-ea"/>
          <a:cs typeface="+mn-cs"/>
        </a:defRPr>
      </a:lvl1pPr>
      <a:lvl2pPr marL="325120" algn="l" defTabSz="649605" rtl="0" eaLnBrk="1" latinLnBrk="0" hangingPunct="1">
        <a:defRPr sz="1300" kern="1200">
          <a:solidFill>
            <a:schemeClr val="tx1"/>
          </a:solidFill>
          <a:latin typeface="+mn-lt"/>
          <a:ea typeface="+mn-ea"/>
          <a:cs typeface="+mn-cs"/>
        </a:defRPr>
      </a:lvl2pPr>
      <a:lvl3pPr marL="649605" algn="l" defTabSz="649605" rtl="0" eaLnBrk="1" latinLnBrk="0" hangingPunct="1">
        <a:defRPr sz="1300" kern="1200">
          <a:solidFill>
            <a:schemeClr val="tx1"/>
          </a:solidFill>
          <a:latin typeface="+mn-lt"/>
          <a:ea typeface="+mn-ea"/>
          <a:cs typeface="+mn-cs"/>
        </a:defRPr>
      </a:lvl3pPr>
      <a:lvl4pPr marL="974725" algn="l" defTabSz="649605" rtl="0" eaLnBrk="1" latinLnBrk="0" hangingPunct="1">
        <a:defRPr sz="1300" kern="1200">
          <a:solidFill>
            <a:schemeClr val="tx1"/>
          </a:solidFill>
          <a:latin typeface="+mn-lt"/>
          <a:ea typeface="+mn-ea"/>
          <a:cs typeface="+mn-cs"/>
        </a:defRPr>
      </a:lvl4pPr>
      <a:lvl5pPr marL="1299210" algn="l" defTabSz="649605" rtl="0" eaLnBrk="1" latinLnBrk="0" hangingPunct="1">
        <a:defRPr sz="1300" kern="1200">
          <a:solidFill>
            <a:schemeClr val="tx1"/>
          </a:solidFill>
          <a:latin typeface="+mn-lt"/>
          <a:ea typeface="+mn-ea"/>
          <a:cs typeface="+mn-cs"/>
        </a:defRPr>
      </a:lvl5pPr>
      <a:lvl6pPr marL="1624330" algn="l" defTabSz="649605" rtl="0" eaLnBrk="1" latinLnBrk="0" hangingPunct="1">
        <a:defRPr sz="1300" kern="1200">
          <a:solidFill>
            <a:schemeClr val="tx1"/>
          </a:solidFill>
          <a:latin typeface="+mn-lt"/>
          <a:ea typeface="+mn-ea"/>
          <a:cs typeface="+mn-cs"/>
        </a:defRPr>
      </a:lvl6pPr>
      <a:lvl7pPr marL="1949450" algn="l" defTabSz="649605" rtl="0" eaLnBrk="1" latinLnBrk="0" hangingPunct="1">
        <a:defRPr sz="1300" kern="1200">
          <a:solidFill>
            <a:schemeClr val="tx1"/>
          </a:solidFill>
          <a:latin typeface="+mn-lt"/>
          <a:ea typeface="+mn-ea"/>
          <a:cs typeface="+mn-cs"/>
        </a:defRPr>
      </a:lvl7pPr>
      <a:lvl8pPr marL="2273935" algn="l" defTabSz="649605" rtl="0" eaLnBrk="1" latinLnBrk="0" hangingPunct="1">
        <a:defRPr sz="1300" kern="1200">
          <a:solidFill>
            <a:schemeClr val="tx1"/>
          </a:solidFill>
          <a:latin typeface="+mn-lt"/>
          <a:ea typeface="+mn-ea"/>
          <a:cs typeface="+mn-cs"/>
        </a:defRPr>
      </a:lvl8pPr>
      <a:lvl9pPr marL="2599055" algn="l" defTabSz="649605"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37" tIns="34289" rIns="68537" bIns="3428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37" tIns="34289" rIns="68537" bIns="3428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4"/>
            <a:ext cx="2057400" cy="273844"/>
          </a:xfrm>
          <a:prstGeom prst="rect">
            <a:avLst/>
          </a:prstGeom>
        </p:spPr>
        <p:txBody>
          <a:bodyPr vert="horz" lIns="68537" tIns="34289" rIns="68537" bIns="34289" rtlCol="0" anchor="ctr"/>
          <a:lstStyle>
            <a:lvl1pPr algn="l">
              <a:defRPr sz="900">
                <a:solidFill>
                  <a:schemeClr val="tx1">
                    <a:tint val="75000"/>
                  </a:schemeClr>
                </a:solidFill>
              </a:defRPr>
            </a:lvl1pPr>
          </a:lstStyle>
          <a:p>
            <a:pPr defTabSz="685165"/>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4"/>
            <a:ext cx="3086100" cy="273844"/>
          </a:xfrm>
          <a:prstGeom prst="rect">
            <a:avLst/>
          </a:prstGeom>
        </p:spPr>
        <p:txBody>
          <a:bodyPr vert="horz" lIns="68537" tIns="34289" rIns="68537" bIns="34289" rtlCol="0" anchor="ctr"/>
          <a:lstStyle>
            <a:lvl1pPr algn="ctr">
              <a:defRPr sz="900">
                <a:solidFill>
                  <a:schemeClr val="tx1">
                    <a:tint val="75000"/>
                  </a:schemeClr>
                </a:solidFill>
              </a:defRPr>
            </a:lvl1pPr>
          </a:lstStyle>
          <a:p>
            <a:pPr defTabSz="685165"/>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68537" tIns="34289" rIns="68537" bIns="34289" rtlCol="0" anchor="ctr"/>
          <a:lstStyle>
            <a:lvl1pPr algn="r">
              <a:defRPr sz="900">
                <a:solidFill>
                  <a:schemeClr val="tx1">
                    <a:tint val="75000"/>
                  </a:schemeClr>
                </a:solidFill>
              </a:defRPr>
            </a:lvl1pPr>
          </a:lstStyle>
          <a:p>
            <a:pPr defTabSz="685165"/>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ransition spd="slow">
    <p:push dir="u"/>
  </p:transition>
  <p:txStyles>
    <p:titleStyle>
      <a:lvl1pPr algn="l" defTabSz="68516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3715"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6615"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5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178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468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694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6984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274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165"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330" algn="l" defTabSz="685165" rtl="0" eaLnBrk="1" latinLnBrk="0" hangingPunct="1">
        <a:defRPr sz="1400" kern="1200">
          <a:solidFill>
            <a:schemeClr val="tx1"/>
          </a:solidFill>
          <a:latin typeface="+mn-lt"/>
          <a:ea typeface="+mn-ea"/>
          <a:cs typeface="+mn-cs"/>
        </a:defRPr>
      </a:lvl5pPr>
      <a:lvl6pPr marL="1713230" algn="l" defTabSz="685165" rtl="0" eaLnBrk="1" latinLnBrk="0" hangingPunct="1">
        <a:defRPr sz="1400" kern="1200">
          <a:solidFill>
            <a:schemeClr val="tx1"/>
          </a:solidFill>
          <a:latin typeface="+mn-lt"/>
          <a:ea typeface="+mn-ea"/>
          <a:cs typeface="+mn-cs"/>
        </a:defRPr>
      </a:lvl6pPr>
      <a:lvl7pPr marL="2056130" algn="l" defTabSz="685165" rtl="0" eaLnBrk="1" latinLnBrk="0" hangingPunct="1">
        <a:defRPr sz="1400" kern="1200">
          <a:solidFill>
            <a:schemeClr val="tx1"/>
          </a:solidFill>
          <a:latin typeface="+mn-lt"/>
          <a:ea typeface="+mn-ea"/>
          <a:cs typeface="+mn-cs"/>
        </a:defRPr>
      </a:lvl7pPr>
      <a:lvl8pPr marL="2398395" algn="l" defTabSz="685165" rtl="0" eaLnBrk="1" latinLnBrk="0" hangingPunct="1">
        <a:defRPr sz="1400" kern="1200">
          <a:solidFill>
            <a:schemeClr val="tx1"/>
          </a:solidFill>
          <a:latin typeface="+mn-lt"/>
          <a:ea typeface="+mn-ea"/>
          <a:cs typeface="+mn-cs"/>
        </a:defRPr>
      </a:lvl8pPr>
      <a:lvl9pPr marL="2741295" algn="l" defTabSz="685165"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55" tIns="34289" rIns="68555" bIns="3428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55" tIns="34289" rIns="68555" bIns="3428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4"/>
            <a:ext cx="2057400" cy="273844"/>
          </a:xfrm>
          <a:prstGeom prst="rect">
            <a:avLst/>
          </a:prstGeom>
        </p:spPr>
        <p:txBody>
          <a:bodyPr vert="horz" lIns="68555" tIns="34289" rIns="68555" bIns="34289" rtlCol="0" anchor="ctr"/>
          <a:lstStyle>
            <a:lvl1pPr algn="l">
              <a:defRPr sz="900">
                <a:solidFill>
                  <a:schemeClr val="tx1">
                    <a:tint val="75000"/>
                  </a:schemeClr>
                </a:solidFill>
              </a:defRPr>
            </a:lvl1pPr>
          </a:lstStyle>
          <a:p>
            <a:pPr defTabSz="685165"/>
            <a:fld id="{778041AE-4545-4426-A31C-0BDF7506602D}" type="datetimeFigureOut">
              <a:rPr lang="zh-CN" altLang="en-US" smtClean="0">
                <a:solidFill>
                  <a:prstClr val="black">
                    <a:tint val="75000"/>
                  </a:prstClr>
                </a:solidFill>
              </a:rPr>
              <a:t>2019/7/4</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4"/>
            <a:ext cx="3086100" cy="273844"/>
          </a:xfrm>
          <a:prstGeom prst="rect">
            <a:avLst/>
          </a:prstGeom>
        </p:spPr>
        <p:txBody>
          <a:bodyPr vert="horz" lIns="68555" tIns="34289" rIns="68555" bIns="34289" rtlCol="0" anchor="ctr"/>
          <a:lstStyle>
            <a:lvl1pPr algn="ctr">
              <a:defRPr sz="900">
                <a:solidFill>
                  <a:schemeClr val="tx1">
                    <a:tint val="75000"/>
                  </a:schemeClr>
                </a:solidFill>
              </a:defRPr>
            </a:lvl1pPr>
          </a:lstStyle>
          <a:p>
            <a:pPr defTabSz="685165"/>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68555" tIns="34289" rIns="68555" bIns="34289" rtlCol="0" anchor="ctr"/>
          <a:lstStyle>
            <a:lvl1pPr algn="r">
              <a:defRPr sz="900">
                <a:solidFill>
                  <a:schemeClr val="tx1">
                    <a:tint val="75000"/>
                  </a:schemeClr>
                </a:solidFill>
              </a:defRPr>
            </a:lvl1pPr>
          </a:lstStyle>
          <a:p>
            <a:pPr defTabSz="685165"/>
            <a:fld id="{D444A59A-A464-4761-A868-D343F36836B9}"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spd="slow">
    <p:push dir="u"/>
  </p:transition>
  <p:txStyles>
    <p:titleStyle>
      <a:lvl1pPr algn="l" defTabSz="68516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6615"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5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4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3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215"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048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338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lIns="64970" tIns="32507" rIns="64970" bIns="32507" anchor="ctr"/>
          <a:lstStyle/>
          <a:p>
            <a:pPr algn="ctr" fontAlgn="base">
              <a:spcBef>
                <a:spcPct val="0"/>
              </a:spcBef>
              <a:spcAft>
                <a:spcPct val="0"/>
              </a:spcAft>
              <a:defRPr/>
            </a:pP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100" kern="1200">
          <a:solidFill>
            <a:schemeClr val="tx1"/>
          </a:solidFill>
          <a:latin typeface="+mj-lt"/>
          <a:ea typeface="+mj-ea"/>
          <a:cs typeface="+mj-cs"/>
        </a:defRPr>
      </a:lvl1pPr>
      <a:lvl2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5pPr>
      <a:lvl6pPr marL="32512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6pPr>
      <a:lvl7pPr marL="64960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7pPr>
      <a:lvl8pPr marL="97472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8pPr>
      <a:lvl9pPr marL="129921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9pPr>
    </p:titleStyle>
    <p:bodyStyle>
      <a:lvl1pPr marL="161925" indent="-161925" algn="l" rtl="0" eaLnBrk="0" fontAlgn="base" hangingPunct="0">
        <a:lnSpc>
          <a:spcPct val="90000"/>
        </a:lnSpc>
        <a:spcBef>
          <a:spcPts val="715"/>
        </a:spcBef>
        <a:spcAft>
          <a:spcPct val="0"/>
        </a:spcAft>
        <a:buFont typeface="Arial" panose="020B0604020202020204" pitchFamily="34" charset="0"/>
        <a:buChar char="•"/>
        <a:defRPr sz="2000" kern="1200">
          <a:solidFill>
            <a:schemeClr val="tx1"/>
          </a:solidFill>
          <a:latin typeface="+mn-lt"/>
          <a:ea typeface="+mn-ea"/>
          <a:cs typeface="+mn-cs"/>
        </a:defRPr>
      </a:lvl1pPr>
      <a:lvl2pPr marL="487045" indent="-161925" algn="l" rtl="0" eaLnBrk="0" fontAlgn="base" hangingPunct="0">
        <a:lnSpc>
          <a:spcPct val="90000"/>
        </a:lnSpc>
        <a:spcBef>
          <a:spcPts val="350"/>
        </a:spcBef>
        <a:spcAft>
          <a:spcPct val="0"/>
        </a:spcAft>
        <a:buFont typeface="Arial" panose="020B0604020202020204" pitchFamily="34" charset="0"/>
        <a:buChar char="•"/>
        <a:defRPr sz="1700" kern="1200">
          <a:solidFill>
            <a:schemeClr val="tx1"/>
          </a:solidFill>
          <a:latin typeface="+mn-lt"/>
          <a:ea typeface="+mn-ea"/>
          <a:cs typeface="+mn-cs"/>
        </a:defRPr>
      </a:lvl2pPr>
      <a:lvl3pPr marL="810895" indent="-161925" algn="l" rtl="0" eaLnBrk="0" fontAlgn="base" hangingPunct="0">
        <a:lnSpc>
          <a:spcPct val="90000"/>
        </a:lnSpc>
        <a:spcBef>
          <a:spcPts val="350"/>
        </a:spcBef>
        <a:spcAft>
          <a:spcPct val="0"/>
        </a:spcAft>
        <a:buFont typeface="Arial" panose="020B0604020202020204" pitchFamily="34" charset="0"/>
        <a:buChar char="•"/>
        <a:defRPr sz="1400" kern="1200">
          <a:solidFill>
            <a:schemeClr val="tx1"/>
          </a:solidFill>
          <a:latin typeface="+mn-lt"/>
          <a:ea typeface="+mn-ea"/>
          <a:cs typeface="+mn-cs"/>
        </a:defRPr>
      </a:lvl3pPr>
      <a:lvl4pPr marL="113601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4pPr>
      <a:lvl5pPr marL="146113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5pPr>
      <a:lvl6pPr marL="1786890"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137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649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161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49605" rtl="0" eaLnBrk="1" latinLnBrk="0" hangingPunct="1">
        <a:defRPr sz="1300" kern="1200">
          <a:solidFill>
            <a:schemeClr val="tx1"/>
          </a:solidFill>
          <a:latin typeface="+mn-lt"/>
          <a:ea typeface="+mn-ea"/>
          <a:cs typeface="+mn-cs"/>
        </a:defRPr>
      </a:lvl1pPr>
      <a:lvl2pPr marL="325120" algn="l" defTabSz="649605" rtl="0" eaLnBrk="1" latinLnBrk="0" hangingPunct="1">
        <a:defRPr sz="1300" kern="1200">
          <a:solidFill>
            <a:schemeClr val="tx1"/>
          </a:solidFill>
          <a:latin typeface="+mn-lt"/>
          <a:ea typeface="+mn-ea"/>
          <a:cs typeface="+mn-cs"/>
        </a:defRPr>
      </a:lvl2pPr>
      <a:lvl3pPr marL="649605" algn="l" defTabSz="649605" rtl="0" eaLnBrk="1" latinLnBrk="0" hangingPunct="1">
        <a:defRPr sz="1300" kern="1200">
          <a:solidFill>
            <a:schemeClr val="tx1"/>
          </a:solidFill>
          <a:latin typeface="+mn-lt"/>
          <a:ea typeface="+mn-ea"/>
          <a:cs typeface="+mn-cs"/>
        </a:defRPr>
      </a:lvl3pPr>
      <a:lvl4pPr marL="974725" algn="l" defTabSz="649605" rtl="0" eaLnBrk="1" latinLnBrk="0" hangingPunct="1">
        <a:defRPr sz="1300" kern="1200">
          <a:solidFill>
            <a:schemeClr val="tx1"/>
          </a:solidFill>
          <a:latin typeface="+mn-lt"/>
          <a:ea typeface="+mn-ea"/>
          <a:cs typeface="+mn-cs"/>
        </a:defRPr>
      </a:lvl4pPr>
      <a:lvl5pPr marL="1299210" algn="l" defTabSz="649605" rtl="0" eaLnBrk="1" latinLnBrk="0" hangingPunct="1">
        <a:defRPr sz="1300" kern="1200">
          <a:solidFill>
            <a:schemeClr val="tx1"/>
          </a:solidFill>
          <a:latin typeface="+mn-lt"/>
          <a:ea typeface="+mn-ea"/>
          <a:cs typeface="+mn-cs"/>
        </a:defRPr>
      </a:lvl5pPr>
      <a:lvl6pPr marL="1624330" algn="l" defTabSz="649605" rtl="0" eaLnBrk="1" latinLnBrk="0" hangingPunct="1">
        <a:defRPr sz="1300" kern="1200">
          <a:solidFill>
            <a:schemeClr val="tx1"/>
          </a:solidFill>
          <a:latin typeface="+mn-lt"/>
          <a:ea typeface="+mn-ea"/>
          <a:cs typeface="+mn-cs"/>
        </a:defRPr>
      </a:lvl6pPr>
      <a:lvl7pPr marL="1949450" algn="l" defTabSz="649605" rtl="0" eaLnBrk="1" latinLnBrk="0" hangingPunct="1">
        <a:defRPr sz="1300" kern="1200">
          <a:solidFill>
            <a:schemeClr val="tx1"/>
          </a:solidFill>
          <a:latin typeface="+mn-lt"/>
          <a:ea typeface="+mn-ea"/>
          <a:cs typeface="+mn-cs"/>
        </a:defRPr>
      </a:lvl7pPr>
      <a:lvl8pPr marL="2273935" algn="l" defTabSz="649605" rtl="0" eaLnBrk="1" latinLnBrk="0" hangingPunct="1">
        <a:defRPr sz="1300" kern="1200">
          <a:solidFill>
            <a:schemeClr val="tx1"/>
          </a:solidFill>
          <a:latin typeface="+mn-lt"/>
          <a:ea typeface="+mn-ea"/>
          <a:cs typeface="+mn-cs"/>
        </a:defRPr>
      </a:lvl8pPr>
      <a:lvl9pPr marL="2599055" algn="l" defTabSz="649605" rtl="0" eaLnBrk="1" latinLnBrk="0" hangingPunct="1">
        <a:defRPr sz="13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lIns="64970" tIns="32507" rIns="64970" bIns="32507" anchor="ctr"/>
          <a:lstStyle/>
          <a:p>
            <a:pPr algn="ctr" fontAlgn="base">
              <a:spcBef>
                <a:spcPct val="0"/>
              </a:spcBef>
              <a:spcAft>
                <a:spcPct val="0"/>
              </a:spcAft>
              <a:defRPr/>
            </a:pPr>
            <a:endParaRPr lang="zh-CN" altLang="en-US">
              <a:solidFill>
                <a:prstClr val="white"/>
              </a:solidFill>
            </a:endParaRPr>
          </a:p>
        </p:txBody>
      </p:sp>
    </p:spTree>
    <p:extLst>
      <p:ext uri="{BB962C8B-B14F-4D97-AF65-F5344CB8AC3E}">
        <p14:creationId xmlns:p14="http://schemas.microsoft.com/office/powerpoint/2010/main" val="2528964782"/>
      </p:ext>
    </p:extLst>
  </p:cSld>
  <p:clrMap bg1="lt1" tx1="dk1" bg2="lt2" tx2="dk2" accent1="accent1" accent2="accent2" accent3="accent3" accent4="accent4" accent5="accent5" accent6="accent6" hlink="hlink" folHlink="folHlink"/>
  <p:sldLayoutIdLst>
    <p:sldLayoutId id="2147483750" r:id="rId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100" kern="1200">
          <a:solidFill>
            <a:schemeClr val="tx1"/>
          </a:solidFill>
          <a:latin typeface="+mj-lt"/>
          <a:ea typeface="+mj-ea"/>
          <a:cs typeface="+mj-cs"/>
        </a:defRPr>
      </a:lvl1pPr>
      <a:lvl2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5pPr>
      <a:lvl6pPr marL="32512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6pPr>
      <a:lvl7pPr marL="64960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7pPr>
      <a:lvl8pPr marL="974725"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8pPr>
      <a:lvl9pPr marL="1299210" algn="l" rtl="0" fontAlgn="base">
        <a:lnSpc>
          <a:spcPct val="90000"/>
        </a:lnSpc>
        <a:spcBef>
          <a:spcPct val="0"/>
        </a:spcBef>
        <a:spcAft>
          <a:spcPct val="0"/>
        </a:spcAft>
        <a:defRPr sz="3100">
          <a:solidFill>
            <a:schemeClr val="tx1"/>
          </a:solidFill>
          <a:latin typeface="Arial" panose="020B0604020202020204" pitchFamily="34" charset="0"/>
          <a:ea typeface="微软雅黑" panose="020B0503020204020204" pitchFamily="34" charset="-122"/>
        </a:defRPr>
      </a:lvl9pPr>
    </p:titleStyle>
    <p:bodyStyle>
      <a:lvl1pPr marL="161925" indent="-161925" algn="l" rtl="0" eaLnBrk="0" fontAlgn="base" hangingPunct="0">
        <a:lnSpc>
          <a:spcPct val="90000"/>
        </a:lnSpc>
        <a:spcBef>
          <a:spcPts val="715"/>
        </a:spcBef>
        <a:spcAft>
          <a:spcPct val="0"/>
        </a:spcAft>
        <a:buFont typeface="Arial" panose="020B0604020202020204" pitchFamily="34" charset="0"/>
        <a:buChar char="•"/>
        <a:defRPr sz="2000" kern="1200">
          <a:solidFill>
            <a:schemeClr val="tx1"/>
          </a:solidFill>
          <a:latin typeface="+mn-lt"/>
          <a:ea typeface="+mn-ea"/>
          <a:cs typeface="+mn-cs"/>
        </a:defRPr>
      </a:lvl1pPr>
      <a:lvl2pPr marL="487045" indent="-161925" algn="l" rtl="0" eaLnBrk="0" fontAlgn="base" hangingPunct="0">
        <a:lnSpc>
          <a:spcPct val="90000"/>
        </a:lnSpc>
        <a:spcBef>
          <a:spcPts val="350"/>
        </a:spcBef>
        <a:spcAft>
          <a:spcPct val="0"/>
        </a:spcAft>
        <a:buFont typeface="Arial" panose="020B0604020202020204" pitchFamily="34" charset="0"/>
        <a:buChar char="•"/>
        <a:defRPr sz="1700" kern="1200">
          <a:solidFill>
            <a:schemeClr val="tx1"/>
          </a:solidFill>
          <a:latin typeface="+mn-lt"/>
          <a:ea typeface="+mn-ea"/>
          <a:cs typeface="+mn-cs"/>
        </a:defRPr>
      </a:lvl2pPr>
      <a:lvl3pPr marL="810895" indent="-161925" algn="l" rtl="0" eaLnBrk="0" fontAlgn="base" hangingPunct="0">
        <a:lnSpc>
          <a:spcPct val="90000"/>
        </a:lnSpc>
        <a:spcBef>
          <a:spcPts val="350"/>
        </a:spcBef>
        <a:spcAft>
          <a:spcPct val="0"/>
        </a:spcAft>
        <a:buFont typeface="Arial" panose="020B0604020202020204" pitchFamily="34" charset="0"/>
        <a:buChar char="•"/>
        <a:defRPr sz="1400" kern="1200">
          <a:solidFill>
            <a:schemeClr val="tx1"/>
          </a:solidFill>
          <a:latin typeface="+mn-lt"/>
          <a:ea typeface="+mn-ea"/>
          <a:cs typeface="+mn-cs"/>
        </a:defRPr>
      </a:lvl3pPr>
      <a:lvl4pPr marL="113601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4pPr>
      <a:lvl5pPr marL="1461135" indent="-161925" algn="l" rtl="0" eaLnBrk="0" fontAlgn="base" hangingPunct="0">
        <a:lnSpc>
          <a:spcPct val="90000"/>
        </a:lnSpc>
        <a:spcBef>
          <a:spcPts val="350"/>
        </a:spcBef>
        <a:spcAft>
          <a:spcPct val="0"/>
        </a:spcAft>
        <a:buFont typeface="Arial" panose="020B0604020202020204" pitchFamily="34" charset="0"/>
        <a:buChar char="•"/>
        <a:defRPr kern="1200">
          <a:solidFill>
            <a:schemeClr val="tx1"/>
          </a:solidFill>
          <a:latin typeface="+mn-lt"/>
          <a:ea typeface="+mn-ea"/>
          <a:cs typeface="+mn-cs"/>
        </a:defRPr>
      </a:lvl5pPr>
      <a:lvl6pPr marL="1786890"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137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649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1615" indent="-162560" algn="l" defTabSz="649605"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49605" rtl="0" eaLnBrk="1" latinLnBrk="0" hangingPunct="1">
        <a:defRPr sz="1300" kern="1200">
          <a:solidFill>
            <a:schemeClr val="tx1"/>
          </a:solidFill>
          <a:latin typeface="+mn-lt"/>
          <a:ea typeface="+mn-ea"/>
          <a:cs typeface="+mn-cs"/>
        </a:defRPr>
      </a:lvl1pPr>
      <a:lvl2pPr marL="325120" algn="l" defTabSz="649605" rtl="0" eaLnBrk="1" latinLnBrk="0" hangingPunct="1">
        <a:defRPr sz="1300" kern="1200">
          <a:solidFill>
            <a:schemeClr val="tx1"/>
          </a:solidFill>
          <a:latin typeface="+mn-lt"/>
          <a:ea typeface="+mn-ea"/>
          <a:cs typeface="+mn-cs"/>
        </a:defRPr>
      </a:lvl2pPr>
      <a:lvl3pPr marL="649605" algn="l" defTabSz="649605" rtl="0" eaLnBrk="1" latinLnBrk="0" hangingPunct="1">
        <a:defRPr sz="1300" kern="1200">
          <a:solidFill>
            <a:schemeClr val="tx1"/>
          </a:solidFill>
          <a:latin typeface="+mn-lt"/>
          <a:ea typeface="+mn-ea"/>
          <a:cs typeface="+mn-cs"/>
        </a:defRPr>
      </a:lvl3pPr>
      <a:lvl4pPr marL="974725" algn="l" defTabSz="649605" rtl="0" eaLnBrk="1" latinLnBrk="0" hangingPunct="1">
        <a:defRPr sz="1300" kern="1200">
          <a:solidFill>
            <a:schemeClr val="tx1"/>
          </a:solidFill>
          <a:latin typeface="+mn-lt"/>
          <a:ea typeface="+mn-ea"/>
          <a:cs typeface="+mn-cs"/>
        </a:defRPr>
      </a:lvl4pPr>
      <a:lvl5pPr marL="1299210" algn="l" defTabSz="649605" rtl="0" eaLnBrk="1" latinLnBrk="0" hangingPunct="1">
        <a:defRPr sz="1300" kern="1200">
          <a:solidFill>
            <a:schemeClr val="tx1"/>
          </a:solidFill>
          <a:latin typeface="+mn-lt"/>
          <a:ea typeface="+mn-ea"/>
          <a:cs typeface="+mn-cs"/>
        </a:defRPr>
      </a:lvl5pPr>
      <a:lvl6pPr marL="1624330" algn="l" defTabSz="649605" rtl="0" eaLnBrk="1" latinLnBrk="0" hangingPunct="1">
        <a:defRPr sz="1300" kern="1200">
          <a:solidFill>
            <a:schemeClr val="tx1"/>
          </a:solidFill>
          <a:latin typeface="+mn-lt"/>
          <a:ea typeface="+mn-ea"/>
          <a:cs typeface="+mn-cs"/>
        </a:defRPr>
      </a:lvl6pPr>
      <a:lvl7pPr marL="1949450" algn="l" defTabSz="649605" rtl="0" eaLnBrk="1" latinLnBrk="0" hangingPunct="1">
        <a:defRPr sz="1300" kern="1200">
          <a:solidFill>
            <a:schemeClr val="tx1"/>
          </a:solidFill>
          <a:latin typeface="+mn-lt"/>
          <a:ea typeface="+mn-ea"/>
          <a:cs typeface="+mn-cs"/>
        </a:defRPr>
      </a:lvl7pPr>
      <a:lvl8pPr marL="2273935" algn="l" defTabSz="649605" rtl="0" eaLnBrk="1" latinLnBrk="0" hangingPunct="1">
        <a:defRPr sz="1300" kern="1200">
          <a:solidFill>
            <a:schemeClr val="tx1"/>
          </a:solidFill>
          <a:latin typeface="+mn-lt"/>
          <a:ea typeface="+mn-ea"/>
          <a:cs typeface="+mn-cs"/>
        </a:defRPr>
      </a:lvl8pPr>
      <a:lvl9pPr marL="2599055" algn="l" defTabSz="649605" rtl="0" eaLnBrk="1" latinLnBrk="0" hangingPunct="1">
        <a:defRPr sz="13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lIns="65015" tIns="32507" rIns="65015" bIns="32507" anchor="ctr"/>
          <a:lstStyle/>
          <a:p>
            <a:pPr algn="ctr" defTabSz="914400" fontAlgn="base">
              <a:spcBef>
                <a:spcPct val="0"/>
              </a:spcBef>
              <a:spcAft>
                <a:spcPct val="0"/>
              </a:spcAft>
              <a:defRPr/>
            </a:pPr>
            <a:endParaRPr lang="zh-CN" altLang="en-US">
              <a:solidFill>
                <a:prstClr val="white"/>
              </a:solidFill>
            </a:endParaRPr>
          </a:p>
        </p:txBody>
      </p:sp>
    </p:spTree>
    <p:extLst>
      <p:ext uri="{BB962C8B-B14F-4D97-AF65-F5344CB8AC3E}">
        <p14:creationId xmlns:p14="http://schemas.microsoft.com/office/powerpoint/2010/main" val="160060608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100" kern="1200">
          <a:solidFill>
            <a:schemeClr val="tx1"/>
          </a:solidFill>
          <a:latin typeface="+mj-lt"/>
          <a:ea typeface="+mj-ea"/>
          <a:cs typeface="+mj-cs"/>
        </a:defRPr>
      </a:lvl1pPr>
      <a:lvl2pPr algn="l" rtl="0" eaLnBrk="0" fontAlgn="base" hangingPunct="0">
        <a:lnSpc>
          <a:spcPct val="90000"/>
        </a:lnSpc>
        <a:spcBef>
          <a:spcPct val="0"/>
        </a:spcBef>
        <a:spcAft>
          <a:spcPct val="0"/>
        </a:spcAft>
        <a:defRPr sz="3100">
          <a:solidFill>
            <a:schemeClr val="tx1"/>
          </a:solidFill>
          <a:latin typeface="Arial" pitchFamily="34" charset="0"/>
          <a:ea typeface="微软雅黑" pitchFamily="34" charset="-122"/>
        </a:defRPr>
      </a:lvl2pPr>
      <a:lvl3pPr algn="l" rtl="0" eaLnBrk="0" fontAlgn="base" hangingPunct="0">
        <a:lnSpc>
          <a:spcPct val="90000"/>
        </a:lnSpc>
        <a:spcBef>
          <a:spcPct val="0"/>
        </a:spcBef>
        <a:spcAft>
          <a:spcPct val="0"/>
        </a:spcAft>
        <a:defRPr sz="3100">
          <a:solidFill>
            <a:schemeClr val="tx1"/>
          </a:solidFill>
          <a:latin typeface="Arial" pitchFamily="34" charset="0"/>
          <a:ea typeface="微软雅黑" pitchFamily="34" charset="-122"/>
        </a:defRPr>
      </a:lvl3pPr>
      <a:lvl4pPr algn="l" rtl="0" eaLnBrk="0" fontAlgn="base" hangingPunct="0">
        <a:lnSpc>
          <a:spcPct val="90000"/>
        </a:lnSpc>
        <a:spcBef>
          <a:spcPct val="0"/>
        </a:spcBef>
        <a:spcAft>
          <a:spcPct val="0"/>
        </a:spcAft>
        <a:defRPr sz="3100">
          <a:solidFill>
            <a:schemeClr val="tx1"/>
          </a:solidFill>
          <a:latin typeface="Arial" pitchFamily="34" charset="0"/>
          <a:ea typeface="微软雅黑" pitchFamily="34" charset="-122"/>
        </a:defRPr>
      </a:lvl4pPr>
      <a:lvl5pPr algn="l" rtl="0" eaLnBrk="0" fontAlgn="base" hangingPunct="0">
        <a:lnSpc>
          <a:spcPct val="90000"/>
        </a:lnSpc>
        <a:spcBef>
          <a:spcPct val="0"/>
        </a:spcBef>
        <a:spcAft>
          <a:spcPct val="0"/>
        </a:spcAft>
        <a:defRPr sz="3100">
          <a:solidFill>
            <a:schemeClr val="tx1"/>
          </a:solidFill>
          <a:latin typeface="Arial" pitchFamily="34" charset="0"/>
          <a:ea typeface="微软雅黑" pitchFamily="34" charset="-122"/>
        </a:defRPr>
      </a:lvl5pPr>
      <a:lvl6pPr marL="325076" algn="l" rtl="0" fontAlgn="base">
        <a:lnSpc>
          <a:spcPct val="90000"/>
        </a:lnSpc>
        <a:spcBef>
          <a:spcPct val="0"/>
        </a:spcBef>
        <a:spcAft>
          <a:spcPct val="0"/>
        </a:spcAft>
        <a:defRPr sz="3100">
          <a:solidFill>
            <a:schemeClr val="tx1"/>
          </a:solidFill>
          <a:latin typeface="Arial" pitchFamily="34" charset="0"/>
          <a:ea typeface="微软雅黑" pitchFamily="34" charset="-122"/>
        </a:defRPr>
      </a:lvl6pPr>
      <a:lvl7pPr marL="650152" algn="l" rtl="0" fontAlgn="base">
        <a:lnSpc>
          <a:spcPct val="90000"/>
        </a:lnSpc>
        <a:spcBef>
          <a:spcPct val="0"/>
        </a:spcBef>
        <a:spcAft>
          <a:spcPct val="0"/>
        </a:spcAft>
        <a:defRPr sz="3100">
          <a:solidFill>
            <a:schemeClr val="tx1"/>
          </a:solidFill>
          <a:latin typeface="Arial" pitchFamily="34" charset="0"/>
          <a:ea typeface="微软雅黑" pitchFamily="34" charset="-122"/>
        </a:defRPr>
      </a:lvl7pPr>
      <a:lvl8pPr marL="975227" algn="l" rtl="0" fontAlgn="base">
        <a:lnSpc>
          <a:spcPct val="90000"/>
        </a:lnSpc>
        <a:spcBef>
          <a:spcPct val="0"/>
        </a:spcBef>
        <a:spcAft>
          <a:spcPct val="0"/>
        </a:spcAft>
        <a:defRPr sz="3100">
          <a:solidFill>
            <a:schemeClr val="tx1"/>
          </a:solidFill>
          <a:latin typeface="Arial" pitchFamily="34" charset="0"/>
          <a:ea typeface="微软雅黑" pitchFamily="34" charset="-122"/>
        </a:defRPr>
      </a:lvl8pPr>
      <a:lvl9pPr marL="1300304" algn="l" rtl="0" fontAlgn="base">
        <a:lnSpc>
          <a:spcPct val="90000"/>
        </a:lnSpc>
        <a:spcBef>
          <a:spcPct val="0"/>
        </a:spcBef>
        <a:spcAft>
          <a:spcPct val="0"/>
        </a:spcAft>
        <a:defRPr sz="3100">
          <a:solidFill>
            <a:schemeClr val="tx1"/>
          </a:solidFill>
          <a:latin typeface="Arial" pitchFamily="34" charset="0"/>
          <a:ea typeface="微软雅黑" pitchFamily="34" charset="-122"/>
        </a:defRPr>
      </a:lvl9pPr>
    </p:titleStyle>
    <p:bodyStyle>
      <a:lvl1pPr marL="161925" indent="-161925" algn="l" rtl="0" eaLnBrk="0" fontAlgn="base" hangingPunct="0">
        <a:lnSpc>
          <a:spcPct val="90000"/>
        </a:lnSpc>
        <a:spcBef>
          <a:spcPts val="713"/>
        </a:spcBef>
        <a:spcAft>
          <a:spcPct val="0"/>
        </a:spcAft>
        <a:buFont typeface="Arial" pitchFamily="34" charset="0"/>
        <a:buChar char="•"/>
        <a:defRPr sz="2000" kern="1200">
          <a:solidFill>
            <a:schemeClr val="tx1"/>
          </a:solidFill>
          <a:latin typeface="+mn-lt"/>
          <a:ea typeface="+mn-ea"/>
          <a:cs typeface="+mn-cs"/>
        </a:defRPr>
      </a:lvl1pPr>
      <a:lvl2pPr marL="487363" indent="-161925" algn="l" rtl="0" eaLnBrk="0" fontAlgn="base" hangingPunct="0">
        <a:lnSpc>
          <a:spcPct val="90000"/>
        </a:lnSpc>
        <a:spcBef>
          <a:spcPts val="350"/>
        </a:spcBef>
        <a:spcAft>
          <a:spcPct val="0"/>
        </a:spcAft>
        <a:buFont typeface="Arial" pitchFamily="34" charset="0"/>
        <a:buChar char="•"/>
        <a:defRPr sz="1700" kern="1200">
          <a:solidFill>
            <a:schemeClr val="tx1"/>
          </a:solidFill>
          <a:latin typeface="+mn-lt"/>
          <a:ea typeface="+mn-ea"/>
          <a:cs typeface="+mn-cs"/>
        </a:defRPr>
      </a:lvl2pPr>
      <a:lvl3pPr marL="811213" indent="-161925" algn="l" rtl="0" eaLnBrk="0" fontAlgn="base" hangingPunct="0">
        <a:lnSpc>
          <a:spcPct val="90000"/>
        </a:lnSpc>
        <a:spcBef>
          <a:spcPts val="350"/>
        </a:spcBef>
        <a:spcAft>
          <a:spcPct val="0"/>
        </a:spcAft>
        <a:buFont typeface="Arial" pitchFamily="34" charset="0"/>
        <a:buChar char="•"/>
        <a:defRPr sz="1400" kern="1200">
          <a:solidFill>
            <a:schemeClr val="tx1"/>
          </a:solidFill>
          <a:latin typeface="+mn-lt"/>
          <a:ea typeface="+mn-ea"/>
          <a:cs typeface="+mn-cs"/>
        </a:defRPr>
      </a:lvl3pPr>
      <a:lvl4pPr marL="1136650" indent="-161925" algn="l" rtl="0" eaLnBrk="0" fontAlgn="base" hangingPunct="0">
        <a:lnSpc>
          <a:spcPct val="90000"/>
        </a:lnSpc>
        <a:spcBef>
          <a:spcPts val="350"/>
        </a:spcBef>
        <a:spcAft>
          <a:spcPct val="0"/>
        </a:spcAft>
        <a:buFont typeface="Arial" pitchFamily="34" charset="0"/>
        <a:buChar char="•"/>
        <a:defRPr kern="1200">
          <a:solidFill>
            <a:schemeClr val="tx1"/>
          </a:solidFill>
          <a:latin typeface="+mn-lt"/>
          <a:ea typeface="+mn-ea"/>
          <a:cs typeface="+mn-cs"/>
        </a:defRPr>
      </a:lvl4pPr>
      <a:lvl5pPr marL="1462088" indent="-161925" algn="l" rtl="0" eaLnBrk="0" fontAlgn="base" hangingPunct="0">
        <a:lnSpc>
          <a:spcPct val="90000"/>
        </a:lnSpc>
        <a:spcBef>
          <a:spcPts val="350"/>
        </a:spcBef>
        <a:spcAft>
          <a:spcPct val="0"/>
        </a:spcAft>
        <a:buFont typeface="Arial" pitchFamily="34" charset="0"/>
        <a:buChar char="•"/>
        <a:defRPr kern="1200">
          <a:solidFill>
            <a:schemeClr val="tx1"/>
          </a:solidFill>
          <a:latin typeface="+mn-lt"/>
          <a:ea typeface="+mn-ea"/>
          <a:cs typeface="+mn-cs"/>
        </a:defRPr>
      </a:lvl5pPr>
      <a:lvl6pPr marL="1788067" indent="-162552" algn="l" defTabSz="650206"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170" indent="-162552" algn="l" defTabSz="650206"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273" indent="-162552" algn="l" defTabSz="650206"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377" indent="-162552" algn="l" defTabSz="650206"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06" rtl="0" eaLnBrk="1" latinLnBrk="0" hangingPunct="1">
        <a:defRPr sz="1300" kern="1200">
          <a:solidFill>
            <a:schemeClr val="tx1"/>
          </a:solidFill>
          <a:latin typeface="+mn-lt"/>
          <a:ea typeface="+mn-ea"/>
          <a:cs typeface="+mn-cs"/>
        </a:defRPr>
      </a:lvl1pPr>
      <a:lvl2pPr marL="325104" algn="l" defTabSz="650206" rtl="0" eaLnBrk="1" latinLnBrk="0" hangingPunct="1">
        <a:defRPr sz="1300" kern="1200">
          <a:solidFill>
            <a:schemeClr val="tx1"/>
          </a:solidFill>
          <a:latin typeface="+mn-lt"/>
          <a:ea typeface="+mn-ea"/>
          <a:cs typeface="+mn-cs"/>
        </a:defRPr>
      </a:lvl2pPr>
      <a:lvl3pPr marL="650206" algn="l" defTabSz="650206" rtl="0" eaLnBrk="1" latinLnBrk="0" hangingPunct="1">
        <a:defRPr sz="1300" kern="1200">
          <a:solidFill>
            <a:schemeClr val="tx1"/>
          </a:solidFill>
          <a:latin typeface="+mn-lt"/>
          <a:ea typeface="+mn-ea"/>
          <a:cs typeface="+mn-cs"/>
        </a:defRPr>
      </a:lvl3pPr>
      <a:lvl4pPr marL="975309" algn="l" defTabSz="650206" rtl="0" eaLnBrk="1" latinLnBrk="0" hangingPunct="1">
        <a:defRPr sz="1300" kern="1200">
          <a:solidFill>
            <a:schemeClr val="tx1"/>
          </a:solidFill>
          <a:latin typeface="+mn-lt"/>
          <a:ea typeface="+mn-ea"/>
          <a:cs typeface="+mn-cs"/>
        </a:defRPr>
      </a:lvl4pPr>
      <a:lvl5pPr marL="1300413" algn="l" defTabSz="650206" rtl="0" eaLnBrk="1" latinLnBrk="0" hangingPunct="1">
        <a:defRPr sz="1300" kern="1200">
          <a:solidFill>
            <a:schemeClr val="tx1"/>
          </a:solidFill>
          <a:latin typeface="+mn-lt"/>
          <a:ea typeface="+mn-ea"/>
          <a:cs typeface="+mn-cs"/>
        </a:defRPr>
      </a:lvl5pPr>
      <a:lvl6pPr marL="1625516" algn="l" defTabSz="650206" rtl="0" eaLnBrk="1" latinLnBrk="0" hangingPunct="1">
        <a:defRPr sz="1300" kern="1200">
          <a:solidFill>
            <a:schemeClr val="tx1"/>
          </a:solidFill>
          <a:latin typeface="+mn-lt"/>
          <a:ea typeface="+mn-ea"/>
          <a:cs typeface="+mn-cs"/>
        </a:defRPr>
      </a:lvl6pPr>
      <a:lvl7pPr marL="1950619" algn="l" defTabSz="650206" rtl="0" eaLnBrk="1" latinLnBrk="0" hangingPunct="1">
        <a:defRPr sz="1300" kern="1200">
          <a:solidFill>
            <a:schemeClr val="tx1"/>
          </a:solidFill>
          <a:latin typeface="+mn-lt"/>
          <a:ea typeface="+mn-ea"/>
          <a:cs typeface="+mn-cs"/>
        </a:defRPr>
      </a:lvl7pPr>
      <a:lvl8pPr marL="2275721" algn="l" defTabSz="650206" rtl="0" eaLnBrk="1" latinLnBrk="0" hangingPunct="1">
        <a:defRPr sz="1300" kern="1200">
          <a:solidFill>
            <a:schemeClr val="tx1"/>
          </a:solidFill>
          <a:latin typeface="+mn-lt"/>
          <a:ea typeface="+mn-ea"/>
          <a:cs typeface="+mn-cs"/>
        </a:defRPr>
      </a:lvl8pPr>
      <a:lvl9pPr marL="2600825" algn="l" defTabSz="650206"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slideLayout" Target="../slideLayouts/slideLayout48.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11/&#23567;&#21035;&#31163;&#35270;&#39057;1.wmv"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11/&#23567;&#21035;&#31163;&#35270;&#39057;2.mp4"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D:\Documents\Tencent Files\503568180\Image\C2C\}O)8(7IKUCNYBIA$]W{{GG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292756">
            <a:off x="984515" y="2088547"/>
            <a:ext cx="2266950" cy="270748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p:cNvSpPr txBox="1"/>
          <p:nvPr/>
        </p:nvSpPr>
        <p:spPr>
          <a:xfrm>
            <a:off x="323544" y="324249"/>
            <a:ext cx="8507575" cy="646246"/>
          </a:xfrm>
          <a:prstGeom prst="rect">
            <a:avLst/>
          </a:prstGeom>
          <a:noFill/>
        </p:spPr>
        <p:txBody>
          <a:bodyPr wrap="square" lIns="91357" tIns="45678" rIns="91357" bIns="45678">
            <a:spAutoFit/>
            <a:scene3d>
              <a:camera prst="orthographicFront"/>
              <a:lightRig rig="threePt" dir="t"/>
            </a:scene3d>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zh-CN" altLang="en-US" sz="2400" b="1" kern="0" dirty="0" smtClean="0">
                <a:solidFill>
                  <a:sysClr val="windowText" lastClr="000000"/>
                </a:solidFill>
                <a:effectLst>
                  <a:outerShdw blurRad="38100" dist="19050" dir="2700000" algn="tl" rotWithShape="0">
                    <a:sysClr val="windowText" lastClr="000000">
                      <a:alpha val="40000"/>
                    </a:sysClr>
                  </a:outerShdw>
                </a:effectLst>
                <a:latin typeface="黑体" pitchFamily="49" charset="-122"/>
                <a:ea typeface="黑体" pitchFamily="49" charset="-122"/>
                <a:cs typeface="Clear Sans Light" pitchFamily="34" charset="0"/>
              </a:rPr>
              <a:t>部编</a:t>
            </a:r>
            <a:r>
              <a:rPr lang="zh-CN" altLang="id-ID" sz="2400" b="1" kern="0" dirty="0" smtClean="0">
                <a:solidFill>
                  <a:sysClr val="windowText" lastClr="000000"/>
                </a:solidFill>
                <a:effectLst>
                  <a:outerShdw blurRad="38100" dist="19050" dir="2700000" algn="tl" rotWithShape="0">
                    <a:sysClr val="windowText" lastClr="000000">
                      <a:alpha val="40000"/>
                    </a:sysClr>
                  </a:outerShdw>
                </a:effectLst>
                <a:latin typeface="黑体" pitchFamily="49" charset="-122"/>
                <a:ea typeface="黑体" pitchFamily="49" charset="-122"/>
                <a:cs typeface="Clear Sans Light" pitchFamily="34" charset="0"/>
              </a:rPr>
              <a:t>道德</a:t>
            </a:r>
            <a:r>
              <a:rPr lang="zh-CN" altLang="id-ID" sz="2400" b="1" kern="0" dirty="0">
                <a:solidFill>
                  <a:sysClr val="windowText" lastClr="000000"/>
                </a:solidFill>
                <a:effectLst>
                  <a:outerShdw blurRad="38100" dist="19050" dir="2700000" algn="tl" rotWithShape="0">
                    <a:sysClr val="windowText" lastClr="000000">
                      <a:alpha val="40000"/>
                    </a:sysClr>
                  </a:outerShdw>
                </a:effectLst>
                <a:latin typeface="黑体" pitchFamily="49" charset="-122"/>
                <a:ea typeface="黑体" pitchFamily="49" charset="-122"/>
                <a:cs typeface="Clear Sans Light" pitchFamily="34" charset="0"/>
              </a:rPr>
              <a:t>与法治七年级</a:t>
            </a:r>
            <a:r>
              <a:rPr lang="zh-CN" altLang="id-ID" sz="2400" b="1" kern="0" dirty="0" smtClean="0">
                <a:solidFill>
                  <a:sysClr val="windowText" lastClr="000000"/>
                </a:solidFill>
                <a:effectLst>
                  <a:outerShdw blurRad="38100" dist="19050" dir="2700000" algn="tl" rotWithShape="0">
                    <a:sysClr val="windowText" lastClr="000000">
                      <a:alpha val="40000"/>
                    </a:sysClr>
                  </a:outerShdw>
                </a:effectLst>
                <a:latin typeface="黑体" pitchFamily="49" charset="-122"/>
                <a:ea typeface="黑体" pitchFamily="49" charset="-122"/>
                <a:cs typeface="Clear Sans Light" pitchFamily="34" charset="0"/>
              </a:rPr>
              <a:t>上册第三</a:t>
            </a:r>
            <a:r>
              <a:rPr lang="zh-CN" altLang="id-ID" sz="2400" b="1" kern="0" dirty="0">
                <a:solidFill>
                  <a:sysClr val="windowText" lastClr="000000"/>
                </a:solidFill>
                <a:effectLst>
                  <a:outerShdw blurRad="38100" dist="19050" dir="2700000" algn="tl" rotWithShape="0">
                    <a:sysClr val="windowText" lastClr="000000">
                      <a:alpha val="40000"/>
                    </a:sysClr>
                  </a:outerShdw>
                </a:effectLst>
                <a:latin typeface="黑体" pitchFamily="49" charset="-122"/>
                <a:ea typeface="黑体" pitchFamily="49" charset="-122"/>
                <a:cs typeface="Clear Sans Light" pitchFamily="34" charset="0"/>
              </a:rPr>
              <a:t>单元   第七课《亲情之爱》</a:t>
            </a:r>
          </a:p>
        </p:txBody>
      </p:sp>
      <p:sp>
        <p:nvSpPr>
          <p:cNvPr id="8" name="矩形 259"/>
          <p:cNvSpPr>
            <a:spLocks noChangeArrowheads="1"/>
          </p:cNvSpPr>
          <p:nvPr/>
        </p:nvSpPr>
        <p:spPr bwMode="auto">
          <a:xfrm>
            <a:off x="3491881" y="1305873"/>
            <a:ext cx="41764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defTabSz="513080">
              <a:buNone/>
              <a:defRPr/>
            </a:pPr>
            <a:r>
              <a:rPr lang="zh-CN" altLang="zh-CN" sz="5400" b="1" kern="0" dirty="0">
                <a:solidFill>
                  <a:srgbClr val="FF0066"/>
                </a:solidFill>
                <a:latin typeface="黑体" panose="02010609060101010101" pitchFamily="49" charset="-122"/>
                <a:ea typeface="黑体" panose="02010609060101010101" pitchFamily="49" charset="-122"/>
              </a:rPr>
              <a:t>爱</a:t>
            </a:r>
            <a:r>
              <a:rPr lang="zh-CN" altLang="en-US" sz="5400" b="1" kern="0" dirty="0">
                <a:solidFill>
                  <a:sysClr val="windowText" lastClr="000000">
                    <a:lumMod val="75000"/>
                    <a:lumOff val="25000"/>
                  </a:sysClr>
                </a:solidFill>
                <a:latin typeface="黑体" panose="02010609060101010101" pitchFamily="49" charset="-122"/>
                <a:ea typeface="黑体" panose="02010609060101010101" pitchFamily="49" charset="-122"/>
              </a:rPr>
              <a:t>在家人间</a:t>
            </a:r>
          </a:p>
        </p:txBody>
      </p:sp>
      <p:sp>
        <p:nvSpPr>
          <p:cNvPr id="9" name="心形 8"/>
          <p:cNvSpPr/>
          <p:nvPr/>
        </p:nvSpPr>
        <p:spPr>
          <a:xfrm rot="1680000">
            <a:off x="7658332" y="1116632"/>
            <a:ext cx="547370" cy="340995"/>
          </a:xfrm>
          <a:prstGeom prst="heart">
            <a:avLst/>
          </a:prstGeom>
          <a:gradFill>
            <a:gsLst>
              <a:gs pos="0">
                <a:srgbClr val="FF0066"/>
              </a:gs>
              <a:gs pos="100000">
                <a:srgbClr val="832B2B"/>
              </a:gs>
            </a:gsLst>
            <a:lin ang="5400000" scaled="0"/>
          </a:gradFill>
          <a:ln w="12700" cap="flat" cmpd="sng" algn="ctr">
            <a:noFill/>
            <a:prstDash val="solid"/>
            <a:miter lim="800000"/>
          </a:ln>
          <a:effectLst/>
        </p:spPr>
        <p:txBody>
          <a:bodyPr lIns="91380" tIns="45690" rIns="91380" bIns="45690" rtlCol="0" anchor="ctr"/>
          <a:lstStyle/>
          <a:p>
            <a:pPr algn="ctr" fontAlgn="base">
              <a:defRPr/>
            </a:pPr>
            <a:endParaRPr lang="zh-CN" altLang="en-US" kern="0" noProof="1">
              <a:solidFill>
                <a:sysClr val="window" lastClr="FFFFFF"/>
              </a:solidFill>
              <a:latin typeface="Calibri" panose="020F0502020204030204"/>
              <a:ea typeface="宋体" panose="02010600030101010101" pitchFamily="2" charset="-122"/>
            </a:endParaRPr>
          </a:p>
        </p:txBody>
      </p:sp>
      <p:sp>
        <p:nvSpPr>
          <p:cNvPr id="5" name="矩形 4"/>
          <p:cNvSpPr/>
          <p:nvPr/>
        </p:nvSpPr>
        <p:spPr>
          <a:xfrm>
            <a:off x="4593437" y="3939902"/>
            <a:ext cx="2531341" cy="492382"/>
          </a:xfrm>
          <a:prstGeom prst="rect">
            <a:avLst/>
          </a:prstGeom>
        </p:spPr>
        <p:txBody>
          <a:bodyPr wrap="none" lIns="91380" tIns="45690" rIns="91380" bIns="45690">
            <a:spAutoFit/>
          </a:bodyPr>
          <a:lstStyle/>
          <a:p>
            <a:pPr>
              <a:defRPr/>
            </a:pPr>
            <a:r>
              <a:rPr lang="zh-CN" altLang="en-US" sz="2600" b="1" kern="0" dirty="0">
                <a:latin typeface="黑体" panose="02010609060101010101" pitchFamily="49" charset="-122"/>
                <a:ea typeface="黑体" panose="02010609060101010101" pitchFamily="49" charset="-122"/>
              </a:rPr>
              <a:t>说课老师</a:t>
            </a:r>
            <a:r>
              <a:rPr lang="en-US" altLang="zh-CN" sz="2600" b="1" kern="0" dirty="0">
                <a:latin typeface="黑体" panose="02010609060101010101" pitchFamily="49" charset="-122"/>
                <a:ea typeface="黑体" panose="02010609060101010101" pitchFamily="49" charset="-122"/>
              </a:rPr>
              <a:t>: </a:t>
            </a:r>
            <a:r>
              <a:rPr lang="zh-CN" altLang="en-US" sz="2600" b="1" kern="0" dirty="0">
                <a:latin typeface="黑体" panose="02010609060101010101" pitchFamily="49" charset="-122"/>
                <a:ea typeface="黑体" panose="02010609060101010101" pitchFamily="49" charset="-122"/>
              </a:rPr>
              <a:t>王莉</a:t>
            </a:r>
            <a:endParaRPr lang="zh-CN" altLang="en-US" sz="2600" kern="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8"/>
                                        </p:tgtEl>
                                        <p:attrNameLst>
                                          <p:attrName>ppt_y</p:attrName>
                                        </p:attrNameLst>
                                      </p:cBhvr>
                                      <p:tavLst>
                                        <p:tav tm="0">
                                          <p:val>
                                            <p:strVal val="#ppt_y"/>
                                          </p:val>
                                        </p:tav>
                                        <p:tav tm="100000">
                                          <p:val>
                                            <p:strVal val="#ppt_y"/>
                                          </p:val>
                                        </p:tav>
                                      </p:tavLst>
                                    </p:anim>
                                    <p:anim calcmode="lin" valueType="num">
                                      <p:cBhvr>
                                        <p:cTn id="1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8"/>
                                        </p:tgtEl>
                                      </p:cBhvr>
                                    </p:animEffect>
                                  </p:childTnLst>
                                </p:cTn>
                              </p:par>
                            </p:childTnLst>
                          </p:cTn>
                        </p:par>
                        <p:par>
                          <p:cTn id="15" fill="hold">
                            <p:stCondLst>
                              <p:cond delay="100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8"/>
                                        </p:tgtEl>
                                      </p:cBhvr>
                                    </p:animEffect>
                                    <p:animScale>
                                      <p:cBhvr>
                                        <p:cTn id="18" dur="250" autoRev="1" fill="hold"/>
                                        <p:tgtEl>
                                          <p:spTgt spid="8"/>
                                        </p:tgtEl>
                                      </p:cBhvr>
                                      <p:by x="105000" y="105000"/>
                                    </p:animScale>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8" grpId="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AppData\Roaming\Tencent\Users\503568180\QQ\WinTemp\RichOle\9ULD{QU8YH[P77N@[YC`FX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008" y="2103800"/>
            <a:ext cx="915960" cy="84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strator\AppData\Roaming\Tencent\Users\503568180\QQ\WinTemp\RichOle\00B7T9S)MKLTB[2U936@Q9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96" y="2106744"/>
            <a:ext cx="936045" cy="842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ministrator\AppData\Roaming\Tencent\Users\503568180\QQ\WinTemp\RichOle\FX}6SXSS)LT1YAJ)%}H5G0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19" y="2050501"/>
            <a:ext cx="936663" cy="8424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istrator\AppData\Roaming\Tencent\Users\503568180\QQ\WinTemp\RichOle\VCU4V~]N3JGQ)B3W)S5NCRU.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648" y="2050220"/>
            <a:ext cx="956232" cy="8429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64152" y="3165816"/>
            <a:ext cx="1435224" cy="461604"/>
          </a:xfrm>
          <a:prstGeom prst="rect">
            <a:avLst/>
          </a:prstGeom>
          <a:noFill/>
        </p:spPr>
        <p:txBody>
          <a:bodyPr wrap="square" lIns="91380" tIns="45690" rIns="91380" bIns="45690" rtlCol="0">
            <a:spAutoFit/>
          </a:bodyPr>
          <a:lstStyle/>
          <a:p>
            <a:r>
              <a:rPr lang="zh-CN" altLang="en-US" sz="2400" b="1" dirty="0" smtClean="0">
                <a:latin typeface="楷体" pitchFamily="49" charset="-122"/>
                <a:ea typeface="楷体" pitchFamily="49" charset="-122"/>
              </a:rPr>
              <a:t>教学背景</a:t>
            </a:r>
            <a:endParaRPr lang="zh-CN" altLang="en-US" sz="2400" b="1" dirty="0">
              <a:latin typeface="楷体" pitchFamily="49" charset="-122"/>
              <a:ea typeface="楷体" pitchFamily="49" charset="-122"/>
            </a:endParaRPr>
          </a:p>
        </p:txBody>
      </p:sp>
      <p:sp>
        <p:nvSpPr>
          <p:cNvPr id="3" name="TextBox 2"/>
          <p:cNvSpPr txBox="1"/>
          <p:nvPr/>
        </p:nvSpPr>
        <p:spPr>
          <a:xfrm>
            <a:off x="3152283" y="3144115"/>
            <a:ext cx="1586906" cy="461604"/>
          </a:xfrm>
          <a:prstGeom prst="rect">
            <a:avLst/>
          </a:prstGeom>
          <a:noFill/>
        </p:spPr>
        <p:txBody>
          <a:bodyPr wrap="square" lIns="91380" tIns="45690" rIns="91380" bIns="45690" rtlCol="0">
            <a:spAutoFit/>
          </a:bodyPr>
          <a:lstStyle/>
          <a:p>
            <a:r>
              <a:rPr lang="zh-CN" altLang="en-US" sz="2400" b="1" dirty="0" smtClean="0">
                <a:latin typeface="楷体" pitchFamily="49" charset="-122"/>
                <a:ea typeface="楷体" pitchFamily="49" charset="-122"/>
              </a:rPr>
              <a:t>教法学法</a:t>
            </a:r>
            <a:endParaRPr lang="zh-CN" altLang="en-US" sz="2400" b="1" dirty="0">
              <a:latin typeface="楷体" pitchFamily="49" charset="-122"/>
              <a:ea typeface="楷体" pitchFamily="49" charset="-122"/>
            </a:endParaRPr>
          </a:p>
        </p:txBody>
      </p:sp>
      <p:sp>
        <p:nvSpPr>
          <p:cNvPr id="4" name="TextBox 3"/>
          <p:cNvSpPr txBox="1"/>
          <p:nvPr/>
        </p:nvSpPr>
        <p:spPr>
          <a:xfrm>
            <a:off x="5115622" y="3165816"/>
            <a:ext cx="1600225" cy="461604"/>
          </a:xfrm>
          <a:prstGeom prst="rect">
            <a:avLst/>
          </a:prstGeom>
          <a:noFill/>
        </p:spPr>
        <p:txBody>
          <a:bodyPr wrap="square" lIns="91380" tIns="45690" rIns="91380" bIns="45690" rtlCol="0">
            <a:spAutoFit/>
          </a:bodyPr>
          <a:lstStyle/>
          <a:p>
            <a:r>
              <a:rPr lang="zh-CN" altLang="en-US" sz="2400" b="1" dirty="0" smtClean="0">
                <a:latin typeface="楷体" pitchFamily="49" charset="-122"/>
                <a:ea typeface="楷体" pitchFamily="49" charset="-122"/>
              </a:rPr>
              <a:t>教学过程</a:t>
            </a:r>
            <a:endParaRPr lang="zh-CN" altLang="en-US" sz="2400" b="1" dirty="0">
              <a:latin typeface="楷体" pitchFamily="49" charset="-122"/>
              <a:ea typeface="楷体" pitchFamily="49" charset="-122"/>
            </a:endParaRPr>
          </a:p>
        </p:txBody>
      </p:sp>
      <p:sp>
        <p:nvSpPr>
          <p:cNvPr id="5" name="TextBox 4"/>
          <p:cNvSpPr txBox="1"/>
          <p:nvPr/>
        </p:nvSpPr>
        <p:spPr>
          <a:xfrm>
            <a:off x="7255435" y="3142123"/>
            <a:ext cx="1584176" cy="461604"/>
          </a:xfrm>
          <a:prstGeom prst="rect">
            <a:avLst/>
          </a:prstGeom>
          <a:noFill/>
        </p:spPr>
        <p:txBody>
          <a:bodyPr wrap="square" lIns="91380" tIns="45690" rIns="91380" bIns="45690" rtlCol="0">
            <a:spAutoFit/>
          </a:bodyPr>
          <a:lstStyle/>
          <a:p>
            <a:r>
              <a:rPr lang="zh-CN" altLang="en-US" sz="2400" b="1" smtClean="0">
                <a:latin typeface="楷体" pitchFamily="49" charset="-122"/>
                <a:ea typeface="楷体" pitchFamily="49" charset="-122"/>
              </a:rPr>
              <a:t>教学反思</a:t>
            </a:r>
            <a:endParaRPr lang="zh-CN" altLang="en-US" sz="2400" b="1" dirty="0">
              <a:latin typeface="楷体" pitchFamily="49" charset="-122"/>
              <a:ea typeface="楷体" pitchFamily="49" charset="-122"/>
            </a:endParaRPr>
          </a:p>
        </p:txBody>
      </p:sp>
      <p:sp>
        <p:nvSpPr>
          <p:cNvPr id="12" name="流程图: 终止 11"/>
          <p:cNvSpPr/>
          <p:nvPr/>
        </p:nvSpPr>
        <p:spPr>
          <a:xfrm>
            <a:off x="2749672" y="975317"/>
            <a:ext cx="3828960" cy="667236"/>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13" name="TextBox 12"/>
          <p:cNvSpPr txBox="1"/>
          <p:nvPr/>
        </p:nvSpPr>
        <p:spPr>
          <a:xfrm>
            <a:off x="3354180" y="945197"/>
            <a:ext cx="2592288" cy="615493"/>
          </a:xfrm>
          <a:prstGeom prst="rect">
            <a:avLst/>
          </a:prstGeom>
          <a:noFill/>
        </p:spPr>
        <p:txBody>
          <a:bodyPr wrap="square" lIns="91380" tIns="45690" rIns="91380" bIns="45690" rtlCol="0">
            <a:spAutoFit/>
          </a:bodyPr>
          <a:lstStyle/>
          <a:p>
            <a:pPr algn="ctr"/>
            <a:r>
              <a:rPr lang="zh-CN" altLang="en-US" sz="3400" b="1" dirty="0" smtClean="0">
                <a:solidFill>
                  <a:schemeClr val="bg2"/>
                </a:solidFill>
                <a:latin typeface="黑体" pitchFamily="49" charset="-122"/>
                <a:ea typeface="黑体" pitchFamily="49" charset="-122"/>
              </a:rPr>
              <a:t>目录</a:t>
            </a:r>
            <a:endParaRPr lang="zh-CN" altLang="en-US" sz="3400" b="1" dirty="0">
              <a:solidFill>
                <a:schemeClr val="bg2"/>
              </a:solidFill>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031"/>
                                        </p:tgtEl>
                                        <p:attrNameLst>
                                          <p:attrName>style.visibility</p:attrName>
                                        </p:attrNameLst>
                                      </p:cBhvr>
                                      <p:to>
                                        <p:strVal val="visible"/>
                                      </p:to>
                                    </p:set>
                                    <p:anim calcmode="lin" valueType="num">
                                      <p:cBhvr>
                                        <p:cTn id="16" dur="500" fill="hold"/>
                                        <p:tgtEl>
                                          <p:spTgt spid="1031"/>
                                        </p:tgtEl>
                                        <p:attrNameLst>
                                          <p:attrName>ppt_w</p:attrName>
                                        </p:attrNameLst>
                                      </p:cBhvr>
                                      <p:tavLst>
                                        <p:tav tm="0">
                                          <p:val>
                                            <p:fltVal val="0"/>
                                          </p:val>
                                        </p:tav>
                                        <p:tav tm="100000">
                                          <p:val>
                                            <p:strVal val="#ppt_w"/>
                                          </p:val>
                                        </p:tav>
                                      </p:tavLst>
                                    </p:anim>
                                    <p:anim calcmode="lin" valueType="num">
                                      <p:cBhvr>
                                        <p:cTn id="17" dur="500" fill="hold"/>
                                        <p:tgtEl>
                                          <p:spTgt spid="1031"/>
                                        </p:tgtEl>
                                        <p:attrNameLst>
                                          <p:attrName>ppt_h</p:attrName>
                                        </p:attrNameLst>
                                      </p:cBhvr>
                                      <p:tavLst>
                                        <p:tav tm="0">
                                          <p:val>
                                            <p:fltVal val="0"/>
                                          </p:val>
                                        </p:tav>
                                        <p:tav tm="100000">
                                          <p:val>
                                            <p:strVal val="#ppt_h"/>
                                          </p:val>
                                        </p:tav>
                                      </p:tavLst>
                                    </p:anim>
                                    <p:animEffect transition="in" filter="fade">
                                      <p:cBhvr>
                                        <p:cTn id="18" dur="500"/>
                                        <p:tgtEl>
                                          <p:spTgt spid="103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500"/>
                            </p:stCondLst>
                            <p:childTnLst>
                              <p:par>
                                <p:cTn id="25" presetID="53" presetClass="entr" presetSubtype="16" fill="hold" nodeType="afterEffect">
                                  <p:stCondLst>
                                    <p:cond delay="0"/>
                                  </p:stCondLst>
                                  <p:childTnLst>
                                    <p:set>
                                      <p:cBhvr>
                                        <p:cTn id="26" dur="1" fill="hold">
                                          <p:stCondLst>
                                            <p:cond delay="0"/>
                                          </p:stCondLst>
                                        </p:cTn>
                                        <p:tgtEl>
                                          <p:spTgt spid="1027"/>
                                        </p:tgtEl>
                                        <p:attrNameLst>
                                          <p:attrName>style.visibility</p:attrName>
                                        </p:attrNameLst>
                                      </p:cBhvr>
                                      <p:to>
                                        <p:strVal val="visible"/>
                                      </p:to>
                                    </p:set>
                                    <p:anim calcmode="lin" valueType="num">
                                      <p:cBhvr>
                                        <p:cTn id="27" dur="500" fill="hold"/>
                                        <p:tgtEl>
                                          <p:spTgt spid="1027"/>
                                        </p:tgtEl>
                                        <p:attrNameLst>
                                          <p:attrName>ppt_w</p:attrName>
                                        </p:attrNameLst>
                                      </p:cBhvr>
                                      <p:tavLst>
                                        <p:tav tm="0">
                                          <p:val>
                                            <p:fltVal val="0"/>
                                          </p:val>
                                        </p:tav>
                                        <p:tav tm="100000">
                                          <p:val>
                                            <p:strVal val="#ppt_w"/>
                                          </p:val>
                                        </p:tav>
                                      </p:tavLst>
                                    </p:anim>
                                    <p:anim calcmode="lin" valueType="num">
                                      <p:cBhvr>
                                        <p:cTn id="28" dur="500" fill="hold"/>
                                        <p:tgtEl>
                                          <p:spTgt spid="1027"/>
                                        </p:tgtEl>
                                        <p:attrNameLst>
                                          <p:attrName>ppt_h</p:attrName>
                                        </p:attrNameLst>
                                      </p:cBhvr>
                                      <p:tavLst>
                                        <p:tav tm="0">
                                          <p:val>
                                            <p:fltVal val="0"/>
                                          </p:val>
                                        </p:tav>
                                        <p:tav tm="100000">
                                          <p:val>
                                            <p:strVal val="#ppt_h"/>
                                          </p:val>
                                        </p:tav>
                                      </p:tavLst>
                                    </p:anim>
                                    <p:animEffect transition="in" filter="fade">
                                      <p:cBhvr>
                                        <p:cTn id="29" dur="500"/>
                                        <p:tgtEl>
                                          <p:spTgt spid="10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1000"/>
                            </p:stCondLst>
                            <p:childTnLst>
                              <p:par>
                                <p:cTn id="36" presetID="53" presetClass="entr" presetSubtype="16" fill="hold" nodeType="afterEffect">
                                  <p:stCondLst>
                                    <p:cond delay="0"/>
                                  </p:stCondLst>
                                  <p:childTnLst>
                                    <p:set>
                                      <p:cBhvr>
                                        <p:cTn id="37" dur="1" fill="hold">
                                          <p:stCondLst>
                                            <p:cond delay="0"/>
                                          </p:stCondLst>
                                        </p:cTn>
                                        <p:tgtEl>
                                          <p:spTgt spid="1028"/>
                                        </p:tgtEl>
                                        <p:attrNameLst>
                                          <p:attrName>style.visibility</p:attrName>
                                        </p:attrNameLst>
                                      </p:cBhvr>
                                      <p:to>
                                        <p:strVal val="visible"/>
                                      </p:to>
                                    </p:set>
                                    <p:anim calcmode="lin" valueType="num">
                                      <p:cBhvr>
                                        <p:cTn id="38" dur="500" fill="hold"/>
                                        <p:tgtEl>
                                          <p:spTgt spid="1028"/>
                                        </p:tgtEl>
                                        <p:attrNameLst>
                                          <p:attrName>ppt_w</p:attrName>
                                        </p:attrNameLst>
                                      </p:cBhvr>
                                      <p:tavLst>
                                        <p:tav tm="0">
                                          <p:val>
                                            <p:fltVal val="0"/>
                                          </p:val>
                                        </p:tav>
                                        <p:tav tm="100000">
                                          <p:val>
                                            <p:strVal val="#ppt_w"/>
                                          </p:val>
                                        </p:tav>
                                      </p:tavLst>
                                    </p:anim>
                                    <p:anim calcmode="lin" valueType="num">
                                      <p:cBhvr>
                                        <p:cTn id="39" dur="500" fill="hold"/>
                                        <p:tgtEl>
                                          <p:spTgt spid="1028"/>
                                        </p:tgtEl>
                                        <p:attrNameLst>
                                          <p:attrName>ppt_h</p:attrName>
                                        </p:attrNameLst>
                                      </p:cBhvr>
                                      <p:tavLst>
                                        <p:tav tm="0">
                                          <p:val>
                                            <p:fltVal val="0"/>
                                          </p:val>
                                        </p:tav>
                                        <p:tav tm="100000">
                                          <p:val>
                                            <p:strVal val="#ppt_h"/>
                                          </p:val>
                                        </p:tav>
                                      </p:tavLst>
                                    </p:anim>
                                    <p:animEffect transition="in" filter="fade">
                                      <p:cBhvr>
                                        <p:cTn id="40" dur="500"/>
                                        <p:tgtEl>
                                          <p:spTgt spid="102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1030"/>
                                        </p:tgtEl>
                                        <p:attrNameLst>
                                          <p:attrName>style.visibility</p:attrName>
                                        </p:attrNameLst>
                                      </p:cBhvr>
                                      <p:to>
                                        <p:strVal val="visible"/>
                                      </p:to>
                                    </p:set>
                                    <p:anim calcmode="lin" valueType="num">
                                      <p:cBhvr>
                                        <p:cTn id="49" dur="500" fill="hold"/>
                                        <p:tgtEl>
                                          <p:spTgt spid="1030"/>
                                        </p:tgtEl>
                                        <p:attrNameLst>
                                          <p:attrName>ppt_w</p:attrName>
                                        </p:attrNameLst>
                                      </p:cBhvr>
                                      <p:tavLst>
                                        <p:tav tm="0">
                                          <p:val>
                                            <p:fltVal val="0"/>
                                          </p:val>
                                        </p:tav>
                                        <p:tav tm="100000">
                                          <p:val>
                                            <p:strVal val="#ppt_w"/>
                                          </p:val>
                                        </p:tav>
                                      </p:tavLst>
                                    </p:anim>
                                    <p:anim calcmode="lin" valueType="num">
                                      <p:cBhvr>
                                        <p:cTn id="50" dur="500" fill="hold"/>
                                        <p:tgtEl>
                                          <p:spTgt spid="1030"/>
                                        </p:tgtEl>
                                        <p:attrNameLst>
                                          <p:attrName>ppt_h</p:attrName>
                                        </p:attrNameLst>
                                      </p:cBhvr>
                                      <p:tavLst>
                                        <p:tav tm="0">
                                          <p:val>
                                            <p:fltVal val="0"/>
                                          </p:val>
                                        </p:tav>
                                        <p:tav tm="100000">
                                          <p:val>
                                            <p:strVal val="#ppt_h"/>
                                          </p:val>
                                        </p:tav>
                                      </p:tavLst>
                                    </p:anim>
                                    <p:animEffect transition="in" filter="fade">
                                      <p:cBhvr>
                                        <p:cTn id="51" dur="500"/>
                                        <p:tgtEl>
                                          <p:spTgt spid="103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C:\Users\Administrator\AppData\Roaming\Tencent\Users\503568180\QQ\WinTemp\RichOle\8_H7[1MF6~Q66437MQ0%4@5.png"/>
          <p:cNvPicPr>
            <a:picLocks noChangeAspect="1" noChangeArrowheads="1"/>
          </p:cNvPicPr>
          <p:nvPr/>
        </p:nvPicPr>
        <p:blipFill rotWithShape="1">
          <a:blip r:embed="rId2">
            <a:extLst>
              <a:ext uri="{28A0092B-C50C-407E-A947-70E740481C1C}">
                <a14:useLocalDpi xmlns:a14="http://schemas.microsoft.com/office/drawing/2010/main" val="0"/>
              </a:ext>
            </a:extLst>
          </a:blip>
          <a:srcRect l="11553"/>
          <a:stretch/>
        </p:blipFill>
        <p:spPr bwMode="auto">
          <a:xfrm>
            <a:off x="1159552" y="1737381"/>
            <a:ext cx="1362986" cy="119440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10670" y="1713175"/>
            <a:ext cx="2160240" cy="615493"/>
          </a:xfrm>
          <a:prstGeom prst="rect">
            <a:avLst/>
          </a:prstGeom>
          <a:noFill/>
        </p:spPr>
        <p:txBody>
          <a:bodyPr wrap="square" lIns="91380" tIns="45690" rIns="91380" bIns="45690" rtlCol="0">
            <a:spAutoFit/>
          </a:bodyPr>
          <a:lstStyle/>
          <a:p>
            <a:r>
              <a:rPr lang="zh-CN" altLang="en-US" sz="3400" b="1" dirty="0">
                <a:solidFill>
                  <a:schemeClr val="accent5"/>
                </a:solidFill>
                <a:latin typeface="黑体" pitchFamily="49" charset="-122"/>
                <a:ea typeface="黑体" pitchFamily="49" charset="-122"/>
              </a:rPr>
              <a:t>教学背景</a:t>
            </a:r>
          </a:p>
        </p:txBody>
      </p:sp>
      <p:cxnSp>
        <p:nvCxnSpPr>
          <p:cNvPr id="4" name="直接连接符 3"/>
          <p:cNvCxnSpPr/>
          <p:nvPr/>
        </p:nvCxnSpPr>
        <p:spPr>
          <a:xfrm>
            <a:off x="2522538" y="2346689"/>
            <a:ext cx="453650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3"/>
                                        </p:tgtEl>
                                        <p:attrNameLst>
                                          <p:attrName>style.visibility</p:attrName>
                                        </p:attrNameLst>
                                      </p:cBhvr>
                                      <p:to>
                                        <p:strVal val="visible"/>
                                      </p:to>
                                    </p:set>
                                    <p:anim calcmode="lin" valueType="num">
                                      <p:cBhvr additive="base">
                                        <p:cTn id="7" dur="500" fill="hold"/>
                                        <p:tgtEl>
                                          <p:spTgt spid="3073"/>
                                        </p:tgtEl>
                                        <p:attrNameLst>
                                          <p:attrName>ppt_x</p:attrName>
                                        </p:attrNameLst>
                                      </p:cBhvr>
                                      <p:tavLst>
                                        <p:tav tm="0">
                                          <p:val>
                                            <p:strVal val="#ppt_x"/>
                                          </p:val>
                                        </p:tav>
                                        <p:tav tm="100000">
                                          <p:val>
                                            <p:strVal val="#ppt_x"/>
                                          </p:val>
                                        </p:tav>
                                      </p:tavLst>
                                    </p:anim>
                                    <p:anim calcmode="lin" valueType="num">
                                      <p:cBhvr additive="base">
                                        <p:cTn id="8" dur="500" fill="hold"/>
                                        <p:tgtEl>
                                          <p:spTgt spid="30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终止 2"/>
          <p:cNvSpPr/>
          <p:nvPr/>
        </p:nvSpPr>
        <p:spPr>
          <a:xfrm>
            <a:off x="2771800" y="249492"/>
            <a:ext cx="3828960" cy="638478"/>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4" name="TextBox 3"/>
          <p:cNvSpPr txBox="1"/>
          <p:nvPr/>
        </p:nvSpPr>
        <p:spPr>
          <a:xfrm>
            <a:off x="3368566" y="239460"/>
            <a:ext cx="2592288" cy="584715"/>
          </a:xfrm>
          <a:prstGeom prst="rect">
            <a:avLst/>
          </a:prstGeom>
          <a:noFill/>
        </p:spPr>
        <p:txBody>
          <a:bodyPr wrap="square" lIns="91380" tIns="45690" rIns="91380" bIns="45690" rtlCol="0">
            <a:spAutoFit/>
          </a:bodyPr>
          <a:lstStyle/>
          <a:p>
            <a:pPr algn="ctr"/>
            <a:r>
              <a:rPr lang="zh-CN" altLang="en-US" sz="3200" b="1" dirty="0">
                <a:solidFill>
                  <a:schemeClr val="bg2"/>
                </a:solidFill>
                <a:latin typeface="黑体" pitchFamily="49" charset="-122"/>
                <a:ea typeface="黑体" pitchFamily="49" charset="-122"/>
              </a:rPr>
              <a:t>教材分析</a:t>
            </a:r>
          </a:p>
        </p:txBody>
      </p:sp>
      <p:sp>
        <p:nvSpPr>
          <p:cNvPr id="6" name="文本框 16"/>
          <p:cNvSpPr txBox="1"/>
          <p:nvPr/>
        </p:nvSpPr>
        <p:spPr>
          <a:xfrm>
            <a:off x="4139952" y="2728815"/>
            <a:ext cx="2159248" cy="492382"/>
          </a:xfrm>
          <a:prstGeom prst="rect">
            <a:avLst/>
          </a:prstGeom>
          <a:noFill/>
        </p:spPr>
        <p:txBody>
          <a:bodyPr wrap="square" lIns="91380" tIns="45690" rIns="91380" bIns="45690" rtlCol="0">
            <a:spAutoFit/>
          </a:bodyPr>
          <a:lstStyle/>
          <a:p>
            <a:pPr>
              <a:defRPr/>
            </a:pPr>
            <a:r>
              <a:rPr lang="en-US" altLang="zh-CN" sz="2600" b="1" kern="0" dirty="0">
                <a:solidFill>
                  <a:sysClr val="windowText" lastClr="000000"/>
                </a:solidFill>
                <a:latin typeface="楷体" pitchFamily="49" charset="-122"/>
                <a:ea typeface="楷体" pitchFamily="49" charset="-122"/>
              </a:rPr>
              <a:t>7.1</a:t>
            </a:r>
            <a:r>
              <a:rPr lang="zh-CN" altLang="en-US" sz="2600" b="1" kern="0" dirty="0">
                <a:solidFill>
                  <a:sysClr val="windowText" lastClr="000000"/>
                </a:solidFill>
                <a:latin typeface="楷体" pitchFamily="49" charset="-122"/>
                <a:ea typeface="楷体" pitchFamily="49" charset="-122"/>
              </a:rPr>
              <a:t>家的意味</a:t>
            </a:r>
          </a:p>
        </p:txBody>
      </p:sp>
      <p:sp>
        <p:nvSpPr>
          <p:cNvPr id="7" name="上箭头 6"/>
          <p:cNvSpPr/>
          <p:nvPr/>
        </p:nvSpPr>
        <p:spPr>
          <a:xfrm>
            <a:off x="5113025" y="3121274"/>
            <a:ext cx="485775" cy="572453"/>
          </a:xfrm>
          <a:prstGeom prst="upArrow">
            <a:avLst/>
          </a:prstGeom>
          <a:solidFill>
            <a:srgbClr val="53D2FF"/>
          </a:solidFill>
          <a:ln w="12700" cap="flat" cmpd="sng" algn="ctr">
            <a:solidFill>
              <a:srgbClr val="53D2FF">
                <a:shade val="50000"/>
              </a:srgbClr>
            </a:solidFill>
            <a:prstDash val="solid"/>
            <a:miter lim="800000"/>
          </a:ln>
          <a:effectLst/>
        </p:spPr>
        <p:txBody>
          <a:bodyPr lIns="91380" tIns="45690" rIns="91380" bIns="45690"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8" name="文本框 15"/>
          <p:cNvSpPr txBox="1"/>
          <p:nvPr/>
        </p:nvSpPr>
        <p:spPr>
          <a:xfrm>
            <a:off x="4139952" y="3642965"/>
            <a:ext cx="2620872" cy="492382"/>
          </a:xfrm>
          <a:prstGeom prst="rect">
            <a:avLst/>
          </a:prstGeom>
          <a:noFill/>
        </p:spPr>
        <p:txBody>
          <a:bodyPr wrap="square" lIns="91380" tIns="45690" rIns="91380" bIns="45690" rtlCol="0">
            <a:spAutoFit/>
          </a:bodyPr>
          <a:lstStyle/>
          <a:p>
            <a:pPr>
              <a:defRPr/>
            </a:pPr>
            <a:r>
              <a:rPr lang="en-US" altLang="zh-CN" sz="2600" b="1" kern="0" dirty="0">
                <a:solidFill>
                  <a:srgbClr val="FF0000"/>
                </a:solidFill>
                <a:latin typeface="楷体" pitchFamily="49" charset="-122"/>
                <a:ea typeface="楷体" pitchFamily="49" charset="-122"/>
              </a:rPr>
              <a:t>7.2</a:t>
            </a:r>
            <a:r>
              <a:rPr lang="zh-CN" altLang="en-US" sz="2600" b="1" kern="0" dirty="0">
                <a:solidFill>
                  <a:srgbClr val="FF0000"/>
                </a:solidFill>
                <a:latin typeface="楷体" pitchFamily="49" charset="-122"/>
                <a:ea typeface="楷体" pitchFamily="49" charset="-122"/>
              </a:rPr>
              <a:t>爱在家人间</a:t>
            </a:r>
          </a:p>
        </p:txBody>
      </p:sp>
      <p:sp>
        <p:nvSpPr>
          <p:cNvPr id="9" name="下箭头 8"/>
          <p:cNvSpPr/>
          <p:nvPr/>
        </p:nvSpPr>
        <p:spPr>
          <a:xfrm>
            <a:off x="5256076" y="4184547"/>
            <a:ext cx="444500" cy="523399"/>
          </a:xfrm>
          <a:prstGeom prst="downArrow">
            <a:avLst/>
          </a:prstGeom>
          <a:solidFill>
            <a:srgbClr val="53D2FF"/>
          </a:solidFill>
          <a:ln w="12700" cap="flat" cmpd="sng" algn="ctr">
            <a:solidFill>
              <a:srgbClr val="53D2FF">
                <a:shade val="50000"/>
              </a:srgbClr>
            </a:solidFill>
            <a:prstDash val="solid"/>
            <a:miter lim="800000"/>
          </a:ln>
          <a:effectLst/>
        </p:spPr>
        <p:txBody>
          <a:bodyPr lIns="91380" tIns="45690" rIns="91380" bIns="45690"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0" name="文本框 19"/>
          <p:cNvSpPr txBox="1"/>
          <p:nvPr/>
        </p:nvSpPr>
        <p:spPr>
          <a:xfrm>
            <a:off x="4211976" y="4586826"/>
            <a:ext cx="2680919" cy="492382"/>
          </a:xfrm>
          <a:prstGeom prst="rect">
            <a:avLst/>
          </a:prstGeom>
          <a:noFill/>
        </p:spPr>
        <p:txBody>
          <a:bodyPr wrap="square" lIns="91380" tIns="45690" rIns="91380" bIns="45690" rtlCol="0">
            <a:spAutoFit/>
          </a:bodyPr>
          <a:lstStyle/>
          <a:p>
            <a:pPr>
              <a:defRPr/>
            </a:pPr>
            <a:r>
              <a:rPr lang="en-US" altLang="zh-CN" sz="2600" b="1" kern="0" dirty="0">
                <a:solidFill>
                  <a:sysClr val="windowText" lastClr="000000"/>
                </a:solidFill>
                <a:latin typeface="楷体" pitchFamily="49" charset="-122"/>
                <a:ea typeface="楷体" pitchFamily="49" charset="-122"/>
              </a:rPr>
              <a:t>7.3</a:t>
            </a:r>
            <a:r>
              <a:rPr lang="zh-CN" altLang="en-US" sz="2600" b="1" kern="0" dirty="0">
                <a:solidFill>
                  <a:sysClr val="windowText" lastClr="000000"/>
                </a:solidFill>
                <a:latin typeface="楷体" pitchFamily="49" charset="-122"/>
                <a:ea typeface="楷体" pitchFamily="49" charset="-122"/>
              </a:rPr>
              <a:t>让家更美好</a:t>
            </a:r>
          </a:p>
        </p:txBody>
      </p:sp>
      <p:sp>
        <p:nvSpPr>
          <p:cNvPr id="11" name="文本框 13"/>
          <p:cNvSpPr txBox="1"/>
          <p:nvPr/>
        </p:nvSpPr>
        <p:spPr>
          <a:xfrm>
            <a:off x="290500" y="3407468"/>
            <a:ext cx="3204583" cy="1292601"/>
          </a:xfrm>
          <a:prstGeom prst="rect">
            <a:avLst/>
          </a:prstGeom>
          <a:noFill/>
        </p:spPr>
        <p:txBody>
          <a:bodyPr wrap="square" lIns="91380" tIns="45690" rIns="91380" bIns="45690" rtlCol="0">
            <a:spAutoFit/>
          </a:bodyPr>
          <a:lstStyle/>
          <a:p>
            <a:pPr>
              <a:defRPr/>
            </a:pPr>
            <a:r>
              <a:rPr lang="zh-CN" altLang="en-US" sz="2600" b="1" kern="0" dirty="0">
                <a:solidFill>
                  <a:sysClr val="windowText" lastClr="000000"/>
                </a:solidFill>
                <a:latin typeface="楷体" pitchFamily="49" charset="-122"/>
                <a:ea typeface="楷体" pitchFamily="49" charset="-122"/>
              </a:rPr>
              <a:t>本课：承上启下</a:t>
            </a:r>
            <a:endParaRPr lang="en-US" altLang="zh-CN" sz="2600" b="1" kern="0" dirty="0">
              <a:solidFill>
                <a:sysClr val="windowText" lastClr="000000"/>
              </a:solidFill>
              <a:latin typeface="楷体" pitchFamily="49" charset="-122"/>
              <a:ea typeface="楷体" pitchFamily="49" charset="-122"/>
            </a:endParaRPr>
          </a:p>
          <a:p>
            <a:pPr>
              <a:defRPr/>
            </a:pPr>
            <a:endParaRPr lang="en-US" altLang="zh-CN" sz="2600" b="1" kern="0" dirty="0">
              <a:solidFill>
                <a:sysClr val="windowText" lastClr="000000"/>
              </a:solidFill>
              <a:latin typeface="楷体" pitchFamily="49" charset="-122"/>
              <a:ea typeface="楷体" pitchFamily="49" charset="-122"/>
            </a:endParaRPr>
          </a:p>
          <a:p>
            <a:pPr>
              <a:defRPr/>
            </a:pPr>
            <a:r>
              <a:rPr lang="zh-CN" altLang="en-US" sz="2600" b="1" kern="0" dirty="0">
                <a:solidFill>
                  <a:sysClr val="windowText" lastClr="000000"/>
                </a:solidFill>
                <a:latin typeface="楷体" pitchFamily="49" charset="-122"/>
                <a:ea typeface="楷体" pitchFamily="49" charset="-122"/>
              </a:rPr>
              <a:t>本单元：落脚点</a:t>
            </a:r>
          </a:p>
        </p:txBody>
      </p:sp>
      <p:sp>
        <p:nvSpPr>
          <p:cNvPr id="12" name="文本框 12"/>
          <p:cNvSpPr txBox="1"/>
          <p:nvPr/>
        </p:nvSpPr>
        <p:spPr>
          <a:xfrm>
            <a:off x="290442" y="2625756"/>
            <a:ext cx="1705048" cy="523160"/>
          </a:xfrm>
          <a:prstGeom prst="rect">
            <a:avLst/>
          </a:prstGeom>
          <a:noFill/>
        </p:spPr>
        <p:txBody>
          <a:bodyPr wrap="square" lIns="91380" tIns="45690" rIns="91380" bIns="45690" rtlCol="0">
            <a:spAutoFit/>
          </a:bodyPr>
          <a:lstStyle/>
          <a:p>
            <a:pPr>
              <a:defRPr/>
            </a:pPr>
            <a:r>
              <a:rPr lang="en-US" altLang="zh-CN" sz="2800" b="1" kern="0" dirty="0">
                <a:solidFill>
                  <a:srgbClr val="FF0000"/>
                </a:solidFill>
                <a:latin typeface="楷体" pitchFamily="49" charset="-122"/>
                <a:ea typeface="楷体" pitchFamily="49" charset="-122"/>
              </a:rPr>
              <a:t>2.</a:t>
            </a:r>
            <a:r>
              <a:rPr lang="zh-CN" altLang="en-US" sz="2800" b="1" kern="0" dirty="0">
                <a:solidFill>
                  <a:srgbClr val="FF0000"/>
                </a:solidFill>
                <a:latin typeface="楷体" pitchFamily="49" charset="-122"/>
                <a:ea typeface="楷体" pitchFamily="49" charset="-122"/>
              </a:rPr>
              <a:t>地位：</a:t>
            </a:r>
          </a:p>
        </p:txBody>
      </p:sp>
      <p:sp>
        <p:nvSpPr>
          <p:cNvPr id="13" name="文本框 2"/>
          <p:cNvSpPr txBox="1"/>
          <p:nvPr/>
        </p:nvSpPr>
        <p:spPr>
          <a:xfrm>
            <a:off x="203970" y="1120378"/>
            <a:ext cx="2438790" cy="523160"/>
          </a:xfrm>
          <a:prstGeom prst="rect">
            <a:avLst/>
          </a:prstGeom>
          <a:noFill/>
        </p:spPr>
        <p:txBody>
          <a:bodyPr wrap="square" lIns="91380" tIns="45690" rIns="91380" bIns="45690" rtlCol="0">
            <a:spAutoFit/>
          </a:bodyPr>
          <a:lstStyle/>
          <a:p>
            <a:pPr>
              <a:defRPr/>
            </a:pPr>
            <a:r>
              <a:rPr lang="en-US" altLang="zh-CN" sz="2800" b="1" kern="0" dirty="0">
                <a:solidFill>
                  <a:srgbClr val="FF0000"/>
                </a:solidFill>
                <a:latin typeface="楷体" pitchFamily="49" charset="-122"/>
                <a:ea typeface="楷体" pitchFamily="49" charset="-122"/>
              </a:rPr>
              <a:t>1.</a:t>
            </a:r>
            <a:r>
              <a:rPr lang="zh-CN" altLang="en-US" sz="2800" b="1" kern="0" dirty="0">
                <a:solidFill>
                  <a:srgbClr val="FF0000"/>
                </a:solidFill>
                <a:latin typeface="楷体" pitchFamily="49" charset="-122"/>
                <a:ea typeface="楷体" pitchFamily="49" charset="-122"/>
              </a:rPr>
              <a:t>内容：</a:t>
            </a:r>
          </a:p>
        </p:txBody>
      </p:sp>
      <p:sp>
        <p:nvSpPr>
          <p:cNvPr id="14" name="文本框 3"/>
          <p:cNvSpPr txBox="1"/>
          <p:nvPr/>
        </p:nvSpPr>
        <p:spPr>
          <a:xfrm>
            <a:off x="3667802" y="1174315"/>
            <a:ext cx="1994005" cy="523160"/>
          </a:xfrm>
          <a:prstGeom prst="rect">
            <a:avLst/>
          </a:prstGeom>
          <a:noFill/>
        </p:spPr>
        <p:txBody>
          <a:bodyPr wrap="square" lIns="91380" tIns="45690" rIns="91380" bIns="45690" rtlCol="0">
            <a:spAutoFit/>
          </a:bodyPr>
          <a:lstStyle/>
          <a:p>
            <a:pPr>
              <a:defRPr/>
            </a:pPr>
            <a:r>
              <a:rPr lang="zh-CN" altLang="en-US" sz="2800" b="1" kern="0" dirty="0">
                <a:solidFill>
                  <a:sysClr val="windowText" lastClr="000000"/>
                </a:solidFill>
                <a:latin typeface="楷体" pitchFamily="49" charset="-122"/>
                <a:ea typeface="楷体" pitchFamily="49" charset="-122"/>
              </a:rPr>
              <a:t>爱在家人间</a:t>
            </a:r>
          </a:p>
        </p:txBody>
      </p:sp>
      <p:sp>
        <p:nvSpPr>
          <p:cNvPr id="15" name="左中括号 14"/>
          <p:cNvSpPr/>
          <p:nvPr/>
        </p:nvSpPr>
        <p:spPr>
          <a:xfrm rot="5400000">
            <a:off x="4347069" y="-877332"/>
            <a:ext cx="319088" cy="5403215"/>
          </a:xfrm>
          <a:prstGeom prst="leftBracket">
            <a:avLst/>
          </a:prstGeom>
          <a:noFill/>
          <a:ln w="57150" cap="flat" cmpd="sng" algn="ctr">
            <a:solidFill>
              <a:srgbClr val="53D2FF"/>
            </a:solidFill>
            <a:prstDash val="solid"/>
            <a:miter lim="800000"/>
          </a:ln>
          <a:effectLst/>
        </p:spPr>
        <p:txBody>
          <a:bodyPr lIns="91380" tIns="45690" rIns="91380" bIns="45690"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cxnSp>
        <p:nvCxnSpPr>
          <p:cNvPr id="16" name="直接连接符 15"/>
          <p:cNvCxnSpPr/>
          <p:nvPr/>
        </p:nvCxnSpPr>
        <p:spPr>
          <a:xfrm>
            <a:off x="4506597" y="1664971"/>
            <a:ext cx="20320" cy="400526"/>
          </a:xfrm>
          <a:prstGeom prst="line">
            <a:avLst/>
          </a:prstGeom>
          <a:noFill/>
          <a:ln w="38100" cap="flat" cmpd="sng" algn="ctr">
            <a:solidFill>
              <a:srgbClr val="53D2FF"/>
            </a:solidFill>
            <a:prstDash val="solid"/>
            <a:miter lim="800000"/>
          </a:ln>
          <a:effectLst/>
        </p:spPr>
      </p:cxnSp>
      <p:sp>
        <p:nvSpPr>
          <p:cNvPr id="17" name="文本框 5"/>
          <p:cNvSpPr txBox="1"/>
          <p:nvPr/>
        </p:nvSpPr>
        <p:spPr>
          <a:xfrm>
            <a:off x="1267599" y="2053741"/>
            <a:ext cx="2149475" cy="769381"/>
          </a:xfrm>
          <a:prstGeom prst="rect">
            <a:avLst/>
          </a:prstGeom>
          <a:noFill/>
        </p:spPr>
        <p:txBody>
          <a:bodyPr wrap="square" lIns="91380" tIns="45690" rIns="91380" bIns="45690" rtlCol="0">
            <a:spAutoFit/>
          </a:bodyPr>
          <a:lstStyle/>
          <a:p>
            <a:pPr>
              <a:defRPr/>
            </a:pPr>
            <a:r>
              <a:rPr lang="en-US" altLang="zh-CN" sz="2600" b="1" kern="0" dirty="0">
                <a:solidFill>
                  <a:sysClr val="windowText" lastClr="000000"/>
                </a:solidFill>
                <a:latin typeface="楷体" pitchFamily="49" charset="-122"/>
                <a:ea typeface="楷体" pitchFamily="49" charset="-122"/>
              </a:rPr>
              <a:t>  </a:t>
            </a:r>
            <a:r>
              <a:rPr lang="zh-CN" altLang="en-US" sz="2600" b="1" kern="0" dirty="0">
                <a:solidFill>
                  <a:sysClr val="windowText" lastClr="000000"/>
                </a:solidFill>
                <a:latin typeface="楷体" pitchFamily="49" charset="-122"/>
                <a:ea typeface="楷体" pitchFamily="49" charset="-122"/>
              </a:rPr>
              <a:t>体味</a:t>
            </a:r>
            <a:r>
              <a:rPr lang="zh-CN" altLang="en-US" sz="2600" b="1" kern="0" dirty="0" smtClean="0">
                <a:solidFill>
                  <a:sysClr val="windowText" lastClr="000000"/>
                </a:solidFill>
                <a:latin typeface="楷体" pitchFamily="49" charset="-122"/>
                <a:ea typeface="楷体" pitchFamily="49" charset="-122"/>
              </a:rPr>
              <a:t>亲情</a:t>
            </a:r>
            <a:endParaRPr lang="en-US" altLang="zh-CN" sz="2600" b="1" kern="0" dirty="0" smtClean="0">
              <a:solidFill>
                <a:sysClr val="windowText" lastClr="000000"/>
              </a:solidFill>
              <a:latin typeface="楷体" pitchFamily="49" charset="-122"/>
              <a:ea typeface="楷体" pitchFamily="49" charset="-122"/>
            </a:endParaRPr>
          </a:p>
          <a:p>
            <a:pPr>
              <a:defRPr/>
            </a:pPr>
            <a:r>
              <a:rPr lang="zh-CN" altLang="en-US" sz="1600" b="1" kern="0" dirty="0" smtClean="0">
                <a:solidFill>
                  <a:sysClr val="windowText" lastClr="000000"/>
                </a:solidFill>
              </a:rPr>
              <a:t>        </a:t>
            </a:r>
            <a:r>
              <a:rPr lang="zh-CN" altLang="en-US" b="1" kern="0" dirty="0" smtClean="0">
                <a:solidFill>
                  <a:sysClr val="windowText" lastClr="000000"/>
                </a:solidFill>
                <a:latin typeface="楷体" pitchFamily="49" charset="-122"/>
                <a:ea typeface="楷体" pitchFamily="49" charset="-122"/>
              </a:rPr>
              <a:t>（发现爱）</a:t>
            </a:r>
            <a:endParaRPr lang="zh-CN" altLang="en-US" b="1" kern="0" dirty="0">
              <a:solidFill>
                <a:sysClr val="windowText" lastClr="000000"/>
              </a:solidFill>
              <a:latin typeface="楷体" pitchFamily="49" charset="-122"/>
              <a:ea typeface="楷体" pitchFamily="49" charset="-122"/>
            </a:endParaRPr>
          </a:p>
        </p:txBody>
      </p:sp>
      <p:sp>
        <p:nvSpPr>
          <p:cNvPr id="18" name="文本框 6"/>
          <p:cNvSpPr txBox="1"/>
          <p:nvPr/>
        </p:nvSpPr>
        <p:spPr>
          <a:xfrm>
            <a:off x="3536950" y="2053637"/>
            <a:ext cx="2255520" cy="769381"/>
          </a:xfrm>
          <a:prstGeom prst="rect">
            <a:avLst/>
          </a:prstGeom>
          <a:noFill/>
        </p:spPr>
        <p:txBody>
          <a:bodyPr wrap="square" lIns="91380" tIns="45690" rIns="91380" bIns="45690" rtlCol="0">
            <a:spAutoFit/>
          </a:bodyPr>
          <a:lstStyle/>
          <a:p>
            <a:pPr>
              <a:defRPr/>
            </a:pPr>
            <a:r>
              <a:rPr lang="zh-CN" altLang="en-US" sz="2600" b="1" kern="0" dirty="0">
                <a:solidFill>
                  <a:srgbClr val="FF0000"/>
                </a:solidFill>
                <a:latin typeface="楷体" pitchFamily="49" charset="-122"/>
                <a:ea typeface="楷体" pitchFamily="49" charset="-122"/>
              </a:rPr>
              <a:t>爱的</a:t>
            </a:r>
            <a:r>
              <a:rPr lang="zh-CN" altLang="en-US" sz="2600" b="1" kern="0" dirty="0" smtClean="0">
                <a:solidFill>
                  <a:srgbClr val="FF0000"/>
                </a:solidFill>
                <a:latin typeface="楷体" pitchFamily="49" charset="-122"/>
                <a:ea typeface="楷体" pitchFamily="49" charset="-122"/>
              </a:rPr>
              <a:t>碰撞</a:t>
            </a:r>
            <a:endParaRPr lang="en-US" altLang="zh-CN" sz="2600" b="1" kern="0" dirty="0" smtClean="0">
              <a:solidFill>
                <a:srgbClr val="FF0000"/>
              </a:solidFill>
              <a:latin typeface="楷体" pitchFamily="49" charset="-122"/>
              <a:ea typeface="楷体" pitchFamily="49" charset="-122"/>
            </a:endParaRPr>
          </a:p>
          <a:p>
            <a:pPr>
              <a:defRPr/>
            </a:pPr>
            <a:r>
              <a:rPr lang="zh-CN" altLang="en-US" b="1" kern="0" dirty="0" smtClean="0">
                <a:solidFill>
                  <a:srgbClr val="FF0000"/>
                </a:solidFill>
                <a:latin typeface="楷体" pitchFamily="49" charset="-122"/>
                <a:ea typeface="楷体" pitchFamily="49" charset="-122"/>
              </a:rPr>
              <a:t> （理解爱）</a:t>
            </a:r>
            <a:endParaRPr lang="zh-CN" altLang="en-US" b="1" kern="0" dirty="0">
              <a:solidFill>
                <a:srgbClr val="FF0000"/>
              </a:solidFill>
              <a:latin typeface="楷体" pitchFamily="49" charset="-122"/>
              <a:ea typeface="楷体" pitchFamily="49" charset="-122"/>
            </a:endParaRPr>
          </a:p>
        </p:txBody>
      </p:sp>
      <p:sp>
        <p:nvSpPr>
          <p:cNvPr id="19" name="文本框 11"/>
          <p:cNvSpPr txBox="1"/>
          <p:nvPr/>
        </p:nvSpPr>
        <p:spPr>
          <a:xfrm>
            <a:off x="5838190" y="2065543"/>
            <a:ext cx="2550234" cy="769381"/>
          </a:xfrm>
          <a:prstGeom prst="rect">
            <a:avLst/>
          </a:prstGeom>
          <a:noFill/>
        </p:spPr>
        <p:txBody>
          <a:bodyPr wrap="square" lIns="91380" tIns="45690" rIns="91380" bIns="45690" rtlCol="0">
            <a:spAutoFit/>
          </a:bodyPr>
          <a:lstStyle/>
          <a:p>
            <a:pPr>
              <a:defRPr/>
            </a:pPr>
            <a:r>
              <a:rPr lang="en-US" altLang="zh-CN" sz="2400" b="1" kern="0" dirty="0">
                <a:solidFill>
                  <a:srgbClr val="FF0000"/>
                </a:solidFill>
              </a:rPr>
              <a:t>      </a:t>
            </a:r>
            <a:r>
              <a:rPr lang="zh-CN" altLang="en-US" sz="2600" b="1" kern="0" dirty="0">
                <a:solidFill>
                  <a:sysClr val="windowText" lastClr="000000"/>
                </a:solidFill>
                <a:latin typeface="楷体" pitchFamily="49" charset="-122"/>
                <a:ea typeface="楷体" pitchFamily="49" charset="-122"/>
              </a:rPr>
              <a:t>沟通传递</a:t>
            </a:r>
            <a:r>
              <a:rPr lang="zh-CN" altLang="en-US" sz="2600" b="1" kern="0" dirty="0" smtClean="0">
                <a:solidFill>
                  <a:sysClr val="windowText" lastClr="000000"/>
                </a:solidFill>
                <a:latin typeface="楷体" pitchFamily="49" charset="-122"/>
                <a:ea typeface="楷体" pitchFamily="49" charset="-122"/>
              </a:rPr>
              <a:t>爱</a:t>
            </a:r>
            <a:endParaRPr lang="en-US" altLang="zh-CN" sz="2600" b="1" kern="0" dirty="0" smtClean="0">
              <a:solidFill>
                <a:sysClr val="windowText" lastClr="000000"/>
              </a:solidFill>
              <a:latin typeface="楷体" pitchFamily="49" charset="-122"/>
              <a:ea typeface="楷体" pitchFamily="49" charset="-122"/>
            </a:endParaRPr>
          </a:p>
          <a:p>
            <a:pPr>
              <a:defRPr/>
            </a:pPr>
            <a:r>
              <a:rPr lang="zh-CN" altLang="en-US" sz="1600" b="1" kern="0" dirty="0" smtClean="0">
                <a:solidFill>
                  <a:sysClr val="windowText" lastClr="000000"/>
                </a:solidFill>
              </a:rPr>
              <a:t>  </a:t>
            </a:r>
            <a:r>
              <a:rPr lang="zh-CN" altLang="en-US" b="1" kern="0" dirty="0" smtClean="0">
                <a:solidFill>
                  <a:sysClr val="windowText" lastClr="000000"/>
                </a:solidFill>
                <a:latin typeface="楷体" pitchFamily="49" charset="-122"/>
                <a:ea typeface="楷体" pitchFamily="49" charset="-122"/>
              </a:rPr>
              <a:t>（学会爱</a:t>
            </a:r>
            <a:r>
              <a:rPr lang="en-US" altLang="zh-CN" b="1" kern="0" dirty="0" smtClean="0">
                <a:solidFill>
                  <a:sysClr val="windowText" lastClr="000000"/>
                </a:solidFill>
                <a:latin typeface="楷体" pitchFamily="49" charset="-122"/>
                <a:ea typeface="楷体" pitchFamily="49" charset="-122"/>
              </a:rPr>
              <a:t>—</a:t>
            </a:r>
            <a:r>
              <a:rPr lang="zh-CN" altLang="en-US" b="1" kern="0" dirty="0" smtClean="0">
                <a:solidFill>
                  <a:sysClr val="windowText" lastClr="000000"/>
                </a:solidFill>
                <a:latin typeface="楷体" pitchFamily="49" charset="-122"/>
                <a:ea typeface="楷体" pitchFamily="49" charset="-122"/>
              </a:rPr>
              <a:t>处理冲突）</a:t>
            </a:r>
            <a:endParaRPr lang="zh-CN" altLang="en-US" b="1" kern="0" dirty="0">
              <a:solidFill>
                <a:sysClr val="windowText" lastClr="000000"/>
              </a:solidFill>
              <a:latin typeface="楷体" pitchFamily="49" charset="-122"/>
              <a:ea typeface="楷体" pitchFamily="49" charset="-122"/>
            </a:endParaRPr>
          </a:p>
        </p:txBody>
      </p:sp>
      <p:pic>
        <p:nvPicPr>
          <p:cNvPr id="1025" name="Picture 1" descr="C:\Users\Administrator\AppData\Roaming\Tencent\Users\503568180\QQ\WinTemp\RichOle\S_`NL0V6C}]ZF3SL2Q4MRW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851"/>
            <a:ext cx="2642760" cy="111257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rot="10800000" flipV="1">
            <a:off x="4664712" y="3267453"/>
            <a:ext cx="2096112" cy="492382"/>
          </a:xfrm>
          <a:prstGeom prst="rect">
            <a:avLst/>
          </a:prstGeom>
        </p:spPr>
        <p:txBody>
          <a:bodyPr wrap="square" lIns="91380" tIns="45690" rIns="91380" bIns="45690">
            <a:spAutoFit/>
          </a:bodyPr>
          <a:lstStyle/>
          <a:p>
            <a:r>
              <a:rPr lang="zh-CN" altLang="en-US" sz="2600" b="1" kern="0" dirty="0">
                <a:solidFill>
                  <a:schemeClr val="tx2"/>
                </a:solidFill>
                <a:latin typeface="楷体" pitchFamily="49" charset="-122"/>
                <a:ea typeface="楷体" pitchFamily="49" charset="-122"/>
              </a:rPr>
              <a:t>承   </a:t>
            </a:r>
            <a:r>
              <a:rPr lang="zh-CN" altLang="en-US" sz="2600" b="1" kern="0" dirty="0" smtClean="0">
                <a:solidFill>
                  <a:schemeClr val="tx2"/>
                </a:solidFill>
                <a:latin typeface="楷体" pitchFamily="49" charset="-122"/>
                <a:ea typeface="楷体" pitchFamily="49" charset="-122"/>
              </a:rPr>
              <a:t>上</a:t>
            </a:r>
            <a:endParaRPr lang="zh-CN" altLang="en-US" sz="2600" dirty="0">
              <a:solidFill>
                <a:schemeClr val="tx2"/>
              </a:solidFill>
              <a:latin typeface="楷体" pitchFamily="49" charset="-122"/>
              <a:ea typeface="楷体" pitchFamily="49" charset="-122"/>
            </a:endParaRPr>
          </a:p>
        </p:txBody>
      </p:sp>
      <p:sp>
        <p:nvSpPr>
          <p:cNvPr id="5" name="矩形 4"/>
          <p:cNvSpPr/>
          <p:nvPr/>
        </p:nvSpPr>
        <p:spPr>
          <a:xfrm>
            <a:off x="4782059" y="4063360"/>
            <a:ext cx="1818717" cy="492382"/>
          </a:xfrm>
          <a:prstGeom prst="rect">
            <a:avLst/>
          </a:prstGeom>
        </p:spPr>
        <p:txBody>
          <a:bodyPr wrap="square" lIns="91380" tIns="45690" rIns="91380" bIns="45690">
            <a:spAutoFit/>
          </a:bodyPr>
          <a:lstStyle/>
          <a:p>
            <a:pPr lvl="0">
              <a:defRPr/>
            </a:pPr>
            <a:r>
              <a:rPr lang="zh-CN" altLang="en-US" sz="2600" b="1" kern="0" dirty="0">
                <a:solidFill>
                  <a:schemeClr val="tx2"/>
                </a:solidFill>
                <a:latin typeface="楷体" pitchFamily="49" charset="-122"/>
                <a:ea typeface="楷体" pitchFamily="49" charset="-122"/>
              </a:rPr>
              <a:t>启   </a:t>
            </a:r>
            <a:r>
              <a:rPr lang="zh-CN" altLang="en-US" sz="2600" b="1" kern="0" dirty="0" smtClean="0">
                <a:solidFill>
                  <a:schemeClr val="tx2"/>
                </a:solidFill>
                <a:latin typeface="楷体" pitchFamily="49" charset="-122"/>
                <a:ea typeface="楷体" pitchFamily="49" charset="-122"/>
              </a:rPr>
              <a:t>下</a:t>
            </a:r>
            <a:endParaRPr lang="en-US" altLang="zh-CN" sz="2600" b="1" kern="0" dirty="0">
              <a:solidFill>
                <a:schemeClr val="tx2"/>
              </a:solidFill>
              <a:latin typeface="楷体" pitchFamily="49" charset="-122"/>
              <a:ea typeface="楷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par>
                          <p:cTn id="29" fill="hold">
                            <p:stCondLst>
                              <p:cond delay="2500"/>
                            </p:stCondLst>
                            <p:childTnLst>
                              <p:par>
                                <p:cTn id="30" presetID="1"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childTnLst>
                                </p:cTn>
                              </p:par>
                              <p:par>
                                <p:cTn id="32" presetID="42"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additive="base">
                                        <p:cTn id="60" dur="500" fill="hold"/>
                                        <p:tgtEl>
                                          <p:spTgt spid="2"/>
                                        </p:tgtEl>
                                        <p:attrNameLst>
                                          <p:attrName>ppt_x</p:attrName>
                                        </p:attrNameLst>
                                      </p:cBhvr>
                                      <p:tavLst>
                                        <p:tav tm="0">
                                          <p:val>
                                            <p:strVal val="#ppt_x"/>
                                          </p:val>
                                        </p:tav>
                                        <p:tav tm="100000">
                                          <p:val>
                                            <p:strVal val="#ppt_x"/>
                                          </p:val>
                                        </p:tav>
                                      </p:tavLst>
                                    </p:anim>
                                    <p:anim calcmode="lin" valueType="num">
                                      <p:cBhvr additive="base">
                                        <p:cTn id="6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additive="base">
                                        <p:cTn id="66" dur="500" fill="hold"/>
                                        <p:tgtEl>
                                          <p:spTgt spid="5"/>
                                        </p:tgtEl>
                                        <p:attrNameLst>
                                          <p:attrName>ppt_x</p:attrName>
                                        </p:attrNameLst>
                                      </p:cBhvr>
                                      <p:tavLst>
                                        <p:tav tm="0">
                                          <p:val>
                                            <p:strVal val="#ppt_x"/>
                                          </p:val>
                                        </p:tav>
                                        <p:tav tm="100000">
                                          <p:val>
                                            <p:strVal val="#ppt_x"/>
                                          </p:val>
                                        </p:tav>
                                      </p:tavLst>
                                    </p:anim>
                                    <p:anim calcmode="lin" valueType="num">
                                      <p:cBhvr additive="base">
                                        <p:cTn id="67" dur="500" fill="hold"/>
                                        <p:tgtEl>
                                          <p:spTgt spid="5"/>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fill="hold"/>
                                        <p:tgtEl>
                                          <p:spTgt spid="11"/>
                                        </p:tgtEl>
                                        <p:attrNameLst>
                                          <p:attrName>ppt_x</p:attrName>
                                        </p:attrNameLst>
                                      </p:cBhvr>
                                      <p:tavLst>
                                        <p:tav tm="0">
                                          <p:val>
                                            <p:strVal val="#ppt_x"/>
                                          </p:val>
                                        </p:tav>
                                        <p:tav tm="100000">
                                          <p:val>
                                            <p:strVal val="#ppt_x"/>
                                          </p:val>
                                        </p:tav>
                                      </p:tavLst>
                                    </p:anim>
                                    <p:anim calcmode="lin" valueType="num">
                                      <p:cBhvr additive="base">
                                        <p:cTn id="7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P spid="7" grpId="0" animBg="1"/>
      <p:bldP spid="8" grpId="0"/>
      <p:bldP spid="9" grpId="0" animBg="1"/>
      <p:bldP spid="10" grpId="0"/>
      <p:bldP spid="11" grpId="0"/>
      <p:bldP spid="12" grpId="0"/>
      <p:bldP spid="13" grpId="0"/>
      <p:bldP spid="14" grpId="0"/>
      <p:bldP spid="15" grpId="0" animBg="1"/>
      <p:bldP spid="17" grpId="0"/>
      <p:bldP spid="18" grpId="0"/>
      <p:bldP spid="19" grpId="0"/>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终止 2"/>
          <p:cNvSpPr/>
          <p:nvPr/>
        </p:nvSpPr>
        <p:spPr>
          <a:xfrm>
            <a:off x="2699792" y="186509"/>
            <a:ext cx="3828960" cy="678519"/>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4" name="TextBox 3"/>
          <p:cNvSpPr txBox="1"/>
          <p:nvPr/>
        </p:nvSpPr>
        <p:spPr>
          <a:xfrm>
            <a:off x="3203848" y="186510"/>
            <a:ext cx="2592288" cy="584715"/>
          </a:xfrm>
          <a:prstGeom prst="rect">
            <a:avLst/>
          </a:prstGeom>
          <a:noFill/>
        </p:spPr>
        <p:txBody>
          <a:bodyPr wrap="square" lIns="91380" tIns="45690" rIns="91380" bIns="45690" rtlCol="0">
            <a:spAutoFit/>
          </a:bodyPr>
          <a:lstStyle/>
          <a:p>
            <a:pPr algn="ctr"/>
            <a:r>
              <a:rPr lang="zh-CN" altLang="en-US" sz="3200" b="1" dirty="0">
                <a:solidFill>
                  <a:schemeClr val="bg2"/>
                </a:solidFill>
                <a:latin typeface="黑体" pitchFamily="49" charset="-122"/>
                <a:ea typeface="黑体" pitchFamily="49" charset="-122"/>
              </a:rPr>
              <a:t>学情分析</a:t>
            </a:r>
          </a:p>
        </p:txBody>
      </p:sp>
      <p:sp>
        <p:nvSpPr>
          <p:cNvPr id="2" name="矩形 1"/>
          <p:cNvSpPr/>
          <p:nvPr/>
        </p:nvSpPr>
        <p:spPr>
          <a:xfrm>
            <a:off x="3599384" y="1059582"/>
            <a:ext cx="5544616" cy="3647092"/>
          </a:xfrm>
          <a:prstGeom prst="rect">
            <a:avLst/>
          </a:prstGeom>
        </p:spPr>
        <p:txBody>
          <a:bodyPr wrap="square" lIns="91380" tIns="45690" rIns="91380" bIns="45690">
            <a:spAutoFit/>
          </a:bodyPr>
          <a:lstStyle/>
          <a:p>
            <a:pPr indent="304800">
              <a:spcAft>
                <a:spcPts val="900"/>
              </a:spcAft>
            </a:pPr>
            <a:r>
              <a:rPr lang="en-US" altLang="zh-CN" sz="2400" dirty="0" smtClean="0">
                <a:solidFill>
                  <a:srgbClr val="000000"/>
                </a:solidFill>
                <a:latin typeface="楷体" pitchFamily="49" charset="-122"/>
                <a:ea typeface="楷体" pitchFamily="49" charset="-122"/>
                <a:cs typeface="宋体" panose="02010600030101010101" pitchFamily="2" charset="-122"/>
              </a:rPr>
              <a:t>  1</a:t>
            </a:r>
            <a:r>
              <a:rPr lang="en-US" altLang="zh-CN" sz="2400" dirty="0">
                <a:solidFill>
                  <a:srgbClr val="000000"/>
                </a:solidFill>
                <a:latin typeface="楷体" pitchFamily="49" charset="-122"/>
                <a:ea typeface="楷体" pitchFamily="49" charset="-122"/>
                <a:cs typeface="宋体" panose="02010600030101010101" pitchFamily="2" charset="-122"/>
              </a:rPr>
              <a:t>.</a:t>
            </a:r>
            <a:r>
              <a:rPr lang="zh-CN" altLang="zh-CN" sz="2400" dirty="0">
                <a:solidFill>
                  <a:srgbClr val="000000"/>
                </a:solidFill>
                <a:latin typeface="楷体" pitchFamily="49" charset="-122"/>
                <a:ea typeface="楷体" pitchFamily="49" charset="-122"/>
                <a:cs typeface="宋体" panose="02010600030101010101" pitchFamily="2" charset="-122"/>
              </a:rPr>
              <a:t>七年级学生活泼好动，</a:t>
            </a:r>
            <a:r>
              <a:rPr lang="zh-CN" altLang="en-US" sz="2400" dirty="0">
                <a:solidFill>
                  <a:prstClr val="black"/>
                </a:solidFill>
                <a:latin typeface="楷体" pitchFamily="49" charset="-122"/>
                <a:ea typeface="楷体" pitchFamily="49" charset="-122"/>
              </a:rPr>
              <a:t>愿意参与课堂</a:t>
            </a:r>
            <a:r>
              <a:rPr lang="zh-CN" altLang="en-US" sz="2400" dirty="0" smtClean="0">
                <a:solidFill>
                  <a:prstClr val="black"/>
                </a:solidFill>
                <a:latin typeface="楷体" pitchFamily="49" charset="-122"/>
                <a:ea typeface="楷体" pitchFamily="49" charset="-122"/>
              </a:rPr>
              <a:t>活动。</a:t>
            </a:r>
            <a:endParaRPr lang="en-US" altLang="zh-CN" sz="2400" dirty="0">
              <a:solidFill>
                <a:prstClr val="black"/>
              </a:solidFill>
              <a:latin typeface="楷体" pitchFamily="49" charset="-122"/>
              <a:ea typeface="楷体" pitchFamily="49" charset="-122"/>
            </a:endParaRPr>
          </a:p>
          <a:p>
            <a:pPr indent="304800">
              <a:spcAft>
                <a:spcPts val="900"/>
              </a:spcAft>
            </a:pPr>
            <a:r>
              <a:rPr lang="en-US" altLang="zh-CN" sz="2400" dirty="0" smtClean="0">
                <a:solidFill>
                  <a:prstClr val="black"/>
                </a:solidFill>
                <a:latin typeface="楷体" pitchFamily="49" charset="-122"/>
                <a:ea typeface="楷体" pitchFamily="49" charset="-122"/>
              </a:rPr>
              <a:t>  2</a:t>
            </a:r>
            <a:r>
              <a:rPr lang="en-US" altLang="zh-CN" sz="2400" dirty="0">
                <a:solidFill>
                  <a:prstClr val="black"/>
                </a:solidFill>
                <a:latin typeface="楷体" pitchFamily="49" charset="-122"/>
                <a:ea typeface="楷体" pitchFamily="49" charset="-122"/>
              </a:rPr>
              <a:t>.</a:t>
            </a:r>
            <a:r>
              <a:rPr lang="zh-CN" altLang="zh-CN" sz="2400" dirty="0">
                <a:solidFill>
                  <a:srgbClr val="000000"/>
                </a:solidFill>
                <a:latin typeface="楷体" pitchFamily="49" charset="-122"/>
                <a:ea typeface="楷体" pitchFamily="49" charset="-122"/>
                <a:cs typeface="宋体" panose="02010600030101010101" pitchFamily="2" charset="-122"/>
              </a:rPr>
              <a:t>但是处于青春叛逆期</a:t>
            </a:r>
            <a:r>
              <a:rPr lang="zh-CN" altLang="zh-CN" sz="2400" dirty="0" smtClean="0">
                <a:solidFill>
                  <a:srgbClr val="000000"/>
                </a:solidFill>
                <a:latin typeface="楷体" pitchFamily="49" charset="-122"/>
                <a:ea typeface="楷体" pitchFamily="49" charset="-122"/>
                <a:cs typeface="宋体" panose="02010600030101010101" pitchFamily="2" charset="-122"/>
              </a:rPr>
              <a:t>，</a:t>
            </a:r>
            <a:r>
              <a:rPr lang="zh-CN" altLang="en-US" sz="2400" dirty="0">
                <a:solidFill>
                  <a:srgbClr val="000000"/>
                </a:solidFill>
                <a:latin typeface="楷体" pitchFamily="49" charset="-122"/>
                <a:ea typeface="楷体" pitchFamily="49" charset="-122"/>
                <a:cs typeface="宋体" panose="02010600030101010101" pitchFamily="2" charset="-122"/>
              </a:rPr>
              <a:t>遇到亲子</a:t>
            </a:r>
            <a:r>
              <a:rPr lang="zh-CN" altLang="en-US" sz="2400" dirty="0" smtClean="0">
                <a:solidFill>
                  <a:srgbClr val="000000"/>
                </a:solidFill>
                <a:latin typeface="楷体" pitchFamily="49" charset="-122"/>
                <a:ea typeface="楷体" pitchFamily="49" charset="-122"/>
                <a:cs typeface="宋体" panose="02010600030101010101" pitchFamily="2" charset="-122"/>
              </a:rPr>
              <a:t>冲突，情绪化</a:t>
            </a:r>
            <a:r>
              <a:rPr lang="zh-CN" altLang="en-US" sz="2400" dirty="0">
                <a:solidFill>
                  <a:srgbClr val="000000"/>
                </a:solidFill>
                <a:latin typeface="楷体" pitchFamily="49" charset="-122"/>
                <a:ea typeface="楷体" pitchFamily="49" charset="-122"/>
                <a:cs typeface="宋体" panose="02010600030101010101" pitchFamily="2" charset="-122"/>
              </a:rPr>
              <a:t>处理问题等不理智做法普遍存在，缺乏对问题的深入思考和行为指导，需要教师助其进一步成长</a:t>
            </a:r>
            <a:r>
              <a:rPr lang="zh-CN" altLang="en-US" sz="2400" dirty="0" smtClean="0">
                <a:solidFill>
                  <a:srgbClr val="000000"/>
                </a:solidFill>
                <a:latin typeface="楷体" pitchFamily="49" charset="-122"/>
                <a:ea typeface="楷体" pitchFamily="49" charset="-122"/>
                <a:cs typeface="宋体" panose="02010600030101010101" pitchFamily="2" charset="-122"/>
              </a:rPr>
              <a:t>。</a:t>
            </a:r>
            <a:endParaRPr lang="en-US" altLang="zh-CN" sz="2400" dirty="0" smtClean="0">
              <a:solidFill>
                <a:srgbClr val="000000"/>
              </a:solidFill>
              <a:latin typeface="楷体" pitchFamily="49" charset="-122"/>
              <a:ea typeface="楷体" pitchFamily="49" charset="-122"/>
              <a:cs typeface="宋体" panose="02010600030101010101" pitchFamily="2" charset="-122"/>
            </a:endParaRPr>
          </a:p>
          <a:p>
            <a:pPr indent="304800">
              <a:spcAft>
                <a:spcPts val="900"/>
              </a:spcAft>
            </a:pPr>
            <a:r>
              <a:rPr lang="en-US" altLang="zh-CN" sz="2400" dirty="0" smtClean="0">
                <a:solidFill>
                  <a:srgbClr val="000000"/>
                </a:solidFill>
                <a:latin typeface="楷体" pitchFamily="49" charset="-122"/>
                <a:ea typeface="楷体" pitchFamily="49" charset="-122"/>
                <a:cs typeface="宋体" panose="02010600030101010101" pitchFamily="2" charset="-122"/>
              </a:rPr>
              <a:t>  </a:t>
            </a:r>
            <a:r>
              <a:rPr lang="zh-CN" altLang="zh-CN" sz="2400" dirty="0" smtClean="0">
                <a:solidFill>
                  <a:srgbClr val="000000"/>
                </a:solidFill>
                <a:latin typeface="楷体" pitchFamily="49" charset="-122"/>
                <a:ea typeface="楷体" pitchFamily="49" charset="-122"/>
                <a:cs typeface="宋体" panose="02010600030101010101" pitchFamily="2" charset="-122"/>
              </a:rPr>
              <a:t>本</a:t>
            </a:r>
            <a:r>
              <a:rPr lang="zh-CN" altLang="zh-CN" sz="2400" dirty="0">
                <a:solidFill>
                  <a:srgbClr val="000000"/>
                </a:solidFill>
                <a:latin typeface="楷体" pitchFamily="49" charset="-122"/>
                <a:ea typeface="楷体" pitchFamily="49" charset="-122"/>
                <a:cs typeface="宋体" panose="02010600030101010101" pitchFamily="2" charset="-122"/>
              </a:rPr>
              <a:t>节课的设置主要就是为了让学生认识到家庭之间的亲情以及父母对自己的关爱</a:t>
            </a:r>
            <a:r>
              <a:rPr lang="zh-CN" altLang="en-US" sz="2400" dirty="0">
                <a:solidFill>
                  <a:srgbClr val="000000"/>
                </a:solidFill>
                <a:latin typeface="楷体" pitchFamily="49" charset="-122"/>
                <a:ea typeface="楷体" pitchFamily="49" charset="-122"/>
                <a:cs typeface="宋体" panose="02010600030101010101" pitchFamily="2" charset="-122"/>
              </a:rPr>
              <a:t>。学会与父母沟通。</a:t>
            </a:r>
          </a:p>
        </p:txBody>
      </p:sp>
      <p:pic>
        <p:nvPicPr>
          <p:cNvPr id="24577" name="Picture 1" descr="D:\Documents\Tencent Files\503568180\Image\C2C\6F949DF20D70382F739B468A17FC4DD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262948"/>
            <a:ext cx="2828911" cy="32403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24577"/>
                                        </p:tgtEl>
                                        <p:attrNameLst>
                                          <p:attrName>style.visibility</p:attrName>
                                        </p:attrNameLst>
                                      </p:cBhvr>
                                      <p:to>
                                        <p:strVal val="visible"/>
                                      </p:to>
                                    </p:set>
                                    <p:anim calcmode="lin" valueType="num">
                                      <p:cBhvr additive="base">
                                        <p:cTn id="14" dur="500" fill="hold"/>
                                        <p:tgtEl>
                                          <p:spTgt spid="24577"/>
                                        </p:tgtEl>
                                        <p:attrNameLst>
                                          <p:attrName>ppt_x</p:attrName>
                                        </p:attrNameLst>
                                      </p:cBhvr>
                                      <p:tavLst>
                                        <p:tav tm="0">
                                          <p:val>
                                            <p:strVal val="#ppt_x"/>
                                          </p:val>
                                        </p:tav>
                                        <p:tav tm="100000">
                                          <p:val>
                                            <p:strVal val="#ppt_x"/>
                                          </p:val>
                                        </p:tav>
                                      </p:tavLst>
                                    </p:anim>
                                    <p:anim calcmode="lin" valueType="num">
                                      <p:cBhvr additive="base">
                                        <p:cTn id="15" dur="500" fill="hold"/>
                                        <p:tgtEl>
                                          <p:spTgt spid="2457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828851" y="789210"/>
            <a:ext cx="7848870" cy="1600378"/>
          </a:xfrm>
          <a:prstGeom prst="rect">
            <a:avLst/>
          </a:prstGeom>
          <a:noFill/>
        </p:spPr>
        <p:txBody>
          <a:bodyPr wrap="square" lIns="91380" tIns="45690" rIns="91380" bIns="45690" rtlCol="0">
            <a:spAutoFit/>
          </a:bodyPr>
          <a:lstStyle/>
          <a:p>
            <a:pPr>
              <a:defRPr/>
            </a:pPr>
            <a:r>
              <a:rPr lang="en-US" altLang="zh-CN" sz="2600" b="1" kern="0" dirty="0">
                <a:solidFill>
                  <a:srgbClr val="FF0000"/>
                </a:solidFill>
                <a:latin typeface="楷体" pitchFamily="49" charset="-122"/>
                <a:ea typeface="楷体" pitchFamily="49" charset="-122"/>
              </a:rPr>
              <a:t>1.</a:t>
            </a:r>
            <a:r>
              <a:rPr lang="zh-CN" altLang="en-US" sz="2600" b="1" kern="0" dirty="0">
                <a:solidFill>
                  <a:srgbClr val="FF0000"/>
                </a:solidFill>
                <a:latin typeface="楷体" pitchFamily="49" charset="-122"/>
                <a:ea typeface="楷体" pitchFamily="49" charset="-122"/>
              </a:rPr>
              <a:t>知识</a:t>
            </a:r>
            <a:r>
              <a:rPr lang="zh-CN" altLang="en-US" sz="2600" b="1" kern="0" dirty="0" smtClean="0">
                <a:solidFill>
                  <a:srgbClr val="FF0000"/>
                </a:solidFill>
                <a:latin typeface="楷体" pitchFamily="49" charset="-122"/>
                <a:ea typeface="楷体" pitchFamily="49" charset="-122"/>
              </a:rPr>
              <a:t>目标</a:t>
            </a:r>
            <a:endParaRPr lang="zh-CN" altLang="en-US" sz="2600" b="1" kern="0" dirty="0">
              <a:solidFill>
                <a:sysClr val="windowText" lastClr="000000"/>
              </a:solidFill>
              <a:latin typeface="楷体" pitchFamily="49" charset="-122"/>
              <a:ea typeface="楷体" pitchFamily="49" charset="-122"/>
            </a:endParaRPr>
          </a:p>
          <a:p>
            <a:pPr>
              <a:defRPr/>
            </a:pPr>
            <a:r>
              <a:rPr lang="zh-CN" altLang="en-US" sz="2400" b="1" kern="0" dirty="0" smtClean="0">
                <a:solidFill>
                  <a:sysClr val="windowText" lastClr="000000"/>
                </a:solidFill>
                <a:latin typeface="楷体" pitchFamily="49" charset="-122"/>
                <a:ea typeface="楷体" pitchFamily="49" charset="-122"/>
              </a:rPr>
              <a:t>    知道</a:t>
            </a:r>
            <a:r>
              <a:rPr lang="zh-CN" altLang="en-US" sz="2400" b="1" kern="0" dirty="0">
                <a:solidFill>
                  <a:sysClr val="windowText" lastClr="000000"/>
                </a:solidFill>
                <a:latin typeface="楷体" pitchFamily="49" charset="-122"/>
                <a:ea typeface="楷体" pitchFamily="49" charset="-122"/>
              </a:rPr>
              <a:t>每个家庭中，亲情之爱的表现形式不一样，了解我们与父母发生冲突的原因</a:t>
            </a:r>
            <a:r>
              <a:rPr lang="zh-CN" altLang="en-US" sz="2400" b="1" kern="0" dirty="0" smtClean="0">
                <a:solidFill>
                  <a:sysClr val="windowText" lastClr="000000"/>
                </a:solidFill>
                <a:latin typeface="楷体" pitchFamily="49" charset="-122"/>
                <a:ea typeface="楷体" pitchFamily="49" charset="-122"/>
              </a:rPr>
              <a:t>所在、亲子</a:t>
            </a:r>
            <a:r>
              <a:rPr lang="zh-CN" altLang="en-US" sz="2400" b="1" kern="0" dirty="0">
                <a:solidFill>
                  <a:sysClr val="windowText" lastClr="000000"/>
                </a:solidFill>
                <a:latin typeface="楷体" pitchFamily="49" charset="-122"/>
                <a:ea typeface="楷体" pitchFamily="49" charset="-122"/>
              </a:rPr>
              <a:t>冲突的危害，知道要以恰当的方式应对与父母的冲突</a:t>
            </a:r>
            <a:r>
              <a:rPr lang="zh-CN" altLang="en-US" sz="2400" b="1" kern="0" dirty="0" smtClean="0">
                <a:solidFill>
                  <a:sysClr val="windowText" lastClr="000000"/>
                </a:solidFill>
                <a:latin typeface="楷体" pitchFamily="49" charset="-122"/>
                <a:ea typeface="楷体" pitchFamily="49" charset="-122"/>
              </a:rPr>
              <a:t>。</a:t>
            </a:r>
            <a:endParaRPr lang="zh-CN" altLang="en-US" sz="2600" b="1" kern="0" dirty="0" smtClean="0">
              <a:solidFill>
                <a:sysClr val="windowText" lastClr="000000"/>
              </a:solidFill>
              <a:latin typeface="楷体" pitchFamily="49" charset="-122"/>
              <a:ea typeface="楷体" pitchFamily="49" charset="-122"/>
            </a:endParaRPr>
          </a:p>
        </p:txBody>
      </p:sp>
      <p:sp>
        <p:nvSpPr>
          <p:cNvPr id="3" name="文本框 1"/>
          <p:cNvSpPr txBox="1"/>
          <p:nvPr/>
        </p:nvSpPr>
        <p:spPr>
          <a:xfrm>
            <a:off x="828802" y="2464694"/>
            <a:ext cx="7919662" cy="1231046"/>
          </a:xfrm>
          <a:prstGeom prst="rect">
            <a:avLst/>
          </a:prstGeom>
          <a:noFill/>
        </p:spPr>
        <p:txBody>
          <a:bodyPr wrap="square" lIns="91380" tIns="45690" rIns="91380" bIns="45690" rtlCol="0">
            <a:spAutoFit/>
          </a:bodyPr>
          <a:lstStyle/>
          <a:p>
            <a:pPr>
              <a:defRPr/>
            </a:pPr>
            <a:r>
              <a:rPr lang="en-US" altLang="zh-CN" sz="2600" b="1" kern="0" dirty="0">
                <a:solidFill>
                  <a:srgbClr val="FF0000"/>
                </a:solidFill>
                <a:latin typeface="楷体" pitchFamily="49" charset="-122"/>
                <a:ea typeface="楷体" pitchFamily="49" charset="-122"/>
              </a:rPr>
              <a:t>2.</a:t>
            </a:r>
            <a:r>
              <a:rPr lang="zh-CN" altLang="en-US" sz="2600" b="1" kern="0" dirty="0">
                <a:solidFill>
                  <a:srgbClr val="FF0000"/>
                </a:solidFill>
                <a:latin typeface="楷体" pitchFamily="49" charset="-122"/>
                <a:ea typeface="楷体" pitchFamily="49" charset="-122"/>
              </a:rPr>
              <a:t>能力</a:t>
            </a:r>
            <a:r>
              <a:rPr lang="zh-CN" altLang="en-US" sz="2600" b="1" kern="0" dirty="0" smtClean="0">
                <a:solidFill>
                  <a:srgbClr val="FF0000"/>
                </a:solidFill>
                <a:latin typeface="楷体" pitchFamily="49" charset="-122"/>
                <a:ea typeface="楷体" pitchFamily="49" charset="-122"/>
              </a:rPr>
              <a:t>目标</a:t>
            </a:r>
            <a:endParaRPr lang="zh-CN" altLang="en-US" sz="2600" b="1" kern="0" dirty="0">
              <a:solidFill>
                <a:sysClr val="windowText" lastClr="000000"/>
              </a:solidFill>
              <a:latin typeface="楷体" pitchFamily="49" charset="-122"/>
              <a:ea typeface="楷体" pitchFamily="49" charset="-122"/>
            </a:endParaRPr>
          </a:p>
          <a:p>
            <a:pPr>
              <a:defRPr/>
            </a:pPr>
            <a:r>
              <a:rPr lang="zh-CN" altLang="en-US" sz="2400" b="1" kern="0" dirty="0" smtClean="0">
                <a:solidFill>
                  <a:sysClr val="windowText" lastClr="000000"/>
                </a:solidFill>
                <a:latin typeface="楷体" pitchFamily="49" charset="-122"/>
                <a:ea typeface="楷体" pitchFamily="49" charset="-122"/>
                <a:sym typeface="+mn-ea"/>
              </a:rPr>
              <a:t>    用体验法感受亲情的存在</a:t>
            </a:r>
            <a:r>
              <a:rPr lang="zh-CN" altLang="en-US" sz="2400" kern="0" dirty="0" smtClean="0">
                <a:solidFill>
                  <a:sysClr val="windowText" lastClr="000000"/>
                </a:solidFill>
                <a:latin typeface="楷体" pitchFamily="49" charset="-122"/>
                <a:ea typeface="楷体" pitchFamily="49" charset="-122"/>
                <a:sym typeface="+mn-ea"/>
              </a:rPr>
              <a:t>；</a:t>
            </a:r>
            <a:r>
              <a:rPr lang="zh-CN" altLang="en-US" sz="2400" b="1" kern="0" dirty="0" smtClean="0">
                <a:solidFill>
                  <a:sysClr val="windowText" lastClr="000000"/>
                </a:solidFill>
                <a:latin typeface="楷体" pitchFamily="49" charset="-122"/>
                <a:ea typeface="楷体" pitchFamily="49" charset="-122"/>
                <a:sym typeface="+mn-ea"/>
              </a:rPr>
              <a:t>学会</a:t>
            </a:r>
            <a:r>
              <a:rPr lang="zh-CN" altLang="en-US" sz="2400" b="1" kern="0" dirty="0">
                <a:solidFill>
                  <a:sysClr val="windowText" lastClr="000000"/>
                </a:solidFill>
                <a:latin typeface="楷体" pitchFamily="49" charset="-122"/>
                <a:ea typeface="楷体" pitchFamily="49" charset="-122"/>
                <a:sym typeface="+mn-ea"/>
              </a:rPr>
              <a:t>正确处理与父母之间的冲突，掌握与父母沟通技巧。</a:t>
            </a:r>
          </a:p>
        </p:txBody>
      </p:sp>
      <p:sp>
        <p:nvSpPr>
          <p:cNvPr id="4" name="TextBox 3"/>
          <p:cNvSpPr txBox="1"/>
          <p:nvPr/>
        </p:nvSpPr>
        <p:spPr>
          <a:xfrm>
            <a:off x="828851" y="3770846"/>
            <a:ext cx="7848870" cy="1231046"/>
          </a:xfrm>
          <a:prstGeom prst="rect">
            <a:avLst/>
          </a:prstGeom>
          <a:noFill/>
        </p:spPr>
        <p:txBody>
          <a:bodyPr wrap="square" lIns="91380" tIns="45690" rIns="91380" bIns="45690" rtlCol="0">
            <a:spAutoFit/>
          </a:bodyPr>
          <a:lstStyle/>
          <a:p>
            <a:pPr>
              <a:defRPr/>
            </a:pPr>
            <a:r>
              <a:rPr lang="en-US" altLang="zh-CN" sz="2600" b="1" kern="0" dirty="0">
                <a:solidFill>
                  <a:srgbClr val="FF0000"/>
                </a:solidFill>
                <a:latin typeface="楷体" pitchFamily="49" charset="-122"/>
                <a:ea typeface="楷体" pitchFamily="49" charset="-122"/>
              </a:rPr>
              <a:t>3.</a:t>
            </a:r>
            <a:r>
              <a:rPr lang="zh-CN" altLang="en-US" sz="2600" b="1" kern="0" dirty="0">
                <a:solidFill>
                  <a:srgbClr val="FF0000"/>
                </a:solidFill>
                <a:latin typeface="楷体" pitchFamily="49" charset="-122"/>
                <a:ea typeface="楷体" pitchFamily="49" charset="-122"/>
              </a:rPr>
              <a:t>情感、态度、</a:t>
            </a:r>
            <a:r>
              <a:rPr lang="zh-CN" altLang="en-US" sz="2600" b="1" kern="0" dirty="0" smtClean="0">
                <a:solidFill>
                  <a:srgbClr val="FF0000"/>
                </a:solidFill>
                <a:latin typeface="楷体" pitchFamily="49" charset="-122"/>
                <a:ea typeface="楷体" pitchFamily="49" charset="-122"/>
              </a:rPr>
              <a:t>价值观目标</a:t>
            </a:r>
            <a:endParaRPr lang="zh-CN" altLang="en-US" sz="2600" b="1" kern="0" dirty="0">
              <a:solidFill>
                <a:sysClr val="windowText" lastClr="000000"/>
              </a:solidFill>
              <a:latin typeface="楷体" pitchFamily="49" charset="-122"/>
              <a:ea typeface="楷体" pitchFamily="49" charset="-122"/>
            </a:endParaRPr>
          </a:p>
          <a:p>
            <a:pPr>
              <a:defRPr/>
            </a:pPr>
            <a:r>
              <a:rPr lang="zh-CN" altLang="en-US" sz="2400" b="1" kern="0" dirty="0" smtClean="0">
                <a:solidFill>
                  <a:sysClr val="windowText" lastClr="000000"/>
                </a:solidFill>
                <a:latin typeface="楷体" pitchFamily="49" charset="-122"/>
                <a:ea typeface="楷体" pitchFamily="49" charset="-122"/>
                <a:sym typeface="+mn-ea"/>
              </a:rPr>
              <a:t>    体味</a:t>
            </a:r>
            <a:r>
              <a:rPr lang="zh-CN" altLang="en-US" sz="2400" b="1" kern="0" dirty="0">
                <a:solidFill>
                  <a:sysClr val="windowText" lastClr="000000"/>
                </a:solidFill>
                <a:latin typeface="楷体" pitchFamily="49" charset="-122"/>
                <a:ea typeface="楷体" pitchFamily="49" charset="-122"/>
                <a:sym typeface="+mn-ea"/>
              </a:rPr>
              <a:t>家庭中的亲情之爱，理解父母对我们的爱，学会和父母进行沟通，在沟通的过程中传递</a:t>
            </a:r>
            <a:r>
              <a:rPr lang="zh-CN" altLang="en-US" sz="2400" b="1" kern="0" dirty="0" smtClean="0">
                <a:solidFill>
                  <a:sysClr val="windowText" lastClr="000000"/>
                </a:solidFill>
                <a:latin typeface="楷体" pitchFamily="49" charset="-122"/>
                <a:ea typeface="楷体" pitchFamily="49" charset="-122"/>
                <a:sym typeface="+mn-ea"/>
              </a:rPr>
              <a:t>爱。</a:t>
            </a:r>
            <a:endParaRPr lang="en-US" altLang="zh-CN" sz="2400" b="1" kern="0" dirty="0">
              <a:solidFill>
                <a:sysClr val="windowText" lastClr="000000"/>
              </a:solidFill>
              <a:latin typeface="楷体" pitchFamily="49" charset="-122"/>
              <a:ea typeface="楷体" pitchFamily="49" charset="-122"/>
            </a:endParaRPr>
          </a:p>
        </p:txBody>
      </p:sp>
      <p:sp>
        <p:nvSpPr>
          <p:cNvPr id="5" name="流程图: 终止 4"/>
          <p:cNvSpPr/>
          <p:nvPr/>
        </p:nvSpPr>
        <p:spPr>
          <a:xfrm>
            <a:off x="2699792" y="160139"/>
            <a:ext cx="3828960" cy="648072"/>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6" name="TextBox 5"/>
          <p:cNvSpPr txBox="1"/>
          <p:nvPr/>
        </p:nvSpPr>
        <p:spPr>
          <a:xfrm>
            <a:off x="3259072" y="148390"/>
            <a:ext cx="2592288" cy="584715"/>
          </a:xfrm>
          <a:prstGeom prst="rect">
            <a:avLst/>
          </a:prstGeom>
          <a:noFill/>
        </p:spPr>
        <p:txBody>
          <a:bodyPr wrap="square" lIns="91380" tIns="45690" rIns="91380" bIns="45690" rtlCol="0">
            <a:spAutoFit/>
          </a:bodyPr>
          <a:lstStyle/>
          <a:p>
            <a:pPr algn="ctr"/>
            <a:r>
              <a:rPr lang="zh-CN" altLang="en-US" sz="3200" b="1" dirty="0">
                <a:solidFill>
                  <a:schemeClr val="bg2"/>
                </a:solidFill>
                <a:latin typeface="黑体" pitchFamily="49" charset="-122"/>
                <a:ea typeface="黑体" pitchFamily="49" charset="-122"/>
              </a:rPr>
              <a:t>教学目标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descr="C:\Users\Administrator\AppData\Roaming\Tencent\Users\503568180\QQ\WinTemp\RichOle\QU43PCTJ99`PC5V}CGYE.png"/>
          <p:cNvSpPr>
            <a:spLocks noChangeAspect="1" noChangeArrowheads="1"/>
          </p:cNvSpPr>
          <p:nvPr/>
        </p:nvSpPr>
        <p:spPr bwMode="auto">
          <a:xfrm>
            <a:off x="0" y="0"/>
            <a:ext cx="3048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380" tIns="45690" rIns="91380" bIns="45690" numCol="1" anchor="t" anchorCtr="0" compatLnSpc="1"/>
          <a:lstStyle/>
          <a:p>
            <a:endParaRPr lang="zh-CN" altLang="en-US"/>
          </a:p>
        </p:txBody>
      </p:sp>
      <p:sp>
        <p:nvSpPr>
          <p:cNvPr id="3" name="AutoShape 3" descr="C:\Users\Administrator\AppData\Roaming\Tencent\Users\503568180\QQ\WinTemp\RichOle\QU43PCTJ99`PC5V}CGYE.png"/>
          <p:cNvSpPr>
            <a:spLocks noChangeAspect="1" noChangeArrowheads="1"/>
          </p:cNvSpPr>
          <p:nvPr/>
        </p:nvSpPr>
        <p:spPr bwMode="auto">
          <a:xfrm>
            <a:off x="0" y="0"/>
            <a:ext cx="3048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380" tIns="45690" rIns="91380" bIns="45690" numCol="1" anchor="t" anchorCtr="0" compatLnSpc="1"/>
          <a:lstStyle/>
          <a:p>
            <a:endParaRPr lang="zh-CN" altLang="en-US"/>
          </a:p>
        </p:txBody>
      </p:sp>
      <p:sp>
        <p:nvSpPr>
          <p:cNvPr id="6" name="MH_SubTitle_1"/>
          <p:cNvSpPr/>
          <p:nvPr>
            <p:custDataLst>
              <p:tags r:id="rId1"/>
            </p:custDataLst>
          </p:nvPr>
        </p:nvSpPr>
        <p:spPr>
          <a:xfrm flipH="1">
            <a:off x="1512244" y="1335664"/>
            <a:ext cx="1146175" cy="1198562"/>
          </a:xfrm>
          <a:custGeom>
            <a:avLst/>
            <a:gdLst>
              <a:gd name="connsiteX0" fmla="*/ 764116 w 1528232"/>
              <a:gd name="connsiteY0" fmla="*/ 0 h 1595967"/>
              <a:gd name="connsiteX1" fmla="*/ 1528232 w 1528232"/>
              <a:gd name="connsiteY1" fmla="*/ 501657 h 1595967"/>
              <a:gd name="connsiteX2" fmla="*/ 1528232 w 1528232"/>
              <a:gd name="connsiteY2" fmla="*/ 1595967 h 1595967"/>
              <a:gd name="connsiteX3" fmla="*/ 764116 w 1528232"/>
              <a:gd name="connsiteY3" fmla="*/ 1094310 h 1595967"/>
              <a:gd name="connsiteX4" fmla="*/ 0 w 1528232"/>
              <a:gd name="connsiteY4" fmla="*/ 1595967 h 1595967"/>
              <a:gd name="connsiteX5" fmla="*/ 0 w 1528232"/>
              <a:gd name="connsiteY5" fmla="*/ 501657 h 15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8232" h="1595967">
                <a:moveTo>
                  <a:pt x="764116" y="0"/>
                </a:moveTo>
                <a:lnTo>
                  <a:pt x="1528232" y="501657"/>
                </a:lnTo>
                <a:lnTo>
                  <a:pt x="1528232" y="1595967"/>
                </a:lnTo>
                <a:lnTo>
                  <a:pt x="764116" y="1094310"/>
                </a:lnTo>
                <a:lnTo>
                  <a:pt x="0" y="1595967"/>
                </a:lnTo>
                <a:lnTo>
                  <a:pt x="0" y="501657"/>
                </a:lnTo>
                <a:close/>
              </a:path>
            </a:pathLst>
          </a:custGeom>
          <a:solidFill>
            <a:srgbClr val="C0504D"/>
          </a:solidFill>
          <a:ln w="25400" cap="flat" cmpd="sng" algn="ctr">
            <a:noFill/>
            <a:prstDash val="solid"/>
          </a:ln>
          <a:effectLst/>
        </p:spPr>
        <p:txBody>
          <a:bodyPr lIns="91380" tIns="269819" rIns="91380" bIns="323760" anchor="ctr">
            <a:noAutofit/>
          </a:bodyPr>
          <a:lstStyle/>
          <a:p>
            <a:pPr algn="ctr">
              <a:defRPr/>
            </a:pPr>
            <a:r>
              <a:rPr lang="zh-CN" altLang="en-US" sz="2400" kern="0" dirty="0" smtClean="0">
                <a:solidFill>
                  <a:srgbClr val="FFFFFF"/>
                </a:solidFill>
                <a:latin typeface="楷体" pitchFamily="49" charset="-122"/>
                <a:ea typeface="楷体" pitchFamily="49" charset="-122"/>
              </a:rPr>
              <a:t>教学</a:t>
            </a:r>
            <a:endParaRPr lang="en-US" altLang="zh-CN" sz="2400" kern="0" dirty="0" smtClean="0">
              <a:solidFill>
                <a:srgbClr val="FFFFFF"/>
              </a:solidFill>
              <a:latin typeface="楷体" pitchFamily="49" charset="-122"/>
              <a:ea typeface="楷体" pitchFamily="49" charset="-122"/>
            </a:endParaRPr>
          </a:p>
          <a:p>
            <a:pPr algn="ctr">
              <a:defRPr/>
            </a:pPr>
            <a:r>
              <a:rPr lang="zh-CN" altLang="en-US" sz="2400" kern="0" dirty="0" smtClean="0">
                <a:solidFill>
                  <a:srgbClr val="FFFFFF"/>
                </a:solidFill>
                <a:latin typeface="楷体" pitchFamily="49" charset="-122"/>
                <a:ea typeface="楷体" pitchFamily="49" charset="-122"/>
              </a:rPr>
              <a:t>重点</a:t>
            </a:r>
            <a:endParaRPr lang="zh-CN" altLang="en-US" sz="2400" kern="0" dirty="0">
              <a:solidFill>
                <a:srgbClr val="FFFFFF"/>
              </a:solidFill>
              <a:latin typeface="楷体" pitchFamily="49" charset="-122"/>
              <a:ea typeface="楷体" pitchFamily="49" charset="-122"/>
            </a:endParaRPr>
          </a:p>
        </p:txBody>
      </p:sp>
      <p:sp>
        <p:nvSpPr>
          <p:cNvPr id="7" name="MH_SubTitle_2"/>
          <p:cNvSpPr/>
          <p:nvPr>
            <p:custDataLst>
              <p:tags r:id="rId2"/>
            </p:custDataLst>
          </p:nvPr>
        </p:nvSpPr>
        <p:spPr>
          <a:xfrm flipH="1">
            <a:off x="1484746" y="2734076"/>
            <a:ext cx="1146175" cy="1196975"/>
          </a:xfrm>
          <a:custGeom>
            <a:avLst/>
            <a:gdLst>
              <a:gd name="connsiteX0" fmla="*/ 764116 w 1528232"/>
              <a:gd name="connsiteY0" fmla="*/ 0 h 1595967"/>
              <a:gd name="connsiteX1" fmla="*/ 1528232 w 1528232"/>
              <a:gd name="connsiteY1" fmla="*/ 501657 h 1595967"/>
              <a:gd name="connsiteX2" fmla="*/ 1528232 w 1528232"/>
              <a:gd name="connsiteY2" fmla="*/ 1595967 h 1595967"/>
              <a:gd name="connsiteX3" fmla="*/ 764116 w 1528232"/>
              <a:gd name="connsiteY3" fmla="*/ 1094310 h 1595967"/>
              <a:gd name="connsiteX4" fmla="*/ 0 w 1528232"/>
              <a:gd name="connsiteY4" fmla="*/ 1595967 h 1595967"/>
              <a:gd name="connsiteX5" fmla="*/ 0 w 1528232"/>
              <a:gd name="connsiteY5" fmla="*/ 501657 h 15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8232" h="1595967">
                <a:moveTo>
                  <a:pt x="764116" y="0"/>
                </a:moveTo>
                <a:lnTo>
                  <a:pt x="1528232" y="501657"/>
                </a:lnTo>
                <a:lnTo>
                  <a:pt x="1528232" y="1595967"/>
                </a:lnTo>
                <a:lnTo>
                  <a:pt x="764116" y="1094310"/>
                </a:lnTo>
                <a:lnTo>
                  <a:pt x="0" y="1595967"/>
                </a:lnTo>
                <a:lnTo>
                  <a:pt x="0" y="501657"/>
                </a:lnTo>
                <a:close/>
              </a:path>
            </a:pathLst>
          </a:custGeom>
          <a:solidFill>
            <a:srgbClr val="4F81BD"/>
          </a:solidFill>
          <a:ln w="25400" cap="flat" cmpd="sng" algn="ctr">
            <a:noFill/>
            <a:prstDash val="solid"/>
          </a:ln>
          <a:effectLst/>
        </p:spPr>
        <p:txBody>
          <a:bodyPr lIns="91380" tIns="269819" rIns="91380" bIns="323760" anchor="ctr">
            <a:noAutofit/>
          </a:bodyPr>
          <a:lstStyle/>
          <a:p>
            <a:pPr algn="ctr">
              <a:defRPr/>
            </a:pPr>
            <a:r>
              <a:rPr lang="zh-CN" altLang="en-US" sz="2400" kern="0" dirty="0" smtClean="0">
                <a:solidFill>
                  <a:srgbClr val="FFFFFF"/>
                </a:solidFill>
                <a:latin typeface="楷体" pitchFamily="49" charset="-122"/>
                <a:ea typeface="楷体" pitchFamily="49" charset="-122"/>
              </a:rPr>
              <a:t>教学</a:t>
            </a:r>
            <a:endParaRPr lang="en-US" altLang="zh-CN" sz="2400" kern="0" dirty="0" smtClean="0">
              <a:solidFill>
                <a:srgbClr val="FFFFFF"/>
              </a:solidFill>
              <a:latin typeface="楷体" pitchFamily="49" charset="-122"/>
              <a:ea typeface="楷体" pitchFamily="49" charset="-122"/>
            </a:endParaRPr>
          </a:p>
          <a:p>
            <a:pPr algn="ctr">
              <a:defRPr/>
            </a:pPr>
            <a:r>
              <a:rPr lang="zh-CN" altLang="en-US" sz="2400" kern="0" dirty="0" smtClean="0">
                <a:solidFill>
                  <a:srgbClr val="FFFFFF"/>
                </a:solidFill>
                <a:latin typeface="楷体" pitchFamily="49" charset="-122"/>
                <a:ea typeface="楷体" pitchFamily="49" charset="-122"/>
              </a:rPr>
              <a:t>难点</a:t>
            </a:r>
            <a:endParaRPr lang="zh-CN" altLang="en-US" sz="2400" kern="0" dirty="0">
              <a:solidFill>
                <a:srgbClr val="FFFFFF"/>
              </a:solidFill>
              <a:latin typeface="楷体" pitchFamily="49" charset="-122"/>
              <a:ea typeface="楷体" pitchFamily="49" charset="-122"/>
            </a:endParaRPr>
          </a:p>
        </p:txBody>
      </p:sp>
      <p:sp>
        <p:nvSpPr>
          <p:cNvPr id="4" name="圆角矩形 3"/>
          <p:cNvSpPr/>
          <p:nvPr/>
        </p:nvSpPr>
        <p:spPr>
          <a:xfrm>
            <a:off x="3059832" y="1635646"/>
            <a:ext cx="3134816" cy="6775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indent="304800">
              <a:spcAft>
                <a:spcPts val="900"/>
              </a:spcAft>
            </a:pPr>
            <a:r>
              <a:rPr lang="zh-CN" altLang="zh-CN" sz="2600" b="1" dirty="0">
                <a:solidFill>
                  <a:srgbClr val="000000"/>
                </a:solidFill>
                <a:latin typeface="楷体" pitchFamily="49" charset="-122"/>
                <a:ea typeface="楷体" pitchFamily="49" charset="-122"/>
                <a:cs typeface="宋体" panose="02010600030101010101" pitchFamily="2" charset="-122"/>
              </a:rPr>
              <a:t>沟通传递爱</a:t>
            </a:r>
            <a:endParaRPr lang="zh-CN" altLang="zh-CN" sz="2600" dirty="0">
              <a:latin typeface="楷体" pitchFamily="49" charset="-122"/>
              <a:ea typeface="楷体" pitchFamily="49" charset="-122"/>
              <a:cs typeface="宋体" panose="02010600030101010101" pitchFamily="2" charset="-122"/>
            </a:endParaRPr>
          </a:p>
        </p:txBody>
      </p:sp>
      <p:sp>
        <p:nvSpPr>
          <p:cNvPr id="5" name="圆角矩形 4"/>
          <p:cNvSpPr/>
          <p:nvPr/>
        </p:nvSpPr>
        <p:spPr>
          <a:xfrm>
            <a:off x="2964428" y="3036336"/>
            <a:ext cx="5289051" cy="7984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indent="304800">
              <a:spcAft>
                <a:spcPts val="900"/>
              </a:spcAft>
            </a:pPr>
            <a:r>
              <a:rPr lang="zh-CN" altLang="zh-CN" sz="2600" b="1" dirty="0">
                <a:solidFill>
                  <a:srgbClr val="000000"/>
                </a:solidFill>
                <a:latin typeface="楷体" pitchFamily="49" charset="-122"/>
                <a:ea typeface="楷体" pitchFamily="49" charset="-122"/>
                <a:cs typeface="宋体" panose="02010600030101010101" pitchFamily="2" charset="-122"/>
              </a:rPr>
              <a:t>能以恰当方式化解父母的冲突</a:t>
            </a:r>
            <a:endParaRPr lang="zh-CN" altLang="zh-CN" sz="2600" b="1" dirty="0">
              <a:latin typeface="楷体" pitchFamily="49" charset="-122"/>
              <a:ea typeface="楷体" pitchFamily="49" charset="-122"/>
              <a:cs typeface="宋体" panose="02010600030101010101" pitchFamily="2" charset="-122"/>
            </a:endParaRPr>
          </a:p>
        </p:txBody>
      </p:sp>
      <p:sp>
        <p:nvSpPr>
          <p:cNvPr id="10" name="流程图: 终止 9"/>
          <p:cNvSpPr/>
          <p:nvPr/>
        </p:nvSpPr>
        <p:spPr>
          <a:xfrm>
            <a:off x="2719733" y="206376"/>
            <a:ext cx="3828960" cy="706120"/>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11" name="TextBox 10"/>
          <p:cNvSpPr txBox="1"/>
          <p:nvPr/>
        </p:nvSpPr>
        <p:spPr>
          <a:xfrm>
            <a:off x="3499085" y="226025"/>
            <a:ext cx="2592288" cy="584715"/>
          </a:xfrm>
          <a:prstGeom prst="rect">
            <a:avLst/>
          </a:prstGeom>
          <a:noFill/>
        </p:spPr>
        <p:txBody>
          <a:bodyPr wrap="square" lIns="91380" tIns="45690" rIns="91380" bIns="45690" rtlCol="0">
            <a:spAutoFit/>
          </a:bodyPr>
          <a:lstStyle/>
          <a:p>
            <a:pPr algn="ctr"/>
            <a:r>
              <a:rPr lang="zh-CN" altLang="en-US" sz="3200" b="1" dirty="0">
                <a:solidFill>
                  <a:schemeClr val="bg2"/>
                </a:solidFill>
                <a:latin typeface="黑体" pitchFamily="49" charset="-122"/>
                <a:ea typeface="黑体" pitchFamily="49" charset="-122"/>
              </a:rPr>
              <a:t>教学重难点</a:t>
            </a:r>
          </a:p>
        </p:txBody>
      </p:sp>
      <p:sp>
        <p:nvSpPr>
          <p:cNvPr id="12" name="TextBox 11"/>
          <p:cNvSpPr txBox="1"/>
          <p:nvPr/>
        </p:nvSpPr>
        <p:spPr>
          <a:xfrm>
            <a:off x="3059842" y="2388266"/>
            <a:ext cx="3488851" cy="461604"/>
          </a:xfrm>
          <a:prstGeom prst="rect">
            <a:avLst/>
          </a:prstGeom>
          <a:noFill/>
        </p:spPr>
        <p:txBody>
          <a:bodyPr wrap="square" lIns="91380" tIns="45690" rIns="91380" bIns="45690" rtlCol="0">
            <a:spAutoFit/>
          </a:bodyPr>
          <a:lstStyle/>
          <a:p>
            <a:r>
              <a:rPr lang="zh-CN" altLang="en-US" sz="2400" b="1" kern="0" dirty="0">
                <a:solidFill>
                  <a:srgbClr val="FF0000"/>
                </a:solidFill>
                <a:latin typeface="楷体" pitchFamily="49" charset="-122"/>
                <a:ea typeface="楷体" pitchFamily="49" charset="-122"/>
              </a:rPr>
              <a:t>依据：课标和教材</a:t>
            </a:r>
          </a:p>
        </p:txBody>
      </p:sp>
      <p:sp>
        <p:nvSpPr>
          <p:cNvPr id="13" name="TextBox 12"/>
          <p:cNvSpPr txBox="1"/>
          <p:nvPr/>
        </p:nvSpPr>
        <p:spPr>
          <a:xfrm>
            <a:off x="3140894" y="4009195"/>
            <a:ext cx="4824535" cy="461604"/>
          </a:xfrm>
          <a:prstGeom prst="rect">
            <a:avLst/>
          </a:prstGeom>
          <a:noFill/>
        </p:spPr>
        <p:txBody>
          <a:bodyPr wrap="square" lIns="91380" tIns="45690" rIns="91380" bIns="45690" rtlCol="0">
            <a:spAutoFit/>
          </a:bodyPr>
          <a:lstStyle/>
          <a:p>
            <a:r>
              <a:rPr lang="zh-CN" altLang="en-US" sz="2400" b="1" kern="0" dirty="0">
                <a:solidFill>
                  <a:srgbClr val="FF0000"/>
                </a:solidFill>
                <a:latin typeface="楷体" pitchFamily="49" charset="-122"/>
                <a:ea typeface="楷体" pitchFamily="49" charset="-122"/>
              </a:rPr>
              <a:t>依据：知识点本身和学生实际情况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2500"/>
                            </p:stCondLst>
                            <p:childTnLst>
                              <p:par>
                                <p:cTn id="31" presetID="16" presetClass="entr" presetSubtype="21"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inVertical)">
                                      <p:cBhvr>
                                        <p:cTn id="33" dur="500"/>
                                        <p:tgtEl>
                                          <p:spTgt spid="5"/>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P spid="5" grpId="0" animBg="1"/>
      <p:bldP spid="10" grpId="0" animBg="1"/>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5536" y="1856282"/>
            <a:ext cx="2160240" cy="615493"/>
          </a:xfrm>
          <a:prstGeom prst="rect">
            <a:avLst/>
          </a:prstGeom>
          <a:noFill/>
        </p:spPr>
        <p:txBody>
          <a:bodyPr wrap="square" lIns="91380" tIns="45690" rIns="91380" bIns="45690" rtlCol="0">
            <a:spAutoFit/>
          </a:bodyPr>
          <a:lstStyle/>
          <a:p>
            <a:r>
              <a:rPr lang="zh-CN" altLang="en-US" sz="3400" b="1" dirty="0" smtClean="0">
                <a:solidFill>
                  <a:srgbClr val="4472C4"/>
                </a:solidFill>
                <a:latin typeface="黑体" pitchFamily="49" charset="-122"/>
                <a:ea typeface="黑体" pitchFamily="49" charset="-122"/>
              </a:rPr>
              <a:t>教法学法</a:t>
            </a:r>
            <a:endParaRPr lang="zh-CN" altLang="en-US" sz="3400" b="1" dirty="0">
              <a:solidFill>
                <a:srgbClr val="4472C4"/>
              </a:solidFill>
              <a:latin typeface="黑体" pitchFamily="49" charset="-122"/>
              <a:ea typeface="黑体" pitchFamily="49" charset="-122"/>
            </a:endParaRPr>
          </a:p>
        </p:txBody>
      </p:sp>
      <p:cxnSp>
        <p:nvCxnSpPr>
          <p:cNvPr id="4" name="直接连接符 3"/>
          <p:cNvCxnSpPr/>
          <p:nvPr/>
        </p:nvCxnSpPr>
        <p:spPr>
          <a:xfrm>
            <a:off x="2915816" y="2499742"/>
            <a:ext cx="4536504"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3" descr="C:\Users\Administrator\AppData\Roaming\Tencent\Users\503568180\QQ\WinTemp\RichOle\9ULD{QU8YH[P77N@[YC`FX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529" y="1895711"/>
            <a:ext cx="1380620"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98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终止 3"/>
          <p:cNvSpPr/>
          <p:nvPr/>
        </p:nvSpPr>
        <p:spPr>
          <a:xfrm>
            <a:off x="2555776" y="373907"/>
            <a:ext cx="3828960" cy="707203"/>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5" name="TextBox 4"/>
          <p:cNvSpPr txBox="1"/>
          <p:nvPr/>
        </p:nvSpPr>
        <p:spPr>
          <a:xfrm>
            <a:off x="3174112" y="435150"/>
            <a:ext cx="2592288" cy="584715"/>
          </a:xfrm>
          <a:prstGeom prst="rect">
            <a:avLst/>
          </a:prstGeom>
          <a:noFill/>
        </p:spPr>
        <p:txBody>
          <a:bodyPr wrap="square" lIns="91380" tIns="45690" rIns="91380" bIns="45690" rtlCol="0">
            <a:spAutoFit/>
          </a:bodyPr>
          <a:lstStyle/>
          <a:p>
            <a:pPr algn="ctr"/>
            <a:r>
              <a:rPr lang="zh-CN" altLang="en-US" sz="3200" b="1" dirty="0" smtClean="0">
                <a:solidFill>
                  <a:schemeClr val="bg2"/>
                </a:solidFill>
                <a:latin typeface="黑体" pitchFamily="49" charset="-122"/>
                <a:ea typeface="黑体" pitchFamily="49" charset="-122"/>
              </a:rPr>
              <a:t>教法分析</a:t>
            </a:r>
            <a:endParaRPr lang="zh-CN" altLang="en-US" sz="3200" b="1" dirty="0">
              <a:solidFill>
                <a:schemeClr val="bg2"/>
              </a:solidFill>
              <a:latin typeface="黑体" pitchFamily="49" charset="-122"/>
              <a:ea typeface="黑体" pitchFamily="49"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177802"/>
            <a:ext cx="1368152"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1625" y="2209228"/>
            <a:ext cx="1442344"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0993" y="2177802"/>
            <a:ext cx="144234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2187327"/>
            <a:ext cx="1440160"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 calcmode="lin" valueType="num">
                                      <p:cBhvr additive="base">
                                        <p:cTn id="20" dur="500" fill="hold"/>
                                        <p:tgtEl>
                                          <p:spTgt spid="1027"/>
                                        </p:tgtEl>
                                        <p:attrNameLst>
                                          <p:attrName>ppt_x</p:attrName>
                                        </p:attrNameLst>
                                      </p:cBhvr>
                                      <p:tavLst>
                                        <p:tav tm="0">
                                          <p:val>
                                            <p:strVal val="#ppt_x"/>
                                          </p:val>
                                        </p:tav>
                                        <p:tav tm="100000">
                                          <p:val>
                                            <p:strVal val="#ppt_x"/>
                                          </p:val>
                                        </p:tav>
                                      </p:tavLst>
                                    </p:anim>
                                    <p:anim calcmode="lin" valueType="num">
                                      <p:cBhvr additive="base">
                                        <p:cTn id="21" dur="500" fill="hold"/>
                                        <p:tgtEl>
                                          <p:spTgt spid="102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1028"/>
                                        </p:tgtEl>
                                        <p:attrNameLst>
                                          <p:attrName>style.visibility</p:attrName>
                                        </p:attrNameLst>
                                      </p:cBhvr>
                                      <p:to>
                                        <p:strVal val="visible"/>
                                      </p:to>
                                    </p:set>
                                    <p:anim calcmode="lin" valueType="num">
                                      <p:cBhvr additive="base">
                                        <p:cTn id="25" dur="500" fill="hold"/>
                                        <p:tgtEl>
                                          <p:spTgt spid="1028"/>
                                        </p:tgtEl>
                                        <p:attrNameLst>
                                          <p:attrName>ppt_x</p:attrName>
                                        </p:attrNameLst>
                                      </p:cBhvr>
                                      <p:tavLst>
                                        <p:tav tm="0">
                                          <p:val>
                                            <p:strVal val="#ppt_x"/>
                                          </p:val>
                                        </p:tav>
                                        <p:tav tm="100000">
                                          <p:val>
                                            <p:strVal val="#ppt_x"/>
                                          </p:val>
                                        </p:tav>
                                      </p:tavLst>
                                    </p:anim>
                                    <p:anim calcmode="lin" valueType="num">
                                      <p:cBhvr additive="base">
                                        <p:cTn id="26" dur="500" fill="hold"/>
                                        <p:tgtEl>
                                          <p:spTgt spid="1028"/>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029"/>
                                        </p:tgtEl>
                                        <p:attrNameLst>
                                          <p:attrName>style.visibility</p:attrName>
                                        </p:attrNameLst>
                                      </p:cBhvr>
                                      <p:to>
                                        <p:strVal val="visible"/>
                                      </p:to>
                                    </p:set>
                                    <p:animEffect transition="in" filter="fade">
                                      <p:cBhvr>
                                        <p:cTn id="30" dur="1000"/>
                                        <p:tgtEl>
                                          <p:spTgt spid="1029"/>
                                        </p:tgtEl>
                                      </p:cBhvr>
                                    </p:animEffect>
                                    <p:anim calcmode="lin" valueType="num">
                                      <p:cBhvr>
                                        <p:cTn id="31" dur="1000" fill="hold"/>
                                        <p:tgtEl>
                                          <p:spTgt spid="1029"/>
                                        </p:tgtEl>
                                        <p:attrNameLst>
                                          <p:attrName>ppt_x</p:attrName>
                                        </p:attrNameLst>
                                      </p:cBhvr>
                                      <p:tavLst>
                                        <p:tav tm="0">
                                          <p:val>
                                            <p:strVal val="#ppt_x"/>
                                          </p:val>
                                        </p:tav>
                                        <p:tav tm="100000">
                                          <p:val>
                                            <p:strVal val="#ppt_x"/>
                                          </p:val>
                                        </p:tav>
                                      </p:tavLst>
                                    </p:anim>
                                    <p:anim calcmode="lin" valueType="num">
                                      <p:cBhvr>
                                        <p:cTn id="32" dur="1000" fill="hold"/>
                                        <p:tgtEl>
                                          <p:spTgt spid="10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descr="C:\Users\Administrator\AppData\Roaming\Tencent\Users\503568180\QQ\WinTemp\RichOle\S@ANZI1IM8@PT$L_Q04NBQ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533729"/>
            <a:ext cx="2772308" cy="2387196"/>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Administrator\AppData\Roaming\Tencent\Users\503568180\QQ\WinTemp\RichOle\Y[}0BVK~IYC)8(GIXB5REU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125" y="1741222"/>
            <a:ext cx="3125121" cy="69817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Users\Administrator\AppData\Roaming\Tencent\Users\503568180\QQ\WinTemp\RichOle\}({GFRI%BZ$VRSA34NFC3B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440" y="2479426"/>
            <a:ext cx="2952329" cy="495803"/>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descr="C:\Users\Administrator\AppData\Roaming\Tencent\Users\503568180\QQ\WinTemp\RichOle\$U~V4[GTF(3O$36WVMFUWL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3103190"/>
            <a:ext cx="2701470" cy="566632"/>
          </a:xfrm>
          <a:prstGeom prst="rect">
            <a:avLst/>
          </a:prstGeom>
          <a:noFill/>
          <a:extLst>
            <a:ext uri="{909E8E84-426E-40DD-AFC4-6F175D3DCCD1}">
              <a14:hiddenFill xmlns:a14="http://schemas.microsoft.com/office/drawing/2010/main">
                <a:solidFill>
                  <a:srgbClr val="FFFFFF"/>
                </a:solidFill>
              </a14:hiddenFill>
            </a:ext>
          </a:extLst>
        </p:spPr>
      </p:pic>
      <p:sp>
        <p:nvSpPr>
          <p:cNvPr id="9" name="流程图: 终止 8"/>
          <p:cNvSpPr/>
          <p:nvPr/>
        </p:nvSpPr>
        <p:spPr>
          <a:xfrm>
            <a:off x="2676645" y="394033"/>
            <a:ext cx="3828960" cy="683393"/>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10" name="TextBox 9"/>
          <p:cNvSpPr txBox="1"/>
          <p:nvPr/>
        </p:nvSpPr>
        <p:spPr>
          <a:xfrm>
            <a:off x="3306944" y="443373"/>
            <a:ext cx="2592288" cy="584715"/>
          </a:xfrm>
          <a:prstGeom prst="rect">
            <a:avLst/>
          </a:prstGeom>
          <a:noFill/>
        </p:spPr>
        <p:txBody>
          <a:bodyPr wrap="square" lIns="91380" tIns="45690" rIns="91380" bIns="45690" rtlCol="0">
            <a:spAutoFit/>
          </a:bodyPr>
          <a:lstStyle/>
          <a:p>
            <a:pPr algn="ctr"/>
            <a:r>
              <a:rPr lang="zh-CN" altLang="en-US" sz="3200" b="1" dirty="0" smtClean="0">
                <a:solidFill>
                  <a:schemeClr val="bg2"/>
                </a:solidFill>
                <a:latin typeface="黑体" pitchFamily="49" charset="-122"/>
                <a:ea typeface="黑体" pitchFamily="49" charset="-122"/>
              </a:rPr>
              <a:t>学法指导</a:t>
            </a:r>
            <a:endParaRPr lang="zh-CN" altLang="en-US" sz="3200" b="1" dirty="0">
              <a:solidFill>
                <a:schemeClr val="bg2"/>
              </a:solidFill>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1265"/>
                                        </p:tgtEl>
                                        <p:attrNameLst>
                                          <p:attrName>style.visibility</p:attrName>
                                        </p:attrNameLst>
                                      </p:cBhvr>
                                      <p:to>
                                        <p:strVal val="visible"/>
                                      </p:to>
                                    </p:set>
                                    <p:animEffect transition="in" filter="wipe(down)">
                                      <p:cBhvr>
                                        <p:cTn id="15" dur="500"/>
                                        <p:tgtEl>
                                          <p:spTgt spid="11265"/>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11267"/>
                                        </p:tgtEl>
                                        <p:attrNameLst>
                                          <p:attrName>style.visibility</p:attrName>
                                        </p:attrNameLst>
                                      </p:cBhvr>
                                      <p:to>
                                        <p:strVal val="visible"/>
                                      </p:to>
                                    </p:set>
                                    <p:animEffect transition="in" filter="randombar(horizontal)">
                                      <p:cBhvr>
                                        <p:cTn id="19" dur="500"/>
                                        <p:tgtEl>
                                          <p:spTgt spid="11267"/>
                                        </p:tgtEl>
                                      </p:cBhvr>
                                    </p:animEffect>
                                  </p:childTnLst>
                                </p:cTn>
                              </p:par>
                            </p:childTnLst>
                          </p:cTn>
                        </p:par>
                        <p:par>
                          <p:cTn id="20" fill="hold">
                            <p:stCondLst>
                              <p:cond delay="1000"/>
                            </p:stCondLst>
                            <p:childTnLst>
                              <p:par>
                                <p:cTn id="21" presetID="14" presetClass="entr" presetSubtype="10" fill="hold" nodeType="afterEffect">
                                  <p:stCondLst>
                                    <p:cond delay="0"/>
                                  </p:stCondLst>
                                  <p:childTnLst>
                                    <p:set>
                                      <p:cBhvr>
                                        <p:cTn id="22" dur="1" fill="hold">
                                          <p:stCondLst>
                                            <p:cond delay="0"/>
                                          </p:stCondLst>
                                        </p:cTn>
                                        <p:tgtEl>
                                          <p:spTgt spid="11268"/>
                                        </p:tgtEl>
                                        <p:attrNameLst>
                                          <p:attrName>style.visibility</p:attrName>
                                        </p:attrNameLst>
                                      </p:cBhvr>
                                      <p:to>
                                        <p:strVal val="visible"/>
                                      </p:to>
                                    </p:set>
                                    <p:animEffect transition="in" filter="randombar(horizontal)">
                                      <p:cBhvr>
                                        <p:cTn id="23" dur="500"/>
                                        <p:tgtEl>
                                          <p:spTgt spid="11268"/>
                                        </p:tgtEl>
                                      </p:cBhvr>
                                    </p:animEffect>
                                  </p:childTnLst>
                                </p:cTn>
                              </p:par>
                            </p:childTnLst>
                          </p:cTn>
                        </p:par>
                        <p:par>
                          <p:cTn id="24" fill="hold">
                            <p:stCondLst>
                              <p:cond delay="1500"/>
                            </p:stCondLst>
                            <p:childTnLst>
                              <p:par>
                                <p:cTn id="25" presetID="14" presetClass="entr" presetSubtype="10" fill="hold" nodeType="afterEffect">
                                  <p:stCondLst>
                                    <p:cond delay="0"/>
                                  </p:stCondLst>
                                  <p:childTnLst>
                                    <p:set>
                                      <p:cBhvr>
                                        <p:cTn id="26" dur="1" fill="hold">
                                          <p:stCondLst>
                                            <p:cond delay="0"/>
                                          </p:stCondLst>
                                        </p:cTn>
                                        <p:tgtEl>
                                          <p:spTgt spid="11269"/>
                                        </p:tgtEl>
                                        <p:attrNameLst>
                                          <p:attrName>style.visibility</p:attrName>
                                        </p:attrNameLst>
                                      </p:cBhvr>
                                      <p:to>
                                        <p:strVal val="visible"/>
                                      </p:to>
                                    </p:set>
                                    <p:animEffect transition="in" filter="randombar(horizontal)">
                                      <p:cBhvr>
                                        <p:cTn id="27"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descr="C:\Users\Administrator\AppData\Roaming\Tencent\Users\503568180\QQ\WinTemp\RichOle\PDF[KB4D857~BDZ%8RO34I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779662"/>
            <a:ext cx="1368152" cy="12947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234036" y="1899834"/>
            <a:ext cx="2952328" cy="615493"/>
          </a:xfrm>
          <a:prstGeom prst="rect">
            <a:avLst/>
          </a:prstGeom>
          <a:noFill/>
        </p:spPr>
        <p:txBody>
          <a:bodyPr wrap="square" lIns="91380" tIns="45690" rIns="91380" bIns="45690" rtlCol="0">
            <a:spAutoFit/>
          </a:bodyPr>
          <a:lstStyle/>
          <a:p>
            <a:r>
              <a:rPr lang="zh-CN" altLang="en-US" sz="3400" b="1" dirty="0">
                <a:solidFill>
                  <a:schemeClr val="accent5"/>
                </a:solidFill>
                <a:latin typeface="黑体" pitchFamily="49" charset="-122"/>
                <a:ea typeface="黑体" pitchFamily="49" charset="-122"/>
              </a:rPr>
              <a:t>教学过程</a:t>
            </a:r>
          </a:p>
        </p:txBody>
      </p:sp>
      <p:cxnSp>
        <p:nvCxnSpPr>
          <p:cNvPr id="6" name="直接连接符 5"/>
          <p:cNvCxnSpPr/>
          <p:nvPr/>
        </p:nvCxnSpPr>
        <p:spPr>
          <a:xfrm>
            <a:off x="3275856" y="2571750"/>
            <a:ext cx="453650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89"/>
                                        </p:tgtEl>
                                        <p:attrNameLst>
                                          <p:attrName>style.visibility</p:attrName>
                                        </p:attrNameLst>
                                      </p:cBhvr>
                                      <p:to>
                                        <p:strVal val="visible"/>
                                      </p:to>
                                    </p:set>
                                    <p:anim calcmode="lin" valueType="num">
                                      <p:cBhvr additive="base">
                                        <p:cTn id="7" dur="500" fill="hold"/>
                                        <p:tgtEl>
                                          <p:spTgt spid="12289"/>
                                        </p:tgtEl>
                                        <p:attrNameLst>
                                          <p:attrName>ppt_x</p:attrName>
                                        </p:attrNameLst>
                                      </p:cBhvr>
                                      <p:tavLst>
                                        <p:tav tm="0">
                                          <p:val>
                                            <p:strVal val="#ppt_x"/>
                                          </p:val>
                                        </p:tav>
                                        <p:tav tm="100000">
                                          <p:val>
                                            <p:strVal val="#ppt_x"/>
                                          </p:val>
                                        </p:tav>
                                      </p:tavLst>
                                    </p:anim>
                                    <p:anim calcmode="lin" valueType="num">
                                      <p:cBhvr additive="base">
                                        <p:cTn id="8" dur="500" fill="hold"/>
                                        <p:tgtEl>
                                          <p:spTgt spid="1228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custDataLst>
              <p:tags r:id="rId1"/>
            </p:custDataLst>
          </p:nvPr>
        </p:nvSpPr>
        <p:spPr bwMode="auto">
          <a:xfrm>
            <a:off x="2425478" y="3579862"/>
            <a:ext cx="6611017" cy="1296144"/>
          </a:xfrm>
          <a:prstGeom prst="rect">
            <a:avLst/>
          </a:prstGeom>
          <a:solidFill>
            <a:srgbClr val="5B9BD5"/>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64970" tIns="32507" rIns="64970" bIns="32507" anchor="b"/>
          <a:lstStyle/>
          <a:p>
            <a:pPr fontAlgn="base">
              <a:lnSpc>
                <a:spcPct val="150000"/>
              </a:lnSpc>
              <a:spcBef>
                <a:spcPct val="0"/>
              </a:spcBef>
              <a:spcAft>
                <a:spcPct val="0"/>
              </a:spcAft>
            </a:pPr>
            <a:r>
              <a:rPr lang="zh-CN" altLang="en-US" sz="2600" b="1" kern="0" dirty="0" smtClean="0">
                <a:solidFill>
                  <a:prstClr val="white"/>
                </a:solidFill>
                <a:latin typeface="楷体" pitchFamily="49" charset="-122"/>
                <a:ea typeface="楷体" pitchFamily="49" charset="-122"/>
              </a:rPr>
              <a:t>    看</a:t>
            </a:r>
            <a:r>
              <a:rPr lang="zh-CN" altLang="en-US" sz="2600" b="1" kern="0" dirty="0">
                <a:solidFill>
                  <a:prstClr val="white"/>
                </a:solidFill>
                <a:latin typeface="楷体" pitchFamily="49" charset="-122"/>
                <a:ea typeface="楷体" pitchFamily="49" charset="-122"/>
              </a:rPr>
              <a:t>了视频，此时此刻大家感受到了什么</a:t>
            </a:r>
            <a:r>
              <a:rPr lang="en-US" altLang="zh-CN" sz="2600" b="1" kern="0" dirty="0">
                <a:solidFill>
                  <a:prstClr val="white"/>
                </a:solidFill>
                <a:latin typeface="楷体" pitchFamily="49" charset="-122"/>
                <a:ea typeface="楷体" pitchFamily="49" charset="-122"/>
              </a:rPr>
              <a:t>?</a:t>
            </a:r>
            <a:r>
              <a:rPr lang="zh-CN" altLang="en-US" sz="2600" b="1" kern="0" dirty="0">
                <a:solidFill>
                  <a:prstClr val="white"/>
                </a:solidFill>
                <a:latin typeface="楷体" pitchFamily="49" charset="-122"/>
                <a:ea typeface="楷体" pitchFamily="49" charset="-122"/>
              </a:rPr>
              <a:t>你如何看待这种情感？</a:t>
            </a:r>
          </a:p>
        </p:txBody>
      </p:sp>
      <p:pic>
        <p:nvPicPr>
          <p:cNvPr id="1027" name="Picture 3" descr="C:\Users\Administrator\AppData\Roaming\Tencent\Users\503568180\QQ\WinTemp\RichOle\RHN{JRH_)2NRF@9E9(8N%0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5" y="1851671"/>
            <a:ext cx="2123728" cy="2239119"/>
          </a:xfrm>
          <a:prstGeom prst="rect">
            <a:avLst/>
          </a:prstGeom>
          <a:noFill/>
          <a:extLst>
            <a:ext uri="{909E8E84-426E-40DD-AFC4-6F175D3DCCD1}">
              <a14:hiddenFill xmlns:a14="http://schemas.microsoft.com/office/drawing/2010/main">
                <a:solidFill>
                  <a:srgbClr val="FFFFFF"/>
                </a:solidFill>
              </a14:hiddenFill>
            </a:ext>
          </a:extLst>
        </p:spPr>
      </p:pic>
      <p:sp>
        <p:nvSpPr>
          <p:cNvPr id="8" name="流程图: 终止 7"/>
          <p:cNvSpPr/>
          <p:nvPr/>
        </p:nvSpPr>
        <p:spPr>
          <a:xfrm>
            <a:off x="2555776" y="274817"/>
            <a:ext cx="3828960" cy="711439"/>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9" name="TextBox 8"/>
          <p:cNvSpPr txBox="1"/>
          <p:nvPr/>
        </p:nvSpPr>
        <p:spPr>
          <a:xfrm>
            <a:off x="3174112" y="322789"/>
            <a:ext cx="2592288" cy="615493"/>
          </a:xfrm>
          <a:prstGeom prst="rect">
            <a:avLst/>
          </a:prstGeom>
          <a:noFill/>
        </p:spPr>
        <p:txBody>
          <a:bodyPr wrap="square" lIns="91380" tIns="45690" rIns="91380" bIns="45690" rtlCol="0">
            <a:spAutoFit/>
          </a:bodyPr>
          <a:lstStyle/>
          <a:p>
            <a:pPr algn="ctr"/>
            <a:r>
              <a:rPr lang="zh-CN" altLang="en-US" sz="3400" b="1" dirty="0">
                <a:solidFill>
                  <a:schemeClr val="bg2"/>
                </a:solidFill>
                <a:latin typeface="黑体" pitchFamily="49" charset="-122"/>
                <a:ea typeface="黑体" pitchFamily="49" charset="-122"/>
              </a:rPr>
              <a:t>导入新课</a:t>
            </a:r>
          </a:p>
        </p:txBody>
      </p:sp>
      <p:pic>
        <p:nvPicPr>
          <p:cNvPr id="1028" name="Picture 4" descr="C:\Users\Administrator\AppData\Roaming\Tencent\Users\503568180\QQ\WinTemp\RichOle\D_27T0LJ}](XU){QKM5ZRGJ.png"/>
          <p:cNvPicPr>
            <a:picLocks noChangeAspect="1" noChangeArrowheads="1"/>
          </p:cNvPicPr>
          <p:nvPr/>
        </p:nvPicPr>
        <p:blipFill>
          <a:blip r:embed="rId4">
            <a:extLst>
              <a:ext uri="{28A0092B-C50C-407E-A947-70E740481C1C}">
                <a14:useLocalDpi xmlns:a14="http://schemas.microsoft.com/office/drawing/2010/main" val="0"/>
              </a:ext>
            </a:extLst>
          </a:blip>
          <a:srcRect t="-25" r="11796" b="25"/>
          <a:stretch>
            <a:fillRect/>
          </a:stretch>
        </p:blipFill>
        <p:spPr bwMode="auto">
          <a:xfrm>
            <a:off x="4211959" y="1246952"/>
            <a:ext cx="3908901" cy="20842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流程图: 终止 24"/>
          <p:cNvSpPr/>
          <p:nvPr/>
        </p:nvSpPr>
        <p:spPr>
          <a:xfrm>
            <a:off x="2555776" y="274817"/>
            <a:ext cx="3828960" cy="711439"/>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pic>
        <p:nvPicPr>
          <p:cNvPr id="70659"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5230" y="4249392"/>
            <a:ext cx="2020888" cy="86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矩形 10"/>
          <p:cNvSpPr>
            <a:spLocks noChangeArrowheads="1"/>
          </p:cNvSpPr>
          <p:nvPr/>
        </p:nvSpPr>
        <p:spPr bwMode="auto">
          <a:xfrm>
            <a:off x="1081311" y="1496946"/>
            <a:ext cx="2133600"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970" tIns="32507" rIns="64970" bIns="32507">
            <a:spAutoFit/>
          </a:bodyPr>
          <a:lstStyle/>
          <a:p>
            <a:r>
              <a:rPr lang="zh-CN" altLang="en-US" sz="2400" b="1" dirty="0">
                <a:solidFill>
                  <a:prstClr val="black"/>
                </a:solidFill>
                <a:latin typeface="黑体" pitchFamily="49" charset="-122"/>
                <a:ea typeface="黑体" pitchFamily="49" charset="-122"/>
              </a:rPr>
              <a:t>现场调查</a:t>
            </a:r>
          </a:p>
        </p:txBody>
      </p:sp>
      <p:grpSp>
        <p:nvGrpSpPr>
          <p:cNvPr id="5" name="组合 4"/>
          <p:cNvGrpSpPr/>
          <p:nvPr/>
        </p:nvGrpSpPr>
        <p:grpSpPr bwMode="auto">
          <a:xfrm>
            <a:off x="1037394" y="2851619"/>
            <a:ext cx="973137" cy="656035"/>
            <a:chOff x="5348241" y="2395536"/>
            <a:chExt cx="1855411" cy="1855411"/>
          </a:xfrm>
        </p:grpSpPr>
        <p:sp>
          <p:nvSpPr>
            <p:cNvPr id="4" name="椭圆 18"/>
            <p:cNvSpPr/>
            <p:nvPr/>
          </p:nvSpPr>
          <p:spPr>
            <a:xfrm>
              <a:off x="5432991" y="2483087"/>
              <a:ext cx="1685912" cy="1680309"/>
            </a:xfrm>
            <a:prstGeom prst="ellipse">
              <a:avLst/>
            </a:prstGeom>
            <a:blipFill dpi="0" rotWithShape="1">
              <a:blip r:embed="rId5" cstate="screen"/>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 name="椭圆 21"/>
            <p:cNvSpPr/>
            <p:nvPr/>
          </p:nvSpPr>
          <p:spPr>
            <a:xfrm>
              <a:off x="5348241" y="2395536"/>
              <a:ext cx="1855411" cy="1855411"/>
            </a:xfrm>
            <a:prstGeom prst="ellipse">
              <a:avLst/>
            </a:prstGeom>
            <a:noFill/>
            <a:ln w="38100">
              <a:solidFill>
                <a:srgbClr val="9CE5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prstClr val="black"/>
                  </a:solidFill>
                </a:rPr>
                <a:t>02</a:t>
              </a:r>
            </a:p>
          </p:txBody>
        </p:sp>
      </p:grpSp>
      <p:grpSp>
        <p:nvGrpSpPr>
          <p:cNvPr id="70662" name="组合 24"/>
          <p:cNvGrpSpPr/>
          <p:nvPr/>
        </p:nvGrpSpPr>
        <p:grpSpPr bwMode="auto">
          <a:xfrm>
            <a:off x="1036861" y="2103412"/>
            <a:ext cx="973138" cy="628650"/>
            <a:chOff x="5348241" y="2395536"/>
            <a:chExt cx="1855411" cy="1855411"/>
          </a:xfrm>
        </p:grpSpPr>
        <p:sp>
          <p:nvSpPr>
            <p:cNvPr id="8" name="椭圆 25"/>
            <p:cNvSpPr/>
            <p:nvPr/>
          </p:nvSpPr>
          <p:spPr>
            <a:xfrm>
              <a:off x="5432991" y="2479873"/>
              <a:ext cx="1685912" cy="1686737"/>
            </a:xfrm>
            <a:prstGeom prst="ellipse">
              <a:avLst/>
            </a:prstGeom>
            <a:blipFill dpi="0" rotWithShape="1">
              <a:blip r:embed="rId5" cstate="screen"/>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椭圆 26"/>
            <p:cNvSpPr/>
            <p:nvPr/>
          </p:nvSpPr>
          <p:spPr>
            <a:xfrm>
              <a:off x="5348241" y="2395536"/>
              <a:ext cx="1855411" cy="1855411"/>
            </a:xfrm>
            <a:prstGeom prst="ellipse">
              <a:avLst/>
            </a:prstGeom>
            <a:noFill/>
            <a:ln w="38100">
              <a:solidFill>
                <a:srgbClr val="9CE5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prstClr val="black"/>
                  </a:solidFill>
                </a:rPr>
                <a:t>01</a:t>
              </a:r>
            </a:p>
          </p:txBody>
        </p:sp>
      </p:grpSp>
      <p:sp>
        <p:nvSpPr>
          <p:cNvPr id="33" name="矩形 32"/>
          <p:cNvSpPr>
            <a:spLocks noChangeArrowheads="1"/>
          </p:cNvSpPr>
          <p:nvPr/>
        </p:nvSpPr>
        <p:spPr bwMode="auto">
          <a:xfrm>
            <a:off x="2189451" y="2157064"/>
            <a:ext cx="6318801"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970" tIns="32507" rIns="64970" bIns="32507">
            <a:spAutoFit/>
          </a:bodyPr>
          <a:lstStyle/>
          <a:p>
            <a:pPr algn="ctr"/>
            <a:r>
              <a:rPr lang="zh-CN" altLang="en-US" sz="2400" b="1" dirty="0">
                <a:solidFill>
                  <a:srgbClr val="39A097"/>
                </a:solidFill>
                <a:latin typeface="楷体" pitchFamily="49" charset="-122"/>
                <a:ea typeface="楷体" pitchFamily="49" charset="-122"/>
              </a:rPr>
              <a:t>你的家庭里采用的是</a:t>
            </a:r>
            <a:r>
              <a:rPr lang="zh-CN" altLang="en-US" sz="2400" b="1" dirty="0">
                <a:solidFill>
                  <a:prstClr val="black"/>
                </a:solidFill>
                <a:latin typeface="楷体" pitchFamily="49" charset="-122"/>
                <a:ea typeface="楷体" pitchFamily="49" charset="-122"/>
              </a:rPr>
              <a:t>狼式</a:t>
            </a:r>
            <a:r>
              <a:rPr lang="zh-CN" altLang="en-US" sz="2400" b="1" dirty="0">
                <a:solidFill>
                  <a:srgbClr val="39A097"/>
                </a:solidFill>
                <a:latin typeface="楷体" pitchFamily="49" charset="-122"/>
                <a:ea typeface="楷体" pitchFamily="49" charset="-122"/>
              </a:rPr>
              <a:t>教育还是</a:t>
            </a:r>
            <a:r>
              <a:rPr lang="zh-CN" altLang="en-US" sz="2400" b="1" dirty="0">
                <a:solidFill>
                  <a:prstClr val="black"/>
                </a:solidFill>
                <a:latin typeface="楷体" pitchFamily="49" charset="-122"/>
                <a:ea typeface="楷体" pitchFamily="49" charset="-122"/>
              </a:rPr>
              <a:t>猫式</a:t>
            </a:r>
            <a:r>
              <a:rPr lang="zh-CN" altLang="en-US" sz="2400" b="1" dirty="0" smtClean="0">
                <a:solidFill>
                  <a:srgbClr val="39A097"/>
                </a:solidFill>
                <a:latin typeface="楷体" pitchFamily="49" charset="-122"/>
                <a:ea typeface="楷体" pitchFamily="49" charset="-122"/>
              </a:rPr>
              <a:t>教育？</a:t>
            </a:r>
            <a:endParaRPr lang="zh-CN" altLang="en-US" sz="2400" b="1" dirty="0">
              <a:solidFill>
                <a:srgbClr val="39A097"/>
              </a:solidFill>
              <a:latin typeface="楷体" pitchFamily="49" charset="-122"/>
              <a:ea typeface="楷体" pitchFamily="49" charset="-122"/>
            </a:endParaRPr>
          </a:p>
        </p:txBody>
      </p:sp>
      <p:grpSp>
        <p:nvGrpSpPr>
          <p:cNvPr id="10" name="组合 4"/>
          <p:cNvGrpSpPr/>
          <p:nvPr/>
        </p:nvGrpSpPr>
        <p:grpSpPr bwMode="auto">
          <a:xfrm>
            <a:off x="1059151" y="3623266"/>
            <a:ext cx="973138" cy="656035"/>
            <a:chOff x="5348241" y="2395536"/>
            <a:chExt cx="1855411" cy="1855411"/>
          </a:xfrm>
        </p:grpSpPr>
        <p:sp>
          <p:nvSpPr>
            <p:cNvPr id="19" name="椭圆 18"/>
            <p:cNvSpPr/>
            <p:nvPr/>
          </p:nvSpPr>
          <p:spPr>
            <a:xfrm>
              <a:off x="5432991" y="2483087"/>
              <a:ext cx="1685912" cy="1680309"/>
            </a:xfrm>
            <a:prstGeom prst="ellipse">
              <a:avLst/>
            </a:prstGeom>
            <a:blipFill dpi="0" rotWithShape="1">
              <a:blip r:embed="rId5" cstate="screen"/>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2" name="椭圆 21"/>
            <p:cNvSpPr/>
            <p:nvPr/>
          </p:nvSpPr>
          <p:spPr>
            <a:xfrm>
              <a:off x="5348241" y="2395536"/>
              <a:ext cx="1855411" cy="1855411"/>
            </a:xfrm>
            <a:prstGeom prst="ellipse">
              <a:avLst/>
            </a:prstGeom>
            <a:noFill/>
            <a:ln w="38100">
              <a:solidFill>
                <a:srgbClr val="9CE5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prstClr val="black"/>
                  </a:solidFill>
                </a:rPr>
                <a:t>03</a:t>
              </a:r>
            </a:p>
          </p:txBody>
        </p:sp>
      </p:grpSp>
      <p:sp>
        <p:nvSpPr>
          <p:cNvPr id="12" name="矩形 5"/>
          <p:cNvSpPr>
            <a:spLocks noChangeArrowheads="1"/>
          </p:cNvSpPr>
          <p:nvPr/>
        </p:nvSpPr>
        <p:spPr bwMode="auto">
          <a:xfrm>
            <a:off x="2189451" y="3744766"/>
            <a:ext cx="4876800"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970" tIns="32507" rIns="64970" bIns="32507">
            <a:spAutoFit/>
          </a:bodyPr>
          <a:lstStyle/>
          <a:p>
            <a:r>
              <a:rPr lang="zh-CN" altLang="en-US" sz="2400" b="1" dirty="0">
                <a:solidFill>
                  <a:prstClr val="black"/>
                </a:solidFill>
                <a:latin typeface="楷体" pitchFamily="49" charset="-122"/>
                <a:ea typeface="楷体" pitchFamily="49" charset="-122"/>
              </a:rPr>
              <a:t>爸爸是狼爸还是猫爸？</a:t>
            </a:r>
          </a:p>
        </p:txBody>
      </p:sp>
      <p:grpSp>
        <p:nvGrpSpPr>
          <p:cNvPr id="13" name="组合 24"/>
          <p:cNvGrpSpPr/>
          <p:nvPr/>
        </p:nvGrpSpPr>
        <p:grpSpPr bwMode="auto">
          <a:xfrm>
            <a:off x="1036861" y="2103412"/>
            <a:ext cx="973138" cy="628650"/>
            <a:chOff x="5348241" y="2395536"/>
            <a:chExt cx="1855411" cy="1855411"/>
          </a:xfrm>
        </p:grpSpPr>
        <p:sp>
          <p:nvSpPr>
            <p:cNvPr id="26" name="椭圆 25"/>
            <p:cNvSpPr/>
            <p:nvPr/>
          </p:nvSpPr>
          <p:spPr>
            <a:xfrm>
              <a:off x="5432991" y="2479873"/>
              <a:ext cx="1685912" cy="1686737"/>
            </a:xfrm>
            <a:prstGeom prst="ellipse">
              <a:avLst/>
            </a:prstGeom>
            <a:blipFill dpi="0" rotWithShape="1">
              <a:blip r:embed="rId5" cstate="screen"/>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7" name="椭圆 26"/>
            <p:cNvSpPr/>
            <p:nvPr/>
          </p:nvSpPr>
          <p:spPr>
            <a:xfrm>
              <a:off x="5348241" y="2395536"/>
              <a:ext cx="1855411" cy="1855411"/>
            </a:xfrm>
            <a:prstGeom prst="ellipse">
              <a:avLst/>
            </a:prstGeom>
            <a:noFill/>
            <a:ln w="38100">
              <a:solidFill>
                <a:srgbClr val="9CE5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prstClr val="black"/>
                  </a:solidFill>
                </a:rPr>
                <a:t>01</a:t>
              </a:r>
            </a:p>
          </p:txBody>
        </p:sp>
      </p:grpSp>
      <p:sp>
        <p:nvSpPr>
          <p:cNvPr id="21" name="圆角矩形 20"/>
          <p:cNvSpPr/>
          <p:nvPr/>
        </p:nvSpPr>
        <p:spPr>
          <a:xfrm>
            <a:off x="813818" y="839008"/>
            <a:ext cx="2303462" cy="541735"/>
          </a:xfrm>
          <a:prstGeom prst="roundRect">
            <a:avLst/>
          </a:prstGeom>
          <a:noFill/>
          <a:ln w="12700" cap="flat" cmpd="sng" algn="ctr">
            <a:noFill/>
            <a:prstDash val="solid"/>
            <a:miter lim="800000"/>
          </a:ln>
          <a:effectLst/>
        </p:spPr>
        <p:txBody>
          <a:bodyPr lIns="64970" tIns="32507" rIns="64970" bIns="32507" anchor="ctr"/>
          <a:lstStyle/>
          <a:p>
            <a:pPr algn="ctr">
              <a:defRPr/>
            </a:pPr>
            <a:r>
              <a:rPr lang="en-US" altLang="zh-CN" sz="2800" b="1" kern="0" dirty="0" smtClean="0">
                <a:solidFill>
                  <a:srgbClr val="FF0000"/>
                </a:solidFill>
                <a:latin typeface="黑体" panose="02010609060101010101" pitchFamily="49" charset="-122"/>
                <a:ea typeface="黑体" panose="02010609060101010101" pitchFamily="49" charset="-122"/>
              </a:rPr>
              <a:t>01 </a:t>
            </a:r>
            <a:r>
              <a:rPr lang="zh-CN" altLang="en-US" sz="2800" b="1" kern="0" dirty="0" smtClean="0">
                <a:solidFill>
                  <a:srgbClr val="FF0000"/>
                </a:solidFill>
                <a:latin typeface="黑体" panose="02010609060101010101" pitchFamily="49" charset="-122"/>
                <a:ea typeface="黑体" panose="02010609060101010101" pitchFamily="49" charset="-122"/>
              </a:rPr>
              <a:t>体味</a:t>
            </a:r>
            <a:r>
              <a:rPr lang="zh-CN" altLang="en-US" sz="2800" b="1" kern="0" dirty="0">
                <a:solidFill>
                  <a:srgbClr val="FF0000"/>
                </a:solidFill>
                <a:latin typeface="黑体" panose="02010609060101010101" pitchFamily="49" charset="-122"/>
                <a:ea typeface="黑体" panose="02010609060101010101" pitchFamily="49" charset="-122"/>
              </a:rPr>
              <a:t>亲情</a:t>
            </a:r>
          </a:p>
        </p:txBody>
      </p:sp>
      <p:sp>
        <p:nvSpPr>
          <p:cNvPr id="28" name="思想气泡: 云 4"/>
          <p:cNvSpPr>
            <a:spLocks noChangeArrowheads="1"/>
          </p:cNvSpPr>
          <p:nvPr/>
        </p:nvSpPr>
        <p:spPr bwMode="auto">
          <a:xfrm rot="284760">
            <a:off x="5918426" y="2753564"/>
            <a:ext cx="3473450" cy="764381"/>
          </a:xfrm>
          <a:prstGeom prst="cloudCallout">
            <a:avLst>
              <a:gd name="adj1" fmla="val -4681"/>
              <a:gd name="adj2" fmla="val 140769"/>
            </a:avLst>
          </a:prstGeom>
          <a:solidFill>
            <a:sysClr val="window" lastClr="FFFFFF"/>
          </a:solidFill>
          <a:ln w="25400" algn="ctr">
            <a:solidFill>
              <a:srgbClr val="00956F"/>
            </a:solidFill>
            <a:round/>
          </a:ln>
        </p:spPr>
        <p:txBody>
          <a:bodyPr lIns="91380" tIns="45690" rIns="91380" bIns="45690" anchor="ctr"/>
          <a:lstStyle/>
          <a:p>
            <a:pPr algn="ctr">
              <a:defRPr/>
            </a:pPr>
            <a:r>
              <a:rPr lang="zh-CN" altLang="en-US" sz="2800" b="1" kern="0" noProof="1">
                <a:solidFill>
                  <a:srgbClr val="0070C0"/>
                </a:solidFill>
                <a:latin typeface="楷体" pitchFamily="49" charset="-122"/>
                <a:ea typeface="楷体" pitchFamily="49" charset="-122"/>
              </a:rPr>
              <a:t>到底什么是</a:t>
            </a:r>
            <a:endParaRPr lang="en-US" altLang="zh-CN" sz="2800" b="1" kern="0" noProof="1">
              <a:solidFill>
                <a:srgbClr val="0070C0"/>
              </a:solidFill>
              <a:latin typeface="楷体" pitchFamily="49" charset="-122"/>
              <a:ea typeface="楷体" pitchFamily="49" charset="-122"/>
            </a:endParaRPr>
          </a:p>
          <a:p>
            <a:pPr algn="ctr">
              <a:defRPr/>
            </a:pPr>
            <a:r>
              <a:rPr lang="zh-CN" altLang="en-US" sz="2800" b="1" kern="0" noProof="1">
                <a:solidFill>
                  <a:srgbClr val="0070C0"/>
                </a:solidFill>
                <a:latin typeface="楷体" pitchFamily="49" charset="-122"/>
                <a:ea typeface="楷体" pitchFamily="49" charset="-122"/>
              </a:rPr>
              <a:t>亲情？</a:t>
            </a:r>
          </a:p>
        </p:txBody>
      </p:sp>
      <p:sp>
        <p:nvSpPr>
          <p:cNvPr id="23" name="矩形 22"/>
          <p:cNvSpPr>
            <a:spLocks noChangeArrowheads="1"/>
          </p:cNvSpPr>
          <p:nvPr/>
        </p:nvSpPr>
        <p:spPr bwMode="auto">
          <a:xfrm>
            <a:off x="1952421" y="4453390"/>
            <a:ext cx="6400800" cy="496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970" tIns="32507" rIns="64970" bIns="32507">
            <a:spAutoFit/>
          </a:bodyPr>
          <a:lstStyle/>
          <a:p>
            <a:pPr algn="ctr"/>
            <a:r>
              <a:rPr lang="zh-CN" altLang="en-US" sz="2800" b="1" dirty="0">
                <a:solidFill>
                  <a:srgbClr val="FF0000"/>
                </a:solidFill>
                <a:latin typeface="华文楷体" panose="02010600040101010101" pitchFamily="2" charset="-122"/>
                <a:ea typeface="华文楷体" panose="02010600040101010101" pitchFamily="2" charset="-122"/>
              </a:rPr>
              <a:t>每个家庭的亲情表现不尽</a:t>
            </a:r>
            <a:r>
              <a:rPr lang="zh-CN" altLang="en-US" sz="2800" b="1" dirty="0" smtClean="0">
                <a:solidFill>
                  <a:srgbClr val="FF0000"/>
                </a:solidFill>
                <a:latin typeface="华文楷体" panose="02010600040101010101" pitchFamily="2" charset="-122"/>
                <a:ea typeface="华文楷体" panose="02010600040101010101" pitchFamily="2" charset="-122"/>
              </a:rPr>
              <a:t>相同。</a:t>
            </a:r>
            <a:endParaRPr lang="zh-CN" altLang="en-US" sz="2800" b="1" dirty="0">
              <a:solidFill>
                <a:srgbClr val="FF0000"/>
              </a:solidFill>
              <a:latin typeface="华文楷体" panose="02010600040101010101" pitchFamily="2" charset="-122"/>
              <a:ea typeface="华文楷体" panose="02010600040101010101" pitchFamily="2" charset="-122"/>
            </a:endParaRPr>
          </a:p>
        </p:txBody>
      </p:sp>
      <p:sp>
        <p:nvSpPr>
          <p:cNvPr id="6" name="矩形 5"/>
          <p:cNvSpPr>
            <a:spLocks noChangeArrowheads="1"/>
          </p:cNvSpPr>
          <p:nvPr/>
        </p:nvSpPr>
        <p:spPr bwMode="auto">
          <a:xfrm>
            <a:off x="2213695" y="2976285"/>
            <a:ext cx="4876800"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970" tIns="32507" rIns="64970" bIns="32507">
            <a:spAutoFit/>
          </a:bodyPr>
          <a:lstStyle/>
          <a:p>
            <a:r>
              <a:rPr lang="zh-CN" altLang="en-US" sz="2400" b="1" dirty="0">
                <a:solidFill>
                  <a:srgbClr val="FF0000"/>
                </a:solidFill>
                <a:latin typeface="楷体" pitchFamily="49" charset="-122"/>
                <a:ea typeface="楷体" pitchFamily="49" charset="-122"/>
              </a:rPr>
              <a:t>妈妈是虎妈还是猫妈？</a:t>
            </a:r>
            <a:endParaRPr lang="zh-CN" altLang="en-US" sz="2400" b="1" dirty="0">
              <a:solidFill>
                <a:srgbClr val="39A097"/>
              </a:solidFill>
              <a:latin typeface="楷体" pitchFamily="49" charset="-122"/>
              <a:ea typeface="楷体" pitchFamily="49" charset="-122"/>
            </a:endParaRPr>
          </a:p>
        </p:txBody>
      </p:sp>
      <p:sp>
        <p:nvSpPr>
          <p:cNvPr id="29" name="TextBox 28"/>
          <p:cNvSpPr txBox="1"/>
          <p:nvPr/>
        </p:nvSpPr>
        <p:spPr>
          <a:xfrm>
            <a:off x="3117280" y="305174"/>
            <a:ext cx="2592288" cy="615493"/>
          </a:xfrm>
          <a:prstGeom prst="rect">
            <a:avLst/>
          </a:prstGeom>
          <a:noFill/>
        </p:spPr>
        <p:txBody>
          <a:bodyPr wrap="square" lIns="91380" tIns="45690" rIns="91380" bIns="45690" rtlCol="0">
            <a:spAutoFit/>
          </a:bodyPr>
          <a:lstStyle/>
          <a:p>
            <a:pPr algn="ctr" defTabSz="914400">
              <a:defRPr/>
            </a:pPr>
            <a:r>
              <a:rPr lang="zh-CN" altLang="en-US" sz="3400" b="1" kern="0" dirty="0" smtClean="0">
                <a:solidFill>
                  <a:srgbClr val="EEECE1"/>
                </a:solidFill>
                <a:latin typeface="黑体" pitchFamily="49" charset="-122"/>
                <a:ea typeface="黑体" pitchFamily="49" charset="-122"/>
              </a:rPr>
              <a:t>新课讲授</a:t>
            </a:r>
            <a:endParaRPr lang="zh-CN" altLang="en-US" sz="3400" b="1" kern="0" dirty="0">
              <a:solidFill>
                <a:srgbClr val="EEECE1"/>
              </a:solidFill>
              <a:latin typeface="黑体" pitchFamily="49" charset="-122"/>
              <a:ea typeface="黑体" pitchFamily="49" charset="-122"/>
            </a:endParaRPr>
          </a:p>
        </p:txBody>
      </p:sp>
    </p:spTree>
    <p:custDataLst>
      <p:tags r:id="rId1"/>
    </p:custDataLst>
    <p:extLst>
      <p:ext uri="{BB962C8B-B14F-4D97-AF65-F5344CB8AC3E}">
        <p14:creationId xmlns:p14="http://schemas.microsoft.com/office/powerpoint/2010/main" val="32184921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i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ox(in)">
                                      <p:cBhvr>
                                        <p:cTn id="21" dur="500"/>
                                        <p:tgtEl>
                                          <p:spTgt spid="10"/>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ox(in)">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ox(in)">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2" grpId="0"/>
      <p:bldP spid="28" grpId="0" animBg="1"/>
      <p:bldP spid="2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2251" y="2668193"/>
            <a:ext cx="2020888" cy="86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bwMode="auto">
          <a:xfrm>
            <a:off x="1065913" y="1983583"/>
            <a:ext cx="973138" cy="656035"/>
            <a:chOff x="5348241" y="2395536"/>
            <a:chExt cx="1855411" cy="1855411"/>
          </a:xfrm>
        </p:grpSpPr>
        <p:sp>
          <p:nvSpPr>
            <p:cNvPr id="4" name="椭圆 18"/>
            <p:cNvSpPr/>
            <p:nvPr/>
          </p:nvSpPr>
          <p:spPr>
            <a:xfrm>
              <a:off x="5432991" y="2483087"/>
              <a:ext cx="1685912" cy="1680309"/>
            </a:xfrm>
            <a:prstGeom prst="ellipse">
              <a:avLst/>
            </a:prstGeom>
            <a:blipFill dpi="0" rotWithShape="1">
              <a:blip r:embed="rId5" cstate="screen"/>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7" name="椭圆 21"/>
            <p:cNvSpPr/>
            <p:nvPr/>
          </p:nvSpPr>
          <p:spPr>
            <a:xfrm>
              <a:off x="5348241" y="2395536"/>
              <a:ext cx="1855411" cy="1855411"/>
            </a:xfrm>
            <a:prstGeom prst="ellipse">
              <a:avLst/>
            </a:prstGeom>
            <a:noFill/>
            <a:ln w="38100">
              <a:solidFill>
                <a:srgbClr val="9CE5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800" dirty="0">
                  <a:solidFill>
                    <a:srgbClr val="000000"/>
                  </a:solidFill>
                  <a:ea typeface="微软雅黑" panose="020B0503020204020204" pitchFamily="34" charset="-122"/>
                </a:rPr>
                <a:t>05</a:t>
              </a:r>
            </a:p>
          </p:txBody>
        </p:sp>
      </p:grpSp>
      <p:sp>
        <p:nvSpPr>
          <p:cNvPr id="23" name="矩形 22"/>
          <p:cNvSpPr>
            <a:spLocks noChangeArrowheads="1"/>
          </p:cNvSpPr>
          <p:nvPr/>
        </p:nvSpPr>
        <p:spPr bwMode="auto">
          <a:xfrm>
            <a:off x="1763688" y="3671357"/>
            <a:ext cx="6400800" cy="62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970" tIns="32507" rIns="64970" bIns="32507">
            <a:spAutoFit/>
          </a:bodyPr>
          <a:lstStyle/>
          <a:p>
            <a:pPr>
              <a:lnSpc>
                <a:spcPct val="130000"/>
              </a:lnSpc>
              <a:defRPr/>
            </a:pPr>
            <a:r>
              <a:rPr lang="zh-CN" altLang="en-US" sz="2800" b="1" kern="0" dirty="0">
                <a:solidFill>
                  <a:srgbClr val="5A5A5A"/>
                </a:solidFill>
                <a:latin typeface="华文楷体" panose="02010600040101010101" pitchFamily="2" charset="-122"/>
                <a:ea typeface="华文楷体" panose="02010600040101010101" pitchFamily="2" charset="-122"/>
              </a:rPr>
              <a:t>家庭结构变化了，亲情不会</a:t>
            </a:r>
            <a:r>
              <a:rPr lang="zh-CN" altLang="en-US" sz="2800" b="1" kern="0" dirty="0" smtClean="0">
                <a:solidFill>
                  <a:srgbClr val="5A5A5A"/>
                </a:solidFill>
                <a:latin typeface="华文楷体" panose="02010600040101010101" pitchFamily="2" charset="-122"/>
                <a:ea typeface="华文楷体" panose="02010600040101010101" pitchFamily="2" charset="-122"/>
              </a:rPr>
              <a:t>变。</a:t>
            </a:r>
            <a:endParaRPr lang="zh-CN" altLang="en-US" sz="2800" b="1" kern="0" dirty="0">
              <a:solidFill>
                <a:srgbClr val="5A5A5A"/>
              </a:solidFill>
              <a:latin typeface="华文楷体" panose="02010600040101010101" pitchFamily="2" charset="-122"/>
              <a:ea typeface="华文楷体" panose="02010600040101010101" pitchFamily="2" charset="-122"/>
            </a:endParaRPr>
          </a:p>
        </p:txBody>
      </p:sp>
      <p:grpSp>
        <p:nvGrpSpPr>
          <p:cNvPr id="25" name="组合 24"/>
          <p:cNvGrpSpPr/>
          <p:nvPr/>
        </p:nvGrpSpPr>
        <p:grpSpPr bwMode="auto">
          <a:xfrm>
            <a:off x="1065913" y="1023067"/>
            <a:ext cx="973138" cy="628650"/>
            <a:chOff x="5348241" y="2395536"/>
            <a:chExt cx="1855411" cy="1855411"/>
          </a:xfrm>
        </p:grpSpPr>
        <p:sp>
          <p:nvSpPr>
            <p:cNvPr id="8" name="椭圆 25"/>
            <p:cNvSpPr/>
            <p:nvPr/>
          </p:nvSpPr>
          <p:spPr>
            <a:xfrm>
              <a:off x="5432991" y="2479873"/>
              <a:ext cx="1685912" cy="1686737"/>
            </a:xfrm>
            <a:prstGeom prst="ellipse">
              <a:avLst/>
            </a:prstGeom>
            <a:blipFill dpi="0" rotWithShape="1">
              <a:blip r:embed="rId5" cstate="screen"/>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9" name="椭圆 26"/>
            <p:cNvSpPr/>
            <p:nvPr/>
          </p:nvSpPr>
          <p:spPr>
            <a:xfrm>
              <a:off x="5348241" y="2395536"/>
              <a:ext cx="1855411" cy="1855411"/>
            </a:xfrm>
            <a:prstGeom prst="ellipse">
              <a:avLst/>
            </a:prstGeom>
            <a:noFill/>
            <a:ln w="38100">
              <a:solidFill>
                <a:srgbClr val="9CE5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800">
                  <a:solidFill>
                    <a:srgbClr val="000000"/>
                  </a:solidFill>
                  <a:ea typeface="微软雅黑" panose="020B0503020204020204" pitchFamily="34" charset="-122"/>
                </a:rPr>
                <a:t>01</a:t>
              </a:r>
            </a:p>
          </p:txBody>
        </p:sp>
      </p:grpSp>
      <p:sp>
        <p:nvSpPr>
          <p:cNvPr id="33" name="矩形 32"/>
          <p:cNvSpPr/>
          <p:nvPr/>
        </p:nvSpPr>
        <p:spPr>
          <a:xfrm>
            <a:off x="2249080" y="1169045"/>
            <a:ext cx="2915625" cy="434981"/>
          </a:xfrm>
          <a:prstGeom prst="rect">
            <a:avLst/>
          </a:prstGeom>
          <a:effectLst/>
        </p:spPr>
        <p:txBody>
          <a:bodyPr wrap="none" lIns="64970" tIns="32507" rIns="64970" bIns="32507">
            <a:spAutoFit/>
          </a:bodyPr>
          <a:lstStyle/>
          <a:p>
            <a:pPr algn="ctr"/>
            <a:r>
              <a:rPr lang="zh-CN" altLang="en-US" sz="2400" b="1" dirty="0">
                <a:solidFill>
                  <a:srgbClr val="39A097"/>
                </a:solidFill>
                <a:latin typeface="楷体" pitchFamily="49" charset="-122"/>
                <a:ea typeface="楷体" pitchFamily="49" charset="-122"/>
              </a:rPr>
              <a:t>你有弟弟或妹妹吗？</a:t>
            </a:r>
          </a:p>
        </p:txBody>
      </p:sp>
      <p:sp>
        <p:nvSpPr>
          <p:cNvPr id="6" name="矩形 5"/>
          <p:cNvSpPr>
            <a:spLocks noChangeArrowheads="1"/>
          </p:cNvSpPr>
          <p:nvPr/>
        </p:nvSpPr>
        <p:spPr bwMode="auto">
          <a:xfrm>
            <a:off x="2249080" y="1945953"/>
            <a:ext cx="6499384"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970" tIns="32507" rIns="64970" bIns="32507">
            <a:spAutoFit/>
          </a:bodyPr>
          <a:lstStyle/>
          <a:p>
            <a:r>
              <a:rPr lang="zh-CN" altLang="en-US" sz="2400" b="1" dirty="0">
                <a:latin typeface="楷体" pitchFamily="49" charset="-122"/>
                <a:ea typeface="楷体" pitchFamily="49" charset="-122"/>
              </a:rPr>
              <a:t>他（她）的到来抢走了属于你的那份亲情了</a:t>
            </a:r>
            <a:r>
              <a:rPr lang="zh-CN" altLang="en-US" sz="2400" b="1" dirty="0" smtClean="0">
                <a:latin typeface="楷体" pitchFamily="49" charset="-122"/>
                <a:ea typeface="楷体" pitchFamily="49" charset="-122"/>
              </a:rPr>
              <a:t>吗？</a:t>
            </a:r>
            <a:endParaRPr lang="zh-CN" altLang="en-US" sz="2400" b="1" dirty="0">
              <a:latin typeface="楷体" pitchFamily="49" charset="-122"/>
              <a:ea typeface="楷体" pitchFamily="49" charset="-122"/>
            </a:endParaRPr>
          </a:p>
        </p:txBody>
      </p:sp>
      <p:grpSp>
        <p:nvGrpSpPr>
          <p:cNvPr id="13" name="组合 24"/>
          <p:cNvGrpSpPr/>
          <p:nvPr/>
        </p:nvGrpSpPr>
        <p:grpSpPr bwMode="auto">
          <a:xfrm>
            <a:off x="1065913" y="1023067"/>
            <a:ext cx="973138" cy="628650"/>
            <a:chOff x="5348241" y="2395536"/>
            <a:chExt cx="1855411" cy="1855411"/>
          </a:xfrm>
        </p:grpSpPr>
        <p:sp>
          <p:nvSpPr>
            <p:cNvPr id="26" name="椭圆 25"/>
            <p:cNvSpPr/>
            <p:nvPr/>
          </p:nvSpPr>
          <p:spPr>
            <a:xfrm>
              <a:off x="5432991" y="2479873"/>
              <a:ext cx="1685912" cy="1686737"/>
            </a:xfrm>
            <a:prstGeom prst="ellipse">
              <a:avLst/>
            </a:prstGeom>
            <a:blipFill dpi="0" rotWithShape="1">
              <a:blip r:embed="rId5" cstate="screen"/>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27" name="椭圆 26"/>
            <p:cNvSpPr/>
            <p:nvPr/>
          </p:nvSpPr>
          <p:spPr>
            <a:xfrm>
              <a:off x="5348241" y="2395536"/>
              <a:ext cx="1855411" cy="1855411"/>
            </a:xfrm>
            <a:prstGeom prst="ellipse">
              <a:avLst/>
            </a:prstGeom>
            <a:noFill/>
            <a:ln w="38100">
              <a:solidFill>
                <a:srgbClr val="9CE5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800" dirty="0">
                  <a:solidFill>
                    <a:srgbClr val="000000"/>
                  </a:solidFill>
                  <a:ea typeface="微软雅黑" panose="020B0503020204020204" pitchFamily="34" charset="-122"/>
                </a:rPr>
                <a:t>04</a:t>
              </a:r>
            </a:p>
          </p:txBody>
        </p:sp>
      </p:gr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i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lide(fromBottom)">
                                      <p:cBhvr>
                                        <p:cTn id="2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3"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a:spLocks noChangeArrowheads="1"/>
          </p:cNvSpPr>
          <p:nvPr/>
        </p:nvSpPr>
        <p:spPr bwMode="auto">
          <a:xfrm>
            <a:off x="683568" y="147922"/>
            <a:ext cx="7789614" cy="2908489"/>
          </a:xfrm>
          <a:prstGeom prst="rect">
            <a:avLst/>
          </a:prstGeom>
          <a:noFill/>
          <a:ln>
            <a:noFill/>
          </a:ln>
        </p:spPr>
        <p:txBody>
          <a:bodyPr wrap="squar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2600" b="0" i="0" u="none" strike="noStrike" kern="0" cap="none" spc="0" normalizeH="0" baseline="0" noProof="0" dirty="0" smtClean="0">
                <a:ln>
                  <a:noFill/>
                </a:ln>
                <a:solidFill>
                  <a:srgbClr val="000000"/>
                </a:solidFill>
                <a:effectLst/>
                <a:uLnTx/>
                <a:uFillTx/>
                <a:latin typeface="楷体" pitchFamily="49" charset="-122"/>
                <a:ea typeface="楷体" pitchFamily="49" charset="-122"/>
              </a:rPr>
              <a:t>【</a:t>
            </a:r>
            <a:r>
              <a:rPr kumimoji="0" lang="zh-CN" altLang="en-US" sz="2600" b="1" i="0" u="none" strike="noStrike" kern="0" cap="none" spc="0" normalizeH="0" baseline="0" noProof="0" dirty="0" smtClean="0">
                <a:ln>
                  <a:noFill/>
                </a:ln>
                <a:solidFill>
                  <a:srgbClr val="000000"/>
                </a:solidFill>
                <a:effectLst/>
                <a:uLnTx/>
                <a:uFillTx/>
                <a:latin typeface="楷体" pitchFamily="49" charset="-122"/>
                <a:ea typeface="楷体" pitchFamily="49" charset="-122"/>
              </a:rPr>
              <a:t>亲情万花筒</a:t>
            </a:r>
            <a:r>
              <a:rPr kumimoji="0" lang="en-US" altLang="zh-CN" sz="2600" b="0" i="0" u="none" strike="noStrike" kern="0" cap="none" spc="0" normalizeH="0" baseline="0" noProof="0" dirty="0" smtClean="0">
                <a:ln>
                  <a:noFill/>
                </a:ln>
                <a:solidFill>
                  <a:srgbClr val="000000"/>
                </a:solidFill>
                <a:effectLst/>
                <a:uLnTx/>
                <a:uFillTx/>
                <a:latin typeface="楷体" pitchFamily="49" charset="-122"/>
                <a:ea typeface="楷体" pitchFamily="49" charset="-122"/>
              </a:rPr>
              <a:t>】</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ysClr val="windowText" lastClr="000000"/>
                </a:solidFill>
                <a:effectLst/>
                <a:uLnTx/>
                <a:uFillTx/>
                <a:latin typeface="楷体" pitchFamily="49" charset="-122"/>
                <a:ea typeface="楷体" pitchFamily="49" charset="-122"/>
              </a:rPr>
              <a:t>    回忆与家人相处的温馨瞬间、难忘的时刻，哪些饱含亲情的物品或者事件，感动着你，温暖着你？</a:t>
            </a:r>
            <a:endParaRPr kumimoji="0" lang="en-US" altLang="zh-CN" sz="2400" b="0" i="0" u="none" strike="noStrike" kern="0" cap="none" spc="0" normalizeH="0" baseline="0" noProof="0" dirty="0">
              <a:ln>
                <a:noFill/>
              </a:ln>
              <a:solidFill>
                <a:sysClr val="windowText" lastClr="000000"/>
              </a:solidFill>
              <a:effectLst/>
              <a:uLnTx/>
              <a:uFillTx/>
              <a:latin typeface="楷体" pitchFamily="49" charset="-122"/>
              <a:ea typeface="楷体" pitchFamily="49"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ysClr val="windowText" lastClr="000000"/>
                </a:solidFill>
                <a:effectLst/>
                <a:uLnTx/>
                <a:uFillTx/>
                <a:latin typeface="楷体" pitchFamily="49" charset="-122"/>
                <a:ea typeface="楷体" pitchFamily="49" charset="-122"/>
              </a:rPr>
              <a:t>*以小组为单位，组内交流</a:t>
            </a:r>
            <a:endParaRPr kumimoji="0" lang="en-US" altLang="zh-CN" sz="2400" b="0" i="0" u="none" strike="noStrike" kern="0" cap="none" spc="0" normalizeH="0" baseline="0" noProof="0" dirty="0">
              <a:ln>
                <a:noFill/>
              </a:ln>
              <a:solidFill>
                <a:sysClr val="windowText" lastClr="000000"/>
              </a:solidFill>
              <a:effectLst/>
              <a:uLnTx/>
              <a:uFillTx/>
              <a:latin typeface="楷体" pitchFamily="49" charset="-122"/>
              <a:ea typeface="楷体" pitchFamily="49"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ysClr val="windowText" lastClr="000000"/>
                </a:solidFill>
                <a:effectLst/>
                <a:uLnTx/>
                <a:uFillTx/>
                <a:latin typeface="楷体" pitchFamily="49" charset="-122"/>
                <a:ea typeface="楷体" pitchFamily="49" charset="-122"/>
              </a:rPr>
              <a:t>*选出本组代表，全班分享</a:t>
            </a:r>
          </a:p>
        </p:txBody>
      </p:sp>
      <p:pic>
        <p:nvPicPr>
          <p:cNvPr id="3" name="图片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219824"/>
            <a:ext cx="2088232" cy="1610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3219830"/>
            <a:ext cx="2016224" cy="1507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3182013"/>
            <a:ext cx="1656184" cy="145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6296" y="3299338"/>
            <a:ext cx="1596926" cy="1451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组合 13"/>
          <p:cNvGrpSpPr>
            <a:grpSpLocks/>
          </p:cNvGrpSpPr>
          <p:nvPr/>
        </p:nvGrpSpPr>
        <p:grpSpPr bwMode="auto">
          <a:xfrm>
            <a:off x="782704" y="1241855"/>
            <a:ext cx="7821744" cy="3230165"/>
            <a:chOff x="3837087" y="2372547"/>
            <a:chExt cx="5656956" cy="3123933"/>
          </a:xfrm>
        </p:grpSpPr>
        <p:sp>
          <p:nvSpPr>
            <p:cNvPr id="2" name="MH_Other_1"/>
            <p:cNvSpPr>
              <a:spLocks noChangeShapeType="1"/>
            </p:cNvSpPr>
            <p:nvPr>
              <p:custDataLst>
                <p:tags r:id="rId1"/>
              </p:custDataLst>
            </p:nvPr>
          </p:nvSpPr>
          <p:spPr bwMode="auto">
            <a:xfrm>
              <a:off x="5436439" y="3956967"/>
              <a:ext cx="490254" cy="0"/>
            </a:xfrm>
            <a:prstGeom prst="line">
              <a:avLst/>
            </a:prstGeom>
            <a:noFill/>
            <a:ln w="19050">
              <a:solidFill>
                <a:schemeClr val="accent1">
                  <a:lumMod val="60000"/>
                  <a:lumOff val="40000"/>
                </a:schemeClr>
              </a:solidFill>
              <a:round/>
              <a:headEnd/>
              <a:tailEnd/>
            </a:ln>
            <a:extLst>
              <a:ext uri="{909E8E84-426E-40DD-AFC4-6F175D3DCCD1}">
                <a14:hiddenFill xmlns:a14="http://schemas.microsoft.com/office/drawing/2010/main">
                  <a:noFill/>
                </a14:hiddenFill>
              </a:ext>
            </a:extLst>
          </p:spPr>
          <p:txBody>
            <a:bodyPr/>
            <a:lstStyle/>
            <a:p>
              <a:pPr defTabSz="914400">
                <a:defRPr/>
              </a:pPr>
              <a:endParaRPr lang="zh-CN" altLang="en-US" sz="1000" kern="0" dirty="0">
                <a:solidFill>
                  <a:sysClr val="windowText" lastClr="000000"/>
                </a:solidFill>
                <a:latin typeface="微软雅黑" pitchFamily="34" charset="-122"/>
              </a:endParaRPr>
            </a:p>
          </p:txBody>
        </p:sp>
        <p:sp>
          <p:nvSpPr>
            <p:cNvPr id="3" name="MH_Other_2"/>
            <p:cNvSpPr>
              <a:spLocks noChangeShapeType="1"/>
            </p:cNvSpPr>
            <p:nvPr>
              <p:custDataLst>
                <p:tags r:id="rId2"/>
              </p:custDataLst>
            </p:nvPr>
          </p:nvSpPr>
          <p:spPr bwMode="auto">
            <a:xfrm flipV="1">
              <a:off x="5375588" y="3000097"/>
              <a:ext cx="570623" cy="602218"/>
            </a:xfrm>
            <a:prstGeom prst="line">
              <a:avLst/>
            </a:prstGeom>
            <a:noFill/>
            <a:ln w="19050">
              <a:solidFill>
                <a:schemeClr val="accent1">
                  <a:lumMod val="60000"/>
                  <a:lumOff val="40000"/>
                </a:schemeClr>
              </a:solidFill>
              <a:round/>
              <a:headEnd/>
              <a:tailEnd/>
            </a:ln>
            <a:extLst>
              <a:ext uri="{909E8E84-426E-40DD-AFC4-6F175D3DCCD1}">
                <a14:hiddenFill xmlns:a14="http://schemas.microsoft.com/office/drawing/2010/main">
                  <a:noFill/>
                </a14:hiddenFill>
              </a:ext>
            </a:extLst>
          </p:spPr>
          <p:txBody>
            <a:bodyPr/>
            <a:lstStyle/>
            <a:p>
              <a:pPr defTabSz="914400">
                <a:defRPr/>
              </a:pPr>
              <a:endParaRPr lang="zh-CN" altLang="en-US" sz="1000" kern="0" dirty="0">
                <a:solidFill>
                  <a:sysClr val="windowText" lastClr="000000"/>
                </a:solidFill>
                <a:latin typeface="微软雅黑" pitchFamily="34" charset="-122"/>
              </a:endParaRPr>
            </a:p>
          </p:txBody>
        </p:sp>
        <p:sp>
          <p:nvSpPr>
            <p:cNvPr id="4" name="MH_Other_3"/>
            <p:cNvSpPr>
              <a:spLocks noChangeShapeType="1"/>
            </p:cNvSpPr>
            <p:nvPr>
              <p:custDataLst>
                <p:tags r:id="rId3"/>
              </p:custDataLst>
            </p:nvPr>
          </p:nvSpPr>
          <p:spPr bwMode="auto">
            <a:xfrm>
              <a:off x="5375588" y="4300105"/>
              <a:ext cx="570623" cy="603369"/>
            </a:xfrm>
            <a:prstGeom prst="line">
              <a:avLst/>
            </a:prstGeom>
            <a:noFill/>
            <a:ln w="19050">
              <a:solidFill>
                <a:schemeClr val="accent1">
                  <a:lumMod val="60000"/>
                  <a:lumOff val="40000"/>
                </a:schemeClr>
              </a:solidFill>
              <a:round/>
              <a:headEnd/>
              <a:tailEnd/>
            </a:ln>
            <a:extLst>
              <a:ext uri="{909E8E84-426E-40DD-AFC4-6F175D3DCCD1}">
                <a14:hiddenFill xmlns:a14="http://schemas.microsoft.com/office/drawing/2010/main">
                  <a:noFill/>
                </a14:hiddenFill>
              </a:ext>
            </a:extLst>
          </p:spPr>
          <p:txBody>
            <a:bodyPr/>
            <a:lstStyle/>
            <a:p>
              <a:pPr defTabSz="914400">
                <a:defRPr/>
              </a:pPr>
              <a:endParaRPr lang="zh-CN" altLang="en-US" sz="1000" kern="0" dirty="0">
                <a:solidFill>
                  <a:sysClr val="windowText" lastClr="000000"/>
                </a:solidFill>
                <a:latin typeface="微软雅黑" pitchFamily="34" charset="-122"/>
              </a:endParaRPr>
            </a:p>
          </p:txBody>
        </p:sp>
        <p:sp>
          <p:nvSpPr>
            <p:cNvPr id="5" name="MH_Title_1"/>
            <p:cNvSpPr>
              <a:spLocks noChangeArrowheads="1"/>
            </p:cNvSpPr>
            <p:nvPr>
              <p:custDataLst>
                <p:tags r:id="rId4"/>
              </p:custDataLst>
            </p:nvPr>
          </p:nvSpPr>
          <p:spPr bwMode="auto">
            <a:xfrm>
              <a:off x="3837087" y="3112941"/>
              <a:ext cx="1548834" cy="1677690"/>
            </a:xfrm>
            <a:prstGeom prst="ellipse">
              <a:avLst/>
            </a:prstGeom>
            <a:gradFill flip="none" rotWithShape="1">
              <a:gsLst>
                <a:gs pos="0">
                  <a:schemeClr val="accent1">
                    <a:lumMod val="40000"/>
                    <a:lumOff val="60000"/>
                  </a:schemeClr>
                </a:gs>
                <a:gs pos="100000">
                  <a:schemeClr val="accent1">
                    <a:lumMod val="75000"/>
                  </a:schemeClr>
                </a:gs>
              </a:gsLst>
              <a:path path="shape">
                <a:fillToRect l="50000" t="50000" r="50000" b="50000"/>
              </a:path>
              <a:tileRect/>
            </a:gradFill>
            <a:ln w="19050">
              <a:noFill/>
              <a:round/>
              <a:headEnd/>
              <a:tailEnd/>
            </a:ln>
          </p:spPr>
          <p:txBody>
            <a:bodyPr lIns="0" tIns="0" rIns="0" bIns="0" anchor="ctr">
              <a:normAutofit/>
            </a:bodyPr>
            <a:lstStyle/>
            <a:p>
              <a:pPr algn="ctr" defTabSz="914400">
                <a:defRPr/>
              </a:pPr>
              <a:r>
                <a:rPr lang="zh-CN" altLang="en-US" sz="2800" b="1" kern="0" dirty="0">
                  <a:solidFill>
                    <a:srgbClr val="FFFFFF"/>
                  </a:solidFill>
                  <a:latin typeface="楷体" pitchFamily="49" charset="-122"/>
                  <a:ea typeface="楷体" pitchFamily="49" charset="-122"/>
                </a:rPr>
                <a:t>体味亲情</a:t>
              </a:r>
            </a:p>
          </p:txBody>
        </p:sp>
        <p:sp>
          <p:nvSpPr>
            <p:cNvPr id="6" name="MH_Text_2"/>
            <p:cNvSpPr>
              <a:spLocks noChangeArrowheads="1"/>
            </p:cNvSpPr>
            <p:nvPr>
              <p:custDataLst>
                <p:tags r:id="rId5"/>
              </p:custDataLst>
            </p:nvPr>
          </p:nvSpPr>
          <p:spPr bwMode="auto">
            <a:xfrm>
              <a:off x="6222912" y="3476805"/>
              <a:ext cx="3271131" cy="959173"/>
            </a:xfrm>
            <a:prstGeom prst="roundRect">
              <a:avLst>
                <a:gd name="adj" fmla="val 50000"/>
              </a:avLst>
            </a:prstGeom>
            <a:solidFill>
              <a:schemeClr val="accent1">
                <a:lumMod val="20000"/>
                <a:lumOff val="80000"/>
              </a:schemeClr>
            </a:solidFill>
            <a:ln w="9525">
              <a:noFill/>
              <a:round/>
              <a:headEnd/>
              <a:tailEnd/>
            </a:ln>
          </p:spPr>
          <p:txBody>
            <a:bodyPr lIns="949167" tIns="0" rIns="0" bIns="0" anchor="ctr"/>
            <a:lstStyle/>
            <a:p>
              <a:pPr defTabSz="914400">
                <a:lnSpc>
                  <a:spcPct val="150000"/>
                </a:lnSpc>
                <a:defRPr/>
              </a:pPr>
              <a:r>
                <a:rPr lang="zh-CN" altLang="en-US" sz="2400" b="1" dirty="0">
                  <a:solidFill>
                    <a:srgbClr val="5A5A5A"/>
                  </a:solidFill>
                  <a:latin typeface="楷体" pitchFamily="49" charset="-122"/>
                  <a:ea typeface="楷体" pitchFamily="49" charset="-122"/>
                </a:rPr>
                <a:t>每个家庭的亲情表现不尽相同</a:t>
              </a:r>
            </a:p>
          </p:txBody>
        </p:sp>
        <p:sp>
          <p:nvSpPr>
            <p:cNvPr id="7" name="MH_Text_3"/>
            <p:cNvSpPr>
              <a:spLocks noChangeArrowheads="1"/>
            </p:cNvSpPr>
            <p:nvPr>
              <p:custDataLst>
                <p:tags r:id="rId6"/>
              </p:custDataLst>
            </p:nvPr>
          </p:nvSpPr>
          <p:spPr bwMode="auto">
            <a:xfrm>
              <a:off x="6222912" y="4537307"/>
              <a:ext cx="3271131" cy="959173"/>
            </a:xfrm>
            <a:prstGeom prst="roundRect">
              <a:avLst>
                <a:gd name="adj" fmla="val 50000"/>
              </a:avLst>
            </a:prstGeom>
            <a:solidFill>
              <a:schemeClr val="accent1">
                <a:lumMod val="20000"/>
                <a:lumOff val="80000"/>
              </a:schemeClr>
            </a:solidFill>
            <a:ln w="9525">
              <a:noFill/>
              <a:round/>
              <a:headEnd/>
              <a:tailEnd/>
            </a:ln>
          </p:spPr>
          <p:txBody>
            <a:bodyPr lIns="949167" tIns="0" rIns="0" bIns="0" anchor="ctr"/>
            <a:lstStyle/>
            <a:p>
              <a:pPr defTabSz="914400">
                <a:lnSpc>
                  <a:spcPct val="150000"/>
                </a:lnSpc>
                <a:defRPr/>
              </a:pPr>
              <a:r>
                <a:rPr lang="zh-CN" altLang="en-US" sz="2400" b="1" dirty="0">
                  <a:solidFill>
                    <a:srgbClr val="5A5A5A"/>
                  </a:solidFill>
                  <a:latin typeface="楷体" pitchFamily="49" charset="-122"/>
                  <a:ea typeface="楷体" pitchFamily="49" charset="-122"/>
                </a:rPr>
                <a:t>家庭结构变化了，亲情不会变</a:t>
              </a:r>
            </a:p>
          </p:txBody>
        </p:sp>
        <p:sp>
          <p:nvSpPr>
            <p:cNvPr id="8" name="MH_Text_1"/>
            <p:cNvSpPr>
              <a:spLocks noChangeArrowheads="1"/>
            </p:cNvSpPr>
            <p:nvPr>
              <p:custDataLst>
                <p:tags r:id="rId7"/>
              </p:custDataLst>
            </p:nvPr>
          </p:nvSpPr>
          <p:spPr bwMode="auto">
            <a:xfrm>
              <a:off x="6222912" y="2372547"/>
              <a:ext cx="3271131" cy="959173"/>
            </a:xfrm>
            <a:prstGeom prst="roundRect">
              <a:avLst>
                <a:gd name="adj" fmla="val 50000"/>
              </a:avLst>
            </a:prstGeom>
            <a:solidFill>
              <a:schemeClr val="accent1">
                <a:lumMod val="20000"/>
                <a:lumOff val="80000"/>
              </a:schemeClr>
            </a:solidFill>
            <a:ln w="9525">
              <a:noFill/>
              <a:round/>
              <a:headEnd/>
              <a:tailEnd/>
            </a:ln>
          </p:spPr>
          <p:txBody>
            <a:bodyPr lIns="949167" tIns="0" rIns="0" bIns="0" anchor="ctr">
              <a:noAutofit/>
            </a:bodyPr>
            <a:lstStyle/>
            <a:p>
              <a:pPr defTabSz="914400">
                <a:lnSpc>
                  <a:spcPct val="150000"/>
                </a:lnSpc>
                <a:defRPr/>
              </a:pPr>
              <a:r>
                <a:rPr lang="zh-CN" altLang="en-US" sz="2400" b="1" dirty="0">
                  <a:solidFill>
                    <a:srgbClr val="5A5A5A"/>
                  </a:solidFill>
                  <a:latin typeface="楷体" pitchFamily="49" charset="-122"/>
                  <a:ea typeface="楷体" pitchFamily="49" charset="-122"/>
                </a:rPr>
                <a:t>每个人内心的那一份对家人割舍不断的情感</a:t>
              </a:r>
            </a:p>
          </p:txBody>
        </p:sp>
        <p:sp>
          <p:nvSpPr>
            <p:cNvPr id="9" name="MH_SubTitle_3"/>
            <p:cNvSpPr>
              <a:spLocks noChangeArrowheads="1"/>
            </p:cNvSpPr>
            <p:nvPr>
              <p:custDataLst>
                <p:tags r:id="rId8"/>
              </p:custDataLst>
            </p:nvPr>
          </p:nvSpPr>
          <p:spPr bwMode="auto">
            <a:xfrm>
              <a:off x="5926693" y="4602941"/>
              <a:ext cx="1067573" cy="893539"/>
            </a:xfrm>
            <a:prstGeom prst="ellipse">
              <a:avLst/>
            </a:prstGeom>
            <a:gradFill flip="none" rotWithShape="1">
              <a:gsLst>
                <a:gs pos="0">
                  <a:schemeClr val="accent1">
                    <a:lumMod val="60000"/>
                    <a:lumOff val="40000"/>
                  </a:schemeClr>
                </a:gs>
                <a:gs pos="100000">
                  <a:schemeClr val="accent1"/>
                </a:gs>
              </a:gsLst>
              <a:path path="shape">
                <a:fillToRect l="50000" t="50000" r="50000" b="50000"/>
              </a:path>
              <a:tileRect/>
            </a:gradFill>
            <a:ln w="19050">
              <a:noFill/>
              <a:round/>
              <a:headEnd/>
              <a:tailEnd/>
            </a:ln>
          </p:spPr>
          <p:txBody>
            <a:bodyPr lIns="0" tIns="0" rIns="0" bIns="0" anchor="ctr">
              <a:noAutofit/>
            </a:bodyPr>
            <a:lstStyle/>
            <a:p>
              <a:pPr algn="ctr" defTabSz="914400">
                <a:defRPr/>
              </a:pPr>
              <a:r>
                <a:rPr lang="zh-CN" altLang="en-US" sz="2600" b="1" kern="0" dirty="0">
                  <a:solidFill>
                    <a:srgbClr val="FFFFFF"/>
                  </a:solidFill>
                  <a:latin typeface="楷体" pitchFamily="49" charset="-122"/>
                  <a:ea typeface="楷体" pitchFamily="49" charset="-122"/>
                </a:rPr>
                <a:t>会不会改变</a:t>
              </a:r>
            </a:p>
          </p:txBody>
        </p:sp>
        <p:sp>
          <p:nvSpPr>
            <p:cNvPr id="10" name="MH_SubTitle_2"/>
            <p:cNvSpPr>
              <a:spLocks noChangeArrowheads="1"/>
            </p:cNvSpPr>
            <p:nvPr>
              <p:custDataLst>
                <p:tags r:id="rId9"/>
              </p:custDataLst>
            </p:nvPr>
          </p:nvSpPr>
          <p:spPr bwMode="auto">
            <a:xfrm>
              <a:off x="5946211" y="3556256"/>
              <a:ext cx="891819" cy="824451"/>
            </a:xfrm>
            <a:prstGeom prst="ellipse">
              <a:avLst/>
            </a:prstGeom>
            <a:gradFill flip="none" rotWithShape="1">
              <a:gsLst>
                <a:gs pos="0">
                  <a:schemeClr val="accent1">
                    <a:lumMod val="60000"/>
                    <a:lumOff val="40000"/>
                  </a:schemeClr>
                </a:gs>
                <a:gs pos="100000">
                  <a:schemeClr val="accent1"/>
                </a:gs>
              </a:gsLst>
              <a:path path="shape">
                <a:fillToRect l="50000" t="50000" r="50000" b="50000"/>
              </a:path>
              <a:tileRect/>
            </a:gradFill>
            <a:ln w="19050">
              <a:noFill/>
              <a:round/>
              <a:headEnd/>
              <a:tailEnd/>
            </a:ln>
          </p:spPr>
          <p:txBody>
            <a:bodyPr lIns="0" tIns="0" rIns="0" bIns="0" anchor="ctr">
              <a:normAutofit fontScale="92500" lnSpcReduction="20000"/>
            </a:bodyPr>
            <a:lstStyle/>
            <a:p>
              <a:pPr algn="ctr" defTabSz="914400">
                <a:defRPr/>
              </a:pPr>
              <a:r>
                <a:rPr lang="zh-CN" altLang="en-US" sz="2600" b="1" kern="0" dirty="0">
                  <a:solidFill>
                    <a:srgbClr val="FFFFFF"/>
                  </a:solidFill>
                  <a:latin typeface="楷体" pitchFamily="49" charset="-122"/>
                  <a:ea typeface="楷体" pitchFamily="49" charset="-122"/>
                </a:rPr>
                <a:t>表现方式</a:t>
              </a:r>
            </a:p>
          </p:txBody>
        </p:sp>
        <p:sp>
          <p:nvSpPr>
            <p:cNvPr id="11" name="MH_SubTitle_1"/>
            <p:cNvSpPr>
              <a:spLocks noChangeArrowheads="1"/>
            </p:cNvSpPr>
            <p:nvPr>
              <p:custDataLst>
                <p:tags r:id="rId10"/>
              </p:custDataLst>
            </p:nvPr>
          </p:nvSpPr>
          <p:spPr bwMode="auto">
            <a:xfrm>
              <a:off x="5923248" y="2410545"/>
              <a:ext cx="1001174" cy="824451"/>
            </a:xfrm>
            <a:prstGeom prst="ellipse">
              <a:avLst/>
            </a:prstGeom>
            <a:gradFill flip="none" rotWithShape="1">
              <a:gsLst>
                <a:gs pos="0">
                  <a:schemeClr val="accent1">
                    <a:lumMod val="60000"/>
                    <a:lumOff val="40000"/>
                  </a:schemeClr>
                </a:gs>
                <a:gs pos="100000">
                  <a:schemeClr val="accent1"/>
                </a:gs>
              </a:gsLst>
              <a:path path="shape">
                <a:fillToRect l="50000" t="50000" r="50000" b="50000"/>
              </a:path>
              <a:tileRect/>
            </a:gradFill>
            <a:ln w="19050">
              <a:noFill/>
              <a:round/>
              <a:headEnd/>
              <a:tailEnd/>
            </a:ln>
          </p:spPr>
          <p:txBody>
            <a:bodyPr lIns="0" tIns="0" rIns="0" bIns="0" anchor="ctr">
              <a:normAutofit fontScale="92500"/>
            </a:bodyPr>
            <a:lstStyle/>
            <a:p>
              <a:pPr algn="ctr" defTabSz="914400">
                <a:defRPr/>
              </a:pPr>
              <a:r>
                <a:rPr lang="zh-CN" altLang="en-US" sz="2600" b="1" kern="0" dirty="0">
                  <a:solidFill>
                    <a:srgbClr val="FFFFFF"/>
                  </a:solidFill>
                  <a:latin typeface="楷体" pitchFamily="49" charset="-122"/>
                  <a:ea typeface="楷体" pitchFamily="49" charset="-122"/>
                </a:rPr>
                <a:t>是</a:t>
              </a:r>
              <a:r>
                <a:rPr lang="zh-CN" altLang="en-US" sz="2600" b="1" kern="0" dirty="0" smtClean="0">
                  <a:solidFill>
                    <a:srgbClr val="FFFFFF"/>
                  </a:solidFill>
                  <a:latin typeface="楷体" pitchFamily="49" charset="-122"/>
                  <a:ea typeface="楷体" pitchFamily="49" charset="-122"/>
                </a:rPr>
                <a:t>什么</a:t>
              </a:r>
              <a:endParaRPr lang="zh-CN" altLang="en-US" sz="2600" b="1" kern="0" dirty="0">
                <a:solidFill>
                  <a:srgbClr val="FFFFFF"/>
                </a:solidFill>
                <a:latin typeface="楷体" pitchFamily="49" charset="-122"/>
                <a:ea typeface="楷体" pitchFamily="49" charset="-122"/>
              </a:endParaRPr>
            </a:p>
          </p:txBody>
        </p:sp>
        <p:sp>
          <p:nvSpPr>
            <p:cNvPr id="12" name="MH_Other_4"/>
            <p:cNvSpPr>
              <a:spLocks/>
            </p:cNvSpPr>
            <p:nvPr>
              <p:custDataLst>
                <p:tags r:id="rId11"/>
              </p:custDataLst>
            </p:nvPr>
          </p:nvSpPr>
          <p:spPr bwMode="auto">
            <a:xfrm>
              <a:off x="3990937" y="3150940"/>
              <a:ext cx="1241134" cy="649428"/>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1">
                    <a:alpha val="0"/>
                  </a:schemeClr>
                </a:gs>
              </a:gsLst>
              <a:lin ang="5400000" scaled="1"/>
            </a:gradFill>
            <a:ln>
              <a:noFill/>
            </a:ln>
            <a:extLst/>
          </p:spPr>
          <p:txBody>
            <a:bodyPr/>
            <a:lstStyle/>
            <a:p>
              <a:pPr defTabSz="914400">
                <a:defRPr/>
              </a:pPr>
              <a:endParaRPr lang="zh-CN" altLang="en-US" sz="2400" kern="0" dirty="0">
                <a:solidFill>
                  <a:sysClr val="windowText" lastClr="000000"/>
                </a:solidFill>
              </a:endParaRPr>
            </a:p>
          </p:txBody>
        </p:sp>
        <p:sp>
          <p:nvSpPr>
            <p:cNvPr id="13" name="MH_Other_5"/>
            <p:cNvSpPr>
              <a:spLocks noChangeArrowheads="1"/>
            </p:cNvSpPr>
            <p:nvPr>
              <p:custDataLst>
                <p:tags r:id="rId12"/>
              </p:custDataLst>
            </p:nvPr>
          </p:nvSpPr>
          <p:spPr bwMode="auto">
            <a:xfrm>
              <a:off x="3992085" y="4708876"/>
              <a:ext cx="1239986" cy="294776"/>
            </a:xfrm>
            <a:prstGeom prst="ellipse">
              <a:avLst/>
            </a:prstGeom>
            <a:gradFill rotWithShape="1">
              <a:gsLst>
                <a:gs pos="0">
                  <a:srgbClr val="000000">
                    <a:alpha val="52000"/>
                  </a:srgbClr>
                </a:gs>
                <a:gs pos="100000">
                  <a:schemeClr val="bg1">
                    <a:lumMod val="65000"/>
                    <a:alpha val="0"/>
                  </a:schemeClr>
                </a:gs>
              </a:gsLst>
              <a:path path="shape">
                <a:fillToRect l="50000" t="50000" r="50000" b="50000"/>
              </a:path>
            </a:gradFill>
            <a:ln>
              <a:noFill/>
            </a:ln>
          </p:spPr>
          <p:txBody>
            <a:bodyPr wrap="none" anchor="ctr"/>
            <a:lstStyle/>
            <a:p>
              <a:pPr defTabSz="914400">
                <a:defRPr/>
              </a:pPr>
              <a:endParaRPr lang="zh-CN" altLang="en-US" sz="1000" kern="0" dirty="0">
                <a:solidFill>
                  <a:sysClr val="windowText" lastClr="000000"/>
                </a:solidFill>
                <a:latin typeface="微软雅黑" pitchFamily="34" charset="-122"/>
              </a:endParaRPr>
            </a:p>
          </p:txBody>
        </p:sp>
      </p:grpSp>
    </p:spTree>
    <p:extLst>
      <p:ext uri="{BB962C8B-B14F-4D97-AF65-F5344CB8AC3E}">
        <p14:creationId xmlns:p14="http://schemas.microsoft.com/office/powerpoint/2010/main" val="1914912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1475656" y="3833963"/>
            <a:ext cx="7056784" cy="1177243"/>
          </a:xfrm>
          <a:prstGeom prst="rect">
            <a:avLst/>
          </a:prstGeom>
          <a:noFill/>
          <a:ln>
            <a:noFill/>
          </a:ln>
        </p:spPr>
        <p:txBody>
          <a:bodyPr wrap="square" lIns="68570" tIns="34289" rIns="68570"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defRPr/>
            </a:pPr>
            <a:r>
              <a:rPr lang="zh-CN" altLang="en-US" sz="2400" dirty="0">
                <a:solidFill>
                  <a:prstClr val="black"/>
                </a:solidFill>
                <a:latin typeface="华文楷体" panose="02010600040101010101" pitchFamily="2" charset="-122"/>
                <a:ea typeface="华文楷体" panose="02010600040101010101" pitchFamily="2" charset="-122"/>
              </a:rPr>
              <a:t>结合片段</a:t>
            </a:r>
            <a:r>
              <a:rPr lang="en-US" altLang="zh-CN" sz="2400" dirty="0">
                <a:solidFill>
                  <a:prstClr val="black"/>
                </a:solidFill>
                <a:latin typeface="华文楷体" panose="02010600040101010101" pitchFamily="2" charset="-122"/>
                <a:ea typeface="华文楷体" panose="02010600040101010101" pitchFamily="2" charset="-122"/>
              </a:rPr>
              <a:t>1</a:t>
            </a:r>
            <a:r>
              <a:rPr lang="zh-CN" altLang="en-US" sz="2400" dirty="0">
                <a:solidFill>
                  <a:prstClr val="black"/>
                </a:solidFill>
                <a:latin typeface="华文楷体" panose="02010600040101010101" pitchFamily="2" charset="-122"/>
                <a:ea typeface="华文楷体" panose="02010600040101010101" pitchFamily="2" charset="-122"/>
              </a:rPr>
              <a:t>及自己的生活分析：</a:t>
            </a:r>
            <a:endParaRPr lang="en-US" altLang="zh-CN" sz="2400" dirty="0">
              <a:solidFill>
                <a:prstClr val="black"/>
              </a:solidFill>
              <a:latin typeface="华文楷体" panose="02010600040101010101" pitchFamily="2" charset="-122"/>
              <a:ea typeface="华文楷体" panose="02010600040101010101" pitchFamily="2" charset="-122"/>
            </a:endParaRPr>
          </a:p>
          <a:p>
            <a:pPr defTabSz="685165" eaLnBrk="0" fontAlgn="base" hangingPunct="0">
              <a:spcBef>
                <a:spcPct val="0"/>
              </a:spcBef>
              <a:spcAft>
                <a:spcPct val="0"/>
              </a:spcAft>
              <a:defRPr/>
            </a:pPr>
            <a:r>
              <a:rPr lang="zh-CN" altLang="en-US" sz="2400" dirty="0">
                <a:solidFill>
                  <a:prstClr val="black"/>
                </a:solidFill>
                <a:latin typeface="华文楷体" panose="02010600040101010101" pitchFamily="2" charset="-122"/>
                <a:ea typeface="华文楷体" panose="02010600040101010101" pitchFamily="2" charset="-122"/>
              </a:rPr>
              <a:t>（</a:t>
            </a:r>
            <a:r>
              <a:rPr lang="en-US" altLang="zh-CN" sz="2400" dirty="0">
                <a:solidFill>
                  <a:prstClr val="black"/>
                </a:solidFill>
                <a:latin typeface="华文楷体" panose="02010600040101010101" pitchFamily="2" charset="-122"/>
                <a:ea typeface="华文楷体" panose="02010600040101010101" pitchFamily="2" charset="-122"/>
              </a:rPr>
              <a:t>1</a:t>
            </a:r>
            <a:r>
              <a:rPr lang="zh-CN" altLang="en-US" sz="2400" dirty="0">
                <a:solidFill>
                  <a:prstClr val="black"/>
                </a:solidFill>
                <a:latin typeface="华文楷体" panose="02010600040101010101" pitchFamily="2" charset="-122"/>
                <a:ea typeface="华文楷体" panose="02010600040101010101" pitchFamily="2" charset="-122"/>
              </a:rPr>
              <a:t>）朵朵与</a:t>
            </a:r>
            <a:r>
              <a:rPr lang="zh-CN" altLang="en-US" sz="2400" dirty="0" smtClean="0">
                <a:solidFill>
                  <a:prstClr val="black"/>
                </a:solidFill>
                <a:latin typeface="华文楷体" panose="02010600040101010101" pitchFamily="2" charset="-122"/>
                <a:ea typeface="华文楷体" panose="02010600040101010101" pitchFamily="2" charset="-122"/>
              </a:rPr>
              <a:t>父母在哪些方面发生了亲子冲突？</a:t>
            </a:r>
            <a:endParaRPr lang="en-US" altLang="zh-CN" sz="2400" dirty="0">
              <a:solidFill>
                <a:prstClr val="black"/>
              </a:solidFill>
              <a:latin typeface="华文楷体" panose="02010600040101010101" pitchFamily="2" charset="-122"/>
              <a:ea typeface="华文楷体" panose="02010600040101010101" pitchFamily="2" charset="-122"/>
            </a:endParaRPr>
          </a:p>
          <a:p>
            <a:pPr defTabSz="685165" eaLnBrk="0" fontAlgn="base" hangingPunct="0">
              <a:spcBef>
                <a:spcPct val="0"/>
              </a:spcBef>
              <a:spcAft>
                <a:spcPct val="0"/>
              </a:spcAft>
              <a:defRPr/>
            </a:pPr>
            <a:r>
              <a:rPr lang="zh-CN" altLang="en-US" sz="2400" dirty="0">
                <a:solidFill>
                  <a:prstClr val="black"/>
                </a:solidFill>
                <a:latin typeface="华文楷体" panose="02010600040101010101" pitchFamily="2" charset="-122"/>
                <a:ea typeface="华文楷体" panose="02010600040101010101" pitchFamily="2" charset="-122"/>
              </a:rPr>
              <a:t>（</a:t>
            </a:r>
            <a:r>
              <a:rPr lang="en-US" altLang="zh-CN" sz="2400" dirty="0">
                <a:solidFill>
                  <a:prstClr val="black"/>
                </a:solidFill>
                <a:latin typeface="华文楷体" panose="02010600040101010101" pitchFamily="2" charset="-122"/>
                <a:ea typeface="华文楷体" panose="02010600040101010101" pitchFamily="2" charset="-122"/>
              </a:rPr>
              <a:t>2</a:t>
            </a:r>
            <a:r>
              <a:rPr lang="zh-CN" altLang="en-US" sz="2400" dirty="0">
                <a:solidFill>
                  <a:prstClr val="black"/>
                </a:solidFill>
                <a:latin typeface="华文楷体" panose="02010600040101010101" pitchFamily="2" charset="-122"/>
                <a:ea typeface="华文楷体" panose="02010600040101010101" pitchFamily="2" charset="-122"/>
              </a:rPr>
              <a:t>）亲子冲突的原因有哪些？</a:t>
            </a:r>
            <a:endParaRPr lang="en-US" altLang="zh-CN" sz="2400" dirty="0">
              <a:solidFill>
                <a:prstClr val="black"/>
              </a:solidFill>
              <a:latin typeface="华文楷体" panose="02010600040101010101" pitchFamily="2" charset="-122"/>
              <a:ea typeface="华文楷体" panose="02010600040101010101" pitchFamily="2" charset="-122"/>
            </a:endParaRPr>
          </a:p>
        </p:txBody>
      </p:sp>
      <p:sp>
        <p:nvSpPr>
          <p:cNvPr id="12291" name="TextBox 5"/>
          <p:cNvSpPr txBox="1">
            <a:spLocks noChangeArrowheads="1"/>
          </p:cNvSpPr>
          <p:nvPr/>
        </p:nvSpPr>
        <p:spPr bwMode="auto">
          <a:xfrm>
            <a:off x="3635896" y="1151680"/>
            <a:ext cx="1064933" cy="777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9" rIns="68570"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defTabSz="685165" eaLnBrk="0" fontAlgn="base" hangingPunct="0">
              <a:spcBef>
                <a:spcPct val="0"/>
              </a:spcBef>
              <a:spcAft>
                <a:spcPct val="0"/>
              </a:spcAft>
            </a:pPr>
            <a:r>
              <a:rPr lang="zh-CN" altLang="en-US" sz="2200" b="1" dirty="0">
                <a:solidFill>
                  <a:prstClr val="black"/>
                </a:solidFill>
                <a:latin typeface="黑体" panose="02010609060101010101" pitchFamily="49" charset="-122"/>
                <a:ea typeface="黑体" panose="02010609060101010101" pitchFamily="49" charset="-122"/>
              </a:rPr>
              <a:t>片段</a:t>
            </a:r>
            <a:r>
              <a:rPr lang="en-US" altLang="zh-CN" sz="2200" b="1" dirty="0">
                <a:solidFill>
                  <a:prstClr val="black"/>
                </a:solidFill>
                <a:latin typeface="黑体" panose="02010609060101010101" pitchFamily="49" charset="-122"/>
                <a:ea typeface="黑体" panose="02010609060101010101" pitchFamily="49" charset="-122"/>
              </a:rPr>
              <a:t>1</a:t>
            </a:r>
            <a:endParaRPr lang="zh-CN" altLang="en-US" sz="2200" b="1" dirty="0">
              <a:solidFill>
                <a:prstClr val="black"/>
              </a:solidFill>
              <a:latin typeface="黑体" panose="02010609060101010101" pitchFamily="49" charset="-122"/>
              <a:ea typeface="黑体" panose="02010609060101010101" pitchFamily="49" charset="-122"/>
            </a:endParaRPr>
          </a:p>
          <a:p>
            <a:pPr defTabSz="685165" eaLnBrk="0" fontAlgn="base" hangingPunct="0">
              <a:spcBef>
                <a:spcPct val="0"/>
              </a:spcBef>
              <a:spcAft>
                <a:spcPct val="0"/>
              </a:spcAft>
            </a:pPr>
            <a:endParaRPr lang="zh-CN" altLang="en-US" sz="2400" dirty="0" smtClean="0">
              <a:solidFill>
                <a:prstClr val="black"/>
              </a:solidFill>
              <a:latin typeface="华文楷体" panose="02010600040101010101" pitchFamily="2" charset="-122"/>
              <a:ea typeface="华文楷体" panose="02010600040101010101" pitchFamily="2" charset="-122"/>
            </a:endParaRPr>
          </a:p>
        </p:txBody>
      </p:sp>
      <p:pic>
        <p:nvPicPr>
          <p:cNvPr id="12295" name="图片 6">
            <a:hlinkClick r:id="rId2" action="ppaction://hlinkfile"/>
          </p:cNvPr>
          <p:cNvPicPr>
            <a:picLocks noChangeAspect="1"/>
          </p:cNvPicPr>
          <p:nvPr/>
        </p:nvPicPr>
        <p:blipFill>
          <a:blip r:embed="rId3" cstate="print">
            <a:extLst>
              <a:ext uri="{28A0092B-C50C-407E-A947-70E740481C1C}">
                <a14:useLocalDpi xmlns:a14="http://schemas.microsoft.com/office/drawing/2010/main" val="0"/>
              </a:ext>
            </a:extLst>
          </a:blip>
          <a:srcRect r="15051"/>
          <a:stretch>
            <a:fillRect/>
          </a:stretch>
        </p:blipFill>
        <p:spPr bwMode="auto">
          <a:xfrm>
            <a:off x="2843808" y="1635646"/>
            <a:ext cx="2912904" cy="205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Box 2"/>
          <p:cNvSpPr txBox="1">
            <a:spLocks noChangeArrowheads="1"/>
          </p:cNvSpPr>
          <p:nvPr/>
        </p:nvSpPr>
        <p:spPr bwMode="auto">
          <a:xfrm>
            <a:off x="683568" y="811253"/>
            <a:ext cx="3861866" cy="438580"/>
          </a:xfrm>
          <a:prstGeom prst="rect">
            <a:avLst/>
          </a:prstGeom>
          <a:noFill/>
          <a:ln w="9525">
            <a:noFill/>
            <a:miter lim="800000"/>
            <a:headEnd/>
            <a:tailEnd/>
          </a:ln>
          <a:extLst/>
        </p:spPr>
        <p:txBody>
          <a:bodyPr wrap="square" lIns="68570" tIns="34289" rIns="68570"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b="1" dirty="0">
                <a:latin typeface="黑体" pitchFamily="49" charset="-122"/>
                <a:ea typeface="黑体" pitchFamily="49" charset="-122"/>
              </a:rPr>
              <a:t>案例呈现，合作探究</a:t>
            </a:r>
          </a:p>
        </p:txBody>
      </p:sp>
      <p:sp>
        <p:nvSpPr>
          <p:cNvPr id="10" name="TextBox 9"/>
          <p:cNvSpPr txBox="1"/>
          <p:nvPr/>
        </p:nvSpPr>
        <p:spPr>
          <a:xfrm>
            <a:off x="683568" y="173878"/>
            <a:ext cx="2658014" cy="523160"/>
          </a:xfrm>
          <a:prstGeom prst="rect">
            <a:avLst/>
          </a:prstGeom>
          <a:noFill/>
        </p:spPr>
        <p:txBody>
          <a:bodyPr wrap="square" lIns="91380" tIns="45690" rIns="91380" bIns="45690" rtlCol="0">
            <a:spAutoFit/>
          </a:bodyPr>
          <a:lstStyle/>
          <a:p>
            <a:r>
              <a:rPr lang="en-US" altLang="zh-CN" sz="2800" b="1" dirty="0">
                <a:solidFill>
                  <a:srgbClr val="FF0000"/>
                </a:solidFill>
                <a:latin typeface="黑体" panose="02010609060101010101" pitchFamily="49" charset="-122"/>
                <a:ea typeface="黑体" panose="02010609060101010101" pitchFamily="49" charset="-122"/>
              </a:rPr>
              <a:t>02 </a:t>
            </a:r>
            <a:r>
              <a:rPr lang="zh-CN" altLang="en-US" sz="2800" b="1" dirty="0">
                <a:solidFill>
                  <a:srgbClr val="FF0000"/>
                </a:solidFill>
                <a:latin typeface="黑体" panose="02010609060101010101" pitchFamily="49" charset="-122"/>
                <a:ea typeface="黑体" panose="02010609060101010101" pitchFamily="49" charset="-122"/>
              </a:rPr>
              <a:t>爱的碰撞</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296"/>
                                        </p:tgtEl>
                                        <p:attrNameLst>
                                          <p:attrName>style.visibility</p:attrName>
                                        </p:attrNameLst>
                                      </p:cBhvr>
                                      <p:to>
                                        <p:strVal val="visible"/>
                                      </p:to>
                                    </p:set>
                                    <p:animEffect transition="in" filter="wipe(down)">
                                      <p:cBhvr>
                                        <p:cTn id="12" dur="500"/>
                                        <p:tgtEl>
                                          <p:spTgt spid="1229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291"/>
                                        </p:tgtEl>
                                        <p:attrNameLst>
                                          <p:attrName>style.visibility</p:attrName>
                                        </p:attrNameLst>
                                      </p:cBhvr>
                                      <p:to>
                                        <p:strVal val="visible"/>
                                      </p:to>
                                    </p:set>
                                    <p:anim calcmode="lin" valueType="num">
                                      <p:cBhvr additive="base">
                                        <p:cTn id="17" dur="500" fill="hold"/>
                                        <p:tgtEl>
                                          <p:spTgt spid="12291"/>
                                        </p:tgtEl>
                                        <p:attrNameLst>
                                          <p:attrName>ppt_x</p:attrName>
                                        </p:attrNameLst>
                                      </p:cBhvr>
                                      <p:tavLst>
                                        <p:tav tm="0">
                                          <p:val>
                                            <p:strVal val="#ppt_x"/>
                                          </p:val>
                                        </p:tav>
                                        <p:tav tm="100000">
                                          <p:val>
                                            <p:strVal val="#ppt_x"/>
                                          </p:val>
                                        </p:tav>
                                      </p:tavLst>
                                    </p:anim>
                                    <p:anim calcmode="lin" valueType="num">
                                      <p:cBhvr additive="base">
                                        <p:cTn id="18" dur="500" fill="hold"/>
                                        <p:tgtEl>
                                          <p:spTgt spid="1229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295"/>
                                        </p:tgtEl>
                                        <p:attrNameLst>
                                          <p:attrName>style.visibility</p:attrName>
                                        </p:attrNameLst>
                                      </p:cBhvr>
                                      <p:to>
                                        <p:strVal val="visible"/>
                                      </p:to>
                                    </p:set>
                                    <p:anim calcmode="lin" valueType="num">
                                      <p:cBhvr additive="base">
                                        <p:cTn id="21" dur="500" fill="hold"/>
                                        <p:tgtEl>
                                          <p:spTgt spid="12295"/>
                                        </p:tgtEl>
                                        <p:attrNameLst>
                                          <p:attrName>ppt_x</p:attrName>
                                        </p:attrNameLst>
                                      </p:cBhvr>
                                      <p:tavLst>
                                        <p:tav tm="0">
                                          <p:val>
                                            <p:strVal val="#ppt_x"/>
                                          </p:val>
                                        </p:tav>
                                        <p:tav tm="100000">
                                          <p:val>
                                            <p:strVal val="#ppt_x"/>
                                          </p:val>
                                        </p:tav>
                                      </p:tavLst>
                                    </p:anim>
                                    <p:anim calcmode="lin" valueType="num">
                                      <p:cBhvr additive="base">
                                        <p:cTn id="22" dur="500" fill="hold"/>
                                        <p:tgtEl>
                                          <p:spTgt spid="1229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266"/>
                                        </p:tgtEl>
                                        <p:attrNameLst>
                                          <p:attrName>style.visibility</p:attrName>
                                        </p:attrNameLst>
                                      </p:cBhvr>
                                      <p:to>
                                        <p:strVal val="visible"/>
                                      </p:to>
                                    </p:set>
                                    <p:anim calcmode="lin" valueType="num">
                                      <p:cBhvr additive="base">
                                        <p:cTn id="27" dur="500" fill="hold"/>
                                        <p:tgtEl>
                                          <p:spTgt spid="11266"/>
                                        </p:tgtEl>
                                        <p:attrNameLst>
                                          <p:attrName>ppt_x</p:attrName>
                                        </p:attrNameLst>
                                      </p:cBhvr>
                                      <p:tavLst>
                                        <p:tav tm="0">
                                          <p:val>
                                            <p:strVal val="#ppt_x"/>
                                          </p:val>
                                        </p:tav>
                                        <p:tav tm="100000">
                                          <p:val>
                                            <p:strVal val="#ppt_x"/>
                                          </p:val>
                                        </p:tav>
                                      </p:tavLst>
                                    </p:anim>
                                    <p:anim calcmode="lin" valueType="num">
                                      <p:cBhvr additive="base">
                                        <p:cTn id="2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2291" grpId="0"/>
      <p:bldP spid="12296"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9"/>
          <p:cNvSpPr>
            <a:spLocks noChangeArrowheads="1"/>
          </p:cNvSpPr>
          <p:nvPr/>
        </p:nvSpPr>
        <p:spPr bwMode="auto">
          <a:xfrm>
            <a:off x="1096481" y="3600313"/>
            <a:ext cx="6951037" cy="1546575"/>
          </a:xfrm>
          <a:prstGeom prst="rect">
            <a:avLst/>
          </a:prstGeom>
          <a:noFill/>
          <a:ln>
            <a:noFill/>
          </a:ln>
        </p:spPr>
        <p:txBody>
          <a:bodyPr wrap="square" lIns="68570" tIns="34289" rIns="68570" bIns="34289">
            <a:spAutoFit/>
          </a:bodyPr>
          <a:lstStyle/>
          <a:p>
            <a:pPr defTabSz="685165" eaLnBrk="0" fontAlgn="base" hangingPunct="0">
              <a:spcBef>
                <a:spcPct val="0"/>
              </a:spcBef>
              <a:spcAft>
                <a:spcPct val="0"/>
              </a:spcAft>
              <a:defRPr/>
            </a:pPr>
            <a:r>
              <a:rPr lang="zh-CN" altLang="en-US" sz="2400" dirty="0">
                <a:solidFill>
                  <a:prstClr val="black"/>
                </a:solidFill>
                <a:latin typeface="华文楷体" panose="02010600040101010101" pitchFamily="2" charset="-122"/>
                <a:ea typeface="华文楷体" panose="02010600040101010101" pitchFamily="2" charset="-122"/>
              </a:rPr>
              <a:t>结合片段</a:t>
            </a:r>
            <a:r>
              <a:rPr lang="en-US" altLang="zh-CN" sz="2400" dirty="0">
                <a:solidFill>
                  <a:prstClr val="black"/>
                </a:solidFill>
                <a:latin typeface="华文楷体" panose="02010600040101010101" pitchFamily="2" charset="-122"/>
                <a:ea typeface="华文楷体" panose="02010600040101010101" pitchFamily="2" charset="-122"/>
              </a:rPr>
              <a:t>2</a:t>
            </a:r>
            <a:r>
              <a:rPr lang="zh-CN" altLang="en-US" sz="2400" dirty="0">
                <a:solidFill>
                  <a:prstClr val="black"/>
                </a:solidFill>
                <a:latin typeface="华文楷体" panose="02010600040101010101" pitchFamily="2" charset="-122"/>
                <a:ea typeface="华文楷体" panose="02010600040101010101" pitchFamily="2" charset="-122"/>
              </a:rPr>
              <a:t>及自己的生活分析：</a:t>
            </a:r>
            <a:endParaRPr lang="en-US" altLang="zh-CN" sz="2400" dirty="0">
              <a:solidFill>
                <a:prstClr val="black"/>
              </a:solidFill>
              <a:latin typeface="华文楷体" panose="02010600040101010101" pitchFamily="2" charset="-122"/>
              <a:ea typeface="华文楷体" panose="02010600040101010101" pitchFamily="2" charset="-122"/>
            </a:endParaRPr>
          </a:p>
          <a:p>
            <a:pPr defTabSz="685165" eaLnBrk="0" fontAlgn="base" hangingPunct="0">
              <a:spcBef>
                <a:spcPct val="0"/>
              </a:spcBef>
              <a:spcAft>
                <a:spcPct val="0"/>
              </a:spcAft>
              <a:defRPr/>
            </a:pPr>
            <a:r>
              <a:rPr lang="zh-CN" altLang="en-US" sz="2400" dirty="0" smtClean="0">
                <a:solidFill>
                  <a:prstClr val="black"/>
                </a:solidFill>
                <a:latin typeface="华文楷体" panose="02010600040101010101" pitchFamily="2" charset="-122"/>
                <a:ea typeface="华文楷体" panose="02010600040101010101" pitchFamily="2" charset="-122"/>
              </a:rPr>
              <a:t>（</a:t>
            </a:r>
            <a:r>
              <a:rPr lang="en-US" altLang="zh-CN" sz="2400" dirty="0" smtClean="0">
                <a:solidFill>
                  <a:prstClr val="black"/>
                </a:solidFill>
                <a:latin typeface="华文楷体" panose="02010600040101010101" pitchFamily="2" charset="-122"/>
                <a:ea typeface="华文楷体" panose="02010600040101010101" pitchFamily="2" charset="-122"/>
              </a:rPr>
              <a:t>1</a:t>
            </a:r>
            <a:r>
              <a:rPr lang="zh-CN" altLang="en-US" sz="2400" dirty="0" smtClean="0">
                <a:solidFill>
                  <a:prstClr val="black"/>
                </a:solidFill>
                <a:latin typeface="华文楷体" panose="02010600040101010101" pitchFamily="2" charset="-122"/>
                <a:ea typeface="华文楷体" panose="02010600040101010101" pitchFamily="2" charset="-122"/>
              </a:rPr>
              <a:t>）</a:t>
            </a:r>
            <a:r>
              <a:rPr lang="zh-CN" altLang="en-US" sz="2400" dirty="0">
                <a:solidFill>
                  <a:prstClr val="black"/>
                </a:solidFill>
                <a:latin typeface="华文楷体" panose="02010600040101010101" pitchFamily="2" charset="-122"/>
                <a:ea typeface="华文楷体" panose="02010600040101010101" pitchFamily="2" charset="-122"/>
              </a:rPr>
              <a:t>你是否认同朵朵的处理方式</a:t>
            </a:r>
            <a:r>
              <a:rPr lang="zh-CN" altLang="en-US" sz="2400" dirty="0" smtClean="0">
                <a:solidFill>
                  <a:prstClr val="black"/>
                </a:solidFill>
                <a:latin typeface="华文楷体" panose="02010600040101010101" pitchFamily="2" charset="-122"/>
                <a:ea typeface="华文楷体" panose="02010600040101010101" pitchFamily="2" charset="-122"/>
              </a:rPr>
              <a:t>？为什么？</a:t>
            </a:r>
            <a:endParaRPr lang="en-US" altLang="zh-CN" sz="2400" dirty="0">
              <a:solidFill>
                <a:prstClr val="black"/>
              </a:solidFill>
              <a:latin typeface="华文楷体" panose="02010600040101010101" pitchFamily="2" charset="-122"/>
              <a:ea typeface="华文楷体" panose="02010600040101010101" pitchFamily="2" charset="-122"/>
            </a:endParaRPr>
          </a:p>
          <a:p>
            <a:pPr defTabSz="685165" eaLnBrk="0" fontAlgn="base" hangingPunct="0">
              <a:spcBef>
                <a:spcPct val="0"/>
              </a:spcBef>
              <a:spcAft>
                <a:spcPct val="0"/>
              </a:spcAft>
              <a:defRPr/>
            </a:pPr>
            <a:r>
              <a:rPr lang="zh-CN" altLang="en-US" sz="2400" dirty="0" smtClean="0">
                <a:solidFill>
                  <a:prstClr val="black"/>
                </a:solidFill>
                <a:latin typeface="华文楷体" panose="02010600040101010101" pitchFamily="2" charset="-122"/>
                <a:ea typeface="华文楷体" panose="02010600040101010101" pitchFamily="2" charset="-122"/>
              </a:rPr>
              <a:t>（</a:t>
            </a:r>
            <a:r>
              <a:rPr lang="en-US" altLang="zh-CN" sz="2400" dirty="0" smtClean="0">
                <a:solidFill>
                  <a:prstClr val="black"/>
                </a:solidFill>
                <a:latin typeface="华文楷体" panose="02010600040101010101" pitchFamily="2" charset="-122"/>
                <a:ea typeface="华文楷体" panose="02010600040101010101" pitchFamily="2" charset="-122"/>
              </a:rPr>
              <a:t>2</a:t>
            </a:r>
            <a:r>
              <a:rPr lang="zh-CN" altLang="en-US" sz="2400" dirty="0" smtClean="0">
                <a:solidFill>
                  <a:prstClr val="black"/>
                </a:solidFill>
                <a:latin typeface="华文楷体" panose="02010600040101010101" pitchFamily="2" charset="-122"/>
                <a:ea typeface="华文楷体" panose="02010600040101010101" pitchFamily="2" charset="-122"/>
              </a:rPr>
              <a:t>）</a:t>
            </a:r>
            <a:r>
              <a:rPr lang="zh-CN" altLang="en-US" sz="2400" dirty="0">
                <a:solidFill>
                  <a:prstClr val="black"/>
                </a:solidFill>
                <a:latin typeface="华文楷体" panose="02010600040101010101" pitchFamily="2" charset="-122"/>
                <a:ea typeface="华文楷体" panose="02010600040101010101" pitchFamily="2" charset="-122"/>
              </a:rPr>
              <a:t>你认为朵朵与父母的冲突谁应负责？</a:t>
            </a:r>
            <a:endParaRPr lang="en-US" altLang="zh-CN" sz="2400" dirty="0">
              <a:solidFill>
                <a:prstClr val="black"/>
              </a:solidFill>
              <a:latin typeface="华文楷体" panose="02010600040101010101" pitchFamily="2" charset="-122"/>
              <a:ea typeface="华文楷体" panose="02010600040101010101" pitchFamily="2" charset="-122"/>
            </a:endParaRPr>
          </a:p>
          <a:p>
            <a:pPr defTabSz="685165" eaLnBrk="0" fontAlgn="base" hangingPunct="0">
              <a:spcBef>
                <a:spcPct val="0"/>
              </a:spcBef>
              <a:spcAft>
                <a:spcPct val="0"/>
              </a:spcAft>
              <a:defRPr/>
            </a:pPr>
            <a:endParaRPr lang="zh-CN" altLang="en-US" sz="2400" dirty="0">
              <a:solidFill>
                <a:prstClr val="black"/>
              </a:solidFill>
              <a:latin typeface="华文楷体" panose="02010600040101010101" pitchFamily="2" charset="-122"/>
              <a:ea typeface="华文楷体" panose="02010600040101010101" pitchFamily="2" charset="-122"/>
            </a:endParaRPr>
          </a:p>
        </p:txBody>
      </p:sp>
      <p:pic>
        <p:nvPicPr>
          <p:cNvPr id="4" name="图片 10">
            <a:hlinkClick r:id="rId2" action="ppaction://hlinkfile"/>
          </p:cNvPr>
          <p:cNvPicPr>
            <a:picLocks noChangeAspect="1"/>
          </p:cNvPicPr>
          <p:nvPr/>
        </p:nvPicPr>
        <p:blipFill>
          <a:blip r:embed="rId3">
            <a:extLst>
              <a:ext uri="{28A0092B-C50C-407E-A947-70E740481C1C}">
                <a14:useLocalDpi xmlns:a14="http://schemas.microsoft.com/office/drawing/2010/main" val="0"/>
              </a:ext>
            </a:extLst>
          </a:blip>
          <a:srcRect t="10000" r="-1046"/>
          <a:stretch>
            <a:fillRect/>
          </a:stretch>
        </p:blipFill>
        <p:spPr bwMode="auto">
          <a:xfrm>
            <a:off x="2411760" y="1048128"/>
            <a:ext cx="4032448" cy="2393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11"/>
          <p:cNvSpPr>
            <a:spLocks noChangeArrowheads="1"/>
          </p:cNvSpPr>
          <p:nvPr/>
        </p:nvSpPr>
        <p:spPr bwMode="auto">
          <a:xfrm>
            <a:off x="3491880" y="529980"/>
            <a:ext cx="1224136" cy="40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9" rIns="68570" bIns="34289">
            <a:spAutoFit/>
          </a:bodyPr>
          <a:lstStyle/>
          <a:p>
            <a:pPr algn="ctr" defTabSz="685165" eaLnBrk="0" fontAlgn="base" hangingPunct="0">
              <a:spcBef>
                <a:spcPct val="0"/>
              </a:spcBef>
              <a:spcAft>
                <a:spcPct val="0"/>
              </a:spcAft>
            </a:pPr>
            <a:r>
              <a:rPr lang="zh-CN" altLang="en-US" sz="2200" b="1" dirty="0">
                <a:solidFill>
                  <a:srgbClr val="000000"/>
                </a:solidFill>
                <a:latin typeface="黑体" panose="02010609060101010101" pitchFamily="49" charset="-122"/>
                <a:ea typeface="黑体" panose="02010609060101010101" pitchFamily="49" charset="-122"/>
              </a:rPr>
              <a:t>片段</a:t>
            </a:r>
            <a:r>
              <a:rPr lang="en-US" altLang="zh-CN" sz="2200" b="1" dirty="0">
                <a:solidFill>
                  <a:srgbClr val="000000"/>
                </a:solidFill>
                <a:latin typeface="黑体" panose="02010609060101010101" pitchFamily="49" charset="-122"/>
                <a:ea typeface="黑体" panose="02010609060101010101" pitchFamily="49" charset="-122"/>
              </a:rPr>
              <a:t>2</a:t>
            </a:r>
            <a:endParaRPr lang="zh-CN" altLang="en-US" sz="2200" b="1" dirty="0">
              <a:solidFill>
                <a:srgbClr val="0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76713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文本框 2"/>
          <p:cNvSpPr txBox="1">
            <a:spLocks noChangeArrowheads="1"/>
          </p:cNvSpPr>
          <p:nvPr/>
        </p:nvSpPr>
        <p:spPr bwMode="auto">
          <a:xfrm>
            <a:off x="251124" y="310378"/>
            <a:ext cx="3189095" cy="523139"/>
          </a:xfrm>
          <a:prstGeom prst="rect">
            <a:avLst/>
          </a:prstGeom>
          <a:noFill/>
          <a:ln w="9525">
            <a:noFill/>
            <a:miter lim="800000"/>
          </a:ln>
        </p:spPr>
        <p:txBody>
          <a:bodyPr wrap="square">
            <a:spAutoFit/>
          </a:bodyPr>
          <a:lstStyle/>
          <a:p>
            <a:pPr algn="ctr" defTabSz="685165" eaLnBrk="0" hangingPunct="0"/>
            <a:r>
              <a:rPr lang="en-US" altLang="zh-CN" sz="2800" b="1" dirty="0" smtClean="0">
                <a:solidFill>
                  <a:srgbClr val="FF0000"/>
                </a:solidFill>
                <a:latin typeface="黑体" panose="02010609060101010101" pitchFamily="49" charset="-122"/>
                <a:ea typeface="黑体" panose="02010609060101010101" pitchFamily="49" charset="-122"/>
                <a:sym typeface="+mn-ea"/>
              </a:rPr>
              <a:t>03 </a:t>
            </a:r>
            <a:r>
              <a:rPr lang="zh-CN" altLang="en-US" sz="2800" b="1" dirty="0" smtClean="0">
                <a:solidFill>
                  <a:srgbClr val="FF0000"/>
                </a:solidFill>
                <a:latin typeface="黑体" panose="02010609060101010101" pitchFamily="49" charset="-122"/>
                <a:ea typeface="黑体" panose="02010609060101010101" pitchFamily="49" charset="-122"/>
                <a:sym typeface="+mn-ea"/>
              </a:rPr>
              <a:t>爱的</a:t>
            </a:r>
            <a:r>
              <a:rPr lang="zh-CN" altLang="en-US" sz="2800" b="1" dirty="0">
                <a:solidFill>
                  <a:srgbClr val="FF0000"/>
                </a:solidFill>
                <a:latin typeface="黑体" panose="02010609060101010101" pitchFamily="49" charset="-122"/>
                <a:ea typeface="黑体" panose="02010609060101010101" pitchFamily="49" charset="-122"/>
                <a:sym typeface="+mn-ea"/>
              </a:rPr>
              <a:t>传递</a:t>
            </a:r>
          </a:p>
        </p:txBody>
      </p:sp>
      <p:sp>
        <p:nvSpPr>
          <p:cNvPr id="11" name="TextBox 10"/>
          <p:cNvSpPr txBox="1">
            <a:spLocks noChangeArrowheads="1"/>
          </p:cNvSpPr>
          <p:nvPr/>
        </p:nvSpPr>
        <p:spPr bwMode="auto">
          <a:xfrm>
            <a:off x="938244" y="3733802"/>
            <a:ext cx="7957661" cy="1177243"/>
          </a:xfrm>
          <a:prstGeom prst="rect">
            <a:avLst/>
          </a:prstGeom>
          <a:noFill/>
          <a:ln w="57150">
            <a:solidFill>
              <a:srgbClr val="F86464"/>
            </a:solidFill>
            <a:prstDash val="dashDot"/>
            <a:miter lim="800000"/>
          </a:ln>
          <a:extLst>
            <a:ext uri="{909E8E84-426E-40DD-AFC4-6F175D3DCCD1}">
              <a14:hiddenFill xmlns:a14="http://schemas.microsoft.com/office/drawing/2010/main">
                <a:solidFill>
                  <a:srgbClr val="F86464"/>
                </a:solidFill>
              </a14:hiddenFill>
            </a:ext>
          </a:extLst>
        </p:spPr>
        <p:txBody>
          <a:bodyPr wrap="square" lIns="68535" tIns="34289" rIns="68535" bIns="34289">
            <a:spAutoFit/>
          </a:bodyPr>
          <a:lstStyle/>
          <a:p>
            <a:pPr defTabSz="685165">
              <a:lnSpc>
                <a:spcPct val="150000"/>
              </a:lnSpc>
            </a:pPr>
            <a:r>
              <a:rPr lang="zh-CN" altLang="en-US" sz="2400" b="1" dirty="0" smtClean="0">
                <a:solidFill>
                  <a:srgbClr val="0000FF"/>
                </a:solidFill>
                <a:latin typeface="楷体" pitchFamily="49" charset="-122"/>
                <a:ea typeface="楷体" pitchFamily="49" charset="-122"/>
              </a:rPr>
              <a:t>    假设</a:t>
            </a:r>
            <a:r>
              <a:rPr lang="zh-CN" altLang="en-US" sz="2400" b="1" dirty="0">
                <a:solidFill>
                  <a:srgbClr val="0000FF"/>
                </a:solidFill>
                <a:latin typeface="楷体" pitchFamily="49" charset="-122"/>
                <a:ea typeface="楷体" pitchFamily="49" charset="-122"/>
              </a:rPr>
              <a:t>你是剧中的朵朵或者爸爸妈妈，发生冲突以后，你会怎么样来化解和处理呢？</a:t>
            </a:r>
            <a:endParaRPr lang="zh-CN" altLang="en-US" sz="2400" b="1" dirty="0">
              <a:solidFill>
                <a:srgbClr val="0000FF"/>
              </a:solidFill>
              <a:latin typeface="楷体" pitchFamily="49" charset="-122"/>
              <a:ea typeface="楷体" pitchFamily="49" charset="-122"/>
              <a:sym typeface="+mn-ea"/>
            </a:endParaRPr>
          </a:p>
        </p:txBody>
      </p:sp>
      <p:sp>
        <p:nvSpPr>
          <p:cNvPr id="5" name="矩形 4"/>
          <p:cNvSpPr/>
          <p:nvPr/>
        </p:nvSpPr>
        <p:spPr>
          <a:xfrm>
            <a:off x="2699792" y="793560"/>
            <a:ext cx="4106704" cy="438580"/>
          </a:xfrm>
          <a:prstGeom prst="rect">
            <a:avLst/>
          </a:prstGeom>
          <a:noFill/>
          <a:ln>
            <a:noFill/>
          </a:ln>
        </p:spPr>
        <p:txBody>
          <a:bodyPr wrap="square" lIns="68535" tIns="34289" rIns="68535" bIns="34289" rtlCol="0" anchor="t">
            <a:spAutoFit/>
            <a:scene3d>
              <a:camera prst="orthographicFront"/>
              <a:lightRig rig="soft" dir="t">
                <a:rot lat="0" lon="0" rev="15600000"/>
              </a:lightRig>
            </a:scene3d>
            <a:sp3d extrusionH="57150" prstMaterial="softEdge">
              <a:bevelT w="25400" h="38100"/>
            </a:sp3d>
          </a:bodyPr>
          <a:lstStyle/>
          <a:p>
            <a:pPr algn="ctr" defTabSz="685165"/>
            <a:r>
              <a:rPr lang="zh-CN" altLang="en-US" sz="2400" b="1" dirty="0">
                <a:latin typeface="黑体" pitchFamily="49" charset="-122"/>
                <a:ea typeface="黑体" pitchFamily="49" charset="-122"/>
              </a:rPr>
              <a:t>深度分析</a:t>
            </a:r>
          </a:p>
        </p:txBody>
      </p:sp>
      <p:pic>
        <p:nvPicPr>
          <p:cNvPr id="8" name="图片 7"/>
          <p:cNvPicPr>
            <a:picLocks noChangeAspect="1"/>
          </p:cNvPicPr>
          <p:nvPr/>
        </p:nvPicPr>
        <p:blipFill>
          <a:blip r:embed="rId2"/>
          <a:stretch>
            <a:fillRect/>
          </a:stretch>
        </p:blipFill>
        <p:spPr>
          <a:xfrm>
            <a:off x="4846797" y="1388269"/>
            <a:ext cx="3398044" cy="1946910"/>
          </a:xfrm>
          <a:prstGeom prst="rect">
            <a:avLst/>
          </a:prstGeom>
        </p:spPr>
      </p:pic>
      <p:pic>
        <p:nvPicPr>
          <p:cNvPr id="9" name="图片 8"/>
          <p:cNvPicPr>
            <a:picLocks noChangeAspect="1"/>
          </p:cNvPicPr>
          <p:nvPr/>
        </p:nvPicPr>
        <p:blipFill>
          <a:blip r:embed="rId3"/>
          <a:stretch>
            <a:fillRect/>
          </a:stretch>
        </p:blipFill>
        <p:spPr>
          <a:xfrm>
            <a:off x="1308265" y="1388307"/>
            <a:ext cx="3347085" cy="1879759"/>
          </a:xfrm>
          <a:prstGeom prst="rect">
            <a:avLst/>
          </a:prstGeom>
        </p:spPr>
      </p:pic>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059583"/>
            <a:ext cx="832704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2"/>
          <p:cNvSpPr txBox="1">
            <a:spLocks noChangeArrowheads="1"/>
          </p:cNvSpPr>
          <p:nvPr/>
        </p:nvSpPr>
        <p:spPr bwMode="auto">
          <a:xfrm>
            <a:off x="3432399" y="597930"/>
            <a:ext cx="2171700" cy="461653"/>
          </a:xfrm>
          <a:prstGeom prst="rect">
            <a:avLst/>
          </a:prstGeom>
          <a:noFill/>
          <a:ln>
            <a:noFill/>
          </a:ln>
          <a:extLst/>
        </p:spPr>
        <p:txBody>
          <a:bodyPr lIns="91428" tIns="45714" rIns="91428" bIns="45714">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defTabSz="685165"/>
            <a:r>
              <a:rPr lang="zh-CN" altLang="en-US" sz="2400" b="1" dirty="0">
                <a:latin typeface="黑体" pitchFamily="49" charset="-122"/>
                <a:ea typeface="黑体" pitchFamily="49" charset="-122"/>
              </a:rPr>
              <a:t>明理支招</a:t>
            </a:r>
          </a:p>
        </p:txBody>
      </p:sp>
      <p:sp>
        <p:nvSpPr>
          <p:cNvPr id="7" name="TextBox 5"/>
          <p:cNvSpPr txBox="1">
            <a:spLocks noChangeArrowheads="1"/>
          </p:cNvSpPr>
          <p:nvPr/>
        </p:nvSpPr>
        <p:spPr bwMode="auto">
          <a:xfrm>
            <a:off x="395536" y="1779663"/>
            <a:ext cx="9036498" cy="295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nSpc>
                <a:spcPct val="150000"/>
              </a:lnSpc>
            </a:pPr>
            <a:r>
              <a:rPr lang="zh-CN" altLang="en-US" sz="2800" b="1" dirty="0">
                <a:solidFill>
                  <a:srgbClr val="003399"/>
                </a:solidFill>
                <a:latin typeface="微软雅黑" panose="020B0503020204020204" pitchFamily="34" charset="-122"/>
              </a:rPr>
              <a:t>     </a:t>
            </a:r>
            <a:r>
              <a:rPr lang="zh-CN" altLang="en-US" sz="2400" b="1" dirty="0">
                <a:solidFill>
                  <a:srgbClr val="003399"/>
                </a:solidFill>
                <a:latin typeface="楷体" pitchFamily="49" charset="-122"/>
                <a:ea typeface="楷体" pitchFamily="49" charset="-122"/>
              </a:rPr>
              <a:t>作为子女，我们无法选择父母，但是我们可以：</a:t>
            </a:r>
            <a:endParaRPr lang="en-US" altLang="zh-CN" sz="2400" b="1" dirty="0">
              <a:solidFill>
                <a:srgbClr val="003399"/>
              </a:solidFill>
              <a:latin typeface="楷体" pitchFamily="49" charset="-122"/>
              <a:ea typeface="楷体" pitchFamily="49" charset="-122"/>
            </a:endParaRPr>
          </a:p>
          <a:p>
            <a:pPr marL="342900" indent="-342900">
              <a:lnSpc>
                <a:spcPct val="150000"/>
              </a:lnSpc>
              <a:buFont typeface="Wingdings" panose="05000000000000000000" pitchFamily="2" charset="2"/>
              <a:buChar char="ü"/>
            </a:pPr>
            <a:r>
              <a:rPr lang="zh-CN" altLang="en-US" sz="2400" dirty="0" smtClean="0">
                <a:solidFill>
                  <a:srgbClr val="FF0000"/>
                </a:solidFill>
                <a:latin typeface="楷体" pitchFamily="49" charset="-122"/>
                <a:ea typeface="楷体" pitchFamily="49" charset="-122"/>
              </a:rPr>
              <a:t>接纳</a:t>
            </a:r>
            <a:r>
              <a:rPr lang="zh-CN" altLang="en-US" sz="2400" dirty="0">
                <a:solidFill>
                  <a:srgbClr val="003399"/>
                </a:solidFill>
                <a:latin typeface="楷体" pitchFamily="49" charset="-122"/>
                <a:ea typeface="楷体" pitchFamily="49" charset="-122"/>
              </a:rPr>
              <a:t>父母的</a:t>
            </a:r>
            <a:r>
              <a:rPr lang="zh-CN" altLang="en-US" sz="2400" dirty="0" smtClean="0">
                <a:solidFill>
                  <a:srgbClr val="003399"/>
                </a:solidFill>
                <a:latin typeface="楷体" pitchFamily="49" charset="-122"/>
                <a:ea typeface="楷体" pitchFamily="49" charset="-122"/>
              </a:rPr>
              <a:t>做法</a:t>
            </a:r>
            <a:r>
              <a:rPr lang="zh-CN" altLang="en-US" sz="2400" dirty="0">
                <a:solidFill>
                  <a:srgbClr val="003399"/>
                </a:solidFill>
                <a:latin typeface="楷体" pitchFamily="49" charset="-122"/>
                <a:ea typeface="楷体" pitchFamily="49" charset="-122"/>
              </a:rPr>
              <a:t>，</a:t>
            </a:r>
            <a:r>
              <a:rPr lang="zh-CN" altLang="en-US" sz="2400" dirty="0" smtClean="0">
                <a:solidFill>
                  <a:srgbClr val="003399"/>
                </a:solidFill>
                <a:latin typeface="楷体" pitchFamily="49" charset="-122"/>
                <a:ea typeface="楷体" pitchFamily="49" charset="-122"/>
              </a:rPr>
              <a:t>如</a:t>
            </a:r>
            <a:r>
              <a:rPr lang="zh-CN" altLang="en-US" sz="2400" dirty="0">
                <a:solidFill>
                  <a:srgbClr val="003399"/>
                </a:solidFill>
                <a:latin typeface="楷体" pitchFamily="49" charset="-122"/>
                <a:ea typeface="楷体" pitchFamily="49" charset="-122"/>
              </a:rPr>
              <a:t>：接纳、</a:t>
            </a:r>
            <a:r>
              <a:rPr lang="zh-CN" altLang="en-US" sz="2400" dirty="0">
                <a:solidFill>
                  <a:srgbClr val="FF0000"/>
                </a:solidFill>
                <a:latin typeface="楷体" pitchFamily="49" charset="-122"/>
                <a:ea typeface="楷体" pitchFamily="49" charset="-122"/>
              </a:rPr>
              <a:t>尊重</a:t>
            </a:r>
            <a:r>
              <a:rPr lang="zh-CN" altLang="en-US" sz="2400" dirty="0">
                <a:solidFill>
                  <a:srgbClr val="003399"/>
                </a:solidFill>
                <a:latin typeface="楷体" pitchFamily="49" charset="-122"/>
                <a:ea typeface="楷体" pitchFamily="49" charset="-122"/>
              </a:rPr>
              <a:t>父母的</a:t>
            </a:r>
            <a:r>
              <a:rPr lang="zh-CN" altLang="en-US" sz="2400" dirty="0" smtClean="0">
                <a:solidFill>
                  <a:srgbClr val="003399"/>
                </a:solidFill>
                <a:latin typeface="楷体" pitchFamily="49" charset="-122"/>
                <a:ea typeface="楷体" pitchFamily="49" charset="-122"/>
              </a:rPr>
              <a:t>唠叨。</a:t>
            </a:r>
            <a:endParaRPr lang="en-US" altLang="zh-CN" sz="2400" dirty="0">
              <a:solidFill>
                <a:srgbClr val="003399"/>
              </a:solidFill>
              <a:latin typeface="楷体" pitchFamily="49" charset="-122"/>
              <a:ea typeface="楷体" pitchFamily="49" charset="-122"/>
            </a:endParaRPr>
          </a:p>
          <a:p>
            <a:pPr marL="342900" indent="-342900">
              <a:lnSpc>
                <a:spcPct val="150000"/>
              </a:lnSpc>
              <a:buFont typeface="Wingdings" panose="05000000000000000000" pitchFamily="2" charset="2"/>
              <a:buChar char="ü"/>
            </a:pPr>
            <a:r>
              <a:rPr lang="zh-CN" altLang="en-US" sz="2400" dirty="0" smtClean="0">
                <a:solidFill>
                  <a:srgbClr val="FF0000"/>
                </a:solidFill>
                <a:latin typeface="楷体" pitchFamily="49" charset="-122"/>
                <a:ea typeface="楷体" pitchFamily="49" charset="-122"/>
              </a:rPr>
              <a:t>理解</a:t>
            </a:r>
            <a:r>
              <a:rPr lang="zh-CN" altLang="en-US" sz="2400" dirty="0">
                <a:solidFill>
                  <a:srgbClr val="003399"/>
                </a:solidFill>
                <a:latin typeface="楷体" pitchFamily="49" charset="-122"/>
                <a:ea typeface="楷体" pitchFamily="49" charset="-122"/>
              </a:rPr>
              <a:t>父母行为中蕴含</a:t>
            </a:r>
            <a:r>
              <a:rPr lang="zh-CN" altLang="en-US" sz="2400" dirty="0" smtClean="0">
                <a:solidFill>
                  <a:srgbClr val="003399"/>
                </a:solidFill>
                <a:latin typeface="楷体" pitchFamily="49" charset="-122"/>
                <a:ea typeface="楷体" pitchFamily="49" charset="-122"/>
              </a:rPr>
              <a:t>的爱</a:t>
            </a:r>
            <a:r>
              <a:rPr lang="zh-CN" altLang="en-US" sz="2400" dirty="0">
                <a:solidFill>
                  <a:srgbClr val="003399"/>
                </a:solidFill>
                <a:latin typeface="楷体" pitchFamily="49" charset="-122"/>
                <a:ea typeface="楷体" pitchFamily="49" charset="-122"/>
              </a:rPr>
              <a:t>，</a:t>
            </a:r>
            <a:r>
              <a:rPr lang="zh-CN" altLang="en-US" sz="2400" dirty="0" smtClean="0">
                <a:solidFill>
                  <a:srgbClr val="003399"/>
                </a:solidFill>
                <a:latin typeface="楷体" pitchFamily="49" charset="-122"/>
                <a:ea typeface="楷体" pitchFamily="49" charset="-122"/>
              </a:rPr>
              <a:t>如</a:t>
            </a:r>
            <a:r>
              <a:rPr lang="zh-CN" altLang="en-US" sz="2400" dirty="0">
                <a:solidFill>
                  <a:srgbClr val="003399"/>
                </a:solidFill>
                <a:latin typeface="楷体" pitchFamily="49" charset="-122"/>
                <a:ea typeface="楷体" pitchFamily="49" charset="-122"/>
              </a:rPr>
              <a:t>：理解父母望子成龙的</a:t>
            </a:r>
            <a:r>
              <a:rPr lang="zh-CN" altLang="en-US" sz="2400" dirty="0" smtClean="0">
                <a:solidFill>
                  <a:srgbClr val="003399"/>
                </a:solidFill>
                <a:latin typeface="楷体" pitchFamily="49" charset="-122"/>
                <a:ea typeface="楷体" pitchFamily="49" charset="-122"/>
              </a:rPr>
              <a:t>心情。</a:t>
            </a:r>
            <a:endParaRPr lang="en-US" altLang="zh-CN" sz="2400" dirty="0">
              <a:solidFill>
                <a:srgbClr val="003399"/>
              </a:solidFill>
              <a:latin typeface="楷体" pitchFamily="49" charset="-122"/>
              <a:ea typeface="楷体" pitchFamily="49" charset="-122"/>
            </a:endParaRPr>
          </a:p>
          <a:p>
            <a:pPr marL="342900" indent="-342900">
              <a:lnSpc>
                <a:spcPct val="150000"/>
              </a:lnSpc>
              <a:buFont typeface="Wingdings" panose="05000000000000000000" pitchFamily="2" charset="2"/>
              <a:buChar char="ü"/>
            </a:pPr>
            <a:r>
              <a:rPr lang="zh-CN" altLang="en-US" sz="2400" dirty="0" smtClean="0">
                <a:solidFill>
                  <a:srgbClr val="FF0000"/>
                </a:solidFill>
                <a:latin typeface="楷体" pitchFamily="49" charset="-122"/>
                <a:ea typeface="楷体" pitchFamily="49" charset="-122"/>
              </a:rPr>
              <a:t>尝试</a:t>
            </a:r>
            <a:r>
              <a:rPr lang="zh-CN" altLang="en-US" sz="2400" dirty="0">
                <a:solidFill>
                  <a:srgbClr val="003399"/>
                </a:solidFill>
                <a:latin typeface="楷体" pitchFamily="49" charset="-122"/>
                <a:ea typeface="楷体" pitchFamily="49" charset="-122"/>
              </a:rPr>
              <a:t>让父母</a:t>
            </a:r>
            <a:r>
              <a:rPr lang="zh-CN" altLang="en-US" sz="2400" dirty="0">
                <a:solidFill>
                  <a:srgbClr val="FF0000"/>
                </a:solidFill>
                <a:latin typeface="楷体" pitchFamily="49" charset="-122"/>
                <a:ea typeface="楷体" pitchFamily="49" charset="-122"/>
              </a:rPr>
              <a:t>了解</a:t>
            </a:r>
            <a:r>
              <a:rPr lang="zh-CN" altLang="en-US" sz="2400" dirty="0">
                <a:solidFill>
                  <a:srgbClr val="003399"/>
                </a:solidFill>
                <a:latin typeface="楷体" pitchFamily="49" charset="-122"/>
                <a:ea typeface="楷体" pitchFamily="49" charset="-122"/>
              </a:rPr>
              <a:t>我们的变化和</a:t>
            </a:r>
            <a:r>
              <a:rPr lang="zh-CN" altLang="en-US" sz="2400" dirty="0" smtClean="0">
                <a:solidFill>
                  <a:srgbClr val="003399"/>
                </a:solidFill>
                <a:latin typeface="楷体" pitchFamily="49" charset="-122"/>
                <a:ea typeface="楷体" pitchFamily="49" charset="-122"/>
              </a:rPr>
              <a:t>需要</a:t>
            </a:r>
            <a:r>
              <a:rPr lang="zh-CN" altLang="en-US" sz="2400" dirty="0">
                <a:solidFill>
                  <a:srgbClr val="003399"/>
                </a:solidFill>
                <a:latin typeface="楷体" pitchFamily="49" charset="-122"/>
                <a:ea typeface="楷体" pitchFamily="49" charset="-122"/>
              </a:rPr>
              <a:t>，</a:t>
            </a:r>
            <a:r>
              <a:rPr lang="zh-CN" altLang="en-US" sz="2400" dirty="0" smtClean="0">
                <a:solidFill>
                  <a:srgbClr val="003399"/>
                </a:solidFill>
                <a:latin typeface="楷体" pitchFamily="49" charset="-122"/>
                <a:ea typeface="楷体" pitchFamily="49" charset="-122"/>
              </a:rPr>
              <a:t>如</a:t>
            </a:r>
            <a:r>
              <a:rPr lang="zh-CN" altLang="en-US" sz="2400" dirty="0">
                <a:solidFill>
                  <a:srgbClr val="003399"/>
                </a:solidFill>
                <a:latin typeface="楷体" pitchFamily="49" charset="-122"/>
                <a:ea typeface="楷体" pitchFamily="49" charset="-122"/>
              </a:rPr>
              <a:t>：</a:t>
            </a:r>
            <a:r>
              <a:rPr lang="zh-CN" altLang="en-US" sz="2400" dirty="0" smtClean="0">
                <a:solidFill>
                  <a:srgbClr val="003399"/>
                </a:solidFill>
                <a:latin typeface="楷体" pitchFamily="49" charset="-122"/>
                <a:ea typeface="楷体" pitchFamily="49" charset="-122"/>
              </a:rPr>
              <a:t>主动</a:t>
            </a:r>
            <a:r>
              <a:rPr lang="zh-CN" altLang="en-US" sz="2400" dirty="0">
                <a:solidFill>
                  <a:srgbClr val="003399"/>
                </a:solidFill>
                <a:latin typeface="楷体" pitchFamily="49" charset="-122"/>
                <a:ea typeface="楷体" pitchFamily="49" charset="-122"/>
              </a:rPr>
              <a:t>和父母</a:t>
            </a:r>
            <a:r>
              <a:rPr lang="zh-CN" altLang="en-US" sz="2400" dirty="0" smtClean="0">
                <a:solidFill>
                  <a:srgbClr val="FF0000"/>
                </a:solidFill>
                <a:latin typeface="楷体" pitchFamily="49" charset="-122"/>
                <a:ea typeface="楷体" pitchFamily="49" charset="-122"/>
              </a:rPr>
              <a:t>沟通</a:t>
            </a:r>
            <a:r>
              <a:rPr lang="zh-CN" altLang="en-US" sz="2400" dirty="0">
                <a:solidFill>
                  <a:srgbClr val="003399"/>
                </a:solidFill>
                <a:latin typeface="楷体" pitchFamily="49" charset="-122"/>
                <a:ea typeface="楷体" pitchFamily="49" charset="-122"/>
              </a:rPr>
              <a:t>。</a:t>
            </a:r>
            <a:endParaRPr lang="en-US" altLang="zh-CN" sz="2400" dirty="0">
              <a:solidFill>
                <a:srgbClr val="003399"/>
              </a:solidFill>
              <a:latin typeface="楷体" pitchFamily="49" charset="-122"/>
              <a:ea typeface="楷体" pitchFamily="49" charset="-122"/>
            </a:endParaRPr>
          </a:p>
          <a:p>
            <a:pPr marL="342900" indent="-342900">
              <a:lnSpc>
                <a:spcPct val="150000"/>
              </a:lnSpc>
              <a:buFont typeface="Wingdings" panose="05000000000000000000" pitchFamily="2" charset="2"/>
              <a:buChar char="ü"/>
            </a:pPr>
            <a:r>
              <a:rPr lang="zh-CN" altLang="en-US" sz="2400" dirty="0" smtClean="0">
                <a:solidFill>
                  <a:srgbClr val="003399"/>
                </a:solidFill>
                <a:latin typeface="楷体" pitchFamily="49" charset="-122"/>
                <a:ea typeface="楷体" pitchFamily="49" charset="-122"/>
              </a:rPr>
              <a:t>用</a:t>
            </a:r>
            <a:r>
              <a:rPr lang="zh-CN" altLang="en-US" sz="2400" dirty="0">
                <a:solidFill>
                  <a:srgbClr val="FF0000"/>
                </a:solidFill>
                <a:latin typeface="楷体" pitchFamily="49" charset="-122"/>
                <a:ea typeface="楷体" pitchFamily="49" charset="-122"/>
              </a:rPr>
              <a:t>他们能接受</a:t>
            </a:r>
            <a:r>
              <a:rPr lang="zh-CN" altLang="en-US" sz="2400" dirty="0">
                <a:solidFill>
                  <a:srgbClr val="003399"/>
                </a:solidFill>
                <a:latin typeface="楷体" pitchFamily="49" charset="-122"/>
                <a:ea typeface="楷体" pitchFamily="49" charset="-122"/>
              </a:rPr>
              <a:t>的方式表达我们的</a:t>
            </a:r>
            <a:r>
              <a:rPr lang="zh-CN" altLang="en-US" sz="2400" dirty="0" smtClean="0">
                <a:solidFill>
                  <a:srgbClr val="003399"/>
                </a:solidFill>
                <a:latin typeface="楷体" pitchFamily="49" charset="-122"/>
                <a:ea typeface="楷体" pitchFamily="49" charset="-122"/>
              </a:rPr>
              <a:t>爱</a:t>
            </a:r>
            <a:r>
              <a:rPr lang="zh-CN" altLang="en-US" sz="2400" dirty="0">
                <a:solidFill>
                  <a:srgbClr val="003399"/>
                </a:solidFill>
                <a:latin typeface="楷体" pitchFamily="49" charset="-122"/>
                <a:ea typeface="楷体" pitchFamily="49" charset="-122"/>
              </a:rPr>
              <a:t>，</a:t>
            </a:r>
            <a:r>
              <a:rPr lang="zh-CN" altLang="en-US" sz="2400" dirty="0" smtClean="0">
                <a:solidFill>
                  <a:srgbClr val="003399"/>
                </a:solidFill>
                <a:latin typeface="楷体" pitchFamily="49" charset="-122"/>
                <a:ea typeface="楷体" pitchFamily="49" charset="-122"/>
              </a:rPr>
              <a:t>如</a:t>
            </a:r>
            <a:r>
              <a:rPr lang="zh-CN" altLang="en-US" sz="2400" dirty="0">
                <a:solidFill>
                  <a:srgbClr val="003399"/>
                </a:solidFill>
                <a:latin typeface="楷体" pitchFamily="49" charset="-122"/>
                <a:ea typeface="楷体" pitchFamily="49" charset="-122"/>
              </a:rPr>
              <a:t>：学会换位</a:t>
            </a:r>
            <a:r>
              <a:rPr lang="zh-CN" altLang="en-US" sz="2400" dirty="0" smtClean="0">
                <a:solidFill>
                  <a:srgbClr val="003399"/>
                </a:solidFill>
                <a:latin typeface="楷体" pitchFamily="49" charset="-122"/>
                <a:ea typeface="楷体" pitchFamily="49" charset="-122"/>
              </a:rPr>
              <a:t>思考。</a:t>
            </a:r>
            <a:endParaRPr lang="zh-CN" altLang="en-US" sz="2400" dirty="0">
              <a:solidFill>
                <a:srgbClr val="003399"/>
              </a:solidFill>
              <a:latin typeface="楷体" pitchFamily="49" charset="-122"/>
              <a:ea typeface="楷体" pitchFamily="49" charset="-122"/>
            </a:endParaRPr>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横卷形 3"/>
          <p:cNvSpPr>
            <a:spLocks noChangeArrowheads="1"/>
          </p:cNvSpPr>
          <p:nvPr/>
        </p:nvSpPr>
        <p:spPr bwMode="auto">
          <a:xfrm>
            <a:off x="395288" y="2"/>
            <a:ext cx="7993135" cy="1008063"/>
          </a:xfrm>
          <a:prstGeom prst="horizontalScroll">
            <a:avLst>
              <a:gd name="adj" fmla="val 12500"/>
            </a:avLst>
          </a:prstGeom>
          <a:solidFill>
            <a:srgbClr val="FFCCFF"/>
          </a:solidFill>
          <a:ln>
            <a:noFill/>
          </a:ln>
          <a:effectLst>
            <a:outerShdw blurRad="57150" dist="19050" dir="5400000" algn="ctr" rotWithShape="0">
              <a:srgbClr val="000000">
                <a:alpha val="62999"/>
              </a:srgbClr>
            </a:outerShdw>
          </a:effectLst>
          <a:extLst>
            <a:ext uri="{91240B29-F687-4F45-9708-019B960494DF}">
              <a14:hiddenLine xmlns:a14="http://schemas.microsoft.com/office/drawing/2010/main" w="9525">
                <a:solidFill>
                  <a:srgbClr val="000000"/>
                </a:solidFill>
                <a:round/>
              </a14:hiddenLine>
            </a:ext>
          </a:extLst>
        </p:spPr>
        <p:txBody>
          <a:bodyPr lIns="91388" tIns="45694" rIns="91388" bIns="45694" anchor="ctr"/>
          <a:lstStyle/>
          <a:p>
            <a:pPr algn="ctr" defTabSz="913765">
              <a:defRPr/>
            </a:pPr>
            <a:endParaRPr lang="zh-CN" altLang="en-US" kern="0">
              <a:solidFill>
                <a:sysClr val="window" lastClr="FFFFFF"/>
              </a:solidFill>
              <a:latin typeface="Arial" panose="020B0604020202020204"/>
              <a:ea typeface="微软雅黑" panose="020B0503020204020204" pitchFamily="34" charset="-122"/>
              <a:sym typeface="+mn-ea"/>
            </a:endParaRPr>
          </a:p>
        </p:txBody>
      </p:sp>
      <p:sp>
        <p:nvSpPr>
          <p:cNvPr id="5" name="Text Box 6"/>
          <p:cNvSpPr txBox="1">
            <a:spLocks noChangeArrowheads="1"/>
          </p:cNvSpPr>
          <p:nvPr/>
        </p:nvSpPr>
        <p:spPr bwMode="auto">
          <a:xfrm>
            <a:off x="395304" y="188940"/>
            <a:ext cx="7849104" cy="523168"/>
          </a:xfrm>
          <a:prstGeom prst="rect">
            <a:avLst/>
          </a:prstGeom>
          <a:solidFill>
            <a:srgbClr val="FFCCFF"/>
          </a:solidFill>
          <a:ln w="9525">
            <a:solidFill>
              <a:sysClr val="window" lastClr="FFFFFF"/>
            </a:solidFill>
            <a:miter lim="800000"/>
          </a:ln>
        </p:spPr>
        <p:txBody>
          <a:bodyPr wrap="square" lIns="91388" tIns="45694" rIns="91388" bIns="4569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eaLnBrk="1" hangingPunct="1">
              <a:spcBef>
                <a:spcPct val="50000"/>
              </a:spcBef>
            </a:pPr>
            <a:r>
              <a:rPr lang="en-US" altLang="zh-CN" sz="2800" b="1" kern="0" dirty="0" smtClean="0">
                <a:solidFill>
                  <a:srgbClr val="FF0000"/>
                </a:solidFill>
                <a:latin typeface="黑体" panose="02010609060101010101" pitchFamily="49" charset="-122"/>
                <a:ea typeface="黑体" panose="02010609060101010101" pitchFamily="49" charset="-122"/>
              </a:rPr>
              <a:t>【</a:t>
            </a:r>
            <a:r>
              <a:rPr lang="zh-CN" altLang="en-US" sz="2800" b="1" kern="0" dirty="0" smtClean="0">
                <a:solidFill>
                  <a:srgbClr val="FF0000"/>
                </a:solidFill>
                <a:latin typeface="黑体" panose="02010609060101010101" pitchFamily="49" charset="-122"/>
                <a:ea typeface="黑体" panose="02010609060101010101" pitchFamily="49" charset="-122"/>
              </a:rPr>
              <a:t>我来支招</a:t>
            </a:r>
            <a:r>
              <a:rPr lang="en-US" altLang="zh-CN" sz="2800" b="1" kern="0" dirty="0" smtClean="0">
                <a:solidFill>
                  <a:srgbClr val="FF0000"/>
                </a:solidFill>
                <a:latin typeface="黑体" panose="02010609060101010101" pitchFamily="49" charset="-122"/>
                <a:ea typeface="黑体" panose="02010609060101010101" pitchFamily="49" charset="-122"/>
              </a:rPr>
              <a:t>】</a:t>
            </a:r>
            <a:r>
              <a:rPr lang="zh-CN" altLang="en-US" sz="2800" kern="0" dirty="0">
                <a:solidFill>
                  <a:srgbClr val="3333CC"/>
                </a:solidFill>
                <a:latin typeface="黑体" panose="02010609060101010101" pitchFamily="49" charset="-122"/>
                <a:ea typeface="黑体" panose="02010609060101010101" pitchFamily="49" charset="-122"/>
              </a:rPr>
              <a:t>讨论：怎样才能让亲子</a:t>
            </a:r>
            <a:r>
              <a:rPr lang="zh-CN" altLang="en-US" sz="2800" kern="0" dirty="0">
                <a:solidFill>
                  <a:srgbClr val="FF0000"/>
                </a:solidFill>
                <a:latin typeface="黑体" panose="02010609060101010101" pitchFamily="49" charset="-122"/>
                <a:ea typeface="黑体" panose="02010609060101010101" pitchFamily="49" charset="-122"/>
              </a:rPr>
              <a:t>沟通</a:t>
            </a:r>
            <a:r>
              <a:rPr lang="zh-CN" altLang="en-US" sz="2800" kern="0" dirty="0">
                <a:solidFill>
                  <a:srgbClr val="3333CC"/>
                </a:solidFill>
                <a:latin typeface="黑体" panose="02010609060101010101" pitchFamily="49" charset="-122"/>
                <a:ea typeface="黑体" panose="02010609060101010101" pitchFamily="49" charset="-122"/>
              </a:rPr>
              <a:t>更</a:t>
            </a:r>
            <a:r>
              <a:rPr lang="zh-CN" altLang="en-US" sz="2800" kern="0" dirty="0" smtClean="0">
                <a:solidFill>
                  <a:srgbClr val="3333CC"/>
                </a:solidFill>
                <a:latin typeface="黑体" panose="02010609060101010101" pitchFamily="49" charset="-122"/>
                <a:ea typeface="黑体" panose="02010609060101010101" pitchFamily="49" charset="-122"/>
              </a:rPr>
              <a:t>顺畅？</a:t>
            </a:r>
            <a:endParaRPr lang="zh-CN" altLang="en-US" sz="2800" kern="0" dirty="0">
              <a:solidFill>
                <a:srgbClr val="3333CC"/>
              </a:solidFill>
              <a:latin typeface="黑体" panose="02010609060101010101" pitchFamily="49" charset="-122"/>
              <a:ea typeface="黑体" panose="02010609060101010101" pitchFamily="49" charset="-122"/>
            </a:endParaRPr>
          </a:p>
        </p:txBody>
      </p:sp>
      <p:sp>
        <p:nvSpPr>
          <p:cNvPr id="6" name="Text Box 4"/>
          <p:cNvSpPr>
            <a:spLocks noChangeArrowheads="1"/>
          </p:cNvSpPr>
          <p:nvPr/>
        </p:nvSpPr>
        <p:spPr bwMode="auto">
          <a:xfrm>
            <a:off x="179512" y="1008064"/>
            <a:ext cx="8964488" cy="4024874"/>
          </a:xfrm>
          <a:prstGeom prst="roundRect">
            <a:avLst>
              <a:gd name="adj" fmla="val 16667"/>
            </a:avLst>
          </a:prstGeom>
          <a:solidFill>
            <a:srgbClr val="FFFFFF"/>
          </a:solidFill>
          <a:ln w="6350" algn="ctr">
            <a:solidFill>
              <a:srgbClr val="70AD47"/>
            </a:solidFill>
            <a:miter lim="800000"/>
          </a:ln>
        </p:spPr>
        <p:txBody>
          <a:bodyPr wrap="square" lIns="91388" tIns="45694" rIns="91388" bIns="45694">
            <a:spAutoFit/>
          </a:bodyPr>
          <a:lstStyle/>
          <a:p>
            <a:pPr>
              <a:lnSpc>
                <a:spcPct val="120000"/>
              </a:lnSpc>
            </a:pPr>
            <a:r>
              <a:rPr lang="en-US" altLang="zh-CN" sz="2400" dirty="0">
                <a:solidFill>
                  <a:srgbClr val="0000FF"/>
                </a:solidFill>
                <a:latin typeface="楷体" pitchFamily="49" charset="-122"/>
                <a:ea typeface="楷体" pitchFamily="49" charset="-122"/>
                <a:sym typeface="+mn-ea"/>
              </a:rPr>
              <a:t>1.</a:t>
            </a:r>
            <a:r>
              <a:rPr lang="zh-CN" altLang="en-US" sz="2400" dirty="0">
                <a:solidFill>
                  <a:srgbClr val="0000FF"/>
                </a:solidFill>
                <a:latin typeface="楷体" pitchFamily="49" charset="-122"/>
                <a:ea typeface="楷体" pitchFamily="49" charset="-122"/>
                <a:sym typeface="+mn-ea"/>
              </a:rPr>
              <a:t>周末放假，你正在电脑上玩</a:t>
            </a:r>
            <a:r>
              <a:rPr lang="zh-CN" altLang="en-US" sz="2400" dirty="0" smtClean="0">
                <a:solidFill>
                  <a:srgbClr val="0000FF"/>
                </a:solidFill>
                <a:latin typeface="楷体" pitchFamily="49" charset="-122"/>
                <a:ea typeface="楷体" pitchFamily="49" charset="-122"/>
                <a:sym typeface="+mn-ea"/>
              </a:rPr>
              <a:t>游戏，处于</a:t>
            </a:r>
            <a:r>
              <a:rPr lang="zh-CN" altLang="en-US" sz="2400" dirty="0">
                <a:solidFill>
                  <a:srgbClr val="0000FF"/>
                </a:solidFill>
                <a:latin typeface="楷体" pitchFamily="49" charset="-122"/>
                <a:ea typeface="楷体" pitchFamily="49" charset="-122"/>
                <a:sym typeface="+mn-ea"/>
              </a:rPr>
              <a:t>关键时刻，父母回来</a:t>
            </a:r>
            <a:r>
              <a:rPr lang="zh-CN" altLang="en-US" sz="2400" dirty="0" smtClean="0">
                <a:solidFill>
                  <a:srgbClr val="0000FF"/>
                </a:solidFill>
                <a:latin typeface="楷体" pitchFamily="49" charset="-122"/>
                <a:ea typeface="楷体" pitchFamily="49" charset="-122"/>
                <a:sym typeface="+mn-ea"/>
              </a:rPr>
              <a:t>了，立刻</a:t>
            </a:r>
            <a:r>
              <a:rPr lang="zh-CN" altLang="en-US" sz="2400" dirty="0">
                <a:solidFill>
                  <a:srgbClr val="0000FF"/>
                </a:solidFill>
                <a:latin typeface="楷体" pitchFamily="49" charset="-122"/>
                <a:ea typeface="楷体" pitchFamily="49" charset="-122"/>
                <a:sym typeface="+mn-ea"/>
              </a:rPr>
              <a:t>将你电脑关掉，你该怎么办？</a:t>
            </a:r>
          </a:p>
          <a:p>
            <a:pPr>
              <a:lnSpc>
                <a:spcPct val="120000"/>
              </a:lnSpc>
            </a:pPr>
            <a:r>
              <a:rPr lang="en-US" altLang="zh-CN" sz="2400" b="1" dirty="0">
                <a:latin typeface="楷体" pitchFamily="49" charset="-122"/>
                <a:ea typeface="楷体" pitchFamily="49" charset="-122"/>
                <a:sym typeface="+mn-ea"/>
              </a:rPr>
              <a:t>2.</a:t>
            </a:r>
            <a:r>
              <a:rPr lang="zh-CN" altLang="en-US" sz="2400" b="1" dirty="0">
                <a:latin typeface="楷体" pitchFamily="49" charset="-122"/>
                <a:ea typeface="楷体" pitchFamily="49" charset="-122"/>
                <a:sym typeface="+mn-ea"/>
              </a:rPr>
              <a:t>父母经常偷偷潜入你的房间，翻你的书包、口袋，看你的日记、聊天记录</a:t>
            </a:r>
            <a:r>
              <a:rPr lang="zh-CN" altLang="en-US" sz="2400" b="1" dirty="0" smtClean="0">
                <a:latin typeface="楷体" pitchFamily="49" charset="-122"/>
                <a:ea typeface="楷体" pitchFamily="49" charset="-122"/>
                <a:sym typeface="+mn-ea"/>
              </a:rPr>
              <a:t>等，你</a:t>
            </a:r>
            <a:r>
              <a:rPr lang="zh-CN" altLang="en-US" sz="2400" b="1" dirty="0" smtClean="0">
                <a:latin typeface="楷体" pitchFamily="49" charset="-122"/>
                <a:ea typeface="楷体" pitchFamily="49" charset="-122"/>
                <a:sym typeface="+mn-ea"/>
              </a:rPr>
              <a:t>会怎么办？</a:t>
            </a:r>
            <a:endParaRPr lang="zh-CN" altLang="en-US" sz="2400" b="1" dirty="0">
              <a:latin typeface="楷体" pitchFamily="49" charset="-122"/>
              <a:ea typeface="楷体" pitchFamily="49" charset="-122"/>
              <a:sym typeface="+mn-ea"/>
            </a:endParaRPr>
          </a:p>
          <a:p>
            <a:pPr>
              <a:lnSpc>
                <a:spcPct val="120000"/>
              </a:lnSpc>
            </a:pPr>
            <a:r>
              <a:rPr lang="en-US" altLang="zh-CN" sz="2400" dirty="0">
                <a:solidFill>
                  <a:srgbClr val="0000FF"/>
                </a:solidFill>
                <a:latin typeface="楷体" pitchFamily="49" charset="-122"/>
                <a:ea typeface="楷体" pitchFamily="49" charset="-122"/>
                <a:sym typeface="+mn-ea"/>
              </a:rPr>
              <a:t>3.</a:t>
            </a:r>
            <a:r>
              <a:rPr lang="zh-CN" altLang="en-US" sz="2400" dirty="0">
                <a:solidFill>
                  <a:srgbClr val="0000FF"/>
                </a:solidFill>
                <a:latin typeface="楷体" pitchFamily="49" charset="-122"/>
                <a:ea typeface="楷体" pitchFamily="49" charset="-122"/>
                <a:sym typeface="+mn-ea"/>
              </a:rPr>
              <a:t>你不喜欢父母有事没事就去找老师交谈，但父母又经常这样做，你该怎么办？</a:t>
            </a:r>
          </a:p>
          <a:p>
            <a:pPr>
              <a:lnSpc>
                <a:spcPct val="120000"/>
              </a:lnSpc>
            </a:pPr>
            <a:r>
              <a:rPr lang="en-US" altLang="zh-CN" sz="2400" b="1" dirty="0">
                <a:latin typeface="楷体" pitchFamily="49" charset="-122"/>
                <a:ea typeface="楷体" pitchFamily="49" charset="-122"/>
                <a:sym typeface="+mn-ea"/>
              </a:rPr>
              <a:t>4</a:t>
            </a:r>
            <a:r>
              <a:rPr lang="en-US" altLang="zh-CN" sz="2400" b="1" dirty="0" smtClean="0">
                <a:latin typeface="楷体" pitchFamily="49" charset="-122"/>
                <a:ea typeface="楷体" pitchFamily="49" charset="-122"/>
                <a:sym typeface="+mn-ea"/>
              </a:rPr>
              <a:t>.</a:t>
            </a:r>
            <a:r>
              <a:rPr lang="zh-CN" altLang="en-US" sz="2400" b="1" dirty="0" smtClean="0">
                <a:latin typeface="楷体" pitchFamily="49" charset="-122"/>
                <a:ea typeface="楷体" pitchFamily="49" charset="-122"/>
                <a:sym typeface="+mn-ea"/>
              </a:rPr>
              <a:t>面对</a:t>
            </a:r>
            <a:r>
              <a:rPr lang="zh-CN" altLang="en-US" sz="2400" b="1" dirty="0">
                <a:latin typeface="楷体" pitchFamily="49" charset="-122"/>
                <a:ea typeface="楷体" pitchFamily="49" charset="-122"/>
                <a:sym typeface="+mn-ea"/>
              </a:rPr>
              <a:t>唠叨型的父母，你怎样应对？</a:t>
            </a:r>
          </a:p>
          <a:p>
            <a:pPr>
              <a:lnSpc>
                <a:spcPct val="120000"/>
              </a:lnSpc>
            </a:pPr>
            <a:r>
              <a:rPr lang="en-US" altLang="zh-CN" sz="2400" dirty="0">
                <a:solidFill>
                  <a:srgbClr val="0000FF"/>
                </a:solidFill>
                <a:latin typeface="楷体" pitchFamily="49" charset="-122"/>
                <a:ea typeface="楷体" pitchFamily="49" charset="-122"/>
                <a:sym typeface="+mn-ea"/>
              </a:rPr>
              <a:t>5.</a:t>
            </a:r>
            <a:r>
              <a:rPr lang="zh-CN" altLang="en-US" sz="2400" b="1" dirty="0">
                <a:solidFill>
                  <a:srgbClr val="0000FF"/>
                </a:solidFill>
                <a:latin typeface="楷体" pitchFamily="49" charset="-122"/>
                <a:ea typeface="楷体" pitchFamily="49" charset="-122"/>
              </a:rPr>
              <a:t>父母不喜欢那么多同学打电话给你或到你家玩，你该怎么办？</a:t>
            </a:r>
            <a:endParaRPr lang="en-US" altLang="zh-CN" sz="2400" b="1" dirty="0">
              <a:solidFill>
                <a:srgbClr val="0000FF"/>
              </a:solidFill>
              <a:latin typeface="楷体" pitchFamily="49" charset="-122"/>
              <a:ea typeface="楷体"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title"/>
          </p:nvPr>
        </p:nvSpPr>
        <p:spPr bwMode="auto">
          <a:xfrm>
            <a:off x="2138" y="223186"/>
            <a:ext cx="2625646" cy="457046"/>
          </a:xfrm>
          <a:prstGeom prst="rect">
            <a:avLst/>
          </a:prstGeom>
          <a:noFill/>
          <a:ln>
            <a:noFill/>
          </a:ln>
          <a:extLst/>
        </p:spPr>
        <p:txBody>
          <a:bodyPr wrap="squar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r>
              <a:rPr lang="zh-CN" altLang="en-US" sz="2800" b="1" dirty="0">
                <a:solidFill>
                  <a:srgbClr val="FF0000"/>
                </a:solidFill>
                <a:latin typeface="黑体" pitchFamily="49" charset="-122"/>
                <a:ea typeface="黑体" pitchFamily="49" charset="-122"/>
              </a:rPr>
              <a:t>我 来 支 招</a:t>
            </a:r>
          </a:p>
        </p:txBody>
      </p:sp>
      <p:sp>
        <p:nvSpPr>
          <p:cNvPr id="5" name="Text Box 2"/>
          <p:cNvSpPr txBox="1">
            <a:spLocks noGrp="1" noChangeArrowheads="1"/>
          </p:cNvSpPr>
          <p:nvPr>
            <p:ph idx="1"/>
          </p:nvPr>
        </p:nvSpPr>
        <p:spPr bwMode="auto">
          <a:xfrm>
            <a:off x="2915816" y="863844"/>
            <a:ext cx="5688632"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indent="0">
              <a:spcBef>
                <a:spcPct val="50000"/>
              </a:spcBef>
              <a:buNone/>
            </a:pPr>
            <a:r>
              <a:rPr kumimoji="1" lang="zh-CN" altLang="en-US" sz="2800" b="1" dirty="0">
                <a:solidFill>
                  <a:srgbClr val="CC0066"/>
                </a:solidFill>
                <a:latin typeface="黑体" panose="02010609060101010101" pitchFamily="49" charset="-122"/>
                <a:ea typeface="黑体" panose="02010609060101010101" pitchFamily="49" charset="-122"/>
              </a:rPr>
              <a:t>与父母沟通的技巧</a:t>
            </a:r>
          </a:p>
        </p:txBody>
      </p:sp>
      <p:sp>
        <p:nvSpPr>
          <p:cNvPr id="6" name="Text Box 3"/>
          <p:cNvSpPr txBox="1">
            <a:spLocks noChangeArrowheads="1"/>
          </p:cNvSpPr>
          <p:nvPr/>
        </p:nvSpPr>
        <p:spPr bwMode="auto">
          <a:xfrm>
            <a:off x="2519264" y="1563638"/>
            <a:ext cx="6624736" cy="286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nSpc>
                <a:spcPct val="150000"/>
              </a:lnSpc>
            </a:pPr>
            <a:r>
              <a:rPr kumimoji="1" lang="zh-CN" altLang="en-US" sz="2400" b="1" dirty="0">
                <a:solidFill>
                  <a:srgbClr val="990033"/>
                </a:solidFill>
                <a:latin typeface="楷体" pitchFamily="49" charset="-122"/>
                <a:ea typeface="楷体" pitchFamily="49" charset="-122"/>
              </a:rPr>
              <a:t>关注事实，</a:t>
            </a:r>
            <a:r>
              <a:rPr kumimoji="1" lang="zh-CN" altLang="en-US" sz="2400" b="1" dirty="0">
                <a:solidFill>
                  <a:srgbClr val="000099"/>
                </a:solidFill>
                <a:latin typeface="楷体" pitchFamily="49" charset="-122"/>
                <a:ea typeface="楷体" pitchFamily="49" charset="-122"/>
              </a:rPr>
              <a:t>沟通之中得</a:t>
            </a:r>
            <a:r>
              <a:rPr kumimoji="1" lang="zh-CN" altLang="en-US" sz="2400" b="1" dirty="0" smtClean="0">
                <a:solidFill>
                  <a:srgbClr val="000099"/>
                </a:solidFill>
                <a:latin typeface="楷体" pitchFamily="49" charset="-122"/>
                <a:ea typeface="楷体" pitchFamily="49" charset="-122"/>
              </a:rPr>
              <a:t>理解。</a:t>
            </a:r>
            <a:endParaRPr kumimoji="1" lang="zh-CN" altLang="en-US" sz="2400" b="1" dirty="0">
              <a:solidFill>
                <a:srgbClr val="000099"/>
              </a:solidFill>
              <a:latin typeface="楷体" pitchFamily="49" charset="-122"/>
              <a:ea typeface="楷体" pitchFamily="49" charset="-122"/>
            </a:endParaRPr>
          </a:p>
          <a:p>
            <a:pPr>
              <a:lnSpc>
                <a:spcPct val="150000"/>
              </a:lnSpc>
            </a:pPr>
            <a:r>
              <a:rPr kumimoji="1" lang="zh-CN" altLang="en-US" sz="2400" b="1" dirty="0">
                <a:solidFill>
                  <a:srgbClr val="990033"/>
                </a:solidFill>
                <a:latin typeface="楷体" pitchFamily="49" charset="-122"/>
                <a:ea typeface="楷体" pitchFamily="49" charset="-122"/>
              </a:rPr>
              <a:t>把握时机，</a:t>
            </a:r>
            <a:r>
              <a:rPr kumimoji="1" lang="zh-CN" altLang="en-US" sz="2400" b="1" dirty="0">
                <a:solidFill>
                  <a:srgbClr val="000099"/>
                </a:solidFill>
                <a:latin typeface="楷体" pitchFamily="49" charset="-122"/>
                <a:ea typeface="楷体" pitchFamily="49" charset="-122"/>
              </a:rPr>
              <a:t>沟通起来更</a:t>
            </a:r>
            <a:r>
              <a:rPr kumimoji="1" lang="zh-CN" altLang="en-US" sz="2400" b="1" dirty="0" smtClean="0">
                <a:solidFill>
                  <a:srgbClr val="000099"/>
                </a:solidFill>
                <a:latin typeface="楷体" pitchFamily="49" charset="-122"/>
                <a:ea typeface="楷体" pitchFamily="49" charset="-122"/>
              </a:rPr>
              <a:t>容易。</a:t>
            </a:r>
            <a:endParaRPr kumimoji="1" lang="zh-CN" altLang="en-US" sz="2400" b="1" dirty="0">
              <a:solidFill>
                <a:srgbClr val="000099"/>
              </a:solidFill>
              <a:latin typeface="楷体" pitchFamily="49" charset="-122"/>
              <a:ea typeface="楷体" pitchFamily="49" charset="-122"/>
            </a:endParaRPr>
          </a:p>
          <a:p>
            <a:pPr>
              <a:lnSpc>
                <a:spcPct val="150000"/>
              </a:lnSpc>
            </a:pPr>
            <a:r>
              <a:rPr kumimoji="1" lang="zh-CN" altLang="en-US" sz="2400" b="1" dirty="0">
                <a:solidFill>
                  <a:srgbClr val="990033"/>
                </a:solidFill>
                <a:latin typeface="楷体" pitchFamily="49" charset="-122"/>
                <a:ea typeface="楷体" pitchFamily="49" charset="-122"/>
              </a:rPr>
              <a:t>留意态度，</a:t>
            </a:r>
            <a:r>
              <a:rPr kumimoji="1" lang="zh-CN" altLang="en-US" sz="2400" b="1" dirty="0">
                <a:solidFill>
                  <a:srgbClr val="000099"/>
                </a:solidFill>
                <a:latin typeface="楷体" pitchFamily="49" charset="-122"/>
                <a:ea typeface="楷体" pitchFamily="49" charset="-122"/>
              </a:rPr>
              <a:t>有效沟通不可</a:t>
            </a:r>
            <a:r>
              <a:rPr kumimoji="1" lang="zh-CN" altLang="en-US" sz="2400" b="1" dirty="0" smtClean="0">
                <a:solidFill>
                  <a:srgbClr val="000099"/>
                </a:solidFill>
                <a:latin typeface="楷体" pitchFamily="49" charset="-122"/>
                <a:ea typeface="楷体" pitchFamily="49" charset="-122"/>
              </a:rPr>
              <a:t>少。</a:t>
            </a:r>
            <a:endParaRPr kumimoji="1" lang="zh-CN" altLang="en-US" sz="2400" b="1" dirty="0">
              <a:solidFill>
                <a:srgbClr val="000099"/>
              </a:solidFill>
              <a:latin typeface="楷体" pitchFamily="49" charset="-122"/>
              <a:ea typeface="楷体" pitchFamily="49" charset="-122"/>
            </a:endParaRPr>
          </a:p>
          <a:p>
            <a:pPr>
              <a:lnSpc>
                <a:spcPct val="150000"/>
              </a:lnSpc>
            </a:pPr>
            <a:r>
              <a:rPr kumimoji="1" lang="zh-CN" altLang="en-US" sz="2400" b="1" dirty="0">
                <a:solidFill>
                  <a:srgbClr val="990033"/>
                </a:solidFill>
                <a:latin typeface="楷体" pitchFamily="49" charset="-122"/>
                <a:ea typeface="楷体" pitchFamily="49" charset="-122"/>
              </a:rPr>
              <a:t>选择方式，</a:t>
            </a:r>
            <a:r>
              <a:rPr kumimoji="1" lang="zh-CN" altLang="en-US" sz="2400" b="1" dirty="0">
                <a:solidFill>
                  <a:srgbClr val="000099"/>
                </a:solidFill>
                <a:latin typeface="楷体" pitchFamily="49" charset="-122"/>
                <a:ea typeface="楷体" pitchFamily="49" charset="-122"/>
              </a:rPr>
              <a:t>巧妙沟通是</a:t>
            </a:r>
            <a:r>
              <a:rPr kumimoji="1" lang="zh-CN" altLang="en-US" sz="2400" b="1" dirty="0" smtClean="0">
                <a:solidFill>
                  <a:srgbClr val="000099"/>
                </a:solidFill>
                <a:latin typeface="楷体" pitchFamily="49" charset="-122"/>
                <a:ea typeface="楷体" pitchFamily="49" charset="-122"/>
              </a:rPr>
              <a:t>关键。</a:t>
            </a:r>
            <a:endParaRPr kumimoji="1" lang="zh-CN" altLang="en-US" sz="2400" b="1" dirty="0">
              <a:solidFill>
                <a:srgbClr val="000099"/>
              </a:solidFill>
              <a:latin typeface="楷体" pitchFamily="49" charset="-122"/>
              <a:ea typeface="楷体" pitchFamily="49" charset="-122"/>
            </a:endParaRPr>
          </a:p>
          <a:p>
            <a:pPr>
              <a:lnSpc>
                <a:spcPct val="150000"/>
              </a:lnSpc>
            </a:pPr>
            <a:r>
              <a:rPr kumimoji="1" lang="zh-CN" altLang="en-US" sz="2400" b="1" dirty="0">
                <a:solidFill>
                  <a:srgbClr val="990033"/>
                </a:solidFill>
                <a:latin typeface="楷体" pitchFamily="49" charset="-122"/>
                <a:ea typeface="楷体" pitchFamily="49" charset="-122"/>
              </a:rPr>
              <a:t>考虑环境，</a:t>
            </a:r>
            <a:r>
              <a:rPr kumimoji="1" lang="zh-CN" altLang="en-US" sz="2400" b="1" dirty="0">
                <a:solidFill>
                  <a:srgbClr val="000099"/>
                </a:solidFill>
                <a:latin typeface="楷体" pitchFamily="49" charset="-122"/>
                <a:ea typeface="楷体" pitchFamily="49" charset="-122"/>
              </a:rPr>
              <a:t>沟通结果更</a:t>
            </a:r>
            <a:r>
              <a:rPr kumimoji="1" lang="zh-CN" altLang="en-US" sz="2400" b="1" dirty="0" smtClean="0">
                <a:solidFill>
                  <a:srgbClr val="000099"/>
                </a:solidFill>
                <a:latin typeface="楷体" pitchFamily="49" charset="-122"/>
                <a:ea typeface="楷体" pitchFamily="49" charset="-122"/>
              </a:rPr>
              <a:t>乐观。</a:t>
            </a:r>
            <a:endParaRPr kumimoji="1" lang="zh-CN" altLang="en-US" sz="2400" b="1" dirty="0">
              <a:solidFill>
                <a:srgbClr val="000099"/>
              </a:solidFill>
              <a:latin typeface="楷体" pitchFamily="49" charset="-122"/>
              <a:ea typeface="楷体"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流程图: 终止 9"/>
          <p:cNvSpPr/>
          <p:nvPr/>
        </p:nvSpPr>
        <p:spPr>
          <a:xfrm>
            <a:off x="2555776" y="274817"/>
            <a:ext cx="3828960" cy="711439"/>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pic>
        <p:nvPicPr>
          <p:cNvPr id="4"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40298"/>
            <a:ext cx="8496943" cy="3879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
          <p:cNvSpPr txBox="1">
            <a:spLocks noChangeArrowheads="1"/>
          </p:cNvSpPr>
          <p:nvPr/>
        </p:nvSpPr>
        <p:spPr bwMode="auto">
          <a:xfrm>
            <a:off x="1764956" y="1923678"/>
            <a:ext cx="615529"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1428" tIns="45714" rIns="91428" bIns="45714">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913765">
              <a:defRPr/>
            </a:pPr>
            <a:r>
              <a:rPr lang="zh-CN" altLang="en-US" sz="2800" kern="0" dirty="0" smtClean="0">
                <a:solidFill>
                  <a:srgbClr val="FF0000"/>
                </a:solidFill>
                <a:latin typeface="楷体" pitchFamily="49" charset="-122"/>
                <a:ea typeface="楷体" pitchFamily="49" charset="-122"/>
              </a:rPr>
              <a:t>爱的音信</a:t>
            </a:r>
            <a:endParaRPr lang="zh-CN" altLang="en-US" sz="2800" kern="0" dirty="0">
              <a:solidFill>
                <a:srgbClr val="FF0000"/>
              </a:solidFill>
              <a:latin typeface="楷体" pitchFamily="49" charset="-122"/>
              <a:ea typeface="楷体" pitchFamily="49" charset="-122"/>
            </a:endParaRPr>
          </a:p>
        </p:txBody>
      </p:sp>
      <p:sp>
        <p:nvSpPr>
          <p:cNvPr id="6" name="TextBox 1"/>
          <p:cNvSpPr txBox="1">
            <a:spLocks noChangeArrowheads="1"/>
          </p:cNvSpPr>
          <p:nvPr/>
        </p:nvSpPr>
        <p:spPr bwMode="auto">
          <a:xfrm>
            <a:off x="3203848" y="1308033"/>
            <a:ext cx="4536504" cy="346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indent="396000" defTabSz="913765">
              <a:lnSpc>
                <a:spcPct val="150000"/>
              </a:lnSpc>
              <a:defRPr/>
            </a:pPr>
            <a:r>
              <a:rPr lang="zh-CN" altLang="en-US" sz="2600" kern="0" dirty="0" smtClean="0">
                <a:solidFill>
                  <a:sysClr val="windowText" lastClr="000000"/>
                </a:solidFill>
                <a:latin typeface="楷体" pitchFamily="49" charset="-122"/>
                <a:ea typeface="楷体" pitchFamily="49" charset="-122"/>
              </a:rPr>
              <a:t> </a:t>
            </a:r>
            <a:r>
              <a:rPr lang="zh-CN" altLang="en-US" sz="2400" kern="0" dirty="0" smtClean="0">
                <a:solidFill>
                  <a:sysClr val="windowText" lastClr="000000"/>
                </a:solidFill>
                <a:latin typeface="楷体" pitchFamily="49" charset="-122"/>
                <a:ea typeface="楷体" pitchFamily="49" charset="-122"/>
              </a:rPr>
              <a:t>回忆</a:t>
            </a:r>
            <a:r>
              <a:rPr lang="zh-CN" altLang="en-US" sz="2400" kern="0" dirty="0">
                <a:solidFill>
                  <a:sysClr val="windowText" lastClr="000000"/>
                </a:solidFill>
                <a:latin typeface="楷体" pitchFamily="49" charset="-122"/>
                <a:ea typeface="楷体" pitchFamily="49" charset="-122"/>
              </a:rPr>
              <a:t>你与父母之前的一场矛盾冲突，结合今日所学，你对此事有什么新的看法和更好的化解办法？请以“爱要这样来表达</a:t>
            </a:r>
            <a:r>
              <a:rPr lang="zh-CN" altLang="en-US" sz="2400" kern="0" dirty="0" smtClean="0">
                <a:solidFill>
                  <a:sysClr val="windowText" lastClr="000000"/>
                </a:solidFill>
                <a:latin typeface="楷体" pitchFamily="49" charset="-122"/>
                <a:ea typeface="楷体" pitchFamily="49" charset="-122"/>
              </a:rPr>
              <a:t>”为主题，给父母写一封信。课后用</a:t>
            </a:r>
            <a:r>
              <a:rPr lang="zh-CN" altLang="en-US" sz="2400" kern="0" dirty="0">
                <a:solidFill>
                  <a:sysClr val="windowText" lastClr="000000"/>
                </a:solidFill>
                <a:latin typeface="楷体" pitchFamily="49" charset="-122"/>
                <a:ea typeface="楷体" pitchFamily="49" charset="-122"/>
              </a:rPr>
              <a:t>自己的方式</a:t>
            </a:r>
            <a:r>
              <a:rPr lang="zh-CN" altLang="en-US" sz="2400" kern="0" dirty="0" smtClean="0">
                <a:solidFill>
                  <a:sysClr val="windowText" lastClr="000000"/>
                </a:solidFill>
                <a:latin typeface="楷体" pitchFamily="49" charset="-122"/>
                <a:ea typeface="楷体" pitchFamily="49" charset="-122"/>
              </a:rPr>
              <a:t>表达对</a:t>
            </a:r>
            <a:r>
              <a:rPr lang="zh-CN" altLang="en-US" sz="2400" kern="0" dirty="0">
                <a:solidFill>
                  <a:sysClr val="windowText" lastClr="000000"/>
                </a:solidFill>
                <a:latin typeface="楷体" pitchFamily="49" charset="-122"/>
                <a:ea typeface="楷体" pitchFamily="49" charset="-122"/>
              </a:rPr>
              <a:t>父母的</a:t>
            </a:r>
            <a:r>
              <a:rPr lang="zh-CN" altLang="en-US" sz="2400" kern="0" dirty="0" smtClean="0">
                <a:solidFill>
                  <a:sysClr val="windowText" lastClr="000000"/>
                </a:solidFill>
                <a:latin typeface="楷体" pitchFamily="49" charset="-122"/>
                <a:ea typeface="楷体" pitchFamily="49" charset="-122"/>
              </a:rPr>
              <a:t>爱。</a:t>
            </a:r>
            <a:endParaRPr lang="zh-CN" altLang="en-US" sz="2400" kern="0" dirty="0">
              <a:solidFill>
                <a:sysClr val="windowText" lastClr="000000"/>
              </a:solidFill>
              <a:latin typeface="楷体" pitchFamily="49" charset="-122"/>
              <a:ea typeface="楷体" pitchFamily="49" charset="-122"/>
            </a:endParaRPr>
          </a:p>
        </p:txBody>
      </p:sp>
      <p:sp>
        <p:nvSpPr>
          <p:cNvPr id="9" name="TextBox 8"/>
          <p:cNvSpPr txBox="1"/>
          <p:nvPr/>
        </p:nvSpPr>
        <p:spPr>
          <a:xfrm>
            <a:off x="3155926" y="300926"/>
            <a:ext cx="2628659" cy="615493"/>
          </a:xfrm>
          <a:prstGeom prst="rect">
            <a:avLst/>
          </a:prstGeom>
          <a:noFill/>
        </p:spPr>
        <p:txBody>
          <a:bodyPr wrap="square" lIns="91380" tIns="45690" rIns="91380" bIns="4569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400" b="1" i="0" u="none" strike="noStrike" kern="0" cap="none" spc="0" normalizeH="0" baseline="0" noProof="0" dirty="0" smtClean="0">
                <a:ln>
                  <a:noFill/>
                </a:ln>
                <a:solidFill>
                  <a:srgbClr val="EEECE1"/>
                </a:solidFill>
                <a:effectLst/>
                <a:uLnTx/>
                <a:uFillTx/>
                <a:latin typeface="黑体" pitchFamily="49" charset="-122"/>
                <a:ea typeface="黑体" pitchFamily="49" charset="-122"/>
              </a:rPr>
              <a:t>小结作业</a:t>
            </a:r>
            <a:endParaRPr kumimoji="0" lang="zh-CN" altLang="en-US" sz="3400" b="1" i="0" u="none" strike="noStrike" kern="0" cap="none" spc="0" normalizeH="0" baseline="0" noProof="0" dirty="0">
              <a:ln>
                <a:noFill/>
              </a:ln>
              <a:solidFill>
                <a:srgbClr val="EEECE1"/>
              </a:solidFill>
              <a:effectLst/>
              <a:uLnTx/>
              <a:uFillTx/>
              <a:latin typeface="黑体" pitchFamily="49" charset="-122"/>
              <a:ea typeface="黑体"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38" presetClass="entr" presetSubtype="0" accel="50000" fill="hold" grpId="0" nodeType="withEffect">
                                  <p:stCondLst>
                                    <p:cond delay="0"/>
                                  </p:stCondLst>
                                  <p:iterate type="lt">
                                    <p:tmPct val="50000"/>
                                  </p:iterate>
                                  <p:childTnLst>
                                    <p:set>
                                      <p:cBhvr>
                                        <p:cTn id="16" dur="1" fill="hold">
                                          <p:stCondLst>
                                            <p:cond delay="0"/>
                                          </p:stCondLst>
                                        </p:cTn>
                                        <p:tgtEl>
                                          <p:spTgt spid="6"/>
                                        </p:tgtEl>
                                        <p:attrNameLst>
                                          <p:attrName>style.visibility</p:attrName>
                                        </p:attrNameLst>
                                      </p:cBhvr>
                                      <p:to>
                                        <p:strVal val="visible"/>
                                      </p:to>
                                    </p:set>
                                    <p:set>
                                      <p:cBhvr>
                                        <p:cTn id="17" dur="227" fill="hold">
                                          <p:stCondLst>
                                            <p:cond delay="0"/>
                                          </p:stCondLst>
                                        </p:cTn>
                                        <p:tgtEl>
                                          <p:spTgt spid="6"/>
                                        </p:tgtEl>
                                        <p:attrNameLst>
                                          <p:attrName>style.rotation</p:attrName>
                                        </p:attrNameLst>
                                      </p:cBhvr>
                                      <p:to>
                                        <p:strVal val="-45.0"/>
                                      </p:to>
                                    </p:set>
                                    <p:anim calcmode="lin" valueType="num">
                                      <p:cBhvr>
                                        <p:cTn id="18" dur="227" fill="hold">
                                          <p:stCondLst>
                                            <p:cond delay="227"/>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9" dur="227"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0" dur="78" decel="50000" autoRev="1" fill="hold">
                                          <p:stCondLst>
                                            <p:cond delay="227"/>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1" dur="68" fill="hold">
                                          <p:stCondLst>
                                            <p:cond delay="432"/>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流程图: 终止 26"/>
          <p:cNvSpPr/>
          <p:nvPr/>
        </p:nvSpPr>
        <p:spPr>
          <a:xfrm>
            <a:off x="2555776" y="274817"/>
            <a:ext cx="3828960" cy="711439"/>
          </a:xfrm>
          <a:prstGeom prst="flowChartTermina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0" rIns="91380" bIns="45690" rtlCol="0" anchor="ctr"/>
          <a:lstStyle/>
          <a:p>
            <a:pPr algn="ctr"/>
            <a:endParaRPr lang="zh-CN" altLang="en-US">
              <a:solidFill>
                <a:schemeClr val="bg2"/>
              </a:solidFill>
            </a:endParaRPr>
          </a:p>
        </p:txBody>
      </p:sp>
      <p:sp>
        <p:nvSpPr>
          <p:cNvPr id="27651" name="TextBox 5"/>
          <p:cNvSpPr txBox="1">
            <a:spLocks noChangeArrowheads="1"/>
          </p:cNvSpPr>
          <p:nvPr/>
        </p:nvSpPr>
        <p:spPr bwMode="auto">
          <a:xfrm>
            <a:off x="3393291" y="1610106"/>
            <a:ext cx="2643188"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dirty="0" smtClean="0">
                <a:solidFill>
                  <a:prstClr val="black"/>
                </a:solidFill>
              </a:rPr>
              <a:t> </a:t>
            </a:r>
            <a:r>
              <a:rPr lang="zh-CN" altLang="en-US" sz="2400" dirty="0">
                <a:solidFill>
                  <a:srgbClr val="003399"/>
                </a:solidFill>
                <a:latin typeface="楷体" pitchFamily="49" charset="-122"/>
                <a:ea typeface="楷体" pitchFamily="49" charset="-122"/>
              </a:rPr>
              <a:t>体味亲情之</a:t>
            </a:r>
            <a:r>
              <a:rPr lang="zh-CN" altLang="en-US" sz="2400" dirty="0">
                <a:solidFill>
                  <a:srgbClr val="FF3300"/>
                </a:solidFill>
                <a:latin typeface="楷体" pitchFamily="49" charset="-122"/>
                <a:ea typeface="楷体" pitchFamily="49" charset="-122"/>
              </a:rPr>
              <a:t>爱</a:t>
            </a:r>
          </a:p>
        </p:txBody>
      </p:sp>
      <p:sp>
        <p:nvSpPr>
          <p:cNvPr id="27652" name="TextBox 6"/>
          <p:cNvSpPr txBox="1">
            <a:spLocks noChangeArrowheads="1"/>
          </p:cNvSpPr>
          <p:nvPr/>
        </p:nvSpPr>
        <p:spPr bwMode="auto">
          <a:xfrm>
            <a:off x="1426377" y="1637567"/>
            <a:ext cx="1500188"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smtClean="0">
                <a:solidFill>
                  <a:srgbClr val="003399"/>
                </a:solidFill>
                <a:latin typeface="楷体" pitchFamily="49" charset="-122"/>
                <a:ea typeface="楷体" pitchFamily="49" charset="-122"/>
              </a:rPr>
              <a:t>割舍不断</a:t>
            </a:r>
          </a:p>
        </p:txBody>
      </p:sp>
      <p:sp>
        <p:nvSpPr>
          <p:cNvPr id="27653" name="TextBox 7"/>
          <p:cNvSpPr txBox="1">
            <a:spLocks noChangeArrowheads="1"/>
          </p:cNvSpPr>
          <p:nvPr/>
        </p:nvSpPr>
        <p:spPr bwMode="auto">
          <a:xfrm>
            <a:off x="6085470" y="1610106"/>
            <a:ext cx="2214563"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smtClean="0">
                <a:solidFill>
                  <a:srgbClr val="003399"/>
                </a:solidFill>
                <a:latin typeface="楷体" pitchFamily="49" charset="-122"/>
                <a:ea typeface="楷体" pitchFamily="49" charset="-122"/>
              </a:rPr>
              <a:t>表现各不相同</a:t>
            </a:r>
          </a:p>
        </p:txBody>
      </p:sp>
      <p:sp>
        <p:nvSpPr>
          <p:cNvPr id="27654" name="TextBox 8"/>
          <p:cNvSpPr txBox="1">
            <a:spLocks noChangeArrowheads="1"/>
          </p:cNvSpPr>
          <p:nvPr/>
        </p:nvSpPr>
        <p:spPr bwMode="auto">
          <a:xfrm>
            <a:off x="3750593" y="2561797"/>
            <a:ext cx="2214563"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a:solidFill>
                  <a:srgbClr val="FF3300"/>
                </a:solidFill>
                <a:latin typeface="楷体" pitchFamily="49" charset="-122"/>
                <a:ea typeface="楷体" pitchFamily="49" charset="-122"/>
              </a:rPr>
              <a:t>爱</a:t>
            </a:r>
            <a:r>
              <a:rPr lang="zh-CN" altLang="en-US" sz="2400" dirty="0">
                <a:solidFill>
                  <a:srgbClr val="003399"/>
                </a:solidFill>
                <a:latin typeface="楷体" pitchFamily="49" charset="-122"/>
                <a:ea typeface="楷体" pitchFamily="49" charset="-122"/>
              </a:rPr>
              <a:t>的碰撞</a:t>
            </a:r>
          </a:p>
        </p:txBody>
      </p:sp>
      <p:sp>
        <p:nvSpPr>
          <p:cNvPr id="27655" name="TextBox 9"/>
          <p:cNvSpPr txBox="1">
            <a:spLocks noChangeArrowheads="1"/>
          </p:cNvSpPr>
          <p:nvPr/>
        </p:nvSpPr>
        <p:spPr bwMode="auto">
          <a:xfrm>
            <a:off x="1143001" y="2625338"/>
            <a:ext cx="1500188" cy="346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en-US" altLang="zh-CN" smtClean="0">
                <a:solidFill>
                  <a:srgbClr val="003399"/>
                </a:solidFill>
                <a:latin typeface="微软雅黑" panose="020B0503020204020204" pitchFamily="34" charset="-122"/>
              </a:rPr>
              <a:t>  </a:t>
            </a:r>
            <a:endParaRPr lang="zh-CN" altLang="en-US" smtClean="0">
              <a:solidFill>
                <a:srgbClr val="003399"/>
              </a:solidFill>
              <a:latin typeface="微软雅黑" panose="020B0503020204020204" pitchFamily="34" charset="-122"/>
            </a:endParaRPr>
          </a:p>
        </p:txBody>
      </p:sp>
      <p:sp>
        <p:nvSpPr>
          <p:cNvPr id="27656" name="TextBox 10"/>
          <p:cNvSpPr txBox="1">
            <a:spLocks noChangeArrowheads="1"/>
          </p:cNvSpPr>
          <p:nvPr/>
        </p:nvSpPr>
        <p:spPr bwMode="auto">
          <a:xfrm>
            <a:off x="1452331" y="2533005"/>
            <a:ext cx="1500188"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smtClean="0">
                <a:solidFill>
                  <a:srgbClr val="003399"/>
                </a:solidFill>
                <a:latin typeface="楷体" pitchFamily="49" charset="-122"/>
                <a:ea typeface="楷体" pitchFamily="49" charset="-122"/>
              </a:rPr>
              <a:t>正确认识</a:t>
            </a:r>
          </a:p>
        </p:txBody>
      </p:sp>
      <p:sp>
        <p:nvSpPr>
          <p:cNvPr id="27657" name="TextBox 11"/>
          <p:cNvSpPr txBox="1">
            <a:spLocks noChangeArrowheads="1"/>
          </p:cNvSpPr>
          <p:nvPr/>
        </p:nvSpPr>
        <p:spPr bwMode="auto">
          <a:xfrm>
            <a:off x="5857889" y="2571771"/>
            <a:ext cx="2214563"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smtClean="0">
                <a:solidFill>
                  <a:srgbClr val="003399"/>
                </a:solidFill>
                <a:latin typeface="楷体" pitchFamily="49" charset="-122"/>
                <a:ea typeface="楷体" pitchFamily="49" charset="-122"/>
              </a:rPr>
              <a:t>不可过度</a:t>
            </a:r>
          </a:p>
        </p:txBody>
      </p:sp>
      <p:sp>
        <p:nvSpPr>
          <p:cNvPr id="27658" name="TextBox 12"/>
          <p:cNvSpPr txBox="1">
            <a:spLocks noChangeArrowheads="1"/>
          </p:cNvSpPr>
          <p:nvPr/>
        </p:nvSpPr>
        <p:spPr bwMode="auto">
          <a:xfrm>
            <a:off x="3654223" y="3482597"/>
            <a:ext cx="2214563"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a:solidFill>
                  <a:srgbClr val="003399"/>
                </a:solidFill>
                <a:latin typeface="楷体" pitchFamily="49" charset="-122"/>
                <a:ea typeface="楷体" pitchFamily="49" charset="-122"/>
              </a:rPr>
              <a:t>沟通传递</a:t>
            </a:r>
            <a:r>
              <a:rPr lang="zh-CN" altLang="en-US" sz="2400" dirty="0">
                <a:solidFill>
                  <a:srgbClr val="FF3300"/>
                </a:solidFill>
                <a:latin typeface="楷体" pitchFamily="49" charset="-122"/>
                <a:ea typeface="楷体" pitchFamily="49" charset="-122"/>
              </a:rPr>
              <a:t>爱</a:t>
            </a:r>
          </a:p>
        </p:txBody>
      </p:sp>
      <p:sp>
        <p:nvSpPr>
          <p:cNvPr id="27659" name="TextBox 13"/>
          <p:cNvSpPr txBox="1">
            <a:spLocks noChangeArrowheads="1"/>
          </p:cNvSpPr>
          <p:nvPr/>
        </p:nvSpPr>
        <p:spPr bwMode="auto">
          <a:xfrm>
            <a:off x="1498344" y="3531181"/>
            <a:ext cx="1428750"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smtClean="0">
                <a:solidFill>
                  <a:srgbClr val="003399"/>
                </a:solidFill>
                <a:latin typeface="楷体" pitchFamily="49" charset="-122"/>
                <a:ea typeface="楷体" pitchFamily="49" charset="-122"/>
              </a:rPr>
              <a:t>沟通技巧</a:t>
            </a:r>
          </a:p>
        </p:txBody>
      </p:sp>
      <p:sp>
        <p:nvSpPr>
          <p:cNvPr id="27660" name="TextBox 14"/>
          <p:cNvSpPr txBox="1">
            <a:spLocks noChangeArrowheads="1"/>
          </p:cNvSpPr>
          <p:nvPr/>
        </p:nvSpPr>
        <p:spPr bwMode="auto">
          <a:xfrm>
            <a:off x="6000764" y="3482597"/>
            <a:ext cx="2214563"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dirty="0" smtClean="0">
                <a:solidFill>
                  <a:srgbClr val="003399"/>
                </a:solidFill>
                <a:latin typeface="楷体" pitchFamily="49" charset="-122"/>
                <a:ea typeface="楷体" pitchFamily="49" charset="-122"/>
              </a:rPr>
              <a:t>爱需要呵护</a:t>
            </a:r>
          </a:p>
        </p:txBody>
      </p:sp>
      <p:sp>
        <p:nvSpPr>
          <p:cNvPr id="16" name="下箭头 15"/>
          <p:cNvSpPr/>
          <p:nvPr/>
        </p:nvSpPr>
        <p:spPr>
          <a:xfrm>
            <a:off x="4286268" y="2089547"/>
            <a:ext cx="142875"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17" name="下箭头 16"/>
          <p:cNvSpPr/>
          <p:nvPr/>
        </p:nvSpPr>
        <p:spPr>
          <a:xfrm>
            <a:off x="4286268" y="3000377"/>
            <a:ext cx="142875"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19" name="右箭头 18"/>
          <p:cNvSpPr/>
          <p:nvPr/>
        </p:nvSpPr>
        <p:spPr>
          <a:xfrm rot="10800000">
            <a:off x="3000381" y="2732485"/>
            <a:ext cx="428625" cy="1071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20" name="右箭头 19"/>
          <p:cNvSpPr/>
          <p:nvPr/>
        </p:nvSpPr>
        <p:spPr>
          <a:xfrm>
            <a:off x="5357825" y="2732485"/>
            <a:ext cx="428625" cy="1071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21" name="右箭头 20"/>
          <p:cNvSpPr/>
          <p:nvPr/>
        </p:nvSpPr>
        <p:spPr>
          <a:xfrm>
            <a:off x="5607854" y="1791264"/>
            <a:ext cx="428625" cy="1071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22" name="右箭头 21"/>
          <p:cNvSpPr/>
          <p:nvPr/>
        </p:nvSpPr>
        <p:spPr>
          <a:xfrm rot="10800000">
            <a:off x="2857506" y="1821658"/>
            <a:ext cx="428625" cy="1071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23" name="右箭头 22"/>
          <p:cNvSpPr/>
          <p:nvPr/>
        </p:nvSpPr>
        <p:spPr>
          <a:xfrm rot="10800000">
            <a:off x="3071829" y="3643315"/>
            <a:ext cx="428625" cy="1071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24" name="右箭头 23"/>
          <p:cNvSpPr/>
          <p:nvPr/>
        </p:nvSpPr>
        <p:spPr>
          <a:xfrm>
            <a:off x="5500700" y="3643315"/>
            <a:ext cx="428625" cy="1071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61" tIns="34289" rIns="68561" bIns="34289" anchor="ctr"/>
          <a:lstStyle/>
          <a:p>
            <a:pPr algn="ctr" defTabSz="685165" eaLnBrk="0" fontAlgn="base" hangingPunct="0">
              <a:spcBef>
                <a:spcPct val="0"/>
              </a:spcBef>
              <a:spcAft>
                <a:spcPct val="0"/>
              </a:spcAft>
              <a:defRPr/>
            </a:pPr>
            <a:endParaRPr lang="zh-CN" altLang="en-US">
              <a:solidFill>
                <a:prstClr val="white"/>
              </a:solidFill>
            </a:endParaRPr>
          </a:p>
        </p:txBody>
      </p:sp>
      <p:sp>
        <p:nvSpPr>
          <p:cNvPr id="27669" name="TextBox 24"/>
          <p:cNvSpPr txBox="1">
            <a:spLocks noChangeArrowheads="1"/>
          </p:cNvSpPr>
          <p:nvPr/>
        </p:nvSpPr>
        <p:spPr bwMode="auto">
          <a:xfrm>
            <a:off x="4311866" y="1933811"/>
            <a:ext cx="507793" cy="74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b="1" dirty="0" smtClean="0">
                <a:solidFill>
                  <a:srgbClr val="003399"/>
                </a:solidFill>
                <a:latin typeface="楷体" pitchFamily="49" charset="-122"/>
                <a:ea typeface="楷体" pitchFamily="49" charset="-122"/>
              </a:rPr>
              <a:t>难免</a:t>
            </a:r>
          </a:p>
        </p:txBody>
      </p:sp>
      <p:sp>
        <p:nvSpPr>
          <p:cNvPr id="27670" name="TextBox 25"/>
          <p:cNvSpPr txBox="1">
            <a:spLocks noChangeArrowheads="1"/>
          </p:cNvSpPr>
          <p:nvPr/>
        </p:nvSpPr>
        <p:spPr bwMode="auto">
          <a:xfrm>
            <a:off x="4383302" y="2839642"/>
            <a:ext cx="507793" cy="91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68561" tIns="34289" rIns="68561" bIns="34289">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defTabSz="685165" eaLnBrk="0" fontAlgn="base" hangingPunct="0">
              <a:spcBef>
                <a:spcPct val="0"/>
              </a:spcBef>
              <a:spcAft>
                <a:spcPct val="0"/>
              </a:spcAft>
            </a:pPr>
            <a:r>
              <a:rPr lang="zh-CN" altLang="en-US" sz="2400" b="1" dirty="0" smtClean="0">
                <a:solidFill>
                  <a:srgbClr val="003399"/>
                </a:solidFill>
                <a:latin typeface="楷体" pitchFamily="49" charset="-122"/>
                <a:ea typeface="楷体" pitchFamily="49" charset="-122"/>
              </a:rPr>
              <a:t>需要</a:t>
            </a:r>
          </a:p>
        </p:txBody>
      </p:sp>
      <p:sp>
        <p:nvSpPr>
          <p:cNvPr id="27671" name="矩形 26"/>
          <p:cNvSpPr>
            <a:spLocks noChangeArrowheads="1"/>
          </p:cNvSpPr>
          <p:nvPr/>
        </p:nvSpPr>
        <p:spPr bwMode="auto">
          <a:xfrm>
            <a:off x="1899378" y="986269"/>
            <a:ext cx="5214938" cy="61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1" tIns="34289" rIns="68561" bIns="34289">
            <a:spAutoFit/>
          </a:bodyPr>
          <a:lstStyle/>
          <a:p>
            <a:pPr algn="ctr" defTabSz="685165" eaLnBrk="0" fontAlgn="base" hangingPunct="0">
              <a:lnSpc>
                <a:spcPct val="150000"/>
              </a:lnSpc>
              <a:spcBef>
                <a:spcPct val="0"/>
              </a:spcBef>
              <a:spcAft>
                <a:spcPct val="0"/>
              </a:spcAft>
            </a:pPr>
            <a:r>
              <a:rPr lang="zh-CN" altLang="en-US" sz="2800" b="1" dirty="0">
                <a:solidFill>
                  <a:srgbClr val="A50021"/>
                </a:solidFill>
                <a:latin typeface="楷体" pitchFamily="49" charset="-122"/>
                <a:ea typeface="楷体" pitchFamily="49" charset="-122"/>
              </a:rPr>
              <a:t>爱 在 家 人 间</a:t>
            </a:r>
          </a:p>
        </p:txBody>
      </p:sp>
      <p:pic>
        <p:nvPicPr>
          <p:cNvPr id="27672" name="图片 2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4554" y="4243409"/>
            <a:ext cx="857250" cy="546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p:cNvSpPr txBox="1"/>
          <p:nvPr/>
        </p:nvSpPr>
        <p:spPr>
          <a:xfrm>
            <a:off x="3118581" y="310704"/>
            <a:ext cx="2667869" cy="615493"/>
          </a:xfrm>
          <a:prstGeom prst="rect">
            <a:avLst/>
          </a:prstGeom>
          <a:noFill/>
        </p:spPr>
        <p:txBody>
          <a:bodyPr wrap="square" lIns="91380" tIns="45690" rIns="91380" bIns="4569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400" b="1" i="0" u="none" strike="noStrike" kern="0" cap="none" spc="0" normalizeH="0" baseline="0" noProof="0" dirty="0" smtClean="0">
                <a:ln>
                  <a:noFill/>
                </a:ln>
                <a:solidFill>
                  <a:srgbClr val="EEECE1"/>
                </a:solidFill>
                <a:effectLst/>
                <a:uLnTx/>
                <a:uFillTx/>
                <a:latin typeface="黑体" pitchFamily="49" charset="-122"/>
                <a:ea typeface="黑体" pitchFamily="49" charset="-122"/>
              </a:rPr>
              <a:t>板书设计</a:t>
            </a:r>
            <a:endParaRPr kumimoji="0" lang="zh-CN" altLang="en-US" sz="3400" b="1" i="0" u="none" strike="noStrike" kern="0" cap="none" spc="0" normalizeH="0" baseline="0" noProof="0" dirty="0">
              <a:ln>
                <a:noFill/>
              </a:ln>
              <a:solidFill>
                <a:srgbClr val="EEECE1"/>
              </a:solidFill>
              <a:effectLst/>
              <a:uLnTx/>
              <a:uFillTx/>
              <a:latin typeface="黑体" pitchFamily="49" charset="-122"/>
              <a:ea typeface="黑体" pitchFamily="49"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671"/>
                                        </p:tgtEl>
                                        <p:attrNameLst>
                                          <p:attrName>style.visibility</p:attrName>
                                        </p:attrNameLst>
                                      </p:cBhvr>
                                      <p:to>
                                        <p:strVal val="visible"/>
                                      </p:to>
                                    </p:set>
                                    <p:anim calcmode="lin" valueType="num">
                                      <p:cBhvr additive="base">
                                        <p:cTn id="12" dur="500" fill="hold"/>
                                        <p:tgtEl>
                                          <p:spTgt spid="27671"/>
                                        </p:tgtEl>
                                        <p:attrNameLst>
                                          <p:attrName>ppt_x</p:attrName>
                                        </p:attrNameLst>
                                      </p:cBhvr>
                                      <p:tavLst>
                                        <p:tav tm="0">
                                          <p:val>
                                            <p:strVal val="#ppt_x"/>
                                          </p:val>
                                        </p:tav>
                                        <p:tav tm="100000">
                                          <p:val>
                                            <p:strVal val="#ppt_x"/>
                                          </p:val>
                                        </p:tav>
                                      </p:tavLst>
                                    </p:anim>
                                    <p:anim calcmode="lin" valueType="num">
                                      <p:cBhvr additive="base">
                                        <p:cTn id="13" dur="500" fill="hold"/>
                                        <p:tgtEl>
                                          <p:spTgt spid="2767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7651"/>
                                        </p:tgtEl>
                                        <p:attrNameLst>
                                          <p:attrName>style.visibility</p:attrName>
                                        </p:attrNameLst>
                                      </p:cBhvr>
                                      <p:to>
                                        <p:strVal val="visible"/>
                                      </p:to>
                                    </p:set>
                                    <p:animEffect transition="in" filter="fade">
                                      <p:cBhvr>
                                        <p:cTn id="18" dur="1000"/>
                                        <p:tgtEl>
                                          <p:spTgt spid="27651"/>
                                        </p:tgtEl>
                                      </p:cBhvr>
                                    </p:animEffect>
                                    <p:anim calcmode="lin" valueType="num">
                                      <p:cBhvr>
                                        <p:cTn id="19" dur="1000" fill="hold"/>
                                        <p:tgtEl>
                                          <p:spTgt spid="27651"/>
                                        </p:tgtEl>
                                        <p:attrNameLst>
                                          <p:attrName>ppt_x</p:attrName>
                                        </p:attrNameLst>
                                      </p:cBhvr>
                                      <p:tavLst>
                                        <p:tav tm="0">
                                          <p:val>
                                            <p:strVal val="#ppt_x"/>
                                          </p:val>
                                        </p:tav>
                                        <p:tav tm="100000">
                                          <p:val>
                                            <p:strVal val="#ppt_x"/>
                                          </p:val>
                                        </p:tav>
                                      </p:tavLst>
                                    </p:anim>
                                    <p:anim calcmode="lin" valueType="num">
                                      <p:cBhvr>
                                        <p:cTn id="20" dur="1000" fill="hold"/>
                                        <p:tgtEl>
                                          <p:spTgt spid="2765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7652"/>
                                        </p:tgtEl>
                                        <p:attrNameLst>
                                          <p:attrName>style.visibility</p:attrName>
                                        </p:attrNameLst>
                                      </p:cBhvr>
                                      <p:to>
                                        <p:strVal val="visible"/>
                                      </p:to>
                                    </p:set>
                                    <p:animEffect transition="in" filter="barn(inVertical)">
                                      <p:cBhvr>
                                        <p:cTn id="30" dur="500"/>
                                        <p:tgtEl>
                                          <p:spTgt spid="2765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7653"/>
                                        </p:tgtEl>
                                        <p:attrNameLst>
                                          <p:attrName>style.visibility</p:attrName>
                                        </p:attrNameLst>
                                      </p:cBhvr>
                                      <p:to>
                                        <p:strVal val="visible"/>
                                      </p:to>
                                    </p:set>
                                    <p:animEffect transition="in" filter="barn(inVertical)">
                                      <p:cBhvr>
                                        <p:cTn id="40" dur="500"/>
                                        <p:tgtEl>
                                          <p:spTgt spid="2765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27669"/>
                                        </p:tgtEl>
                                        <p:attrNameLst>
                                          <p:attrName>style.visibility</p:attrName>
                                        </p:attrNameLst>
                                      </p:cBhvr>
                                      <p:to>
                                        <p:strVal val="visible"/>
                                      </p:to>
                                    </p:set>
                                    <p:animEffect transition="in" filter="wipe(down)">
                                      <p:cBhvr>
                                        <p:cTn id="45" dur="500"/>
                                        <p:tgtEl>
                                          <p:spTgt spid="27669"/>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7654"/>
                                        </p:tgtEl>
                                        <p:attrNameLst>
                                          <p:attrName>style.visibility</p:attrName>
                                        </p:attrNameLst>
                                      </p:cBhvr>
                                      <p:to>
                                        <p:strVal val="visible"/>
                                      </p:to>
                                    </p:set>
                                    <p:animEffect transition="in" filter="fade">
                                      <p:cBhvr>
                                        <p:cTn id="50" dur="1000"/>
                                        <p:tgtEl>
                                          <p:spTgt spid="27654"/>
                                        </p:tgtEl>
                                      </p:cBhvr>
                                    </p:animEffect>
                                    <p:anim calcmode="lin" valueType="num">
                                      <p:cBhvr>
                                        <p:cTn id="51" dur="1000" fill="hold"/>
                                        <p:tgtEl>
                                          <p:spTgt spid="27654"/>
                                        </p:tgtEl>
                                        <p:attrNameLst>
                                          <p:attrName>ppt_x</p:attrName>
                                        </p:attrNameLst>
                                      </p:cBhvr>
                                      <p:tavLst>
                                        <p:tav tm="0">
                                          <p:val>
                                            <p:strVal val="#ppt_x"/>
                                          </p:val>
                                        </p:tav>
                                        <p:tav tm="100000">
                                          <p:val>
                                            <p:strVal val="#ppt_x"/>
                                          </p:val>
                                        </p:tav>
                                      </p:tavLst>
                                    </p:anim>
                                    <p:anim calcmode="lin" valueType="num">
                                      <p:cBhvr>
                                        <p:cTn id="52" dur="1000" fill="hold"/>
                                        <p:tgtEl>
                                          <p:spTgt spid="27654"/>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arn(inVertical)">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7656"/>
                                        </p:tgtEl>
                                        <p:attrNameLst>
                                          <p:attrName>style.visibility</p:attrName>
                                        </p:attrNameLst>
                                      </p:cBhvr>
                                      <p:to>
                                        <p:strVal val="visible"/>
                                      </p:to>
                                    </p:set>
                                    <p:animEffect transition="in" filter="barn(inVertical)">
                                      <p:cBhvr>
                                        <p:cTn id="62" dur="500"/>
                                        <p:tgtEl>
                                          <p:spTgt spid="27656"/>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7657"/>
                                        </p:tgtEl>
                                        <p:attrNameLst>
                                          <p:attrName>style.visibility</p:attrName>
                                        </p:attrNameLst>
                                      </p:cBhvr>
                                      <p:to>
                                        <p:strVal val="visible"/>
                                      </p:to>
                                    </p:set>
                                    <p:animEffect transition="in" filter="barn(inVertical)">
                                      <p:cBhvr>
                                        <p:cTn id="72" dur="500"/>
                                        <p:tgtEl>
                                          <p:spTgt spid="2765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7670"/>
                                        </p:tgtEl>
                                        <p:attrNameLst>
                                          <p:attrName>style.visibility</p:attrName>
                                        </p:attrNameLst>
                                      </p:cBhvr>
                                      <p:to>
                                        <p:strVal val="visible"/>
                                      </p:to>
                                    </p:set>
                                    <p:animEffect transition="in" filter="wipe(down)">
                                      <p:cBhvr>
                                        <p:cTn id="77" dur="500"/>
                                        <p:tgtEl>
                                          <p:spTgt spid="27670"/>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27658"/>
                                        </p:tgtEl>
                                        <p:attrNameLst>
                                          <p:attrName>style.visibility</p:attrName>
                                        </p:attrNameLst>
                                      </p:cBhvr>
                                      <p:to>
                                        <p:strVal val="visible"/>
                                      </p:to>
                                    </p:set>
                                    <p:animEffect transition="in" filter="fade">
                                      <p:cBhvr>
                                        <p:cTn id="82" dur="1000"/>
                                        <p:tgtEl>
                                          <p:spTgt spid="27658"/>
                                        </p:tgtEl>
                                      </p:cBhvr>
                                    </p:animEffect>
                                    <p:anim calcmode="lin" valueType="num">
                                      <p:cBhvr>
                                        <p:cTn id="83" dur="1000" fill="hold"/>
                                        <p:tgtEl>
                                          <p:spTgt spid="27658"/>
                                        </p:tgtEl>
                                        <p:attrNameLst>
                                          <p:attrName>ppt_x</p:attrName>
                                        </p:attrNameLst>
                                      </p:cBhvr>
                                      <p:tavLst>
                                        <p:tav tm="0">
                                          <p:val>
                                            <p:strVal val="#ppt_x"/>
                                          </p:val>
                                        </p:tav>
                                        <p:tav tm="100000">
                                          <p:val>
                                            <p:strVal val="#ppt_x"/>
                                          </p:val>
                                        </p:tav>
                                      </p:tavLst>
                                    </p:anim>
                                    <p:anim calcmode="lin" valueType="num">
                                      <p:cBhvr>
                                        <p:cTn id="84" dur="1000" fill="hold"/>
                                        <p:tgtEl>
                                          <p:spTgt spid="27658"/>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barn(inVertical)">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7659"/>
                                        </p:tgtEl>
                                        <p:attrNameLst>
                                          <p:attrName>style.visibility</p:attrName>
                                        </p:attrNameLst>
                                      </p:cBhvr>
                                      <p:to>
                                        <p:strVal val="visible"/>
                                      </p:to>
                                    </p:set>
                                    <p:animEffect transition="in" filter="barn(inVertical)">
                                      <p:cBhvr>
                                        <p:cTn id="94" dur="500"/>
                                        <p:tgtEl>
                                          <p:spTgt spid="27659"/>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barn(inVertical)">
                                      <p:cBhvr>
                                        <p:cTn id="99" dur="500"/>
                                        <p:tgtEl>
                                          <p:spTgt spid="24"/>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27660"/>
                                        </p:tgtEl>
                                        <p:attrNameLst>
                                          <p:attrName>style.visibility</p:attrName>
                                        </p:attrNameLst>
                                      </p:cBhvr>
                                      <p:to>
                                        <p:strVal val="visible"/>
                                      </p:to>
                                    </p:set>
                                    <p:animEffect transition="in" filter="barn(inVertical)">
                                      <p:cBhvr>
                                        <p:cTn id="104" dur="500"/>
                                        <p:tgtEl>
                                          <p:spTgt spid="27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p:bldP spid="27652" grpId="0"/>
      <p:bldP spid="27653" grpId="0"/>
      <p:bldP spid="27654" grpId="0"/>
      <p:bldP spid="27656" grpId="0"/>
      <p:bldP spid="27657" grpId="0"/>
      <p:bldP spid="27658" grpId="0"/>
      <p:bldP spid="27659" grpId="0"/>
      <p:bldP spid="27660" grpId="0"/>
      <p:bldP spid="19" grpId="0" animBg="1"/>
      <p:bldP spid="20" grpId="0" animBg="1"/>
      <p:bldP spid="21" grpId="0" animBg="1"/>
      <p:bldP spid="22" grpId="0" animBg="1"/>
      <p:bldP spid="23" grpId="0" animBg="1"/>
      <p:bldP spid="24" grpId="0" animBg="1"/>
      <p:bldP spid="27669" grpId="0"/>
      <p:bldP spid="27670" grpId="0"/>
      <p:bldP spid="27671"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12" y="1648233"/>
            <a:ext cx="1296136" cy="1211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211960" y="1598630"/>
            <a:ext cx="2952328" cy="615493"/>
          </a:xfrm>
          <a:prstGeom prst="rect">
            <a:avLst/>
          </a:prstGeom>
          <a:noFill/>
        </p:spPr>
        <p:txBody>
          <a:bodyPr wrap="square" lIns="91380" tIns="45690" rIns="91380" bIns="45690" rtlCol="0">
            <a:spAutoFit/>
          </a:bodyPr>
          <a:lstStyle/>
          <a:p>
            <a:r>
              <a:rPr lang="zh-CN" altLang="en-US" sz="3400" b="1" dirty="0" smtClean="0">
                <a:solidFill>
                  <a:srgbClr val="4BACC6"/>
                </a:solidFill>
                <a:latin typeface="黑体" pitchFamily="49" charset="-122"/>
                <a:ea typeface="黑体" pitchFamily="49" charset="-122"/>
              </a:rPr>
              <a:t>教学反思</a:t>
            </a:r>
            <a:endParaRPr lang="zh-CN" altLang="en-US" sz="3400" b="1" dirty="0">
              <a:solidFill>
                <a:srgbClr val="4BACC6"/>
              </a:solidFill>
              <a:latin typeface="黑体" pitchFamily="49" charset="-122"/>
              <a:ea typeface="黑体" pitchFamily="49" charset="-122"/>
            </a:endParaRPr>
          </a:p>
        </p:txBody>
      </p:sp>
      <p:cxnSp>
        <p:nvCxnSpPr>
          <p:cNvPr id="6" name="直接连接符 5"/>
          <p:cNvCxnSpPr/>
          <p:nvPr/>
        </p:nvCxnSpPr>
        <p:spPr>
          <a:xfrm>
            <a:off x="3203848" y="2283718"/>
            <a:ext cx="453650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915566"/>
            <a:ext cx="7632848" cy="3693258"/>
          </a:xfrm>
          <a:prstGeom prst="rect">
            <a:avLst/>
          </a:prstGeom>
          <a:noFill/>
        </p:spPr>
        <p:txBody>
          <a:bodyPr wrap="square" lIns="91380" tIns="45690" rIns="91380" bIns="45690" rtlCol="0">
            <a:spAutoFit/>
          </a:bodyPr>
          <a:lstStyle/>
          <a:p>
            <a:pPr algn="just">
              <a:lnSpc>
                <a:spcPct val="150000"/>
              </a:lnSpc>
              <a:spcAft>
                <a:spcPts val="0"/>
              </a:spcAft>
            </a:pPr>
            <a:r>
              <a:rPr lang="zh-CN" altLang="en-US" sz="2600" dirty="0" smtClean="0">
                <a:solidFill>
                  <a:srgbClr val="000000"/>
                </a:solidFill>
                <a:latin typeface="楷体" pitchFamily="49" charset="-122"/>
                <a:ea typeface="楷体" pitchFamily="49" charset="-122"/>
              </a:rPr>
              <a:t>    本节课突出</a:t>
            </a:r>
            <a:r>
              <a:rPr lang="zh-CN" altLang="en-US" sz="2600" dirty="0">
                <a:solidFill>
                  <a:srgbClr val="000000"/>
                </a:solidFill>
                <a:latin typeface="楷体" pitchFamily="49" charset="-122"/>
                <a:ea typeface="楷体" pitchFamily="49" charset="-122"/>
              </a:rPr>
              <a:t>以</a:t>
            </a:r>
            <a:r>
              <a:rPr lang="zh-CN" altLang="en-US" sz="2600" dirty="0" smtClean="0">
                <a:solidFill>
                  <a:srgbClr val="000000"/>
                </a:solidFill>
                <a:latin typeface="楷体" pitchFamily="49" charset="-122"/>
                <a:ea typeface="楷体" pitchFamily="49" charset="-122"/>
              </a:rPr>
              <a:t>学生为</a:t>
            </a:r>
            <a:r>
              <a:rPr lang="zh-CN" altLang="en-US" sz="2600" dirty="0">
                <a:solidFill>
                  <a:srgbClr val="000000"/>
                </a:solidFill>
                <a:latin typeface="楷体" pitchFamily="49" charset="-122"/>
                <a:ea typeface="楷体" pitchFamily="49" charset="-122"/>
              </a:rPr>
              <a:t>主体，教师通过</a:t>
            </a:r>
            <a:r>
              <a:rPr lang="zh-CN" altLang="en-US" sz="2600" dirty="0" smtClean="0">
                <a:solidFill>
                  <a:srgbClr val="000000"/>
                </a:solidFill>
                <a:latin typeface="楷体" pitchFamily="49" charset="-122"/>
                <a:ea typeface="楷体" pitchFamily="49" charset="-122"/>
              </a:rPr>
              <a:t>比较学生身边的</a:t>
            </a:r>
            <a:r>
              <a:rPr lang="zh-CN" altLang="en-US" sz="2600" dirty="0">
                <a:solidFill>
                  <a:srgbClr val="000000"/>
                </a:solidFill>
                <a:latin typeface="楷体" pitchFamily="49" charset="-122"/>
                <a:ea typeface="楷体" pitchFamily="49" charset="-122"/>
              </a:rPr>
              <a:t>事例以及学生喜欢的</a:t>
            </a:r>
            <a:r>
              <a:rPr lang="zh-CN" altLang="en-US" sz="2600" dirty="0" smtClean="0">
                <a:solidFill>
                  <a:srgbClr val="000000"/>
                </a:solidFill>
                <a:latin typeface="楷体" pitchFamily="49" charset="-122"/>
                <a:ea typeface="楷体" pitchFamily="49" charset="-122"/>
              </a:rPr>
              <a:t>电视剧片段</a:t>
            </a:r>
            <a:r>
              <a:rPr lang="zh-CN" altLang="en-US" sz="2600" dirty="0">
                <a:solidFill>
                  <a:srgbClr val="000000"/>
                </a:solidFill>
                <a:latin typeface="楷体" pitchFamily="49" charset="-122"/>
                <a:ea typeface="楷体" pitchFamily="49" charset="-122"/>
              </a:rPr>
              <a:t>为依托，将教材内容的讲解巧妙地融于其中，非常有效地激发了学生的兴趣，最终取得较好的教学效果</a:t>
            </a:r>
            <a:r>
              <a:rPr lang="zh-CN" altLang="en-US" sz="2600" dirty="0" smtClean="0">
                <a:solidFill>
                  <a:srgbClr val="000000"/>
                </a:solidFill>
                <a:latin typeface="楷体" pitchFamily="49" charset="-122"/>
                <a:ea typeface="楷体" pitchFamily="49" charset="-122"/>
              </a:rPr>
              <a:t>。</a:t>
            </a:r>
            <a:endParaRPr lang="en-US" altLang="zh-CN" sz="2600" dirty="0" smtClean="0">
              <a:solidFill>
                <a:srgbClr val="000000"/>
              </a:solidFill>
              <a:latin typeface="楷体" pitchFamily="49" charset="-122"/>
              <a:ea typeface="楷体" pitchFamily="49" charset="-122"/>
            </a:endParaRPr>
          </a:p>
          <a:p>
            <a:pPr algn="just">
              <a:lnSpc>
                <a:spcPct val="150000"/>
              </a:lnSpc>
              <a:spcAft>
                <a:spcPts val="0"/>
              </a:spcAft>
            </a:pPr>
            <a:r>
              <a:rPr lang="en-US" altLang="zh-CN" sz="2600" dirty="0">
                <a:solidFill>
                  <a:srgbClr val="000000"/>
                </a:solidFill>
                <a:latin typeface="楷体" pitchFamily="49" charset="-122"/>
                <a:ea typeface="楷体" pitchFamily="49" charset="-122"/>
              </a:rPr>
              <a:t> </a:t>
            </a:r>
            <a:r>
              <a:rPr lang="en-US" altLang="zh-CN" sz="2600" dirty="0" smtClean="0">
                <a:solidFill>
                  <a:srgbClr val="000000"/>
                </a:solidFill>
                <a:latin typeface="楷体" pitchFamily="49" charset="-122"/>
                <a:ea typeface="楷体" pitchFamily="49" charset="-122"/>
              </a:rPr>
              <a:t>   </a:t>
            </a:r>
            <a:r>
              <a:rPr lang="zh-CN" altLang="en-US" sz="2600" dirty="0" smtClean="0">
                <a:solidFill>
                  <a:srgbClr val="000000"/>
                </a:solidFill>
                <a:latin typeface="楷体" pitchFamily="49" charset="-122"/>
                <a:ea typeface="楷体" pitchFamily="49" charset="-122"/>
              </a:rPr>
              <a:t>不足之处：本课重难点的体现应再多加思考，寻找到更有效的表现方式。</a:t>
            </a:r>
            <a:endParaRPr lang="zh-CN" altLang="en-US" sz="2600" b="1" dirty="0">
              <a:solidFill>
                <a:srgbClr val="4BACC6"/>
              </a:solidFill>
              <a:latin typeface="楷体" pitchFamily="49" charset="-122"/>
              <a:ea typeface="楷体" pitchFamily="49" charset="-122"/>
            </a:endParaRPr>
          </a:p>
        </p:txBody>
      </p:sp>
    </p:spTree>
    <p:extLst>
      <p:ext uri="{BB962C8B-B14F-4D97-AF65-F5344CB8AC3E}">
        <p14:creationId xmlns:p14="http://schemas.microsoft.com/office/powerpoint/2010/main" val="40034615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71023185130"/>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1023185130"/>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70908161310"/>
  <p:tag name="MH_LIBRARY" val="GRAPHIC"/>
  <p:tag name="MH_ORDER" val="Rectangle 11"/>
</p:tagLst>
</file>

<file path=ppt/tags/tag4.xml><?xml version="1.0" encoding="utf-8"?>
<p:tagLst xmlns:a="http://schemas.openxmlformats.org/drawingml/2006/main" xmlns:r="http://schemas.openxmlformats.org/officeDocument/2006/relationships" xmlns:p="http://schemas.openxmlformats.org/presentationml/2006/main">
  <p:tag name="MH" val="20160405234033"/>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 val="20160405234033"/>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Text"/>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SubTitl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908174645"/>
  <p:tag name="MH_LIBRARY" val="GRAPHIC"/>
  <p:tag name="MH_TYPE" val="Other"/>
  <p:tag name="MH_ORDER" val="5"/>
</p:tagLst>
</file>

<file path=ppt/theme/theme1.xml><?xml version="1.0" encoding="utf-8"?>
<a:theme xmlns:a="http://schemas.openxmlformats.org/drawingml/2006/main" name="2_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自定义 246">
      <a:dk1>
        <a:sysClr val="windowText" lastClr="000000"/>
      </a:dk1>
      <a:lt1>
        <a:sysClr val="window" lastClr="FFFFFF"/>
      </a:lt1>
      <a:dk2>
        <a:srgbClr val="44546A"/>
      </a:dk2>
      <a:lt2>
        <a:srgbClr val="E7E6E6"/>
      </a:lt2>
      <a:accent1>
        <a:srgbClr val="53D2FF"/>
      </a:accent1>
      <a:accent2>
        <a:srgbClr val="FBD55B"/>
      </a:accent2>
      <a:accent3>
        <a:srgbClr val="8C6A62"/>
      </a:accent3>
      <a:accent4>
        <a:srgbClr val="53D2FF"/>
      </a:accent4>
      <a:accent5>
        <a:srgbClr val="FBD55B"/>
      </a:accent5>
      <a:accent6>
        <a:srgbClr val="8C6A62"/>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主题">
  <a:themeElements>
    <a:clrScheme name="自定义 246">
      <a:dk1>
        <a:sysClr val="windowText" lastClr="000000"/>
      </a:dk1>
      <a:lt1>
        <a:sysClr val="window" lastClr="FFFFFF"/>
      </a:lt1>
      <a:dk2>
        <a:srgbClr val="44546A"/>
      </a:dk2>
      <a:lt2>
        <a:srgbClr val="E7E6E6"/>
      </a:lt2>
      <a:accent1>
        <a:srgbClr val="53D2FF"/>
      </a:accent1>
      <a:accent2>
        <a:srgbClr val="FBD55B"/>
      </a:accent2>
      <a:accent3>
        <a:srgbClr val="8C6A62"/>
      </a:accent3>
      <a:accent4>
        <a:srgbClr val="53D2FF"/>
      </a:accent4>
      <a:accent5>
        <a:srgbClr val="FBD55B"/>
      </a:accent5>
      <a:accent6>
        <a:srgbClr val="8C6A62"/>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907</TotalTime>
  <Words>1097</Words>
  <Application>Microsoft Office PowerPoint</Application>
  <PresentationFormat>全屏显示(16:9)</PresentationFormat>
  <Paragraphs>139</Paragraphs>
  <Slides>26</Slides>
  <Notes>2</Notes>
  <HiddenSlides>0</HiddenSlides>
  <MMClips>0</MMClips>
  <ScaleCrop>false</ScaleCrop>
  <HeadingPairs>
    <vt:vector size="6" baseType="variant">
      <vt:variant>
        <vt:lpstr>已用的字体</vt:lpstr>
      </vt:variant>
      <vt:variant>
        <vt:i4>13</vt:i4>
      </vt:variant>
      <vt:variant>
        <vt:lpstr>主题</vt:lpstr>
      </vt:variant>
      <vt:variant>
        <vt:i4>9</vt:i4>
      </vt:variant>
      <vt:variant>
        <vt:lpstr>幻灯片标题</vt:lpstr>
      </vt:variant>
      <vt:variant>
        <vt:i4>26</vt:i4>
      </vt:variant>
    </vt:vector>
  </HeadingPairs>
  <TitlesOfParts>
    <vt:vector size="48" baseType="lpstr">
      <vt:lpstr>Clear Sans Light</vt:lpstr>
      <vt:lpstr>Lato Hairline</vt:lpstr>
      <vt:lpstr>Lato Light</vt:lpstr>
      <vt:lpstr>黑体</vt:lpstr>
      <vt:lpstr>华文楷体</vt:lpstr>
      <vt:lpstr>楷体</vt:lpstr>
      <vt:lpstr>宋体</vt:lpstr>
      <vt:lpstr>微软雅黑</vt:lpstr>
      <vt:lpstr>Arial</vt:lpstr>
      <vt:lpstr>Calibri</vt:lpstr>
      <vt:lpstr>Calibri Light</vt:lpstr>
      <vt:lpstr>Lato Regular</vt:lpstr>
      <vt:lpstr>Wingdings</vt:lpstr>
      <vt:lpstr>2_第一PPT，www.1ppt.com</vt:lpstr>
      <vt:lpstr>3_第一PPT，www.1ppt.com</vt:lpstr>
      <vt:lpstr>1_第一PPT，www.1ppt.com</vt:lpstr>
      <vt:lpstr>5_第一PPT，www.1ppt.com</vt:lpstr>
      <vt:lpstr>1_Office 主题</vt:lpstr>
      <vt:lpstr>4_Office 主题</vt:lpstr>
      <vt:lpstr>4_第一PPT，www.1ppt.com</vt:lpstr>
      <vt:lpstr>7_第一PPT，www.1ppt.com</vt:lpstr>
      <vt:lpstr>6_第一PPT，www.1ppt.com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我 来 支 招</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74</cp:revision>
  <dcterms:created xsi:type="dcterms:W3CDTF">2018-12-22T11:35:00Z</dcterms:created>
  <dcterms:modified xsi:type="dcterms:W3CDTF">2019-07-04T02:54:16Z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2052-11.1.0.8214</vt:lpwstr>
  </property>
</Properties>
</file>