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9FD208C-4039-7E41-4E41-9ABA7D0AD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967" y="3041244"/>
            <a:ext cx="6882067" cy="77550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11A2E1A-4587-9475-B434-3579F3735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163068"/>
            <a:ext cx="11083636" cy="25318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A9B4CA5-94A6-7AFF-82C3-964071ECF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563" y="2163068"/>
            <a:ext cx="576064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33B914C-26B0-B8C0-F750-B033752B8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883" y="2276872"/>
            <a:ext cx="576064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D26523F-93CF-09E4-E4CD-68889F992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4" y="2276871"/>
            <a:ext cx="576064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9A2FD6B-77B8-B0EF-83F2-75571E75F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524" y="2286583"/>
            <a:ext cx="576064" cy="5570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96E321-53C2-0C17-1B59-986F4FD46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595" y="3150493"/>
            <a:ext cx="576064" cy="5570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1BF318C-5D5F-7AE2-4D3B-5772D44FC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470" y="3150493"/>
            <a:ext cx="576064" cy="5570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D1E9F55-15DA-4660-9F31-3F1F98E45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705" y="3150493"/>
            <a:ext cx="576064" cy="5570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BC96FA4-09BA-C607-E17E-CBD5A2AB3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942" y="3179465"/>
            <a:ext cx="576064" cy="5570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DE61F43-0868-3E58-2A06-CBB73164E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327" y="4026609"/>
            <a:ext cx="576064" cy="5570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E3777F5-CE0A-EE8C-C7A0-2B97E997C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470" y="4017723"/>
            <a:ext cx="576064" cy="5570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FD276FE-C853-F1F2-ADEA-B900AA261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581" y="3970329"/>
            <a:ext cx="576064" cy="55700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F459F4D-7830-E9BD-2743-226084A48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942" y="4008587"/>
            <a:ext cx="576064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6B9F7F3-2C6E-F9A2-970C-FEE449E1E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45932"/>
            <a:ext cx="11083636" cy="29661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E013F67-E22E-719A-224B-EC5BF3B3C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47" y="3219808"/>
            <a:ext cx="384043" cy="36498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C200DA7-B41E-7959-B3CF-894BAB2A0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936" y="3219806"/>
            <a:ext cx="384043" cy="3649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4FBEDC9-ADD7-8ED0-91C3-6FCCC2DFF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4352" y="3219806"/>
            <a:ext cx="384043" cy="3649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931A7A4-5087-2D9A-5AD0-E1FB848CE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47" y="4188187"/>
            <a:ext cx="384043" cy="3649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189C18-93EC-B78D-42BB-86FCAFCB5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936" y="4188185"/>
            <a:ext cx="384043" cy="3649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1C7F04B-659D-D4CC-68B6-FBB4B8ABE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4352" y="4188185"/>
            <a:ext cx="384043" cy="3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FAD8C60-A32D-2DCB-867C-D2BE4235D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118390"/>
            <a:ext cx="11083636" cy="26212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4A15A8B-C6E4-3A87-8F8B-B2AC3877D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13" y="2948947"/>
            <a:ext cx="6624737" cy="179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D029202-F4A6-D11A-B8F1-28A9A0F7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43239"/>
            <a:ext cx="11083636" cy="317152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F36CBD0-589E-14C6-26AF-1E2DD3FCE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3429000"/>
            <a:ext cx="8064896" cy="19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4F8FB6-F7E4-689B-123D-4E0C569E8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93677"/>
            <a:ext cx="11083636" cy="307064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61285C4-B00C-BD1D-39A3-8F333E366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03" y="3429000"/>
            <a:ext cx="7488832" cy="163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82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6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1_Office 主题​​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