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870" r:id="rId1"/>
    <p:sldMasterId id="2147504907" r:id="rId2"/>
  </p:sldMasterIdLst>
  <p:notesMasterIdLst>
    <p:notesMasterId r:id="rId3"/>
  </p:notesMasterIdLst>
  <p:sldIdLst>
    <p:sldId id="10117" r:id="rId4"/>
    <p:sldId id="10122" r:id="rId5"/>
    <p:sldId id="10126" r:id="rId6"/>
    <p:sldId id="10129" r:id="rId7"/>
    <p:sldId id="10132" r:id="rId8"/>
    <p:sldId id="10135" r:id="rId9"/>
    <p:sldId id="10138" r:id="rId10"/>
    <p:sldId id="10141" r:id="rId11"/>
    <p:sldId id="10144" r:id="rId12"/>
    <p:sldId id="10147" r:id="rId13"/>
    <p:sldId id="10150" r:id="rId14"/>
    <p:sldId id="10153" r:id="rId15"/>
    <p:sldId id="10156" r:id="rId16"/>
    <p:sldId id="10159" r:id="rId17"/>
    <p:sldId id="10162" r:id="rId18"/>
    <p:sldId id="10165" r:id="rId19"/>
    <p:sldId id="10168" r:id="rId20"/>
    <p:sldId id="10171" r:id="rId21"/>
    <p:sldId id="10174" r:id="rId22"/>
    <p:sldId id="10177" r:id="rId23"/>
    <p:sldId id="10180" r:id="rId24"/>
    <p:sldId id="10183" r:id="rId25"/>
    <p:sldId id="10186" r:id="rId26"/>
    <p:sldId id="10189" r:id="rId27"/>
    <p:sldId id="1019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871" r:id="rId1"/>
    <p:sldLayoutId id="2147504872" r:id="rId2"/>
    <p:sldLayoutId id="2147504873" r:id="rId3"/>
    <p:sldLayoutId id="2147504874" r:id="rId4"/>
    <p:sldLayoutId id="2147504875" r:id="rId5"/>
    <p:sldLayoutId id="2147504876" r:id="rId6"/>
    <p:sldLayoutId id="2147504877" r:id="rId7"/>
    <p:sldLayoutId id="2147504878" r:id="rId8"/>
    <p:sldLayoutId id="2147504879" r:id="rId9"/>
    <p:sldLayoutId id="2147504880" r:id="rId10"/>
    <p:sldLayoutId id="21475048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908" r:id="rId1"/>
    <p:sldLayoutId id="2147504909" r:id="rId2"/>
    <p:sldLayoutId id="2147504910" r:id="rId3"/>
    <p:sldLayoutId id="2147504911" r:id="rId4"/>
    <p:sldLayoutId id="2147504912" r:id="rId5"/>
    <p:sldLayoutId id="2147504913" r:id="rId6"/>
    <p:sldLayoutId id="2147504914" r:id="rId7"/>
    <p:sldLayoutId id="2147504915" r:id="rId8"/>
    <p:sldLayoutId id="2147504916" r:id="rId9"/>
    <p:sldLayoutId id="2147504917" r:id="rId10"/>
    <p:sldLayoutId id="214750491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tags" Target="../tags/tag739.xml"/><Relationship Id="rId14" Type="http://schemas.openxmlformats.org/officeDocument/2006/relationships/tags" Target="../tags/tag740.xml"/><Relationship Id="rId15" Type="http://schemas.openxmlformats.org/officeDocument/2006/relationships/tags" Target="../tags/tag741.xml"/><Relationship Id="rId16" Type="http://schemas.openxmlformats.org/officeDocument/2006/relationships/tags" Target="../tags/tag742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tags" Target="../tags/tag759.xml"/><Relationship Id="rId14" Type="http://schemas.openxmlformats.org/officeDocument/2006/relationships/tags" Target="../tags/tag760.xml"/><Relationship Id="rId15" Type="http://schemas.openxmlformats.org/officeDocument/2006/relationships/tags" Target="../tags/tag761.xml"/><Relationship Id="rId16" Type="http://schemas.openxmlformats.org/officeDocument/2006/relationships/tags" Target="../tags/tag76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tags" Target="../tags/tag778.xml"/><Relationship Id="rId14" Type="http://schemas.openxmlformats.org/officeDocument/2006/relationships/tags" Target="../tags/tag779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0.xml"/><Relationship Id="rId2" Type="http://schemas.openxmlformats.org/officeDocument/2006/relationships/tags" Target="../tags/tag781.xml"/><Relationship Id="rId3" Type="http://schemas.openxmlformats.org/officeDocument/2006/relationships/tags" Target="../tags/tag782.xml"/><Relationship Id="rId4" Type="http://schemas.openxmlformats.org/officeDocument/2006/relationships/tags" Target="../tags/tag783.xml"/><Relationship Id="rId5" Type="http://schemas.openxmlformats.org/officeDocument/2006/relationships/tags" Target="../tags/tag784.xml"/><Relationship Id="rId6" Type="http://schemas.openxmlformats.org/officeDocument/2006/relationships/tags" Target="../tags/tag785.xml"/><Relationship Id="rId7" Type="http://schemas.openxmlformats.org/officeDocument/2006/relationships/tags" Target="../tags/tag786.xml"/><Relationship Id="rId8" Type="http://schemas.openxmlformats.org/officeDocument/2006/relationships/tags" Target="../tags/tag787.xml"/><Relationship Id="rId9" Type="http://schemas.openxmlformats.org/officeDocument/2006/relationships/tags" Target="../tags/tag788.xml"/><Relationship Id="rId10" Type="http://schemas.openxmlformats.org/officeDocument/2006/relationships/tags" Target="../tags/tag789.xml"/><Relationship Id="rId11" Type="http://schemas.openxmlformats.org/officeDocument/2006/relationships/tags" Target="../tags/tag790.xml"/><Relationship Id="rId12" Type="http://schemas.openxmlformats.org/officeDocument/2006/relationships/tags" Target="../tags/tag791.xml"/><Relationship Id="rId13" Type="http://schemas.openxmlformats.org/officeDocument/2006/relationships/tags" Target="../tags/tag792.xml"/><Relationship Id="rId14" Type="http://schemas.openxmlformats.org/officeDocument/2006/relationships/tags" Target="../tags/tag793.xml"/><Relationship Id="rId15" Type="http://schemas.openxmlformats.org/officeDocument/2006/relationships/tags" Target="../tags/tag794.xml"/><Relationship Id="rId16" Type="http://schemas.openxmlformats.org/officeDocument/2006/relationships/tags" Target="../tags/tag79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6.xml"/><Relationship Id="rId2" Type="http://schemas.openxmlformats.org/officeDocument/2006/relationships/tags" Target="../tags/tag797.xml"/><Relationship Id="rId3" Type="http://schemas.openxmlformats.org/officeDocument/2006/relationships/tags" Target="../tags/tag798.xml"/><Relationship Id="rId4" Type="http://schemas.openxmlformats.org/officeDocument/2006/relationships/tags" Target="../tags/tag799.xml"/><Relationship Id="rId5" Type="http://schemas.openxmlformats.org/officeDocument/2006/relationships/tags" Target="../tags/tag800.xml"/><Relationship Id="rId6" Type="http://schemas.openxmlformats.org/officeDocument/2006/relationships/tags" Target="../tags/tag801.xml"/><Relationship Id="rId7" Type="http://schemas.openxmlformats.org/officeDocument/2006/relationships/tags" Target="../tags/tag802.xml"/><Relationship Id="rId8" Type="http://schemas.openxmlformats.org/officeDocument/2006/relationships/tags" Target="../tags/tag803.xml"/><Relationship Id="rId9" Type="http://schemas.openxmlformats.org/officeDocument/2006/relationships/tags" Target="../tags/tag804.xml"/><Relationship Id="rId10" Type="http://schemas.openxmlformats.org/officeDocument/2006/relationships/tags" Target="../tags/tag805.xml"/><Relationship Id="rId11" Type="http://schemas.openxmlformats.org/officeDocument/2006/relationships/tags" Target="../tags/tag806.xml"/><Relationship Id="rId12" Type="http://schemas.openxmlformats.org/officeDocument/2006/relationships/tags" Target="../tags/tag80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8.xml"/><Relationship Id="rId2" Type="http://schemas.openxmlformats.org/officeDocument/2006/relationships/tags" Target="../tags/tag809.xml"/><Relationship Id="rId3" Type="http://schemas.openxmlformats.org/officeDocument/2006/relationships/tags" Target="../tags/tag81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tags" Target="../tags/tag814.xml"/><Relationship Id="rId5" Type="http://schemas.openxmlformats.org/officeDocument/2006/relationships/tags" Target="../tags/tag815.xml"/><Relationship Id="rId6" Type="http://schemas.openxmlformats.org/officeDocument/2006/relationships/tags" Target="../tags/tag816.xml"/><Relationship Id="rId7" Type="http://schemas.openxmlformats.org/officeDocument/2006/relationships/tags" Target="../tags/tag817.xml"/><Relationship Id="rId8" Type="http://schemas.openxmlformats.org/officeDocument/2006/relationships/tags" Target="../tags/tag818.xml"/><Relationship Id="rId9" Type="http://schemas.openxmlformats.org/officeDocument/2006/relationships/tags" Target="../tags/tag819.xml"/><Relationship Id="rId10" Type="http://schemas.openxmlformats.org/officeDocument/2006/relationships/tags" Target="../tags/tag820.xml"/><Relationship Id="rId11" Type="http://schemas.openxmlformats.org/officeDocument/2006/relationships/tags" Target="../tags/tag821.xml"/><Relationship Id="rId12" Type="http://schemas.openxmlformats.org/officeDocument/2006/relationships/tags" Target="../tags/tag822.xml"/><Relationship Id="rId13" Type="http://schemas.openxmlformats.org/officeDocument/2006/relationships/tags" Target="../tags/tag823.xml"/><Relationship Id="rId14" Type="http://schemas.openxmlformats.org/officeDocument/2006/relationships/tags" Target="../tags/tag824.xml"/><Relationship Id="rId15" Type="http://schemas.openxmlformats.org/officeDocument/2006/relationships/tags" Target="../tags/tag825.xml"/><Relationship Id="rId16" Type="http://schemas.openxmlformats.org/officeDocument/2006/relationships/tags" Target="../tags/tag826.xml"/><Relationship Id="rId17" Type="http://schemas.openxmlformats.org/officeDocument/2006/relationships/tags" Target="../tags/tag827.xml"/><Relationship Id="rId18" Type="http://schemas.openxmlformats.org/officeDocument/2006/relationships/tags" Target="../tags/tag828.xml"/><Relationship Id="rId19" Type="http://schemas.openxmlformats.org/officeDocument/2006/relationships/tags" Target="../tags/tag829.xml"/><Relationship Id="rId20" Type="http://schemas.openxmlformats.org/officeDocument/2006/relationships/tags" Target="../tags/tag83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1.xml"/><Relationship Id="rId2" Type="http://schemas.openxmlformats.org/officeDocument/2006/relationships/tags" Target="../tags/tag832.xml"/><Relationship Id="rId3" Type="http://schemas.openxmlformats.org/officeDocument/2006/relationships/tags" Target="../tags/tag833.xml"/><Relationship Id="rId4" Type="http://schemas.openxmlformats.org/officeDocument/2006/relationships/tags" Target="../tags/tag834.xml"/><Relationship Id="rId5" Type="http://schemas.openxmlformats.org/officeDocument/2006/relationships/tags" Target="../tags/tag835.xml"/><Relationship Id="rId6" Type="http://schemas.openxmlformats.org/officeDocument/2006/relationships/tags" Target="../tags/tag836.xml"/><Relationship Id="rId7" Type="http://schemas.openxmlformats.org/officeDocument/2006/relationships/tags" Target="../tags/tag837.xml"/><Relationship Id="rId8" Type="http://schemas.openxmlformats.org/officeDocument/2006/relationships/tags" Target="../tags/tag838.xml"/><Relationship Id="rId9" Type="http://schemas.openxmlformats.org/officeDocument/2006/relationships/tags" Target="../tags/tag839.xml"/><Relationship Id="rId10" Type="http://schemas.openxmlformats.org/officeDocument/2006/relationships/tags" Target="../tags/tag840.xml"/><Relationship Id="rId11" Type="http://schemas.openxmlformats.org/officeDocument/2006/relationships/tags" Target="../tags/tag841.xml"/><Relationship Id="rId12" Type="http://schemas.openxmlformats.org/officeDocument/2006/relationships/tags" Target="../tags/tag84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tags" Target="../tags/tag846.xml"/><Relationship Id="rId5" Type="http://schemas.openxmlformats.org/officeDocument/2006/relationships/tags" Target="../tags/tag847.xml"/><Relationship Id="rId6" Type="http://schemas.openxmlformats.org/officeDocument/2006/relationships/tags" Target="../tags/tag848.xml"/><Relationship Id="rId7" Type="http://schemas.openxmlformats.org/officeDocument/2006/relationships/tags" Target="../tags/tag849.xml"/><Relationship Id="rId8" Type="http://schemas.openxmlformats.org/officeDocument/2006/relationships/tags" Target="../tags/tag850.xml"/><Relationship Id="rId9" Type="http://schemas.openxmlformats.org/officeDocument/2006/relationships/tags" Target="../tags/tag851.xml"/><Relationship Id="rId10" Type="http://schemas.openxmlformats.org/officeDocument/2006/relationships/tags" Target="../tags/tag852.xml"/><Relationship Id="rId11" Type="http://schemas.openxmlformats.org/officeDocument/2006/relationships/tags" Target="../tags/tag853.xml"/><Relationship Id="rId12" Type="http://schemas.openxmlformats.org/officeDocument/2006/relationships/tags" Target="../tags/tag854.xml"/><Relationship Id="rId13" Type="http://schemas.openxmlformats.org/officeDocument/2006/relationships/tags" Target="../tags/tag855.xml"/><Relationship Id="rId14" Type="http://schemas.openxmlformats.org/officeDocument/2006/relationships/tags" Target="../tags/tag856.xml"/><Relationship Id="rId15" Type="http://schemas.openxmlformats.org/officeDocument/2006/relationships/tags" Target="../tags/tag857.xml"/><Relationship Id="rId16" Type="http://schemas.openxmlformats.org/officeDocument/2006/relationships/tags" Target="../tags/tag858.xml"/><Relationship Id="rId17" Type="http://schemas.openxmlformats.org/officeDocument/2006/relationships/tags" Target="../tags/tag859.xml"/><Relationship Id="rId18" Type="http://schemas.openxmlformats.org/officeDocument/2006/relationships/tags" Target="../tags/tag860.xml"/><Relationship Id="rId19" Type="http://schemas.openxmlformats.org/officeDocument/2006/relationships/tags" Target="../tags/tag861.xml"/><Relationship Id="rId20" Type="http://schemas.openxmlformats.org/officeDocument/2006/relationships/tags" Target="../tags/tag862.xml"/><Relationship Id="rId21" Type="http://schemas.openxmlformats.org/officeDocument/2006/relationships/tags" Target="../tags/tag863.xml"/><Relationship Id="rId22" Type="http://schemas.openxmlformats.org/officeDocument/2006/relationships/tags" Target="../tags/tag864.xml"/><Relationship Id="rId23" Type="http://schemas.openxmlformats.org/officeDocument/2006/relationships/tags" Target="../tags/tag865.xml"/><Relationship Id="rId24" Type="http://schemas.openxmlformats.org/officeDocument/2006/relationships/tags" Target="../tags/tag866.xml"/><Relationship Id="rId25" Type="http://schemas.openxmlformats.org/officeDocument/2006/relationships/tags" Target="../tags/tag867.xml"/><Relationship Id="rId26" Type="http://schemas.openxmlformats.org/officeDocument/2006/relationships/tags" Target="../tags/tag868.xml"/><Relationship Id="rId27" Type="http://schemas.openxmlformats.org/officeDocument/2006/relationships/tags" Target="../tags/tag869.xml"/><Relationship Id="rId28" Type="http://schemas.openxmlformats.org/officeDocument/2006/relationships/tags" Target="../tags/tag870.xml"/><Relationship Id="rId29" Type="http://schemas.openxmlformats.org/officeDocument/2006/relationships/tags" Target="../tags/tag871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5.xml"/><Relationship Id="rId2" Type="http://schemas.openxmlformats.org/officeDocument/2006/relationships/tags" Target="../tags/tag876.xml"/><Relationship Id="rId3" Type="http://schemas.openxmlformats.org/officeDocument/2006/relationships/tags" Target="../tags/tag877.xml"/><Relationship Id="rId4" Type="http://schemas.openxmlformats.org/officeDocument/2006/relationships/tags" Target="../tags/tag878.xml"/><Relationship Id="rId5" Type="http://schemas.openxmlformats.org/officeDocument/2006/relationships/tags" Target="../tags/tag879.xml"/><Relationship Id="rId6" Type="http://schemas.openxmlformats.org/officeDocument/2006/relationships/tags" Target="../tags/tag880.xml"/><Relationship Id="rId7" Type="http://schemas.openxmlformats.org/officeDocument/2006/relationships/tags" Target="../tags/tag881.xml"/><Relationship Id="rId8" Type="http://schemas.openxmlformats.org/officeDocument/2006/relationships/tags" Target="../tags/tag882.xml"/><Relationship Id="rId9" Type="http://schemas.openxmlformats.org/officeDocument/2006/relationships/tags" Target="../tags/tag883.xml"/><Relationship Id="rId10" Type="http://schemas.openxmlformats.org/officeDocument/2006/relationships/tags" Target="../tags/tag884.xml"/><Relationship Id="rId11" Type="http://schemas.openxmlformats.org/officeDocument/2006/relationships/tags" Target="../tags/tag885.xml"/><Relationship Id="rId12" Type="http://schemas.openxmlformats.org/officeDocument/2006/relationships/tags" Target="../tags/tag886.xml"/><Relationship Id="rId13" Type="http://schemas.openxmlformats.org/officeDocument/2006/relationships/tags" Target="../tags/tag887.xml"/><Relationship Id="rId14" Type="http://schemas.openxmlformats.org/officeDocument/2006/relationships/tags" Target="../tags/tag888.xml"/><Relationship Id="rId15" Type="http://schemas.openxmlformats.org/officeDocument/2006/relationships/tags" Target="../tags/tag889.xml"/><Relationship Id="rId16" Type="http://schemas.openxmlformats.org/officeDocument/2006/relationships/tags" Target="../tags/tag89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tags" Target="../tags/tag899.xml"/><Relationship Id="rId10" Type="http://schemas.openxmlformats.org/officeDocument/2006/relationships/tags" Target="../tags/tag900.xml"/><Relationship Id="rId11" Type="http://schemas.openxmlformats.org/officeDocument/2006/relationships/tags" Target="../tags/tag901.xml"/><Relationship Id="rId12" Type="http://schemas.openxmlformats.org/officeDocument/2006/relationships/tags" Target="../tags/tag90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tags" Target="../tags/tag911.xml"/><Relationship Id="rId10" Type="http://schemas.openxmlformats.org/officeDocument/2006/relationships/tags" Target="../tags/tag912.xml"/><Relationship Id="rId11" Type="http://schemas.openxmlformats.org/officeDocument/2006/relationships/tags" Target="../tags/tag913.xml"/><Relationship Id="rId12" Type="http://schemas.openxmlformats.org/officeDocument/2006/relationships/tags" Target="../tags/tag914.xml"/><Relationship Id="rId13" Type="http://schemas.openxmlformats.org/officeDocument/2006/relationships/tags" Target="../tags/tag915.xml"/><Relationship Id="rId14" Type="http://schemas.openxmlformats.org/officeDocument/2006/relationships/tags" Target="../tags/tag916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9" Type="http://schemas.openxmlformats.org/officeDocument/2006/relationships/tags" Target="../tags/tag925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tags" Target="../tags/tag929.xml"/><Relationship Id="rId14" Type="http://schemas.openxmlformats.org/officeDocument/2006/relationships/tags" Target="../tags/tag930.xml"/><Relationship Id="rId15" Type="http://schemas.openxmlformats.org/officeDocument/2006/relationships/tags" Target="../tags/tag931.xml"/><Relationship Id="rId16" Type="http://schemas.openxmlformats.org/officeDocument/2006/relationships/tags" Target="../tags/tag932.xml"/><Relationship Id="rId17" Type="http://schemas.openxmlformats.org/officeDocument/2006/relationships/tags" Target="../tags/tag933.xml"/><Relationship Id="rId18" Type="http://schemas.openxmlformats.org/officeDocument/2006/relationships/tags" Target="../tags/tag934.xml"/><Relationship Id="rId19" Type="http://schemas.openxmlformats.org/officeDocument/2006/relationships/tags" Target="../tags/tag935.xml"/><Relationship Id="rId20" Type="http://schemas.openxmlformats.org/officeDocument/2006/relationships/tags" Target="../tags/tag93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40.xml"/><Relationship Id="rId2" Type="http://schemas.openxmlformats.org/officeDocument/2006/relationships/tags" Target="../tags/tag941.xml"/><Relationship Id="rId3" Type="http://schemas.openxmlformats.org/officeDocument/2006/relationships/tags" Target="../tags/tag942.xml"/><Relationship Id="rId4" Type="http://schemas.openxmlformats.org/officeDocument/2006/relationships/tags" Target="../tags/tag943.xml"/><Relationship Id="rId5" Type="http://schemas.openxmlformats.org/officeDocument/2006/relationships/tags" Target="../tags/tag944.xml"/><Relationship Id="rId6" Type="http://schemas.openxmlformats.org/officeDocument/2006/relationships/tags" Target="../tags/tag945.xml"/><Relationship Id="rId7" Type="http://schemas.openxmlformats.org/officeDocument/2006/relationships/tags" Target="../tags/tag946.xml"/><Relationship Id="rId8" Type="http://schemas.openxmlformats.org/officeDocument/2006/relationships/tags" Target="../tags/tag947.xml"/><Relationship Id="rId9" Type="http://schemas.openxmlformats.org/officeDocument/2006/relationships/tags" Target="../tags/tag948.xml"/><Relationship Id="rId10" Type="http://schemas.openxmlformats.org/officeDocument/2006/relationships/tags" Target="../tags/tag949.xml"/><Relationship Id="rId11" Type="http://schemas.openxmlformats.org/officeDocument/2006/relationships/tags" Target="../tags/tag950.xml"/><Relationship Id="rId12" Type="http://schemas.openxmlformats.org/officeDocument/2006/relationships/tags" Target="../tags/tag95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52.xml"/><Relationship Id="rId2" Type="http://schemas.openxmlformats.org/officeDocument/2006/relationships/tags" Target="../tags/tag953.xml"/><Relationship Id="rId3" Type="http://schemas.openxmlformats.org/officeDocument/2006/relationships/tags" Target="../tags/tag954.xml"/><Relationship Id="rId4" Type="http://schemas.openxmlformats.org/officeDocument/2006/relationships/tags" Target="../tags/tag955.xml"/><Relationship Id="rId5" Type="http://schemas.openxmlformats.org/officeDocument/2006/relationships/tags" Target="../tags/tag956.xml"/><Relationship Id="rId6" Type="http://schemas.openxmlformats.org/officeDocument/2006/relationships/tags" Target="../tags/tag957.xml"/><Relationship Id="rId7" Type="http://schemas.openxmlformats.org/officeDocument/2006/relationships/tags" Target="../tags/tag958.xml"/><Relationship Id="rId8" Type="http://schemas.openxmlformats.org/officeDocument/2006/relationships/tags" Target="../tags/tag959.xml"/><Relationship Id="rId9" Type="http://schemas.openxmlformats.org/officeDocument/2006/relationships/tags" Target="../tags/tag960.xml"/><Relationship Id="rId10" Type="http://schemas.openxmlformats.org/officeDocument/2006/relationships/tags" Target="../tags/tag961.xml"/><Relationship Id="rId11" Type="http://schemas.openxmlformats.org/officeDocument/2006/relationships/tags" Target="../tags/tag962.xml"/><Relationship Id="rId12" Type="http://schemas.openxmlformats.org/officeDocument/2006/relationships/tags" Target="../tags/tag96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64.xml"/><Relationship Id="rId2" Type="http://schemas.openxmlformats.org/officeDocument/2006/relationships/tags" Target="../tags/tag965.xml"/><Relationship Id="rId3" Type="http://schemas.openxmlformats.org/officeDocument/2006/relationships/tags" Target="../tags/tag966.xml"/><Relationship Id="rId4" Type="http://schemas.openxmlformats.org/officeDocument/2006/relationships/tags" Target="../tags/tag967.xml"/><Relationship Id="rId5" Type="http://schemas.openxmlformats.org/officeDocument/2006/relationships/tags" Target="../tags/tag968.xml"/><Relationship Id="rId6" Type="http://schemas.openxmlformats.org/officeDocument/2006/relationships/tags" Target="../tags/tag969.xml"/><Relationship Id="rId7" Type="http://schemas.openxmlformats.org/officeDocument/2006/relationships/tags" Target="../tags/tag970.xml"/><Relationship Id="rId8" Type="http://schemas.openxmlformats.org/officeDocument/2006/relationships/tags" Target="../tags/tag971.xml"/><Relationship Id="rId9" Type="http://schemas.openxmlformats.org/officeDocument/2006/relationships/tags" Target="../tags/tag972.xml"/><Relationship Id="rId10" Type="http://schemas.openxmlformats.org/officeDocument/2006/relationships/tags" Target="../tags/tag973.xml"/><Relationship Id="rId11" Type="http://schemas.openxmlformats.org/officeDocument/2006/relationships/tags" Target="../tags/tag974.xml"/><Relationship Id="rId12" Type="http://schemas.openxmlformats.org/officeDocument/2006/relationships/tags" Target="../tags/tag97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76.xml"/><Relationship Id="rId2" Type="http://schemas.openxmlformats.org/officeDocument/2006/relationships/tags" Target="../tags/tag977.xml"/><Relationship Id="rId3" Type="http://schemas.openxmlformats.org/officeDocument/2006/relationships/tags" Target="../tags/tag978.xml"/><Relationship Id="rId4" Type="http://schemas.openxmlformats.org/officeDocument/2006/relationships/tags" Target="../tags/tag979.xml"/><Relationship Id="rId5" Type="http://schemas.openxmlformats.org/officeDocument/2006/relationships/tags" Target="../tags/tag980.xml"/><Relationship Id="rId6" Type="http://schemas.openxmlformats.org/officeDocument/2006/relationships/tags" Target="../tags/tag981.xml"/><Relationship Id="rId7" Type="http://schemas.openxmlformats.org/officeDocument/2006/relationships/tags" Target="../tags/tag982.xml"/><Relationship Id="rId8" Type="http://schemas.openxmlformats.org/officeDocument/2006/relationships/tags" Target="../tags/tag98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84.xml"/><Relationship Id="rId2" Type="http://schemas.openxmlformats.org/officeDocument/2006/relationships/tags" Target="../tags/tag985.xml"/><Relationship Id="rId3" Type="http://schemas.openxmlformats.org/officeDocument/2006/relationships/tags" Target="../tags/tag98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2024年农村经济行业农产品品牌化战略研究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农产品品牌化战略背景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农产品品牌化战略实施现状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农产品品牌化战略发展趋势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农产品品牌化战略实施建议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农产品品牌化战略实施保障措施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农产品品牌化战略背景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农村经济行业发展现状</a:t>
            </a:r>
            <a:endParaRPr altLang="en-US" lang="zh-CN"/>
          </a:p>
        </p:txBody>
      </p:sp>
      <p:sp>
        <p:nvSpPr>
          <p:cNvPr id="10510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农村产业结构不断优化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农业产值稳步增长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农民收入持续增加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农产品市场需求旺盛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农产品品牌化战略的意义</a:t>
            </a:r>
            <a:endParaRPr altLang="en-US" lang="zh-CN"/>
          </a:p>
        </p:txBody>
      </p:sp>
      <p:sp>
        <p:nvSpPr>
          <p:cNvPr id="10513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提高农产品附加值：通过品牌化战略，农产品可以获得更高的市场价格和附加值，增加农民收入。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增强农产品竞争力：品牌化战略有助于提升农产品的品质和形象，使其在市场上更具竞争力。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促进农业可持续发展：品牌化战略可以促进农业的标准化生产和产业化经营，有利于农业的可持续发展。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增加农民收入：通过农产品品牌化战略，可以扩大农产品的销售渠道和市场份额，从而增加农民的收入。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农产品品牌化战略的国内外发展情况</a:t>
            </a:r>
            <a:endParaRPr altLang="en-US" lang="zh-CN"/>
          </a:p>
        </p:txBody>
      </p:sp>
      <p:sp>
        <p:nvSpPr>
          <p:cNvPr id="10516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国内外对比：国内外在农产品品牌化战略实施方面存在一定差距，但都在逐步推进。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国内发展情况：随着消费者对农产品品质要求的提高，国内农产品品牌化趋势逐渐明显。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国际发展情况：国际农产品市场竞争激烈，品牌化战略是提升竞争力的关键。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6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未来展望：未来农产品品牌化战略将更加重要，需要不断创新和完善。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农产品品牌化战略实施现状</a:t>
            </a:r>
            <a:endParaRPr altLang="en-US" lang="zh-CN"/>
          </a:p>
        </p:txBody>
      </p:sp>
      <p:sp>
        <p:nvSpPr>
          <p:cNvPr id="10519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农产品品牌化战略实施情况</a:t>
            </a:r>
            <a:endParaRPr altLang="en-US" lang="zh-CN"/>
          </a:p>
        </p:txBody>
      </p:sp>
      <p:sp>
        <p:nvSpPr>
          <p:cNvPr id="105239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9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9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0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0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农产品品牌化战略实施的成功案例和经验总结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40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0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0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农产品品牌化战略实施中存在的问题和挑战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1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1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农产品品牌化战略的实施现状和成果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41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1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2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农产品品牌化战略的提出背景和意义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农产品品牌化战略实施中存在的问题</a:t>
            </a:r>
            <a:endParaRPr altLang="en-US" lang="zh-CN"/>
          </a:p>
        </p:txBody>
      </p:sp>
      <p:sp>
        <p:nvSpPr>
          <p:cNvPr id="10527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品牌营销手段单一，缺乏创新和差异化。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缺乏统一的标准和认证体系，导致品牌形象不统一。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农产品质量安全监管不到位，存在安全隐患。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品牌保护意识不强，容易被侵权和假冒。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农产品品牌化战略实施的成功案例</a:t>
            </a:r>
            <a:endParaRPr altLang="en-US" lang="zh-CN"/>
          </a:p>
        </p:txBody>
      </p:sp>
      <p:sp>
        <p:nvSpPr>
          <p:cNvPr id="10530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案例一：某有机蔬菜品牌通过严格把控产品质量，建立消费者信任，实现了品牌化战略的成功实施，提高了产品附加值。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案例二：某水果品牌通过线上线下多渠道营销，打造特色品牌形象，吸引了大量忠实用户，推动了品牌化战略的实施。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案例三：某粮食企业通过技术创新提高产品品质，同时借助电商平台拓宽销售渠道，有效提升了品牌知名度和市场份额。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案例四：某水产品牌通过加强养殖环节的质量管理，结合市场需求进行产品研发，实现了品牌化战略的可持续发展。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农产品品牌化战略发展趋势</a:t>
            </a:r>
            <a:endParaRPr altLang="en-US" lang="zh-CN"/>
          </a:p>
        </p:txBody>
      </p:sp>
      <p:sp>
        <p:nvSpPr>
          <p:cNvPr id="10533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农产品品牌化战略的发展趋势</a:t>
            </a:r>
            <a:endParaRPr altLang="en-US" lang="zh-CN"/>
          </a:p>
        </p:txBody>
      </p:sp>
      <p:sp>
        <p:nvSpPr>
          <p:cNvPr id="10537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品质化发展：注重农产品品质，提高品牌形象和信誉度。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产业链整合：加强产业链上下游合作，实现资源共享和优势互补。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数字化转型：利用大数据、物联网等信息技术，提升农产品品牌的管理和运营效率。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差异化竞争：通过品牌定位和营销策略，打造具有特色的农产品品牌。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农产品品牌化战略的发展机遇与挑战</a:t>
            </a:r>
            <a:endParaRPr altLang="en-US" lang="zh-CN"/>
          </a:p>
        </p:txBody>
      </p:sp>
      <p:sp>
        <p:nvSpPr>
          <p:cNvPr id="10541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发展机遇：随着消费者对农产品品质要求的提高，品牌化战略有助于提升农产品知名度和美誉度，增加市场竞争力。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挑战：农产品品牌化需要投入大量资金和资源，同时面临品质控制、品牌形象维护等挑战，需要加强品牌管理和市场推广。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机遇与挑战并存：农产品品牌化战略需要在抓住发展机遇的同时，积极应对挑战，不断创新和完善，提升品牌价值和市场地位。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未来展望：随着农业科技的不断进步和市场需求的不断变化，农产品品牌化战略需要持续创新和优化，以适应未来市场的变化和挑战。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农产品品牌化战略的创新发展路径</a:t>
            </a:r>
            <a:endParaRPr altLang="en-US" lang="zh-CN"/>
          </a:p>
        </p:txBody>
      </p:sp>
      <p:sp>
        <p:nvSpPr>
          <p:cNvPr id="10544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4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数字化转型：利用大数据、物联网等技术提升农产品品质和供应链效率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文化传承：挖掘农产品背后的历史文化价值，提升品牌的文化内涵和附加值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品牌合作：加强品牌间的合作与交流，实现资源共享和优势互补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绿色发展：推广有机、绿色农产品，加强环保意识，实现可持续发展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农产品品牌化战略实施建议</a:t>
            </a:r>
            <a:endParaRPr altLang="en-US" lang="zh-CN"/>
          </a:p>
        </p:txBody>
      </p:sp>
      <p:sp>
        <p:nvSpPr>
          <p:cNvPr id="10547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2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提升农产品品质，打造品牌形象</a:t>
            </a:r>
            <a:endParaRPr altLang="en-US" lang="zh-CN"/>
          </a:p>
        </p:txBody>
      </p:sp>
      <p:sp>
        <p:nvSpPr>
          <p:cNvPr id="10552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强化品牌意识，提升品牌知名度和美誉度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严格把控农产品质量，确保安全健康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引入科技手段，提高农产品附加值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建立完善的农产品追溯体系，保障消费者权益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加强品牌营销，提升品牌知名度和美誉度</a:t>
            </a:r>
            <a:endParaRPr altLang="en-US" lang="zh-CN"/>
          </a:p>
        </p:txBody>
      </p:sp>
      <p:sp>
        <p:nvSpPr>
          <p:cNvPr id="10555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5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5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提升产品质量：确保产品品质，赢得消费者信任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5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开展品牌合作：与其他知名品牌合作，提升品牌影响力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5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建立品牌形象：通过统一的视觉识别系统，打造独特的品牌形象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5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强化品牌传播：利用多种渠道进行品牌宣传，如社交媒体、广告等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加强产业链整合，提升产业整体竞争力</a:t>
            </a:r>
            <a:endParaRPr altLang="en-US" lang="zh-CN"/>
          </a:p>
        </p:txBody>
      </p:sp>
      <p:sp>
        <p:nvSpPr>
          <p:cNvPr id="105585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5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5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5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5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合作共赢：加强合作，实现互利共赢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86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6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6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品牌建设：强化品牌意识，提升品牌价值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6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6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7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创新模式：推动产业升级，提升附加值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87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7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7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整合资源：优化配置，提高效率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强化政策支持，推动农产品品牌化战略的实施</a:t>
            </a:r>
            <a:endParaRPr altLang="en-US" lang="zh-CN"/>
          </a:p>
        </p:txBody>
      </p:sp>
      <p:sp>
        <p:nvSpPr>
          <p:cNvPr id="10561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政策支持：加大对农产品品牌化战略的支持力度，制定相关政策，鼓励企业加强品牌建设。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宣传推广：加强农产品品牌宣传推广，提高消费者对农产品品牌的认知度和信任度。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1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培训指导：开展农产品品牌建设培训和指导，提高企业和农民的品牌意识和品牌建设能力。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资金扶持：提供财政资金支持，为农产品品牌化战略提供资金保障。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农产品品牌化战略实施保障措施</a:t>
            </a:r>
            <a:endParaRPr altLang="en-US" lang="zh-CN"/>
          </a:p>
        </p:txBody>
      </p:sp>
      <p:sp>
        <p:nvSpPr>
          <p:cNvPr id="10564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完善法律法规，加强监管力度</a:t>
            </a:r>
            <a:endParaRPr altLang="en-US" lang="zh-CN"/>
          </a:p>
        </p:txBody>
      </p:sp>
      <p:sp>
        <p:nvSpPr>
          <p:cNvPr id="10569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9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建立完善的农产品质量追溯体系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9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加大对违规行为的惩处力度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9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制定相关法律法规，规范农产品品牌化战略实施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9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加强监管力度，确保农产品质量安全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2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加大资金投入，提供政策支持</a:t>
            </a:r>
            <a:endParaRPr altLang="en-US" lang="zh-CN"/>
          </a:p>
        </p:txBody>
      </p:sp>
      <p:sp>
        <p:nvSpPr>
          <p:cNvPr id="105726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26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26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加大资金投入：政府应加大对农产品品牌化战略的资金支持，提供专项资金用于品牌建设、宣传和推广。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6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26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27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提供政策支持：政府应出台相关政策，鼓励企业加大品牌建设投入，对农产品品牌建设给予税收优惠、贷款扶持等政策支持。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7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27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27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建立品牌建设服务平台：政府应建立农产品品牌建设服务平台，为企业提供品牌策划、设计、宣传等服务，帮助企业提升品牌形象和市场竞争力。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7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28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28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加强品牌保护：政府应加强农产品品牌保护，打击假冒伪劣产品，保护消费者权益，提高企业品牌形象和信誉度。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加强人才培养，提升创新能力</a:t>
            </a:r>
            <a:endParaRPr altLang="en-US" lang="zh-CN"/>
          </a:p>
        </p:txBody>
      </p:sp>
      <p:sp>
        <p:nvSpPr>
          <p:cNvPr id="105757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57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5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加强人才培养：培养专业化的品牌管理团队，提高农产品品牌运营的专业水平。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7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57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5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提升创新能力：鼓励企业加大研发投入，推动农产品品牌在产品研发、包装设计等方面的创新。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8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58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5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强化质量监管：建立完善的质量追溯体系，确保农产品质量安全，提升消费者对品牌的信任度。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8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59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5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优化营商环境：简化行政审批流程，减轻企业负担，提高品牌化战略实施的效率。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建立合作机制，实现互利共赢</a:t>
            </a:r>
            <a:endParaRPr altLang="en-US" lang="zh-CN"/>
          </a:p>
        </p:txBody>
      </p:sp>
      <p:sp>
        <p:nvSpPr>
          <p:cNvPr id="10578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8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优化供应链管理，实现资源共享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建立合作平台，促进各方交流与合作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加强产销对接，提高农产品流通效率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8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创新合作模式，实现互利共赢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8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18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8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2024-01-05T10:38:15Z</dcterms:created>
  <dcterms:modified xsi:type="dcterms:W3CDTF">2024-01-05T10:38:15Z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ad077f25e63246a4be55c3e8da0ed491_21</vt:lpwstr>
  </property>
</Properties>
</file>