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57" r:id="rId1"/>
    <p:sldMasterId id="2147488194" r:id="rId2"/>
  </p:sldMasterIdLst>
  <p:notesMasterIdLst>
    <p:notesMasterId r:id="rId3"/>
  </p:notesMasterIdLst>
  <p:sldIdLst>
    <p:sldId id="2355" r:id="rId4"/>
    <p:sldId id="2359" r:id="rId5"/>
    <p:sldId id="2362" r:id="rId6"/>
    <p:sldId id="2365" r:id="rId7"/>
    <p:sldId id="2371" r:id="rId9"/>
    <p:sldId id="2374" r:id="rId10"/>
    <p:sldId id="2377" r:id="rId11"/>
    <p:sldId id="2380" r:id="rId12"/>
    <p:sldId id="2386" r:id="rId14"/>
    <p:sldId id="2389" r:id="rId15"/>
    <p:sldId id="2392" r:id="rId16"/>
    <p:sldId id="2395" r:id="rId17"/>
    <p:sldId id="2401" r:id="rId19"/>
    <p:sldId id="2404" r:id="rId20"/>
    <p:sldId id="2407" r:id="rId21"/>
    <p:sldId id="2410" r:id="rId22"/>
    <p:sldId id="2416" r:id="rId24"/>
    <p:sldId id="2419" r:id="rId25"/>
    <p:sldId id="2422" r:id="rId26"/>
    <p:sldId id="2425" r:id="rId27"/>
    <p:sldId id="2431" r:id="rId29"/>
    <p:sldId id="2434" r:id="rId30"/>
    <p:sldId id="2437" r:id="rId31"/>
    <p:sldId id="2440" r:id="rId32"/>
    <p:sldId id="2446" r:id="rId34"/>
    <p:sldId id="2449" r:id="rId35"/>
    <p:sldId id="2452" r:id="rId36"/>
    <p:sldId id="245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58" r:id="rId1"/>
    <p:sldLayoutId id="2147488159" r:id="rId2"/>
    <p:sldLayoutId id="2147488160" r:id="rId3"/>
    <p:sldLayoutId id="2147488161" r:id="rId4"/>
    <p:sldLayoutId id="2147488162" r:id="rId5"/>
    <p:sldLayoutId id="2147488163" r:id="rId6"/>
    <p:sldLayoutId id="2147488164" r:id="rId7"/>
    <p:sldLayoutId id="2147488165" r:id="rId8"/>
    <p:sldLayoutId id="2147488166" r:id="rId9"/>
    <p:sldLayoutId id="2147488167" r:id="rId10"/>
    <p:sldLayoutId id="21474881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95" r:id="rId1"/>
    <p:sldLayoutId id="2147488196" r:id="rId2"/>
    <p:sldLayoutId id="2147488197" r:id="rId3"/>
    <p:sldLayoutId id="2147488198" r:id="rId4"/>
    <p:sldLayoutId id="2147488199" r:id="rId5"/>
    <p:sldLayoutId id="2147488200" r:id="rId6"/>
    <p:sldLayoutId id="2147488201" r:id="rId7"/>
    <p:sldLayoutId id="2147488202" r:id="rId8"/>
    <p:sldLayoutId id="2147488203" r:id="rId9"/>
    <p:sldLayoutId id="2147488204" r:id="rId10"/>
    <p:sldLayoutId id="21474882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tags" Target="../tags/tag192.xml"/><Relationship Id="rId22" Type="http://schemas.openxmlformats.org/officeDocument/2006/relationships/tags" Target="../tags/tag193.xml"/><Relationship Id="rId23" Type="http://schemas.openxmlformats.org/officeDocument/2006/relationships/tags" Target="../tags/tag194.xml"/><Relationship Id="rId24" Type="http://schemas.openxmlformats.org/officeDocument/2006/relationships/tags" Target="../tags/tag195.xml"/><Relationship Id="rId25" Type="http://schemas.openxmlformats.org/officeDocument/2006/relationships/tags" Target="../tags/tag196.xml"/><Relationship Id="rId26" Type="http://schemas.openxmlformats.org/officeDocument/2006/relationships/tags" Target="../tags/tag197.xml"/><Relationship Id="rId27" Type="http://schemas.openxmlformats.org/officeDocument/2006/relationships/tags" Target="../tags/tag198.xml"/><Relationship Id="rId28" Type="http://schemas.openxmlformats.org/officeDocument/2006/relationships/tags" Target="../tags/tag199.xml"/><Relationship Id="rId29" Type="http://schemas.openxmlformats.org/officeDocument/2006/relationships/tags" Target="../tags/tag20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2024建筑行业工作展望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建筑行业市场需求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建筑行业人才培养与就业前景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建筑行业技术创新与研发方向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建筑行业政策法规与市场环境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建筑行业发展趋势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绿色建筑与可持续发展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绿色建筑：采用环保材料，节能减排，降低能耗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可持续发展：注重长期效益，合理规划，保护环境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政策支持：政府出台相关政策，鼓励绿色建筑和可持续发展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市场需求：消费者对环保、节能产品的需求增加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数字化与智能化技术的应用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建筑行业数字化转型的趋势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数字化技术对建筑设计、施工和运维的影响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智能化技术在建筑行业的应用场景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数字化与智能化技术对建筑行业未来发展的影响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建筑行业转型升级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数字化转型：利用先进技术提高建筑设计和施工效率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绿色建筑：推广绿色建筑材料和节能技术，降低建筑对环境的影响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智能化发展：应用人工智能、大数据等先进技术提升建筑行业智能化水平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跨界合作：加强与其他行业的合作，推动建筑行业向多元化方向发展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建筑行业市场需求</a:t>
            </a:r>
            <a:endParaRPr altLang="en-US" lang="zh-CN"/>
          </a:p>
        </p:txBody>
      </p:sp>
      <p:sp>
        <p:nvSpPr>
          <p:cNvPr id="10490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城市化进程推动建筑需求增长</a:t>
            </a:r>
            <a:endParaRPr altLang="en-US" lang="zh-CN"/>
          </a:p>
        </p:txBody>
      </p:sp>
      <p:sp>
        <p:nvSpPr>
          <p:cNvPr id="10491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基础设施建设不断完善，为建筑行业提供更多发展机遇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城市化进程加速，带动建筑行业市场需求增长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房地产市场持续繁荣，推动建筑行业市场需求不断扩大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绿色建筑和智能建筑成为新趋势，为建筑行业带来更多创新机遇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基础设施建设与投资</a:t>
            </a:r>
            <a:endParaRPr altLang="en-US" lang="zh-CN"/>
          </a:p>
        </p:txBody>
      </p:sp>
      <p:sp>
        <p:nvSpPr>
          <p:cNvPr id="104918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8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9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9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9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基础设施建设需求增长：随着城市化进程的加速，基础设施建设项目不断增多，包括交通、水利、能源、通信等领域。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投资规模持续扩大：政府和企业对基础设施建设的投资不断加大，为建筑行业提供了更多的市场机会。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建筑行业在基础设施建设中的地位：建筑行业是基础设施建设的主要承担者，其技术水平和创新能力对基础设施建设的质量和效率具有重要影响。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建筑行业市场需求的展望：随着基础设施建设的不断推进，建筑行业市场需求将继续保持增长，同时对建筑行业的技术水平和创新能力也提出了更高的要求。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房地产市场发展前景</a:t>
            </a:r>
            <a:endParaRPr altLang="en-US" lang="zh-CN"/>
          </a:p>
        </p:txBody>
      </p:sp>
      <p:sp>
        <p:nvSpPr>
          <p:cNvPr id="10492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政策调控：政府对房地产市场的调控政策对市场需求产生影响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经济形势：经济形势对房地产市场产生影响，经济繁荣时期房地产市场更加活跃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人口增长：人口增长推动房地产市场发展，带来更多购房需求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城市化进程：城市化进程推动房地产市场发展，带来更多住房需求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建筑行业人才培养与就业前景</a:t>
            </a:r>
            <a:endParaRPr altLang="en-US" lang="zh-CN"/>
          </a:p>
        </p:txBody>
      </p:sp>
      <p:sp>
        <p:nvSpPr>
          <p:cNvPr id="10493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建筑行业人才需求特点</a:t>
            </a:r>
            <a:endParaRPr altLang="en-US" lang="zh-CN"/>
          </a:p>
        </p:txBody>
      </p:sp>
      <p:sp>
        <p:nvSpPr>
          <p:cNvPr id="104937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8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8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专业技能要求高：建筑行业需要具备专业技能的人才，如建筑师、结构工程师、土木工程师等，他们需要掌握建筑设计、施工、管理等方面的知识和技能。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多元化人才需求：随着建筑行业的不断发展，对人才的需求也越来越多元化，包括不同领域、不同专业的人才，如环境工程师、城市规划师、室内设计师等。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创新型人才需求：随着建筑行业的不断发展和技术的不断进步，对创新型人才的需求也越来越高，他们需要具备创新思维和创新能力，能够不断探索新的设计理念和施工技术。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国际化人才需求：随着全球化的不断推进，建筑行业对国际化人才的需求也越来越高，他们需要具备跨文化交流和合作的能力，能够适应不同国家和地区的市场和文化环境。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建筑行业人才培养策略与措施</a:t>
            </a:r>
            <a:endParaRPr altLang="en-US" lang="zh-CN"/>
          </a:p>
        </p:txBody>
      </p:sp>
      <p:sp>
        <p:nvSpPr>
          <p:cNvPr id="10494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制定人才培养计划：根据行业需求和未来发展趋势，制定相应的人才培养计划，明确培养目标、培养内容和培养方式。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加强校企合作：通过与高校、科研机构等合作，共同培养建筑行业所需的高素质人才，提高人才培养质量。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推广职业资格证书制度：建立职业资格证书制度，提高建筑行业从业人员的职业素质和技能水平，促进人才流动和优化配置。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加强人才培训：通过开展各种形式的培训活动，提高建筑行业从业人员的专业素质和综合能力，增强其适应行业发展的能力。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建筑行业就业前景展望</a:t>
            </a:r>
            <a:endParaRPr altLang="en-US" lang="zh-CN"/>
          </a:p>
        </p:txBody>
      </p:sp>
      <p:sp>
        <p:nvSpPr>
          <p:cNvPr id="10494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行业发展趋势：未来建筑行业的发展方向和趋势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职业发展：建筑行业从业人员的职业发展路径和晋升机会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就业前景：建筑行业就业市场的现状和前景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人才需求：建筑行业对人才的需求和要求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建筑行业技术创新与研发方向</a:t>
            </a:r>
            <a:endParaRPr altLang="en-US" lang="zh-CN"/>
          </a:p>
        </p:txBody>
      </p:sp>
      <p:sp>
        <p:nvSpPr>
          <p:cNvPr id="10495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新材料、新工艺、新技术的应用</a:t>
            </a:r>
            <a:endParaRPr altLang="en-US" lang="zh-CN"/>
          </a:p>
        </p:txBody>
      </p:sp>
      <p:sp>
        <p:nvSpPr>
          <p:cNvPr id="104962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1111"/>
          </a:bodyPr>
          <a:p>
            <a:r>
              <a:rPr altLang="en-US" lang="zh-CN"/>
              <a:t>新材料的应用：例如，高强度轻质材料、环保材料等在建筑行业中的应用，能够提高建筑物的性能和可持续性。</a:t>
            </a:r>
            <a:endParaRPr altLang="en-US" lang="zh-CN"/>
          </a:p>
          <a:p>
            <a:r>
              <a:rPr altLang="en-US" lang="zh-CN"/>
              <a:t>新工艺的推广：例如，3D打印技术、BIM技术等在建筑设计、施工和运维过程中的广泛应用，能够提高建筑效率和质量。</a:t>
            </a:r>
            <a:endParaRPr altLang="en-US" lang="zh-CN"/>
          </a:p>
          <a:p>
            <a:r>
              <a:rPr altLang="en-US" lang="zh-CN"/>
              <a:t>新技术的研发：例如，智能建筑、绿色建筑等技术的不断研发和应用，能够推动建筑行业的可持续发展。  我正在写一份主题为“2024建筑行业工作展望”的PPT,现在准备介绍“建筑行业技术创新与研发方向”,请帮我生成“数字化转型与智能化升级”为标题的内容 数字化转型与智能化升级</a:t>
            </a:r>
            <a:endParaRPr altLang="en-US" lang="zh-CN"/>
          </a:p>
          <a:p>
            <a:pPr lvl="1"/>
            <a:r>
              <a:rPr altLang="en-US" lang="zh-CN"/>
              <a:t>我正在写一份主题为“2024建筑行业工作展望”的PPT,现在准备介绍“建筑行业技术创新与研发方向”,请帮我生成“数字化转型与智能化升级”为标题的内容</a:t>
            </a:r>
            <a:endParaRPr altLang="en-US" lang="zh-CN"/>
          </a:p>
          <a:p>
            <a:pPr lvl="1"/>
            <a:r>
              <a:rPr altLang="en-US" lang="zh-CN"/>
              <a:t>数字化转型与智能化升级</a:t>
            </a:r>
            <a:endParaRPr altLang="en-US" lang="zh-CN"/>
          </a:p>
          <a:p>
            <a:r>
              <a:rPr altLang="en-US" lang="zh-CN"/>
              <a:t>数字化转型：建筑行业正在经历数字化转型的过程，包括建筑设计、施工、运维等各个环节的数字化，提高工作效率和质量。</a:t>
            </a:r>
            <a:endParaRPr altLang="en-US" lang="zh-CN"/>
          </a:p>
          <a:p>
            <a:r>
              <a:rPr altLang="en-US" lang="zh-CN"/>
              <a:t>智能化升级：通过引入人工智能、大数据等先进技术，实现建筑行业的智能化升级，包括智能建筑、智能家居等应用场景。</a:t>
            </a:r>
            <a:endParaRPr altLang="en-US" lang="zh-CN"/>
          </a:p>
          <a:p>
            <a:r>
              <a:rPr altLang="en-US" lang="zh-CN"/>
              <a:t>数字化转型与智能化升级的结合：数字化转型和智能化升级相互促进，共同推动建筑行业的创新发展。  我正在写一份主题为“2024建筑行业工作展望”的PPT,现在准备介绍“建筑行业技术创新与研发方向”,请帮我生成“绿色建筑与可持续发展”为标题的内容 绿色建筑与可持续发展</a:t>
            </a:r>
            <a:endParaRPr altLang="en-US" lang="zh-CN"/>
          </a:p>
          <a:p>
            <a:pPr lvl="1"/>
            <a:r>
              <a:rPr altLang="en-US" lang="zh-CN"/>
              <a:t>我正在写一份主题为“2024建筑行业工作展望”的PPT,现在准备介绍“建筑行业技术创新与研发方向”,请帮我生成“绿色建筑与可持续发展”为标题的内容</a:t>
            </a:r>
            <a:endParaRPr altLang="en-US" lang="zh-CN"/>
          </a:p>
          <a:p>
            <a:pPr lvl="1"/>
            <a:r>
              <a:rPr altLang="en-US" lang="zh-CN"/>
              <a:t>绿色建筑与可持续发展</a:t>
            </a:r>
            <a:endParaRPr altLang="en-US" lang="zh-CN"/>
          </a:p>
          <a:p>
            <a:r>
              <a:rPr altLang="en-US" lang="zh-CN"/>
              <a:t>绿色建筑的发展：随着环保意识的提高，绿色建筑在建筑行业中的地位越来越重要，包括节能、环保、可再生能源等方面的应用。</a:t>
            </a:r>
            <a:endParaRPr altLang="en-US" lang="zh-CN"/>
          </a:p>
          <a:p>
            <a:r>
              <a:rPr altLang="en-US" lang="zh-CN"/>
              <a:t>可持续发展的理念：可持续发展是建筑行业的重要发展方向，包括资源节约、环境友好、社会和谐等方面的考虑。</a:t>
            </a:r>
            <a:endParaRPr altLang="en-US" lang="zh-CN"/>
          </a:p>
          <a:p>
            <a:r>
              <a:rPr altLang="en-US" lang="zh-CN"/>
              <a:t>绿色建筑与可持续发展的结合：绿色建筑和可持续发展相互促进，共同推动建筑行业的可持续发展。  我正在写一份主题为“2024建筑行业工作展望”的PPT,现在准备介绍“建筑行业技术创新与研发方向”,请帮我生成“BIM技术应用与发展趋势”为标题的内容 BIM技术应用与发展趋势</a:t>
            </a:r>
            <a:endParaRPr altLang="en-US" lang="zh-CN"/>
          </a:p>
          <a:p>
            <a:pPr lvl="1"/>
            <a:r>
              <a:rPr altLang="en-US" lang="zh-CN"/>
              <a:t>我正在写一份主题为“2024建筑行业工作展望”的PPT,现在准备介绍“建筑行业技术创新与研发方向”,请帮我生成“BIM技术应用与发展趋势”为标题的内容</a:t>
            </a:r>
            <a:endParaRPr altLang="en-US" lang="zh-CN"/>
          </a:p>
          <a:p>
            <a:pPr lvl="1"/>
            <a:r>
              <a:rPr altLang="en-US" lang="zh-CN"/>
              <a:t>BIM技术应用与发展趋势</a:t>
            </a:r>
            <a:endParaRPr altLang="en-US" lang="zh-CN"/>
          </a:p>
          <a:p>
            <a:r>
              <a:rPr altLang="en-US" lang="zh-CN"/>
              <a:t>BIM技术的应用：BIM技术是建筑行业中的一项重要技术，能够实现建筑设计、施工和运维的数字化和智能化。</a:t>
            </a:r>
            <a:endParaRPr altLang="en-US" lang="zh-CN"/>
          </a:p>
          <a:p>
            <a:r>
              <a:rPr altLang="en-US" lang="zh-CN"/>
              <a:t>BIM技术的发展趋势：随着技术的不断进步和应用场景的不断扩展，BIM技术将向更高层次、更广领域发展。</a:t>
            </a:r>
            <a:endParaRPr altLang="en-US" lang="zh-CN"/>
          </a:p>
          <a:p>
            <a:r>
              <a:rPr altLang="en-US" lang="zh-CN"/>
              <a:t>BIM技术对建筑行业的影响：BIM技术的应用将推动建筑行业的数字化转型和智能化升级，提高工作效率和质量。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建筑行业智能化技术发展前景</a:t>
            </a:r>
            <a:endParaRPr altLang="en-US" lang="zh-CN"/>
          </a:p>
        </p:txBody>
      </p:sp>
      <p:sp>
        <p:nvSpPr>
          <p:cNvPr id="10496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建筑行业智能化技术发展趋势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建筑行业智能化技术概述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建筑行业智能化技术应用现状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建筑行业智能化技术对行业的影响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建筑行业技术创新与研发方向展望</a:t>
            </a:r>
            <a:endParaRPr altLang="en-US" lang="zh-CN"/>
          </a:p>
        </p:txBody>
      </p:sp>
      <p:sp>
        <p:nvSpPr>
          <p:cNvPr id="10497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数字化与智能化技术：应用BIM、CIM等数字化技术提升建筑设计、施工和管理的智能化水平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绿色建筑与可持续发展：推广绿色建筑技术和材料，降低建筑对环境的影响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新型结构与材料：研发新型结构体系和材料，提高建筑的安全性和耐久性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建筑信息模型（BIM）技术：应用BIM技术提高建筑设计、施工和管理的效率和准确性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建筑行业政策法规与市场环境</a:t>
            </a:r>
            <a:endParaRPr altLang="en-US" lang="zh-CN"/>
          </a:p>
        </p:txBody>
      </p:sp>
      <p:sp>
        <p:nvSpPr>
          <p:cNvPr id="10497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建筑行业政策法规概述</a:t>
            </a:r>
            <a:endParaRPr altLang="en-US" lang="zh-CN"/>
          </a:p>
        </p:txBody>
      </p:sp>
      <p:sp>
        <p:nvSpPr>
          <p:cNvPr id="10498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建筑行业政策法规的未来发展趋势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建筑行业政策法规的监管与执行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建筑行业政策法规对行业发展的影响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建筑行业政策法规的制定与实施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建筑行业市场环境分析</a:t>
            </a:r>
            <a:endParaRPr altLang="en-US" lang="zh-CN"/>
          </a:p>
        </p:txBody>
      </p:sp>
      <p:sp>
        <p:nvSpPr>
          <p:cNvPr id="10498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市场规模与增长趋势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市场竞争格局与主要参与者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行业政策法规与监管要求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市场需求与消费者行为分析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建筑行业政策法规对市场的影响</a:t>
            </a:r>
            <a:endParaRPr altLang="en-US" lang="zh-CN"/>
          </a:p>
        </p:txBody>
      </p:sp>
      <p:sp>
        <p:nvSpPr>
          <p:cNvPr id="10499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政策法规对建筑行业发展的引导和规范作用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政策法规对建筑行业未来发展的影响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政策法规对建筑行业市场环境的影响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政策法规对建筑市场主体行为的影响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建筑行业未来挑战与机遇</a:t>
            </a:r>
            <a:endParaRPr altLang="en-US" lang="zh-CN"/>
          </a:p>
        </p:txBody>
      </p:sp>
      <p:sp>
        <p:nvSpPr>
          <p:cNvPr id="10500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建筑行业未来面临的挑战</a:t>
            </a:r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环保要求提高：随着环保意识的增强，建筑行业需要更加注重环保设计和施工，以满足日益严格的环保法规和市场需求。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技术创新：随着科技的不断进步，建筑行业需要不断引进新技术、新材料和新工艺，以提高施工效率和质量，同时降低成本和能耗。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市场竞争加剧：随着建筑市场的不断扩大，竞争也日益激烈，建筑企业需要不断提高自身实力和服务水平，以赢得市场份额。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人才短缺：建筑行业需要大量的人才支持，包括设计师、工程师、项目经理等，但目前市场上人才短缺现象较为严重，需要加强人才培养和引进。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建筑行业未来发展的机遇</a:t>
            </a:r>
            <a:endParaRPr altLang="en-US" lang="zh-CN"/>
          </a:p>
        </p:txBody>
      </p:sp>
      <p:sp>
        <p:nvSpPr>
          <p:cNvPr id="105010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1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1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1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城市化进程加速：随着城市化进程的加速，建筑行业将迎来更多的发展机遇，特别是在城市基础设施、公共设施和房地产等领域。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绿色建筑和可持续发展：随着环保意识的提高，绿色建筑和可持续发展将成为建筑行业的重要趋势。未来，建筑行业将更加注重节能、环保和可持续性，推动绿色建筑的发展。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数字化和智能化技术的应用：数字化和智能化技术的应用将为建筑行业带来更多的创新和变革。未来，建筑行业将更加注重数字化设计和智能化施工，提高建筑质量和效率。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新型城镇化建设：新型城镇化建设将为建筑行业带来更多的发展机遇。未来，建筑行业将更加注重适应新型城镇化的需求，推动城市更新和改造，提高城市品质和形象。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建筑行业未来发展趋势预测</a:t>
            </a:r>
            <a:endParaRPr altLang="en-US" lang="zh-CN"/>
          </a:p>
        </p:txBody>
      </p:sp>
      <p:sp>
        <p:nvSpPr>
          <p:cNvPr id="10501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新型建筑材料与结构形式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绿色建筑与可持续发展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数字化与智能化技术的应用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建筑行业与新能源、环保等领域的融合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3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3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2023-12-17T14:14:28Z</dcterms:created>
  <dcterms:modified xsi:type="dcterms:W3CDTF">2023-12-17T14:14:28Z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f4a39cb0e2da4e54953245b8b7fb6743_21</vt:lpwstr>
  </property>
</Properties>
</file>