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14" r:id="rId1"/>
    <p:sldMasterId id="2147484951" r:id="rId2"/>
  </p:sldMasterIdLst>
  <p:notesMasterIdLst>
    <p:notesMasterId r:id="rId3"/>
  </p:notesMasterIdLst>
  <p:sldIdLst>
    <p:sldId id="845" r:id="rId4"/>
    <p:sldId id="849" r:id="rId5"/>
    <p:sldId id="852" r:id="rId6"/>
    <p:sldId id="855" r:id="rId7"/>
    <p:sldId id="858" r:id="rId8"/>
    <p:sldId id="861" r:id="rId9"/>
    <p:sldId id="864" r:id="rId10"/>
    <p:sldId id="867" r:id="rId11"/>
    <p:sldId id="870" r:id="rId12"/>
    <p:sldId id="873" r:id="rId13"/>
    <p:sldId id="876" r:id="rId14"/>
    <p:sldId id="879" r:id="rId15"/>
    <p:sldId id="882" r:id="rId16"/>
    <p:sldId id="885" r:id="rId17"/>
    <p:sldId id="888" r:id="rId18"/>
    <p:sldId id="891" r:id="rId19"/>
    <p:sldId id="894" r:id="rId20"/>
    <p:sldId id="897" r:id="rId21"/>
    <p:sldId id="900" r:id="rId22"/>
    <p:sldId id="903" r:id="rId23"/>
    <p:sldId id="906" r:id="rId24"/>
    <p:sldId id="909" r:id="rId25"/>
    <p:sldId id="912" r:id="rId26"/>
    <p:sldId id="915" r:id="rId27"/>
    <p:sldId id="918" r:id="rId28"/>
    <p:sldId id="921" r:id="rId29"/>
    <p:sldId id="924" r:id="rId30"/>
    <p:sldId id="927" r:id="rId31"/>
    <p:sldId id="930" r:id="rId32"/>
    <p:sldId id="933" r:id="rId33"/>
    <p:sldId id="936" r:id="rId34"/>
    <p:sldId id="939" r:id="rId35"/>
    <p:sldId id="942" r:id="rId36"/>
    <p:sldId id="94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15" r:id="rId1"/>
    <p:sldLayoutId id="2147484916" r:id="rId2"/>
    <p:sldLayoutId id="2147484917" r:id="rId3"/>
    <p:sldLayoutId id="2147484918" r:id="rId4"/>
    <p:sldLayoutId id="2147484919" r:id="rId5"/>
    <p:sldLayoutId id="2147484920" r:id="rId6"/>
    <p:sldLayoutId id="2147484921" r:id="rId7"/>
    <p:sldLayoutId id="2147484922" r:id="rId8"/>
    <p:sldLayoutId id="2147484923" r:id="rId9"/>
    <p:sldLayoutId id="2147484924" r:id="rId10"/>
    <p:sldLayoutId id="21474849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52" r:id="rId1"/>
    <p:sldLayoutId id="2147484953" r:id="rId2"/>
    <p:sldLayoutId id="2147484954" r:id="rId3"/>
    <p:sldLayoutId id="2147484955" r:id="rId4"/>
    <p:sldLayoutId id="2147484956" r:id="rId5"/>
    <p:sldLayoutId id="2147484957" r:id="rId6"/>
    <p:sldLayoutId id="2147484958" r:id="rId7"/>
    <p:sldLayoutId id="2147484959" r:id="rId8"/>
    <p:sldLayoutId id="2147484960" r:id="rId9"/>
    <p:sldLayoutId id="2147484961" r:id="rId10"/>
    <p:sldLayoutId id="21474849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tags" Target="../tags/tag500.xml"/><Relationship Id="rId14" Type="http://schemas.openxmlformats.org/officeDocument/2006/relationships/tags" Target="../tags/tag501.xml"/><Relationship Id="rId15" Type="http://schemas.openxmlformats.org/officeDocument/2006/relationships/tags" Target="../tags/tag502.xml"/><Relationship Id="rId16" Type="http://schemas.openxmlformats.org/officeDocument/2006/relationships/tags" Target="../tags/tag503.xml"/><Relationship Id="rId17" Type="http://schemas.openxmlformats.org/officeDocument/2006/relationships/tags" Target="../tags/tag504.xml"/><Relationship Id="rId18" Type="http://schemas.openxmlformats.org/officeDocument/2006/relationships/tags" Target="../tags/tag505.xml"/><Relationship Id="rId19" Type="http://schemas.openxmlformats.org/officeDocument/2006/relationships/tags" Target="../tags/tag506.xml"/><Relationship Id="rId20" Type="http://schemas.openxmlformats.org/officeDocument/2006/relationships/tags" Target="../tags/tag50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8.xml"/><Relationship Id="rId2" Type="http://schemas.openxmlformats.org/officeDocument/2006/relationships/tags" Target="../tags/tag509.xml"/><Relationship Id="rId3" Type="http://schemas.openxmlformats.org/officeDocument/2006/relationships/tags" Target="../tags/tag510.xml"/><Relationship Id="rId4" Type="http://schemas.openxmlformats.org/officeDocument/2006/relationships/tags" Target="../tags/tag511.xml"/><Relationship Id="rId5" Type="http://schemas.openxmlformats.org/officeDocument/2006/relationships/tags" Target="../tags/tag512.xml"/><Relationship Id="rId6" Type="http://schemas.openxmlformats.org/officeDocument/2006/relationships/tags" Target="../tags/tag513.xml"/><Relationship Id="rId7" Type="http://schemas.openxmlformats.org/officeDocument/2006/relationships/tags" Target="../tags/tag514.xml"/><Relationship Id="rId8" Type="http://schemas.openxmlformats.org/officeDocument/2006/relationships/tags" Target="../tags/tag515.xml"/><Relationship Id="rId9" Type="http://schemas.openxmlformats.org/officeDocument/2006/relationships/tags" Target="../tags/tag516.xml"/><Relationship Id="rId10" Type="http://schemas.openxmlformats.org/officeDocument/2006/relationships/tags" Target="../tags/tag517.xml"/><Relationship Id="rId11" Type="http://schemas.openxmlformats.org/officeDocument/2006/relationships/tags" Target="../tags/tag518.xml"/><Relationship Id="rId12" Type="http://schemas.openxmlformats.org/officeDocument/2006/relationships/tags" Target="../tags/tag5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tags" Target="../tags/tag523.xml"/><Relationship Id="rId5" Type="http://schemas.openxmlformats.org/officeDocument/2006/relationships/tags" Target="../tags/tag524.xml"/><Relationship Id="rId6" Type="http://schemas.openxmlformats.org/officeDocument/2006/relationships/tags" Target="../tags/tag525.xml"/><Relationship Id="rId7" Type="http://schemas.openxmlformats.org/officeDocument/2006/relationships/tags" Target="../tags/tag526.xml"/><Relationship Id="rId8" Type="http://schemas.openxmlformats.org/officeDocument/2006/relationships/tags" Target="../tags/tag527.xml"/><Relationship Id="rId9" Type="http://schemas.openxmlformats.org/officeDocument/2006/relationships/tags" Target="../tags/tag528.xml"/><Relationship Id="rId10" Type="http://schemas.openxmlformats.org/officeDocument/2006/relationships/tags" Target="../tags/tag529.xml"/><Relationship Id="rId11" Type="http://schemas.openxmlformats.org/officeDocument/2006/relationships/tags" Target="../tags/tag530.xml"/><Relationship Id="rId12" Type="http://schemas.openxmlformats.org/officeDocument/2006/relationships/tags" Target="../tags/tag531.xml"/><Relationship Id="rId13" Type="http://schemas.openxmlformats.org/officeDocument/2006/relationships/tags" Target="../tags/tag532.xml"/><Relationship Id="rId14" Type="http://schemas.openxmlformats.org/officeDocument/2006/relationships/tags" Target="../tags/tag533.xml"/><Relationship Id="rId15" Type="http://schemas.openxmlformats.org/officeDocument/2006/relationships/tags" Target="../tags/tag534.xml"/><Relationship Id="rId16" Type="http://schemas.openxmlformats.org/officeDocument/2006/relationships/tags" Target="../tags/tag53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36.xml"/><Relationship Id="rId2" Type="http://schemas.openxmlformats.org/officeDocument/2006/relationships/tags" Target="../tags/tag537.xml"/><Relationship Id="rId3" Type="http://schemas.openxmlformats.org/officeDocument/2006/relationships/tags" Target="../tags/tag538.xml"/><Relationship Id="rId4" Type="http://schemas.openxmlformats.org/officeDocument/2006/relationships/tags" Target="../tags/tag539.xml"/><Relationship Id="rId5" Type="http://schemas.openxmlformats.org/officeDocument/2006/relationships/tags" Target="../tags/tag540.xml"/><Relationship Id="rId6" Type="http://schemas.openxmlformats.org/officeDocument/2006/relationships/tags" Target="../tags/tag541.xml"/><Relationship Id="rId7" Type="http://schemas.openxmlformats.org/officeDocument/2006/relationships/tags" Target="../tags/tag542.xml"/><Relationship Id="rId8" Type="http://schemas.openxmlformats.org/officeDocument/2006/relationships/tags" Target="../tags/tag543.xml"/><Relationship Id="rId9" Type="http://schemas.openxmlformats.org/officeDocument/2006/relationships/tags" Target="../tags/tag544.xml"/><Relationship Id="rId10" Type="http://schemas.openxmlformats.org/officeDocument/2006/relationships/tags" Target="../tags/tag545.xml"/><Relationship Id="rId11" Type="http://schemas.openxmlformats.org/officeDocument/2006/relationships/tags" Target="../tags/tag546.xml"/><Relationship Id="rId12" Type="http://schemas.openxmlformats.org/officeDocument/2006/relationships/tags" Target="../tags/tag5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48.xml"/><Relationship Id="rId2" Type="http://schemas.openxmlformats.org/officeDocument/2006/relationships/tags" Target="../tags/tag549.xml"/><Relationship Id="rId3" Type="http://schemas.openxmlformats.org/officeDocument/2006/relationships/tags" Target="../tags/tag5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tags" Target="../tags/tag566.xml"/><Relationship Id="rId5" Type="http://schemas.openxmlformats.org/officeDocument/2006/relationships/tags" Target="../tags/tag567.xml"/><Relationship Id="rId6" Type="http://schemas.openxmlformats.org/officeDocument/2006/relationships/tags" Target="../tags/tag568.xml"/><Relationship Id="rId7" Type="http://schemas.openxmlformats.org/officeDocument/2006/relationships/tags" Target="../tags/tag569.xml"/><Relationship Id="rId8" Type="http://schemas.openxmlformats.org/officeDocument/2006/relationships/tags" Target="../tags/tag570.xml"/><Relationship Id="rId9" Type="http://schemas.openxmlformats.org/officeDocument/2006/relationships/tags" Target="../tags/tag571.xml"/><Relationship Id="rId10" Type="http://schemas.openxmlformats.org/officeDocument/2006/relationships/tags" Target="../tags/tag572.xml"/><Relationship Id="rId11" Type="http://schemas.openxmlformats.org/officeDocument/2006/relationships/tags" Target="../tags/tag573.xml"/><Relationship Id="rId12" Type="http://schemas.openxmlformats.org/officeDocument/2006/relationships/tags" Target="../tags/tag574.xml"/><Relationship Id="rId13" Type="http://schemas.openxmlformats.org/officeDocument/2006/relationships/tags" Target="../tags/tag575.xml"/><Relationship Id="rId14" Type="http://schemas.openxmlformats.org/officeDocument/2006/relationships/tags" Target="../tags/tag576.xml"/><Relationship Id="rId15" Type="http://schemas.openxmlformats.org/officeDocument/2006/relationships/tags" Target="../tags/tag577.xml"/><Relationship Id="rId16" Type="http://schemas.openxmlformats.org/officeDocument/2006/relationships/tags" Target="../tags/tag57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tags" Target="../tags/tag58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83.xml"/><Relationship Id="rId2" Type="http://schemas.openxmlformats.org/officeDocument/2006/relationships/tags" Target="../tags/tag584.xml"/><Relationship Id="rId3" Type="http://schemas.openxmlformats.org/officeDocument/2006/relationships/tags" Target="../tags/tag585.xml"/><Relationship Id="rId4" Type="http://schemas.openxmlformats.org/officeDocument/2006/relationships/tags" Target="../tags/tag586.xml"/><Relationship Id="rId5" Type="http://schemas.openxmlformats.org/officeDocument/2006/relationships/tags" Target="../tags/tag587.xml"/><Relationship Id="rId6" Type="http://schemas.openxmlformats.org/officeDocument/2006/relationships/tags" Target="../tags/tag588.xml"/><Relationship Id="rId7" Type="http://schemas.openxmlformats.org/officeDocument/2006/relationships/tags" Target="../tags/tag589.xml"/><Relationship Id="rId8" Type="http://schemas.openxmlformats.org/officeDocument/2006/relationships/tags" Target="../tags/tag59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tags" Target="../tags/tag594.xml"/><Relationship Id="rId5" Type="http://schemas.openxmlformats.org/officeDocument/2006/relationships/tags" Target="../tags/tag595.xml"/><Relationship Id="rId6" Type="http://schemas.openxmlformats.org/officeDocument/2006/relationships/tags" Target="../tags/tag596.xml"/><Relationship Id="rId7" Type="http://schemas.openxmlformats.org/officeDocument/2006/relationships/tags" Target="../tags/tag597.xml"/><Relationship Id="rId8" Type="http://schemas.openxmlformats.org/officeDocument/2006/relationships/tags" Target="../tags/tag598.xml"/><Relationship Id="rId9" Type="http://schemas.openxmlformats.org/officeDocument/2006/relationships/tags" Target="../tags/tag599.xml"/><Relationship Id="rId10" Type="http://schemas.openxmlformats.org/officeDocument/2006/relationships/tags" Target="../tags/tag600.xml"/><Relationship Id="rId11" Type="http://schemas.openxmlformats.org/officeDocument/2006/relationships/tags" Target="../tags/tag601.xml"/><Relationship Id="rId12" Type="http://schemas.openxmlformats.org/officeDocument/2006/relationships/tags" Target="../tags/tag6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6.xml"/><Relationship Id="rId2" Type="http://schemas.openxmlformats.org/officeDocument/2006/relationships/tags" Target="../tags/tag607.xml"/><Relationship Id="rId3" Type="http://schemas.openxmlformats.org/officeDocument/2006/relationships/tags" Target="../tags/tag608.xml"/><Relationship Id="rId4" Type="http://schemas.openxmlformats.org/officeDocument/2006/relationships/tags" Target="../tags/tag609.xml"/><Relationship Id="rId5" Type="http://schemas.openxmlformats.org/officeDocument/2006/relationships/tags" Target="../tags/tag610.xml"/><Relationship Id="rId6" Type="http://schemas.openxmlformats.org/officeDocument/2006/relationships/tags" Target="../tags/tag611.xml"/><Relationship Id="rId7" Type="http://schemas.openxmlformats.org/officeDocument/2006/relationships/tags" Target="../tags/tag612.xml"/><Relationship Id="rId8" Type="http://schemas.openxmlformats.org/officeDocument/2006/relationships/tags" Target="../tags/tag613.xml"/><Relationship Id="rId9" Type="http://schemas.openxmlformats.org/officeDocument/2006/relationships/tags" Target="../tags/tag614.xml"/><Relationship Id="rId10" Type="http://schemas.openxmlformats.org/officeDocument/2006/relationships/tags" Target="../tags/tag615.xml"/><Relationship Id="rId11" Type="http://schemas.openxmlformats.org/officeDocument/2006/relationships/tags" Target="../tags/tag616.xml"/><Relationship Id="rId12" Type="http://schemas.openxmlformats.org/officeDocument/2006/relationships/tags" Target="../tags/tag617.xml"/><Relationship Id="rId13" Type="http://schemas.openxmlformats.org/officeDocument/2006/relationships/tags" Target="../tags/tag618.xml"/><Relationship Id="rId14" Type="http://schemas.openxmlformats.org/officeDocument/2006/relationships/tags" Target="../tags/tag619.xml"/><Relationship Id="rId15" Type="http://schemas.openxmlformats.org/officeDocument/2006/relationships/tags" Target="../tags/tag620.xml"/><Relationship Id="rId16" Type="http://schemas.openxmlformats.org/officeDocument/2006/relationships/tags" Target="../tags/tag621.xml"/><Relationship Id="rId17" Type="http://schemas.openxmlformats.org/officeDocument/2006/relationships/tags" Target="../tags/tag622.xml"/><Relationship Id="rId18" Type="http://schemas.openxmlformats.org/officeDocument/2006/relationships/tags" Target="../tags/tag623.xml"/><Relationship Id="rId19" Type="http://schemas.openxmlformats.org/officeDocument/2006/relationships/tags" Target="../tags/tag624.xml"/><Relationship Id="rId20" Type="http://schemas.openxmlformats.org/officeDocument/2006/relationships/tags" Target="../tags/tag62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6.xml"/><Relationship Id="rId2" Type="http://schemas.openxmlformats.org/officeDocument/2006/relationships/tags" Target="../tags/tag627.xml"/><Relationship Id="rId3" Type="http://schemas.openxmlformats.org/officeDocument/2006/relationships/tags" Target="../tags/tag628.xml"/><Relationship Id="rId4" Type="http://schemas.openxmlformats.org/officeDocument/2006/relationships/tags" Target="../tags/tag629.xml"/><Relationship Id="rId5" Type="http://schemas.openxmlformats.org/officeDocument/2006/relationships/tags" Target="../tags/tag630.xml"/><Relationship Id="rId6" Type="http://schemas.openxmlformats.org/officeDocument/2006/relationships/tags" Target="../tags/tag631.xml"/><Relationship Id="rId7" Type="http://schemas.openxmlformats.org/officeDocument/2006/relationships/tags" Target="../tags/tag632.xml"/><Relationship Id="rId8" Type="http://schemas.openxmlformats.org/officeDocument/2006/relationships/tags" Target="../tags/tag633.xml"/><Relationship Id="rId9" Type="http://schemas.openxmlformats.org/officeDocument/2006/relationships/tags" Target="../tags/tag634.xml"/><Relationship Id="rId10" Type="http://schemas.openxmlformats.org/officeDocument/2006/relationships/tags" Target="../tags/tag635.xml"/><Relationship Id="rId11" Type="http://schemas.openxmlformats.org/officeDocument/2006/relationships/tags" Target="../tags/tag636.xml"/><Relationship Id="rId12" Type="http://schemas.openxmlformats.org/officeDocument/2006/relationships/tags" Target="../tags/tag6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8.xml"/><Relationship Id="rId2" Type="http://schemas.openxmlformats.org/officeDocument/2006/relationships/tags" Target="../tags/tag639.xml"/><Relationship Id="rId3" Type="http://schemas.openxmlformats.org/officeDocument/2006/relationships/tags" Target="../tags/tag640.xml"/><Relationship Id="rId4" Type="http://schemas.openxmlformats.org/officeDocument/2006/relationships/tags" Target="../tags/tag641.xml"/><Relationship Id="rId5" Type="http://schemas.openxmlformats.org/officeDocument/2006/relationships/tags" Target="../tags/tag642.xml"/><Relationship Id="rId6" Type="http://schemas.openxmlformats.org/officeDocument/2006/relationships/tags" Target="../tags/tag643.xml"/><Relationship Id="rId7" Type="http://schemas.openxmlformats.org/officeDocument/2006/relationships/tags" Target="../tags/tag644.xml"/><Relationship Id="rId8" Type="http://schemas.openxmlformats.org/officeDocument/2006/relationships/tags" Target="../tags/tag645.xml"/><Relationship Id="rId9" Type="http://schemas.openxmlformats.org/officeDocument/2006/relationships/tags" Target="../tags/tag646.xml"/><Relationship Id="rId10" Type="http://schemas.openxmlformats.org/officeDocument/2006/relationships/tags" Target="../tags/tag647.xml"/><Relationship Id="rId11" Type="http://schemas.openxmlformats.org/officeDocument/2006/relationships/tags" Target="../tags/tag648.xml"/><Relationship Id="rId12" Type="http://schemas.openxmlformats.org/officeDocument/2006/relationships/tags" Target="../tags/tag6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0.xml"/><Relationship Id="rId2" Type="http://schemas.openxmlformats.org/officeDocument/2006/relationships/tags" Target="../tags/tag651.xml"/><Relationship Id="rId3" Type="http://schemas.openxmlformats.org/officeDocument/2006/relationships/tags" Target="../tags/tag652.xml"/><Relationship Id="rId4" Type="http://schemas.openxmlformats.org/officeDocument/2006/relationships/tags" Target="../tags/tag653.xml"/><Relationship Id="rId5" Type="http://schemas.openxmlformats.org/officeDocument/2006/relationships/tags" Target="../tags/tag654.xml"/><Relationship Id="rId6" Type="http://schemas.openxmlformats.org/officeDocument/2006/relationships/tags" Target="../tags/tag655.xml"/><Relationship Id="rId7" Type="http://schemas.openxmlformats.org/officeDocument/2006/relationships/tags" Target="../tags/tag656.xml"/><Relationship Id="rId8" Type="http://schemas.openxmlformats.org/officeDocument/2006/relationships/tags" Target="../tags/tag657.xml"/><Relationship Id="rId9" Type="http://schemas.openxmlformats.org/officeDocument/2006/relationships/tags" Target="../tags/tag658.xml"/><Relationship Id="rId10" Type="http://schemas.openxmlformats.org/officeDocument/2006/relationships/tags" Target="../tags/tag659.xml"/><Relationship Id="rId11" Type="http://schemas.openxmlformats.org/officeDocument/2006/relationships/tags" Target="../tags/tag660.xml"/><Relationship Id="rId12" Type="http://schemas.openxmlformats.org/officeDocument/2006/relationships/tags" Target="../tags/tag66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2.xml"/><Relationship Id="rId2" Type="http://schemas.openxmlformats.org/officeDocument/2006/relationships/tags" Target="../tags/tag663.xml"/><Relationship Id="rId3" Type="http://schemas.openxmlformats.org/officeDocument/2006/relationships/tags" Target="../tags/tag66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65.xml"/><Relationship Id="rId2" Type="http://schemas.openxmlformats.org/officeDocument/2006/relationships/tags" Target="../tags/tag666.xml"/><Relationship Id="rId3" Type="http://schemas.openxmlformats.org/officeDocument/2006/relationships/tags" Target="../tags/tag667.xml"/><Relationship Id="rId4" Type="http://schemas.openxmlformats.org/officeDocument/2006/relationships/tags" Target="../tags/tag668.xml"/><Relationship Id="rId5" Type="http://schemas.openxmlformats.org/officeDocument/2006/relationships/tags" Target="../tags/tag669.xml"/><Relationship Id="rId6" Type="http://schemas.openxmlformats.org/officeDocument/2006/relationships/tags" Target="../tags/tag670.xml"/><Relationship Id="rId7" Type="http://schemas.openxmlformats.org/officeDocument/2006/relationships/tags" Target="../tags/tag671.xml"/><Relationship Id="rId8" Type="http://schemas.openxmlformats.org/officeDocument/2006/relationships/tags" Target="../tags/tag672.xml"/><Relationship Id="rId9" Type="http://schemas.openxmlformats.org/officeDocument/2006/relationships/tags" Target="../tags/tag673.xml"/><Relationship Id="rId10" Type="http://schemas.openxmlformats.org/officeDocument/2006/relationships/tags" Target="../tags/tag674.xml"/><Relationship Id="rId11" Type="http://schemas.openxmlformats.org/officeDocument/2006/relationships/tags" Target="../tags/tag675.xml"/><Relationship Id="rId12" Type="http://schemas.openxmlformats.org/officeDocument/2006/relationships/tags" Target="../tags/tag676.xml"/><Relationship Id="rId13" Type="http://schemas.openxmlformats.org/officeDocument/2006/relationships/tags" Target="../tags/tag677.xml"/><Relationship Id="rId14" Type="http://schemas.openxmlformats.org/officeDocument/2006/relationships/tags" Target="../tags/tag678.xml"/><Relationship Id="rId15" Type="http://schemas.openxmlformats.org/officeDocument/2006/relationships/tags" Target="../tags/tag679.xml"/><Relationship Id="rId16" Type="http://schemas.openxmlformats.org/officeDocument/2006/relationships/tags" Target="../tags/tag680.xml"/><Relationship Id="rId17" Type="http://schemas.openxmlformats.org/officeDocument/2006/relationships/tags" Target="../tags/tag681.xml"/><Relationship Id="rId18" Type="http://schemas.openxmlformats.org/officeDocument/2006/relationships/tags" Target="../tags/tag682.xml"/><Relationship Id="rId19" Type="http://schemas.openxmlformats.org/officeDocument/2006/relationships/tags" Target="../tags/tag683.xml"/><Relationship Id="rId20" Type="http://schemas.openxmlformats.org/officeDocument/2006/relationships/tags" Target="../tags/tag68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85.xml"/><Relationship Id="rId2" Type="http://schemas.openxmlformats.org/officeDocument/2006/relationships/tags" Target="../tags/tag686.xml"/><Relationship Id="rId3" Type="http://schemas.openxmlformats.org/officeDocument/2006/relationships/tags" Target="../tags/tag687.xml"/><Relationship Id="rId4" Type="http://schemas.openxmlformats.org/officeDocument/2006/relationships/tags" Target="../tags/tag688.xml"/><Relationship Id="rId5" Type="http://schemas.openxmlformats.org/officeDocument/2006/relationships/tags" Target="../tags/tag689.xml"/><Relationship Id="rId6" Type="http://schemas.openxmlformats.org/officeDocument/2006/relationships/tags" Target="../tags/tag690.xml"/><Relationship Id="rId7" Type="http://schemas.openxmlformats.org/officeDocument/2006/relationships/tags" Target="../tags/tag691.xml"/><Relationship Id="rId8" Type="http://schemas.openxmlformats.org/officeDocument/2006/relationships/tags" Target="../tags/tag692.xml"/><Relationship Id="rId9" Type="http://schemas.openxmlformats.org/officeDocument/2006/relationships/tags" Target="../tags/tag693.xml"/><Relationship Id="rId10" Type="http://schemas.openxmlformats.org/officeDocument/2006/relationships/tags" Target="../tags/tag694.xml"/><Relationship Id="rId11" Type="http://schemas.openxmlformats.org/officeDocument/2006/relationships/tags" Target="../tags/tag695.xml"/><Relationship Id="rId12" Type="http://schemas.openxmlformats.org/officeDocument/2006/relationships/tags" Target="../tags/tag696.xml"/><Relationship Id="rId13" Type="http://schemas.openxmlformats.org/officeDocument/2006/relationships/tags" Target="../tags/tag697.xml"/><Relationship Id="rId14" Type="http://schemas.openxmlformats.org/officeDocument/2006/relationships/tags" Target="../tags/tag698.xml"/><Relationship Id="rId15" Type="http://schemas.openxmlformats.org/officeDocument/2006/relationships/tags" Target="../tags/tag699.xml"/><Relationship Id="rId16" Type="http://schemas.openxmlformats.org/officeDocument/2006/relationships/tags" Target="../tags/tag700.xml"/><Relationship Id="rId17" Type="http://schemas.openxmlformats.org/officeDocument/2006/relationships/tags" Target="../tags/tag701.xml"/><Relationship Id="rId18" Type="http://schemas.openxmlformats.org/officeDocument/2006/relationships/tags" Target="../tags/tag702.xml"/><Relationship Id="rId19" Type="http://schemas.openxmlformats.org/officeDocument/2006/relationships/tags" Target="../tags/tag703.xml"/><Relationship Id="rId20" Type="http://schemas.openxmlformats.org/officeDocument/2006/relationships/tags" Target="../tags/tag704.xml"/><Relationship Id="rId21" Type="http://schemas.openxmlformats.org/officeDocument/2006/relationships/tags" Target="../tags/tag705.xml"/><Relationship Id="rId22" Type="http://schemas.openxmlformats.org/officeDocument/2006/relationships/tags" Target="../tags/tag706.xml"/><Relationship Id="rId23" Type="http://schemas.openxmlformats.org/officeDocument/2006/relationships/tags" Target="../tags/tag707.xml"/><Relationship Id="rId24" Type="http://schemas.openxmlformats.org/officeDocument/2006/relationships/tags" Target="../tags/tag708.xml"/><Relationship Id="rId25" Type="http://schemas.openxmlformats.org/officeDocument/2006/relationships/tags" Target="../tags/tag709.xml"/><Relationship Id="rId26" Type="http://schemas.openxmlformats.org/officeDocument/2006/relationships/tags" Target="../tags/tag710.xml"/><Relationship Id="rId27" Type="http://schemas.openxmlformats.org/officeDocument/2006/relationships/tags" Target="../tags/tag711.xml"/><Relationship Id="rId28" Type="http://schemas.openxmlformats.org/officeDocument/2006/relationships/tags" Target="../tags/tag712.xml"/><Relationship Id="rId29" Type="http://schemas.openxmlformats.org/officeDocument/2006/relationships/tags" Target="../tags/tag713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14.xml"/><Relationship Id="rId2" Type="http://schemas.openxmlformats.org/officeDocument/2006/relationships/tags" Target="../tags/tag715.xml"/><Relationship Id="rId3" Type="http://schemas.openxmlformats.org/officeDocument/2006/relationships/tags" Target="../tags/tag716.xml"/><Relationship Id="rId4" Type="http://schemas.openxmlformats.org/officeDocument/2006/relationships/tags" Target="../tags/tag717.xml"/><Relationship Id="rId5" Type="http://schemas.openxmlformats.org/officeDocument/2006/relationships/tags" Target="../tags/tag718.xml"/><Relationship Id="rId6" Type="http://schemas.openxmlformats.org/officeDocument/2006/relationships/tags" Target="../tags/tag719.xml"/><Relationship Id="rId7" Type="http://schemas.openxmlformats.org/officeDocument/2006/relationships/tags" Target="../tags/tag720.xml"/><Relationship Id="rId8" Type="http://schemas.openxmlformats.org/officeDocument/2006/relationships/tags" Target="../tags/tag721.xml"/><Relationship Id="rId9" Type="http://schemas.openxmlformats.org/officeDocument/2006/relationships/tags" Target="../tags/tag722.xml"/><Relationship Id="rId10" Type="http://schemas.openxmlformats.org/officeDocument/2006/relationships/tags" Target="../tags/tag723.xml"/><Relationship Id="rId11" Type="http://schemas.openxmlformats.org/officeDocument/2006/relationships/tags" Target="../tags/tag724.xml"/><Relationship Id="rId12" Type="http://schemas.openxmlformats.org/officeDocument/2006/relationships/tags" Target="../tags/tag72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26.xml"/><Relationship Id="rId2" Type="http://schemas.openxmlformats.org/officeDocument/2006/relationships/tags" Target="../tags/tag727.xml"/><Relationship Id="rId3" Type="http://schemas.openxmlformats.org/officeDocument/2006/relationships/tags" Target="../tags/tag728.xml"/><Relationship Id="rId4" Type="http://schemas.openxmlformats.org/officeDocument/2006/relationships/tags" Target="../tags/tag729.xml"/><Relationship Id="rId5" Type="http://schemas.openxmlformats.org/officeDocument/2006/relationships/tags" Target="../tags/tag730.xml"/><Relationship Id="rId6" Type="http://schemas.openxmlformats.org/officeDocument/2006/relationships/tags" Target="../tags/tag731.xml"/><Relationship Id="rId7" Type="http://schemas.openxmlformats.org/officeDocument/2006/relationships/tags" Target="../tags/tag732.xml"/><Relationship Id="rId8" Type="http://schemas.openxmlformats.org/officeDocument/2006/relationships/tags" Target="../tags/tag733.xml"/><Relationship Id="rId9" Type="http://schemas.openxmlformats.org/officeDocument/2006/relationships/tags" Target="../tags/tag734.xml"/><Relationship Id="rId10" Type="http://schemas.openxmlformats.org/officeDocument/2006/relationships/tags" Target="../tags/tag735.xml"/><Relationship Id="rId11" Type="http://schemas.openxmlformats.org/officeDocument/2006/relationships/tags" Target="../tags/tag736.xml"/><Relationship Id="rId12" Type="http://schemas.openxmlformats.org/officeDocument/2006/relationships/tags" Target="../tags/tag737.xml"/><Relationship Id="rId13" Type="http://schemas.openxmlformats.org/officeDocument/2006/relationships/tags" Target="../tags/tag738.xml"/><Relationship Id="rId14" Type="http://schemas.openxmlformats.org/officeDocument/2006/relationships/tags" Target="../tags/tag739.xml"/><Relationship Id="rId15" Type="http://schemas.openxmlformats.org/officeDocument/2006/relationships/tags" Target="../tags/tag740.xml"/><Relationship Id="rId16" Type="http://schemas.openxmlformats.org/officeDocument/2006/relationships/tags" Target="../tags/tag741.xml"/><Relationship Id="rId17" Type="http://schemas.openxmlformats.org/officeDocument/2006/relationships/tags" Target="../tags/tag742.xml"/><Relationship Id="rId18" Type="http://schemas.openxmlformats.org/officeDocument/2006/relationships/tags" Target="../tags/tag743.xml"/><Relationship Id="rId19" Type="http://schemas.openxmlformats.org/officeDocument/2006/relationships/tags" Target="../tags/tag744.xml"/><Relationship Id="rId20" Type="http://schemas.openxmlformats.org/officeDocument/2006/relationships/tags" Target="../tags/tag745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tags" Target="../tags/tag761.xml"/><Relationship Id="rId14" Type="http://schemas.openxmlformats.org/officeDocument/2006/relationships/tags" Target="../tags/tag762.xml"/><Relationship Id="rId15" Type="http://schemas.openxmlformats.org/officeDocument/2006/relationships/tags" Target="../tags/tag763.xml"/><Relationship Id="rId16" Type="http://schemas.openxmlformats.org/officeDocument/2006/relationships/tags" Target="../tags/tag764.xml"/><Relationship Id="rId17" Type="http://schemas.openxmlformats.org/officeDocument/2006/relationships/tags" Target="../tags/tag765.xml"/><Relationship Id="rId18" Type="http://schemas.openxmlformats.org/officeDocument/2006/relationships/tags" Target="../tags/tag766.xml"/><Relationship Id="rId19" Type="http://schemas.openxmlformats.org/officeDocument/2006/relationships/tags" Target="../tags/tag767.xml"/><Relationship Id="rId20" Type="http://schemas.openxmlformats.org/officeDocument/2006/relationships/tags" Target="../tags/tag768.xml"/><Relationship Id="rId21" Type="http://schemas.openxmlformats.org/officeDocument/2006/relationships/tags" Target="../tags/tag769.xml"/><Relationship Id="rId22" Type="http://schemas.openxmlformats.org/officeDocument/2006/relationships/tags" Target="../tags/tag770.xml"/><Relationship Id="rId23" Type="http://schemas.openxmlformats.org/officeDocument/2006/relationships/tags" Target="../tags/tag771.xml"/><Relationship Id="rId24" Type="http://schemas.openxmlformats.org/officeDocument/2006/relationships/tags" Target="../tags/tag772.xml"/><Relationship Id="rId25" Type="http://schemas.openxmlformats.org/officeDocument/2006/relationships/tags" Target="../tags/tag773.xml"/><Relationship Id="rId26" Type="http://schemas.openxmlformats.org/officeDocument/2006/relationships/tags" Target="../tags/tag774.xml"/><Relationship Id="rId27" Type="http://schemas.openxmlformats.org/officeDocument/2006/relationships/tags" Target="../tags/tag775.xml"/><Relationship Id="rId28" Type="http://schemas.openxmlformats.org/officeDocument/2006/relationships/tags" Target="../tags/tag776.xml"/><Relationship Id="rId29" Type="http://schemas.openxmlformats.org/officeDocument/2006/relationships/tags" Target="../tags/tag777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2024年汽车行业共享交通平台建设方案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共享交通平台建设背景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共享交通平台建设目标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共享交通平台建设内容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共享交通平台运营模式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共享交通平台建设风险与对策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共享交通平台建设效益评估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共享交通平台建设背景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505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出台相关法律法规，规范共享交通平台运营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政策支持为共享交通平台建设提供了有力保障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国家出台相关政策，鼓励共享交通平台建设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地方政府加大对共享交通平台的支持力度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50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城市化进程加速，交通拥堵问题突出，需要共享交通平台缓解出行压力。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环保意识提高，鼓励绿色出行，共享交通平台符合可持续发展理念。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移动互联网普及，为共享交通平台提供了技术支持和用户便利。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共享经济模式的成功案例，为共享交通平台的市场前景提供了有力支撑。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507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互联网技术的普及和成熟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移动支付的广泛运用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大数据和人工智能技术的应用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5G通信技术的推广和应用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经济效益</a:t>
            </a:r>
            <a:endParaRPr altLang="en-US" lang="zh-CN"/>
          </a:p>
        </p:txBody>
      </p:sp>
      <p:sp>
        <p:nvSpPr>
          <p:cNvPr id="10507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共享交通平台建设能够提高交通资源利用效率，减少浪费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共享交通平台可以为消费者提供更加便捷、经济的出行方式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共享交通平台的建设有助于推动城市经济发展，增加就业机会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共享交通平台的建设可以为企业带来更多的商业机会和利润空间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共享交通平台建设目标</a:t>
            </a:r>
            <a:endParaRPr altLang="en-US" dirty="0" lang="zh-CN"/>
          </a:p>
        </p:txBody>
      </p:sp>
      <p:sp>
        <p:nvSpPr>
          <p:cNvPr id="1050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提高出行效率</a:t>
            </a:r>
            <a:endParaRPr altLang="en-US" lang="zh-CN"/>
          </a:p>
        </p:txBody>
      </p:sp>
      <p:sp>
        <p:nvSpPr>
          <p:cNvPr id="1051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减少交通拥堵：通过智能调度和路线规划，提高车辆运行效率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提高行车速度：平台可优化道路使用，提高行车速度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降低空驶率：通过拼车、合乘等方式，降低车辆空驶率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缩短等待时间：用户可通过平台预约车辆，减少等待时间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降低交通拥堵</a:t>
            </a:r>
            <a:endParaRPr altLang="en-US" lang="zh-CN"/>
          </a:p>
        </p:txBody>
      </p:sp>
      <p:sp>
        <p:nvSpPr>
          <p:cNvPr id="10516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提升道路使用效率，缓解城市交通压力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通过智能调度系统，有效均衡路网流量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减少道路拥堵现象，提高交通流畅度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优化出行结构，鼓励公共交通出行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促进节能减排</a:t>
            </a:r>
            <a:endParaRPr altLang="en-US" lang="zh-CN"/>
          </a:p>
        </p:txBody>
      </p:sp>
      <p:sp>
        <p:nvSpPr>
          <p:cNvPr id="10517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优化交通出行结构，缓解城市拥堵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减少汽车尾气排放，降低空气污染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提高能源利用效率，降低能耗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推广新能源汽车，促进绿色出行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518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8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提供便捷的出行服务，减少用户等待时间和路程时间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8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8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提升车辆和驾驶员服务质量，提高用户满意度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8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8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建立完善的客服体系，快速响应用户投诉和需求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8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8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优化计费方式和价格体系，让用户更愿意使用共享交通平台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共享交通平台建设内容</a:t>
            </a:r>
            <a:endParaRPr altLang="en-US" dirty="0" lang="zh-CN"/>
          </a:p>
        </p:txBody>
      </p:sp>
      <p:sp>
        <p:nvSpPr>
          <p:cNvPr id="1051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平台架构设计</a:t>
            </a:r>
            <a:endParaRPr altLang="en-US" lang="zh-CN"/>
          </a:p>
        </p:txBody>
      </p:sp>
      <p:sp>
        <p:nvSpPr>
          <p:cNvPr id="10526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平台架构：采用微服务架构，支持高可用、可扩展和易维护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组件介绍：包括用户端、服务端、数据库等组件，实现高效的信息交互和数据处理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接口设计：提供RESTful API接口，支持多种协议和数据格式，方便与其他系统集成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安全保障：采用多重身份验证和数据加密技术，保障用户信息和数据安全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车辆调度系统</a:t>
            </a:r>
            <a:endParaRPr altLang="en-US" lang="zh-CN"/>
          </a:p>
        </p:txBody>
      </p:sp>
      <p:sp>
        <p:nvSpPr>
          <p:cNvPr id="10527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技术支持：运用大数据、云计算等技术实现智能化调度，减少人力成本。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定义：车辆调度系统是共享交通平台的核心组成部分，用于管理和调度共享汽车。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功能：实时监控车辆位置和状态，根据用户需求合理调度车辆，提高车辆使用效率。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未来发展：随着技术的不断进步，车辆调度系统将更加智能化、高效化，为用户提供更加便捷的出行服务。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充电设施建设</a:t>
            </a:r>
            <a:endParaRPr altLang="en-US" lang="zh-CN"/>
          </a:p>
        </p:txBody>
      </p:sp>
      <p:sp>
        <p:nvSpPr>
          <p:cNvPr id="10527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建设充电桩，提供快速充电服务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建立智能充电管理系统，实现充电设施的远程监控和管理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制定充电设施建设标准和规范，确保充电设施的安全和可靠性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鼓励社会资本参与充电设施建设，推动充电设施的普及和推广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智能网联技术应用</a:t>
            </a:r>
            <a:endParaRPr altLang="en-US" lang="zh-CN"/>
          </a:p>
        </p:txBody>
      </p:sp>
      <p:sp>
        <p:nvSpPr>
          <p:cNvPr id="10528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V2X通信技术：车与车、车与基础设施、车与行人之间的实时信息交互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自动驾驶技术：实现车辆自主导航和驾驶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智能交通管理系统：实现交通信号灯的智能控制和交通流量的优化调度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车载智能终端：提供导航、语音控制、在线娱乐等多种功能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数据安全保障</a:t>
            </a:r>
            <a:endParaRPr altLang="en-US" lang="zh-CN"/>
          </a:p>
        </p:txBody>
      </p:sp>
      <p:sp>
        <p:nvSpPr>
          <p:cNvPr id="10528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8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数据备份与恢复：定期对数据进行备份，确保数据安全可靠，并在意外情况下能够快速恢复数据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安全审计：对平台数据进行定期安全审计，及时发现和修复潜在的安全隐患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数据加密：对平台数据进行加密处理，确保数据传输和存储的安全性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访问控制：对用户访问权限进行严格控制，防止未经授权的访问和数据泄露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共享交通平台运营模式</a:t>
            </a:r>
            <a:endParaRPr altLang="en-US" dirty="0" lang="zh-CN"/>
          </a:p>
        </p:txBody>
      </p:sp>
      <p:sp>
        <p:nvSpPr>
          <p:cNvPr id="10529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</a:t>
            </a:r>
            <a:endParaRPr altLang="en-US" lang="zh-CN"/>
          </a:p>
        </p:txBody>
      </p:sp>
      <p:sp>
        <p:nvSpPr>
          <p:cNvPr id="1053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共享交通平台与汽车制造商合作，提供共享汽车服务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共享交通平台与保险公司合作，为用户提供保险保障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共享交通平台与第三方支付平台合作，方便用户支付费用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共享交通平台与政府合作，共同推广公共交通出行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</a:t>
            </a:r>
            <a:endParaRPr altLang="en-US" lang="zh-CN"/>
          </a:p>
        </p:txBody>
      </p:sp>
      <p:sp>
        <p:nvSpPr>
          <p:cNvPr id="10538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收入来源：广告投放、平台服务费、数据销售等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运营模式：平台提供车辆、司机和乘客之间的信息匹配，收取服务费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商业模式创新：结合新技术和数据，提供个性化服务，提高用户体验和黏性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风险控制：建立完善的信用体系和安全保障机制，确保平台运营的稳定和安全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用户服务模式</a:t>
            </a:r>
            <a:endParaRPr altLang="en-US" lang="zh-CN"/>
          </a:p>
        </p:txBody>
      </p:sp>
      <p:sp>
        <p:nvSpPr>
          <p:cNvPr id="10538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8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8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用户体验优化：不断优化平台界面和操作流程，提升用户的使用体验。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用户反馈处理：及时处理用户反馈的问题和意见，持续改进和优化平台服务。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用户需求分析：对用户出行需求进行深入分析，以满足不同用户的需求。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服务质量保障：建立完善的服务质量监控体系，确保用户在使用过程中得到优质的服务。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政策支持与监管</a:t>
            </a:r>
            <a:endParaRPr altLang="en-US" lang="zh-CN"/>
          </a:p>
        </p:txBody>
      </p:sp>
      <p:sp>
        <p:nvSpPr>
          <p:cNvPr id="10539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政府出台相关政策，鼓励共享交通平台建设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监管部门对共享交通平台进行严格监管，确保其合规运营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政策支持与监管并举，促进共享交通平台的可持续发展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共享交通平台需遵守相关法律法规，确保合法运营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共享交通平台建设风险与对策</a:t>
            </a:r>
            <a:endParaRPr altLang="en-US" dirty="0" lang="zh-CN"/>
          </a:p>
        </p:txBody>
      </p:sp>
      <p:sp>
        <p:nvSpPr>
          <p:cNvPr id="1054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技术风险与对策</a:t>
            </a:r>
            <a:endParaRPr altLang="en-US" lang="zh-CN"/>
          </a:p>
        </p:txBody>
      </p:sp>
      <p:sp>
        <p:nvSpPr>
          <p:cNvPr id="10547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技术风险：平台技术落后、不成熟，可能导致无法满足用户需求、用户体验不佳等问题。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技术风险：数据安全和隐私保护存在漏洞，可能导致用户数据泄露、被黑客攻击等问题。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对策：建立完善的数据安全和隐私保护机制，采用加密技术、防火墙等手段保障用户数据安全。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对策：持续关注行业技术发展动态，加大技术研发和投入，提升平台技术水平和服务能力。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市场风险与对策</a:t>
            </a:r>
            <a:endParaRPr altLang="en-US" lang="zh-CN"/>
          </a:p>
        </p:txBody>
      </p:sp>
      <p:sp>
        <p:nvSpPr>
          <p:cNvPr id="10548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市场竞争风险：分析竞争对手的战略、优势和劣势，制定相应的竞争策略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数据安全风险：加强数据加密和保护措施，确保用户信息安全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法律法规风险：及时关注政策法规变化，确保业务合规性，避免法律风险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用户需求风险：深入了解用户需求，持续优化产品和服务，提高用户满意度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政策风险与对策</a:t>
            </a:r>
            <a:endParaRPr altLang="en-US" lang="zh-CN"/>
          </a:p>
        </p:txBody>
      </p:sp>
      <p:sp>
        <p:nvSpPr>
          <p:cNvPr id="10549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9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9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9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9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政策支持：寻求政府支持，争取政策优惠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合法合规：确保业务合规，避免法律风险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政策风险：国家政策变化对共享交通平台建设的影响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对策：密切关注政策动向，及时调整业务策略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安全风险与对策</a:t>
            </a:r>
            <a:endParaRPr altLang="en-US" lang="zh-CN"/>
          </a:p>
        </p:txBody>
      </p:sp>
      <p:sp>
        <p:nvSpPr>
          <p:cNvPr id="1055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风险：技术安全问题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对策：加强技术研发和投入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对策：建立完善的数据保护机制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风险：数据泄露风险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共享交通平台建设效益评估</a:t>
            </a:r>
            <a:endParaRPr altLang="en-US" dirty="0" lang="zh-CN"/>
          </a:p>
        </p:txBody>
      </p:sp>
      <p:sp>
        <p:nvSpPr>
          <p:cNvPr id="1055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经济收益评估</a:t>
            </a:r>
            <a:endParaRPr altLang="en-US" lang="zh-CN"/>
          </a:p>
        </p:txBody>
      </p:sp>
      <p:sp>
        <p:nvSpPr>
          <p:cNvPr id="10558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提升出行效率，降低出行成本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提升企业竞争力和品牌影响力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促进城市经济发展和交通系统优化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创造新的就业机会和商业模式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社会效益评估</a:t>
            </a:r>
            <a:endParaRPr altLang="en-US" lang="zh-CN"/>
          </a:p>
        </p:txBody>
      </p:sp>
      <p:sp>
        <p:nvSpPr>
          <p:cNvPr id="1055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提高出行效率：共享交通平台能够优化资源配置，减少车辆空驶率和拥堵现象，提高出行效率。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降低能源消耗：通过共享出行，减少个体车辆的使用，从而降低能源消耗和碳排放。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促进就业机会：共享交通平台的建设需要大量的人力资源，可以创造更多的就业机会。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提升城市形象：共享交通作为一种新型的出行方式，能够提升城市的形象和知名度。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环境效益评估</a:t>
            </a:r>
            <a:endParaRPr altLang="en-US" lang="zh-CN"/>
          </a:p>
        </p:txBody>
      </p:sp>
      <p:sp>
        <p:nvSpPr>
          <p:cNvPr id="10560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降低能源消耗：通过共享出行，可以减少单个车辆的行驶距离和能源消耗，从而降低碳排放。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减少交通拥堵：共享交通平台可以有效缓解城市交通拥堵问题，提高道路通行效率。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优化资源配置：共享交通平台可以实现资源的优化配置，提高车辆的利用率，减少资源浪费。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提升空气质量：共享交通出行可以减少单个车辆的使用，从而降低尾气排放，提升城市空气质量。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综合效益评估</a:t>
            </a:r>
            <a:endParaRPr altLang="en-US" lang="zh-CN"/>
          </a:p>
        </p:txBody>
      </p:sp>
      <p:sp>
        <p:nvSpPr>
          <p:cNvPr id="10560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技术创新：促进技术研发与升级，提升平台服务质量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用户体验：提供便捷、舒适的出行方式，增强用户粘性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经济效益：提高资源利用率，降低运营成本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社会效益：缓解城市交通压力，减少环境污染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612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612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8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5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0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6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74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813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2024-01-05T12:24:28Z</dcterms:created>
  <dcterms:modified xsi:type="dcterms:W3CDTF">2024-01-05T12:24:28Z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0767a4e3e74541c088db6b64eb9059e7_21</vt:lpwstr>
  </property>
</Properties>
</file>