
<file path=[Content_Types].xml><?xml version="1.0" encoding="utf-8"?>
<Types xmlns="http://schemas.openxmlformats.org/package/2006/content-types">
  <Default Extension="rels" ContentType="application/vnd.openxmlformats-package.relationships+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tags/tag412.xml" ContentType="application/vnd.openxmlformats-officedocument.presentationml.tags+xml"/>
  <Override PartName="/ppt/tags/tag413.xml" ContentType="application/vnd.openxmlformats-officedocument.presentationml.tags+xml"/>
  <Override PartName="/ppt/tags/tag414.xml" ContentType="application/vnd.openxmlformats-officedocument.presentationml.tags+xml"/>
  <Override PartName="/ppt/tags/tag415.xml" ContentType="application/vnd.openxmlformats-officedocument.presentationml.tags+xml"/>
  <Override PartName="/ppt/tags/tag416.xml" ContentType="application/vnd.openxmlformats-officedocument.presentationml.tags+xml"/>
  <Override PartName="/ppt/tags/tag417.xml" ContentType="application/vnd.openxmlformats-officedocument.presentationml.tags+xml"/>
  <Override PartName="/ppt/tags/tag418.xml" ContentType="application/vnd.openxmlformats-officedocument.presentationml.tags+xml"/>
  <Override PartName="/ppt/tags/tag419.xml" ContentType="application/vnd.openxmlformats-officedocument.presentationml.tags+xml"/>
  <Override PartName="/ppt/tags/tag42.xml" ContentType="application/vnd.openxmlformats-officedocument.presentationml.tags+xml"/>
  <Override PartName="/ppt/tags/tag420.xml" ContentType="application/vnd.openxmlformats-officedocument.presentationml.tags+xml"/>
  <Override PartName="/ppt/tags/tag421.xml" ContentType="application/vnd.openxmlformats-officedocument.presentationml.tags+xml"/>
  <Override PartName="/ppt/tags/tag422.xml" ContentType="application/vnd.openxmlformats-officedocument.presentationml.tags+xml"/>
  <Override PartName="/ppt/tags/tag423.xml" ContentType="application/vnd.openxmlformats-officedocument.presentationml.tags+xml"/>
  <Override PartName="/ppt/tags/tag424.xml" ContentType="application/vnd.openxmlformats-officedocument.presentationml.tags+xml"/>
  <Override PartName="/ppt/tags/tag425.xml" ContentType="application/vnd.openxmlformats-officedocument.presentationml.tags+xml"/>
  <Override PartName="/ppt/tags/tag426.xml" ContentType="application/vnd.openxmlformats-officedocument.presentationml.tags+xml"/>
  <Override PartName="/ppt/tags/tag427.xml" ContentType="application/vnd.openxmlformats-officedocument.presentationml.tags+xml"/>
  <Override PartName="/ppt/tags/tag428.xml" ContentType="application/vnd.openxmlformats-officedocument.presentationml.tags+xml"/>
  <Override PartName="/ppt/tags/tag429.xml" ContentType="application/vnd.openxmlformats-officedocument.presentationml.tags+xml"/>
  <Override PartName="/ppt/tags/tag43.xml" ContentType="application/vnd.openxmlformats-officedocument.presentationml.tags+xml"/>
  <Override PartName="/ppt/tags/tag430.xml" ContentType="application/vnd.openxmlformats-officedocument.presentationml.tags+xml"/>
  <Override PartName="/ppt/tags/tag431.xml" ContentType="application/vnd.openxmlformats-officedocument.presentationml.tags+xml"/>
  <Override PartName="/ppt/tags/tag432.xml" ContentType="application/vnd.openxmlformats-officedocument.presentationml.tags+xml"/>
  <Override PartName="/ppt/tags/tag433.xml" ContentType="application/vnd.openxmlformats-officedocument.presentationml.tags+xml"/>
  <Override PartName="/ppt/tags/tag434.xml" ContentType="application/vnd.openxmlformats-officedocument.presentationml.tags+xml"/>
  <Override PartName="/ppt/tags/tag435.xml" ContentType="application/vnd.openxmlformats-officedocument.presentationml.tags+xml"/>
  <Override PartName="/ppt/tags/tag436.xml" ContentType="application/vnd.openxmlformats-officedocument.presentationml.tags+xml"/>
  <Override PartName="/ppt/tags/tag437.xml" ContentType="application/vnd.openxmlformats-officedocument.presentationml.tags+xml"/>
  <Override PartName="/ppt/tags/tag438.xml" ContentType="application/vnd.openxmlformats-officedocument.presentationml.tags+xml"/>
  <Override PartName="/ppt/tags/tag439.xml" ContentType="application/vnd.openxmlformats-officedocument.presentationml.tags+xml"/>
  <Override PartName="/ppt/tags/tag44.xml" ContentType="application/vnd.openxmlformats-officedocument.presentationml.tags+xml"/>
  <Override PartName="/ppt/tags/tag440.xml" ContentType="application/vnd.openxmlformats-officedocument.presentationml.tags+xml"/>
  <Override PartName="/ppt/tags/tag441.xml" ContentType="application/vnd.openxmlformats-officedocument.presentationml.tags+xml"/>
  <Override PartName="/ppt/tags/tag442.xml" ContentType="application/vnd.openxmlformats-officedocument.presentationml.tags+xml"/>
  <Override PartName="/ppt/tags/tag443.xml" ContentType="application/vnd.openxmlformats-officedocument.presentationml.tags+xml"/>
  <Override PartName="/ppt/tags/tag444.xml" ContentType="application/vnd.openxmlformats-officedocument.presentationml.tags+xml"/>
  <Override PartName="/ppt/tags/tag445.xml" ContentType="application/vnd.openxmlformats-officedocument.presentationml.tags+xml"/>
  <Override PartName="/ppt/tags/tag446.xml" ContentType="application/vnd.openxmlformats-officedocument.presentationml.tags+xml"/>
  <Override PartName="/ppt/tags/tag447.xml" ContentType="application/vnd.openxmlformats-officedocument.presentationml.tags+xml"/>
  <Override PartName="/ppt/tags/tag448.xml" ContentType="application/vnd.openxmlformats-officedocument.presentationml.tags+xml"/>
  <Override PartName="/ppt/tags/tag449.xml" ContentType="application/vnd.openxmlformats-officedocument.presentationml.tags+xml"/>
  <Override PartName="/ppt/tags/tag45.xml" ContentType="application/vnd.openxmlformats-officedocument.presentationml.tags+xml"/>
  <Override PartName="/ppt/tags/tag450.xml" ContentType="application/vnd.openxmlformats-officedocument.presentationml.tags+xml"/>
  <Override PartName="/ppt/tags/tag451.xml" ContentType="application/vnd.openxmlformats-officedocument.presentationml.tags+xml"/>
  <Override PartName="/ppt/tags/tag452.xml" ContentType="application/vnd.openxmlformats-officedocument.presentationml.tags+xml"/>
  <Override PartName="/ppt/tags/tag453.xml" ContentType="application/vnd.openxmlformats-officedocument.presentationml.tags+xml"/>
  <Override PartName="/ppt/tags/tag454.xml" ContentType="application/vnd.openxmlformats-officedocument.presentationml.tags+xml"/>
  <Override PartName="/ppt/tags/tag455.xml" ContentType="application/vnd.openxmlformats-officedocument.presentationml.tags+xml"/>
  <Override PartName="/ppt/tags/tag456.xml" ContentType="application/vnd.openxmlformats-officedocument.presentationml.tags+xml"/>
  <Override PartName="/ppt/tags/tag457.xml" ContentType="application/vnd.openxmlformats-officedocument.presentationml.tags+xml"/>
  <Override PartName="/ppt/tags/tag458.xml" ContentType="application/vnd.openxmlformats-officedocument.presentationml.tags+xml"/>
  <Override PartName="/ppt/tags/tag459.xml" ContentType="application/vnd.openxmlformats-officedocument.presentationml.tags+xml"/>
  <Override PartName="/ppt/tags/tag46.xml" ContentType="application/vnd.openxmlformats-officedocument.presentationml.tags+xml"/>
  <Override PartName="/ppt/tags/tag460.xml" ContentType="application/vnd.openxmlformats-officedocument.presentationml.tags+xml"/>
  <Override PartName="/ppt/tags/tag461.xml" ContentType="application/vnd.openxmlformats-officedocument.presentationml.tags+xml"/>
  <Override PartName="/ppt/tags/tag462.xml" ContentType="application/vnd.openxmlformats-officedocument.presentationml.tags+xml"/>
  <Override PartName="/ppt/tags/tag463.xml" ContentType="application/vnd.openxmlformats-officedocument.presentationml.tags+xml"/>
  <Override PartName="/ppt/tags/tag464.xml" ContentType="application/vnd.openxmlformats-officedocument.presentationml.tags+xml"/>
  <Override PartName="/ppt/tags/tag465.xml" ContentType="application/vnd.openxmlformats-officedocument.presentationml.tags+xml"/>
  <Override PartName="/ppt/tags/tag466.xml" ContentType="application/vnd.openxmlformats-officedocument.presentationml.tags+xml"/>
  <Override PartName="/ppt/tags/tag467.xml" ContentType="application/vnd.openxmlformats-officedocument.presentationml.tags+xml"/>
  <Override PartName="/ppt/tags/tag468.xml" ContentType="application/vnd.openxmlformats-officedocument.presentationml.tags+xml"/>
  <Override PartName="/ppt/tags/tag469.xml" ContentType="application/vnd.openxmlformats-officedocument.presentationml.tags+xml"/>
  <Override PartName="/ppt/tags/tag47.xml" ContentType="application/vnd.openxmlformats-officedocument.presentationml.tags+xml"/>
  <Override PartName="/ppt/tags/tag470.xml" ContentType="application/vnd.openxmlformats-officedocument.presentationml.tags+xml"/>
  <Override PartName="/ppt/tags/tag471.xml" ContentType="application/vnd.openxmlformats-officedocument.presentationml.tags+xml"/>
  <Override PartName="/ppt/tags/tag472.xml" ContentType="application/vnd.openxmlformats-officedocument.presentationml.tags+xml"/>
  <Override PartName="/ppt/tags/tag473.xml" ContentType="application/vnd.openxmlformats-officedocument.presentationml.tags+xml"/>
  <Override PartName="/ppt/tags/tag474.xml" ContentType="application/vnd.openxmlformats-officedocument.presentationml.tags+xml"/>
  <Override PartName="/ppt/tags/tag475.xml" ContentType="application/vnd.openxmlformats-officedocument.presentationml.tags+xml"/>
  <Override PartName="/ppt/tags/tag476.xml" ContentType="application/vnd.openxmlformats-officedocument.presentationml.tags+xml"/>
  <Override PartName="/ppt/tags/tag477.xml" ContentType="application/vnd.openxmlformats-officedocument.presentationml.tags+xml"/>
  <Override PartName="/ppt/tags/tag478.xml" ContentType="application/vnd.openxmlformats-officedocument.presentationml.tags+xml"/>
  <Override PartName="/ppt/tags/tag479.xml" ContentType="application/vnd.openxmlformats-officedocument.presentationml.tags+xml"/>
  <Override PartName="/ppt/tags/tag48.xml" ContentType="application/vnd.openxmlformats-officedocument.presentationml.tags+xml"/>
  <Override PartName="/ppt/tags/tag480.xml" ContentType="application/vnd.openxmlformats-officedocument.presentationml.tags+xml"/>
  <Override PartName="/ppt/tags/tag481.xml" ContentType="application/vnd.openxmlformats-officedocument.presentationml.tags+xml"/>
  <Override PartName="/ppt/tags/tag482.xml" ContentType="application/vnd.openxmlformats-officedocument.presentationml.tags+xml"/>
  <Override PartName="/ppt/tags/tag483.xml" ContentType="application/vnd.openxmlformats-officedocument.presentationml.tags+xml"/>
  <Override PartName="/ppt/tags/tag484.xml" ContentType="application/vnd.openxmlformats-officedocument.presentationml.tags+xml"/>
  <Override PartName="/ppt/tags/tag485.xml" ContentType="application/vnd.openxmlformats-officedocument.presentationml.tags+xml"/>
  <Override PartName="/ppt/tags/tag486.xml" ContentType="application/vnd.openxmlformats-officedocument.presentationml.tags+xml"/>
  <Override PartName="/ppt/tags/tag487.xml" ContentType="application/vnd.openxmlformats-officedocument.presentationml.tags+xml"/>
  <Override PartName="/ppt/tags/tag488.xml" ContentType="application/vnd.openxmlformats-officedocument.presentationml.tags+xml"/>
  <Override PartName="/ppt/tags/tag489.xml" ContentType="application/vnd.openxmlformats-officedocument.presentationml.tags+xml"/>
  <Override PartName="/ppt/tags/tag49.xml" ContentType="application/vnd.openxmlformats-officedocument.presentationml.tags+xml"/>
  <Override PartName="/ppt/tags/tag490.xml" ContentType="application/vnd.openxmlformats-officedocument.presentationml.tags+xml"/>
  <Override PartName="/ppt/tags/tag491.xml" ContentType="application/vnd.openxmlformats-officedocument.presentationml.tags+xml"/>
  <Override PartName="/ppt/tags/tag492.xml" ContentType="application/vnd.openxmlformats-officedocument.presentationml.tags+xml"/>
  <Override PartName="/ppt/tags/tag493.xml" ContentType="application/vnd.openxmlformats-officedocument.presentationml.tags+xml"/>
  <Override PartName="/ppt/tags/tag494.xml" ContentType="application/vnd.openxmlformats-officedocument.presentationml.tags+xml"/>
  <Override PartName="/ppt/tags/tag495.xml" ContentType="application/vnd.openxmlformats-officedocument.presentationml.tags+xml"/>
  <Override PartName="/ppt/tags/tag496.xml" ContentType="application/vnd.openxmlformats-officedocument.presentationml.tags+xml"/>
  <Override PartName="/ppt/tags/tag497.xml" ContentType="application/vnd.openxmlformats-officedocument.presentationml.tags+xml"/>
  <Override PartName="/ppt/tags/tag498.xml" ContentType="application/vnd.openxmlformats-officedocument.presentationml.tags+xml"/>
  <Override PartName="/ppt/tags/tag49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00.xml" ContentType="application/vnd.openxmlformats-officedocument.presentationml.tags+xml"/>
  <Override PartName="/ppt/tags/tag501.xml" ContentType="application/vnd.openxmlformats-officedocument.presentationml.tags+xml"/>
  <Override PartName="/ppt/tags/tag502.xml" ContentType="application/vnd.openxmlformats-officedocument.presentationml.tags+xml"/>
  <Override PartName="/ppt/tags/tag503.xml" ContentType="application/vnd.openxmlformats-officedocument.presentationml.tags+xml"/>
  <Override PartName="/ppt/tags/tag504.xml" ContentType="application/vnd.openxmlformats-officedocument.presentationml.tags+xml"/>
  <Override PartName="/ppt/tags/tag505.xml" ContentType="application/vnd.openxmlformats-officedocument.presentationml.tags+xml"/>
  <Override PartName="/ppt/tags/tag506.xml" ContentType="application/vnd.openxmlformats-officedocument.presentationml.tags+xml"/>
  <Override PartName="/ppt/tags/tag507.xml" ContentType="application/vnd.openxmlformats-officedocument.presentationml.tags+xml"/>
  <Override PartName="/ppt/tags/tag508.xml" ContentType="application/vnd.openxmlformats-officedocument.presentationml.tags+xml"/>
  <Override PartName="/ppt/tags/tag509.xml" ContentType="application/vnd.openxmlformats-officedocument.presentationml.tags+xml"/>
  <Override PartName="/ppt/tags/tag51.xml" ContentType="application/vnd.openxmlformats-officedocument.presentationml.tags+xml"/>
  <Override PartName="/ppt/tags/tag510.xml" ContentType="application/vnd.openxmlformats-officedocument.presentationml.tags+xml"/>
  <Override PartName="/ppt/tags/tag511.xml" ContentType="application/vnd.openxmlformats-officedocument.presentationml.tags+xml"/>
  <Override PartName="/ppt/tags/tag512.xml" ContentType="application/vnd.openxmlformats-officedocument.presentationml.tags+xml"/>
  <Override PartName="/ppt/tags/tag513.xml" ContentType="application/vnd.openxmlformats-officedocument.presentationml.tags+xml"/>
  <Override PartName="/ppt/tags/tag514.xml" ContentType="application/vnd.openxmlformats-officedocument.presentationml.tags+xml"/>
  <Override PartName="/ppt/tags/tag515.xml" ContentType="application/vnd.openxmlformats-officedocument.presentationml.tags+xml"/>
  <Override PartName="/ppt/tags/tag516.xml" ContentType="application/vnd.openxmlformats-officedocument.presentationml.tags+xml"/>
  <Override PartName="/ppt/tags/tag517.xml" ContentType="application/vnd.openxmlformats-officedocument.presentationml.tags+xml"/>
  <Override PartName="/ppt/tags/tag518.xml" ContentType="application/vnd.openxmlformats-officedocument.presentationml.tags+xml"/>
  <Override PartName="/ppt/tags/tag519.xml" ContentType="application/vnd.openxmlformats-officedocument.presentationml.tags+xml"/>
  <Override PartName="/ppt/tags/tag52.xml" ContentType="application/vnd.openxmlformats-officedocument.presentationml.tags+xml"/>
  <Override PartName="/ppt/tags/tag520.xml" ContentType="application/vnd.openxmlformats-officedocument.presentationml.tags+xml"/>
  <Override PartName="/ppt/tags/tag521.xml" ContentType="application/vnd.openxmlformats-officedocument.presentationml.tags+xml"/>
  <Override PartName="/ppt/tags/tag522.xml" ContentType="application/vnd.openxmlformats-officedocument.presentationml.tags+xml"/>
  <Override PartName="/ppt/tags/tag523.xml" ContentType="application/vnd.openxmlformats-officedocument.presentationml.tags+xml"/>
  <Override PartName="/ppt/tags/tag524.xml" ContentType="application/vnd.openxmlformats-officedocument.presentationml.tags+xml"/>
  <Override PartName="/ppt/tags/tag525.xml" ContentType="application/vnd.openxmlformats-officedocument.presentationml.tags+xml"/>
  <Override PartName="/ppt/tags/tag526.xml" ContentType="application/vnd.openxmlformats-officedocument.presentationml.tags+xml"/>
  <Override PartName="/ppt/tags/tag527.xml" ContentType="application/vnd.openxmlformats-officedocument.presentationml.tags+xml"/>
  <Override PartName="/ppt/tags/tag528.xml" ContentType="application/vnd.openxmlformats-officedocument.presentationml.tags+xml"/>
  <Override PartName="/ppt/tags/tag529.xml" ContentType="application/vnd.openxmlformats-officedocument.presentationml.tags+xml"/>
  <Override PartName="/ppt/tags/tag53.xml" ContentType="application/vnd.openxmlformats-officedocument.presentationml.tags+xml"/>
  <Override PartName="/ppt/tags/tag530.xml" ContentType="application/vnd.openxmlformats-officedocument.presentationml.tags+xml"/>
  <Override PartName="/ppt/tags/tag531.xml" ContentType="application/vnd.openxmlformats-officedocument.presentationml.tags+xml"/>
  <Override PartName="/ppt/tags/tag532.xml" ContentType="application/vnd.openxmlformats-officedocument.presentationml.tags+xml"/>
  <Override PartName="/ppt/tags/tag533.xml" ContentType="application/vnd.openxmlformats-officedocument.presentationml.tags+xml"/>
  <Override PartName="/ppt/tags/tag534.xml" ContentType="application/vnd.openxmlformats-officedocument.presentationml.tags+xml"/>
  <Override PartName="/ppt/tags/tag535.xml" ContentType="application/vnd.openxmlformats-officedocument.presentationml.tags+xml"/>
  <Override PartName="/ppt/tags/tag536.xml" ContentType="application/vnd.openxmlformats-officedocument.presentationml.tags+xml"/>
  <Override PartName="/ppt/tags/tag537.xml" ContentType="application/vnd.openxmlformats-officedocument.presentationml.tags+xml"/>
  <Override PartName="/ppt/tags/tag538.xml" ContentType="application/vnd.openxmlformats-officedocument.presentationml.tags+xml"/>
  <Override PartName="/ppt/tags/tag539.xml" ContentType="application/vnd.openxmlformats-officedocument.presentationml.tags+xml"/>
  <Override PartName="/ppt/tags/tag54.xml" ContentType="application/vnd.openxmlformats-officedocument.presentationml.tags+xml"/>
  <Override PartName="/ppt/tags/tag540.xml" ContentType="application/vnd.openxmlformats-officedocument.presentationml.tags+xml"/>
  <Override PartName="/ppt/tags/tag541.xml" ContentType="application/vnd.openxmlformats-officedocument.presentationml.tags+xml"/>
  <Override PartName="/ppt/tags/tag542.xml" ContentType="application/vnd.openxmlformats-officedocument.presentationml.tags+xml"/>
  <Override PartName="/ppt/tags/tag543.xml" ContentType="application/vnd.openxmlformats-officedocument.presentationml.tags+xml"/>
  <Override PartName="/ppt/tags/tag544.xml" ContentType="application/vnd.openxmlformats-officedocument.presentationml.tags+xml"/>
  <Override PartName="/ppt/tags/tag545.xml" ContentType="application/vnd.openxmlformats-officedocument.presentationml.tags+xml"/>
  <Override PartName="/ppt/tags/tag546.xml" ContentType="application/vnd.openxmlformats-officedocument.presentationml.tags+xml"/>
  <Override PartName="/ppt/tags/tag547.xml" ContentType="application/vnd.openxmlformats-officedocument.presentationml.tags+xml"/>
  <Override PartName="/ppt/tags/tag548.xml" ContentType="application/vnd.openxmlformats-officedocument.presentationml.tags+xml"/>
  <Override PartName="/ppt/tags/tag549.xml" ContentType="application/vnd.openxmlformats-officedocument.presentationml.tags+xml"/>
  <Override PartName="/ppt/tags/tag55.xml" ContentType="application/vnd.openxmlformats-officedocument.presentationml.tags+xml"/>
  <Override PartName="/ppt/tags/tag550.xml" ContentType="application/vnd.openxmlformats-officedocument.presentationml.tags+xml"/>
  <Override PartName="/ppt/tags/tag551.xml" ContentType="application/vnd.openxmlformats-officedocument.presentationml.tags+xml"/>
  <Override PartName="/ppt/tags/tag552.xml" ContentType="application/vnd.openxmlformats-officedocument.presentationml.tags+xml"/>
  <Override PartName="/ppt/tags/tag553.xml" ContentType="application/vnd.openxmlformats-officedocument.presentationml.tags+xml"/>
  <Override PartName="/ppt/tags/tag554.xml" ContentType="application/vnd.openxmlformats-officedocument.presentationml.tags+xml"/>
  <Override PartName="/ppt/tags/tag555.xml" ContentType="application/vnd.openxmlformats-officedocument.presentationml.tags+xml"/>
  <Override PartName="/ppt/tags/tag556.xml" ContentType="application/vnd.openxmlformats-officedocument.presentationml.tags+xml"/>
  <Override PartName="/ppt/tags/tag557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Relationship Id="rId5" Type="http://schemas.openxmlformats.org/officeDocument/2006/relationships/custom-properties" Target="docProps/custom.xml" /></Relationships>
</file>

<file path=ppt/presentation.xml><?xml version="1.0" encoding="utf-8"?>
<!--Generated by Aspose.Slides for .NET 16.9.0.0-->
<p:presentation xmlns:r="http://schemas.openxmlformats.org/officeDocument/2006/relationships" xmlns:a="http://schemas.openxmlformats.org/drawingml/2006/main" xmlns:p="http://schemas.openxmlformats.org/presentationml/2006/main">
  <p:sldMasterIdLst>
    <p:sldMasterId id="2147483648" r:id="rId1"/>
    <p:sldMasterId id="2147483660" r:id="rId2"/>
  </p:sldMasterIdLst>
  <p:notesMasterIdLst>
    <p:notesMasterId r:id="rId3"/>
  </p:notesMasterIdLst>
  <p:sldIdLst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</p:sldIdLst>
  <p:sldSz cx="12192000" cy="6858000"/>
  <p:notesSz cx="6858000" cy="9144000"/>
  <p:custDataLst>
    <p:tags r:id="rId23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DCDCDC"/>
    <a:srgbClr val="F0F0F0"/>
    <a:srgbClr val="E6E6E6"/>
    <a:srgbClr val="C8C8C8"/>
    <a:srgbClr val="FAFAFA"/>
    <a:srgbClr val="BEBEB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778" autoAdjust="0"/>
    <p:restoredTop sz="94660"/>
  </p:normalViewPr>
  <p:slideViewPr>
    <p:cSldViewPr snapToGrid="0">
      <p:cViewPr varScale="1">
        <p:scale>
          <a:sx n="99" d="100"/>
          <a:sy n="99" d="100"/>
        </p:scale>
        <p:origin x="84" y="582"/>
      </p:cViewPr>
      <p:guideLst>
        <p:guide orient="horz" pos="21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92" d="100"/>
          <a:sy n="92" d="100"/>
        </p:scale>
        <p:origin x="2550" y="102"/>
      </p:cViewPr>
      <p:guideLst/>
    </p:cSldViewPr>
  </p:notes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7.xml" /><Relationship Id="rId11" Type="http://schemas.openxmlformats.org/officeDocument/2006/relationships/slide" Target="slides/slide8.xml" /><Relationship Id="rId12" Type="http://schemas.openxmlformats.org/officeDocument/2006/relationships/slide" Target="slides/slide9.xml" /><Relationship Id="rId13" Type="http://schemas.openxmlformats.org/officeDocument/2006/relationships/slide" Target="slides/slide10.xml" /><Relationship Id="rId14" Type="http://schemas.openxmlformats.org/officeDocument/2006/relationships/slide" Target="slides/slide11.xml" /><Relationship Id="rId15" Type="http://schemas.openxmlformats.org/officeDocument/2006/relationships/slide" Target="slides/slide12.xml" /><Relationship Id="rId16" Type="http://schemas.openxmlformats.org/officeDocument/2006/relationships/slide" Target="slides/slide13.xml" /><Relationship Id="rId17" Type="http://schemas.openxmlformats.org/officeDocument/2006/relationships/slide" Target="slides/slide14.xml" /><Relationship Id="rId18" Type="http://schemas.openxmlformats.org/officeDocument/2006/relationships/slide" Target="slides/slide15.xml" /><Relationship Id="rId19" Type="http://schemas.openxmlformats.org/officeDocument/2006/relationships/slide" Target="slides/slide16.xml" /><Relationship Id="rId2" Type="http://schemas.openxmlformats.org/officeDocument/2006/relationships/slideMaster" Target="slideMasters/slideMaster2.xml" /><Relationship Id="rId20" Type="http://schemas.openxmlformats.org/officeDocument/2006/relationships/slide" Target="slides/slide17.xml" /><Relationship Id="rId21" Type="http://schemas.openxmlformats.org/officeDocument/2006/relationships/slide" Target="slides/slide18.xml" /><Relationship Id="rId22" Type="http://schemas.openxmlformats.org/officeDocument/2006/relationships/slide" Target="slides/slide19.xml" /><Relationship Id="rId23" Type="http://schemas.openxmlformats.org/officeDocument/2006/relationships/tags" Target="tags/tag557.xml" /><Relationship Id="rId24" Type="http://schemas.openxmlformats.org/officeDocument/2006/relationships/presProps" Target="presProps.xml" /><Relationship Id="rId25" Type="http://schemas.openxmlformats.org/officeDocument/2006/relationships/viewProps" Target="viewProps.xml" /><Relationship Id="rId26" Type="http://schemas.openxmlformats.org/officeDocument/2006/relationships/theme" Target="theme/theme1.xml" /><Relationship Id="rId27" Type="http://schemas.openxmlformats.org/officeDocument/2006/relationships/tableStyles" Target="tableStyles.xml" /><Relationship Id="rId3" Type="http://schemas.openxmlformats.org/officeDocument/2006/relationships/notesMaster" Target="notesMasters/notesMaster1.xml" /><Relationship Id="rId4" Type="http://schemas.openxmlformats.org/officeDocument/2006/relationships/slide" Target="slides/slide1.xml" /><Relationship Id="rId5" Type="http://schemas.openxmlformats.org/officeDocument/2006/relationships/slide" Target="slides/slide2.xml" /><Relationship Id="rId6" Type="http://schemas.openxmlformats.org/officeDocument/2006/relationships/slide" Target="slides/slide3.xml" /><Relationship Id="rId7" Type="http://schemas.openxmlformats.org/officeDocument/2006/relationships/slide" Target="slides/slide4.xml" /><Relationship Id="rId8" Type="http://schemas.openxmlformats.org/officeDocument/2006/relationships/slide" Target="slides/slide5.xml" /><Relationship Id="rId9" Type="http://schemas.openxmlformats.org/officeDocument/2006/relationships/slide" Target="slides/slide6.xml" /></Relationships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3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  <a:t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.xml" /><Relationship Id="rId2" Type="http://schemas.openxmlformats.org/officeDocument/2006/relationships/notesMaster" Target="../notesMasters/notesMaster1.xml" /></Relationships>
</file>

<file path=ppt/notesSlides/_rels/notesSlide2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.xml" /><Relationship Id="rId2" Type="http://schemas.openxmlformats.org/officeDocument/2006/relationships/notesMaster" Target="../notesMasters/notesMaster1.xml" /></Relationships>
</file>

<file path=ppt/notesSlides/_rels/notesSlide3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3.xml" /><Relationship Id="rId2" Type="http://schemas.openxmlformats.org/officeDocument/2006/relationships/notesMaster" Target="../notesMasters/notesMaster1.xml" /></Relationships>
</file>

<file path=ppt/notesSlides/_rels/notesSlide4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7.xml" /><Relationship Id="rId2" Type="http://schemas.openxmlformats.org/officeDocument/2006/relationships/notesMaster" Target="../notesMasters/notesMaster1.xml" /></Relationships>
</file>

<file path=ppt/notesSlides/_rels/notesSlide5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1.xml" /><Relationship Id="rId2" Type="http://schemas.openxmlformats.org/officeDocument/2006/relationships/notesMaster" Target="../notesMasters/notesMaster1.xml" /></Relationships>
</file>

<file path=ppt/notesSlides/_rels/notesSlide6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5.xml" /><Relationship Id="rId2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849F42C-2DAE-424C-A4B8-3140182C3E9F}" type="slidenum">
              <a:rPr lang="zh-CN" altLang="en-US" smtClean="0"/>
              <a:t>2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3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7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11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15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.xml" /><Relationship Id="rId2" Type="http://schemas.openxmlformats.org/officeDocument/2006/relationships/tags" Target="../tags/tag2.xml" /><Relationship Id="rId3" Type="http://schemas.openxmlformats.org/officeDocument/2006/relationships/tags" Target="../tags/tag3.xml" /><Relationship Id="rId4" Type="http://schemas.openxmlformats.org/officeDocument/2006/relationships/tags" Target="../tags/tag4.xml" /><Relationship Id="rId5" Type="http://schemas.openxmlformats.org/officeDocument/2006/relationships/tags" Target="../tags/tag5.xml" /><Relationship Id="rId6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6.xml" /><Relationship Id="rId2" Type="http://schemas.openxmlformats.org/officeDocument/2006/relationships/tags" Target="../tags/tag7.xml" /><Relationship Id="rId3" Type="http://schemas.openxmlformats.org/officeDocument/2006/relationships/tags" Target="../tags/tag8.xml" /><Relationship Id="rId4" Type="http://schemas.openxmlformats.org/officeDocument/2006/relationships/tags" Target="../tags/tag9.xml" /><Relationship Id="rId5" Type="http://schemas.openxmlformats.org/officeDocument/2006/relationships/tags" Target="../tags/tag10.xml" /><Relationship Id="rId6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1.xml" /><Relationship Id="rId2" Type="http://schemas.openxmlformats.org/officeDocument/2006/relationships/tags" Target="../tags/tag12.xml" /><Relationship Id="rId3" Type="http://schemas.openxmlformats.org/officeDocument/2006/relationships/tags" Target="../tags/tag13.xml" /><Relationship Id="rId4" Type="http://schemas.openxmlformats.org/officeDocument/2006/relationships/tags" Target="../tags/tag14.xml" /><Relationship Id="rId5" Type="http://schemas.openxmlformats.org/officeDocument/2006/relationships/tags" Target="../tags/tag15.xml" /><Relationship Id="rId6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6.xml" /><Relationship Id="rId2" Type="http://schemas.openxmlformats.org/officeDocument/2006/relationships/tags" Target="../tags/tag17.xml" /><Relationship Id="rId3" Type="http://schemas.openxmlformats.org/officeDocument/2006/relationships/tags" Target="../tags/tag18.xml" /><Relationship Id="rId4" Type="http://schemas.openxmlformats.org/officeDocument/2006/relationships/tags" Target="../tags/tag19.xml" /><Relationship Id="rId5" Type="http://schemas.openxmlformats.org/officeDocument/2006/relationships/tags" Target="../tags/tag20.xml" /><Relationship Id="rId6" Type="http://schemas.openxmlformats.org/officeDocument/2006/relationships/tags" Target="../tags/tag21.xml" /><Relationship Id="rId7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22.xml" /><Relationship Id="rId2" Type="http://schemas.openxmlformats.org/officeDocument/2006/relationships/tags" Target="../tags/tag23.xml" /><Relationship Id="rId3" Type="http://schemas.openxmlformats.org/officeDocument/2006/relationships/tags" Target="../tags/tag24.xml" /><Relationship Id="rId4" Type="http://schemas.openxmlformats.org/officeDocument/2006/relationships/tags" Target="../tags/tag25.xml" /><Relationship Id="rId5" Type="http://schemas.openxmlformats.org/officeDocument/2006/relationships/tags" Target="../tags/tag26.xml" /><Relationship Id="rId6" Type="http://schemas.openxmlformats.org/officeDocument/2006/relationships/tags" Target="../tags/tag27.xml" /><Relationship Id="rId7" Type="http://schemas.openxmlformats.org/officeDocument/2006/relationships/tags" Target="../tags/tag28.xml" /><Relationship Id="rId8" Type="http://schemas.openxmlformats.org/officeDocument/2006/relationships/tags" Target="../tags/tag29.xml" /><Relationship Id="rId9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0.xml" /><Relationship Id="rId2" Type="http://schemas.openxmlformats.org/officeDocument/2006/relationships/tags" Target="../tags/tag31.xml" /><Relationship Id="rId3" Type="http://schemas.openxmlformats.org/officeDocument/2006/relationships/tags" Target="../tags/tag32.xml" /><Relationship Id="rId4" Type="http://schemas.openxmlformats.org/officeDocument/2006/relationships/tags" Target="../tags/tag33.xml" /><Relationship Id="rId5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4.xml" /><Relationship Id="rId2" Type="http://schemas.openxmlformats.org/officeDocument/2006/relationships/tags" Target="../tags/tag35.xml" /><Relationship Id="rId3" Type="http://schemas.openxmlformats.org/officeDocument/2006/relationships/tags" Target="../tags/tag36.xml" /><Relationship Id="rId4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7.xml" /><Relationship Id="rId2" Type="http://schemas.openxmlformats.org/officeDocument/2006/relationships/tags" Target="../tags/tag38.xml" /><Relationship Id="rId3" Type="http://schemas.openxmlformats.org/officeDocument/2006/relationships/tags" Target="../tags/tag39.xml" /><Relationship Id="rId4" Type="http://schemas.openxmlformats.org/officeDocument/2006/relationships/tags" Target="../tags/tag40.xml" /><Relationship Id="rId5" Type="http://schemas.openxmlformats.org/officeDocument/2006/relationships/tags" Target="../tags/tag41.xml" /><Relationship Id="rId6" Type="http://schemas.openxmlformats.org/officeDocument/2006/relationships/tags" Target="../tags/tag42.xml" /><Relationship Id="rId7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43.xml" /><Relationship Id="rId2" Type="http://schemas.openxmlformats.org/officeDocument/2006/relationships/tags" Target="../tags/tag44.xml" /><Relationship Id="rId3" Type="http://schemas.openxmlformats.org/officeDocument/2006/relationships/tags" Target="../tags/tag45.xml" /><Relationship Id="rId4" Type="http://schemas.openxmlformats.org/officeDocument/2006/relationships/tags" Target="../tags/tag46.xml" /><Relationship Id="rId5" Type="http://schemas.openxmlformats.org/officeDocument/2006/relationships/tags" Target="../tags/tag47.xml" /><Relationship Id="rId6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48.xml" /><Relationship Id="rId2" Type="http://schemas.openxmlformats.org/officeDocument/2006/relationships/tags" Target="../tags/tag49.xml" /><Relationship Id="rId3" Type="http://schemas.openxmlformats.org/officeDocument/2006/relationships/tags" Target="../tags/tag50.xml" /><Relationship Id="rId4" Type="http://schemas.openxmlformats.org/officeDocument/2006/relationships/tags" Target="../tags/tag51.xml" /><Relationship Id="rId5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52.xml" /><Relationship Id="rId2" Type="http://schemas.openxmlformats.org/officeDocument/2006/relationships/tags" Target="../tags/tag53.xml" /><Relationship Id="rId3" Type="http://schemas.openxmlformats.org/officeDocument/2006/relationships/tags" Target="../tags/tag54.xml" /><Relationship Id="rId4" Type="http://schemas.openxmlformats.org/officeDocument/2006/relationships/tags" Target="../tags/tag55.xml" /><Relationship Id="rId5" Type="http://schemas.openxmlformats.org/officeDocument/2006/relationships/tags" Target="../tags/tag56.xml" /><Relationship Id="rId6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63.xml" /><Relationship Id="rId10" Type="http://schemas.openxmlformats.org/officeDocument/2006/relationships/tags" Target="../tags/tag72.xml" /><Relationship Id="rId11" Type="http://schemas.openxmlformats.org/officeDocument/2006/relationships/tags" Target="../tags/tag73.xml" /><Relationship Id="rId12" Type="http://schemas.openxmlformats.org/officeDocument/2006/relationships/tags" Target="../tags/tag74.xml" /><Relationship Id="rId13" Type="http://schemas.openxmlformats.org/officeDocument/2006/relationships/tags" Target="../tags/tag75.xml" /><Relationship Id="rId14" Type="http://schemas.openxmlformats.org/officeDocument/2006/relationships/slideMaster" Target="../slideMasters/slideMaster2.xml" /><Relationship Id="rId2" Type="http://schemas.openxmlformats.org/officeDocument/2006/relationships/tags" Target="../tags/tag64.xml" /><Relationship Id="rId3" Type="http://schemas.openxmlformats.org/officeDocument/2006/relationships/tags" Target="../tags/tag65.xml" /><Relationship Id="rId4" Type="http://schemas.openxmlformats.org/officeDocument/2006/relationships/tags" Target="../tags/tag66.xml" /><Relationship Id="rId5" Type="http://schemas.openxmlformats.org/officeDocument/2006/relationships/tags" Target="../tags/tag67.xml" /><Relationship Id="rId6" Type="http://schemas.openxmlformats.org/officeDocument/2006/relationships/tags" Target="../tags/tag68.xml" /><Relationship Id="rId7" Type="http://schemas.openxmlformats.org/officeDocument/2006/relationships/tags" Target="../tags/tag69.xml" /><Relationship Id="rId8" Type="http://schemas.openxmlformats.org/officeDocument/2006/relationships/tags" Target="../tags/tag70.xml" /><Relationship Id="rId9" Type="http://schemas.openxmlformats.org/officeDocument/2006/relationships/tags" Target="../tags/tag71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76.xml" /><Relationship Id="rId2" Type="http://schemas.openxmlformats.org/officeDocument/2006/relationships/tags" Target="../tags/tag77.xml" /><Relationship Id="rId3" Type="http://schemas.openxmlformats.org/officeDocument/2006/relationships/tags" Target="../tags/tag78.xml" /><Relationship Id="rId4" Type="http://schemas.openxmlformats.org/officeDocument/2006/relationships/tags" Target="../tags/tag79.xml" /><Relationship Id="rId5" Type="http://schemas.openxmlformats.org/officeDocument/2006/relationships/tags" Target="../tags/tag80.xml" /><Relationship Id="rId6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81.xml" /><Relationship Id="rId10" Type="http://schemas.openxmlformats.org/officeDocument/2006/relationships/tags" Target="../tags/tag90.xml" /><Relationship Id="rId11" Type="http://schemas.openxmlformats.org/officeDocument/2006/relationships/slideMaster" Target="../slideMasters/slideMaster2.xml" /><Relationship Id="rId2" Type="http://schemas.openxmlformats.org/officeDocument/2006/relationships/tags" Target="../tags/tag82.xml" /><Relationship Id="rId3" Type="http://schemas.openxmlformats.org/officeDocument/2006/relationships/tags" Target="../tags/tag83.xml" /><Relationship Id="rId4" Type="http://schemas.openxmlformats.org/officeDocument/2006/relationships/tags" Target="../tags/tag84.xml" /><Relationship Id="rId5" Type="http://schemas.openxmlformats.org/officeDocument/2006/relationships/tags" Target="../tags/tag85.xml" /><Relationship Id="rId6" Type="http://schemas.openxmlformats.org/officeDocument/2006/relationships/tags" Target="../tags/tag86.xml" /><Relationship Id="rId7" Type="http://schemas.openxmlformats.org/officeDocument/2006/relationships/tags" Target="../tags/tag87.xml" /><Relationship Id="rId8" Type="http://schemas.openxmlformats.org/officeDocument/2006/relationships/tags" Target="../tags/tag88.xml" /><Relationship Id="rId9" Type="http://schemas.openxmlformats.org/officeDocument/2006/relationships/tags" Target="../tags/tag89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91.xml" /><Relationship Id="rId2" Type="http://schemas.openxmlformats.org/officeDocument/2006/relationships/tags" Target="../tags/tag92.xml" /><Relationship Id="rId3" Type="http://schemas.openxmlformats.org/officeDocument/2006/relationships/tags" Target="../tags/tag93.xml" /><Relationship Id="rId4" Type="http://schemas.openxmlformats.org/officeDocument/2006/relationships/tags" Target="../tags/tag94.xml" /><Relationship Id="rId5" Type="http://schemas.openxmlformats.org/officeDocument/2006/relationships/tags" Target="../tags/tag95.xml" /><Relationship Id="rId6" Type="http://schemas.openxmlformats.org/officeDocument/2006/relationships/tags" Target="../tags/tag96.xml" /><Relationship Id="rId7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97.xml" /><Relationship Id="rId2" Type="http://schemas.openxmlformats.org/officeDocument/2006/relationships/tags" Target="../tags/tag98.xml" /><Relationship Id="rId3" Type="http://schemas.openxmlformats.org/officeDocument/2006/relationships/tags" Target="../tags/tag99.xml" /><Relationship Id="rId4" Type="http://schemas.openxmlformats.org/officeDocument/2006/relationships/tags" Target="../tags/tag100.xml" /><Relationship Id="rId5" Type="http://schemas.openxmlformats.org/officeDocument/2006/relationships/tags" Target="../tags/tag101.xml" /><Relationship Id="rId6" Type="http://schemas.openxmlformats.org/officeDocument/2006/relationships/tags" Target="../tags/tag102.xml" /><Relationship Id="rId7" Type="http://schemas.openxmlformats.org/officeDocument/2006/relationships/tags" Target="../tags/tag103.xml" /><Relationship Id="rId8" Type="http://schemas.openxmlformats.org/officeDocument/2006/relationships/tags" Target="../tags/tag104.xml" /><Relationship Id="rId9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05.xml" /><Relationship Id="rId2" Type="http://schemas.openxmlformats.org/officeDocument/2006/relationships/tags" Target="../tags/tag106.xml" /><Relationship Id="rId3" Type="http://schemas.openxmlformats.org/officeDocument/2006/relationships/tags" Target="../tags/tag107.xml" /><Relationship Id="rId4" Type="http://schemas.openxmlformats.org/officeDocument/2006/relationships/tags" Target="../tags/tag108.xml" /><Relationship Id="rId5" Type="http://schemas.openxmlformats.org/officeDocument/2006/relationships/tags" Target="../tags/tag109.xml" /><Relationship Id="rId6" Type="http://schemas.openxmlformats.org/officeDocument/2006/relationships/tags" Target="../tags/tag110.xml" /><Relationship Id="rId7" Type="http://schemas.openxmlformats.org/officeDocument/2006/relationships/tags" Target="../tags/tag111.xml" /><Relationship Id="rId8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12.xml" /><Relationship Id="rId2" Type="http://schemas.openxmlformats.org/officeDocument/2006/relationships/tags" Target="../tags/tag113.xml" /><Relationship Id="rId3" Type="http://schemas.openxmlformats.org/officeDocument/2006/relationships/tags" Target="../tags/tag114.xml" /><Relationship Id="rId4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15.xml" /><Relationship Id="rId2" Type="http://schemas.openxmlformats.org/officeDocument/2006/relationships/tags" Target="../tags/tag116.xml" /><Relationship Id="rId3" Type="http://schemas.openxmlformats.org/officeDocument/2006/relationships/tags" Target="../tags/tag117.xml" /><Relationship Id="rId4" Type="http://schemas.openxmlformats.org/officeDocument/2006/relationships/tags" Target="../tags/tag118.xml" /><Relationship Id="rId5" Type="http://schemas.openxmlformats.org/officeDocument/2006/relationships/tags" Target="../tags/tag119.xml" /><Relationship Id="rId6" Type="http://schemas.openxmlformats.org/officeDocument/2006/relationships/tags" Target="../tags/tag120.xml" /><Relationship Id="rId7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21.xml" /><Relationship Id="rId2" Type="http://schemas.openxmlformats.org/officeDocument/2006/relationships/tags" Target="../tags/tag122.xml" /><Relationship Id="rId3" Type="http://schemas.openxmlformats.org/officeDocument/2006/relationships/tags" Target="../tags/tag123.xml" /><Relationship Id="rId4" Type="http://schemas.openxmlformats.org/officeDocument/2006/relationships/tags" Target="../tags/tag124.xml" /><Relationship Id="rId5" Type="http://schemas.openxmlformats.org/officeDocument/2006/relationships/tags" Target="../tags/tag125.xml" /><Relationship Id="rId6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26.xml" /><Relationship Id="rId2" Type="http://schemas.openxmlformats.org/officeDocument/2006/relationships/tags" Target="../tags/tag127.xml" /><Relationship Id="rId3" Type="http://schemas.openxmlformats.org/officeDocument/2006/relationships/tags" Target="../tags/tag128.xml" /><Relationship Id="rId4" Type="http://schemas.openxmlformats.org/officeDocument/2006/relationships/tags" Target="../tags/tag129.xml" /><Relationship Id="rId5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30.xml" /><Relationship Id="rId10" Type="http://schemas.openxmlformats.org/officeDocument/2006/relationships/tags" Target="../tags/tag139.xml" /><Relationship Id="rId11" Type="http://schemas.openxmlformats.org/officeDocument/2006/relationships/tags" Target="../tags/tag140.xml" /><Relationship Id="rId12" Type="http://schemas.openxmlformats.org/officeDocument/2006/relationships/tags" Target="../tags/tag141.xml" /><Relationship Id="rId13" Type="http://schemas.openxmlformats.org/officeDocument/2006/relationships/tags" Target="../tags/tag142.xml" /><Relationship Id="rId14" Type="http://schemas.openxmlformats.org/officeDocument/2006/relationships/slideMaster" Target="../slideMasters/slideMaster2.xml" /><Relationship Id="rId2" Type="http://schemas.openxmlformats.org/officeDocument/2006/relationships/tags" Target="../tags/tag131.xml" /><Relationship Id="rId3" Type="http://schemas.openxmlformats.org/officeDocument/2006/relationships/tags" Target="../tags/tag132.xml" /><Relationship Id="rId4" Type="http://schemas.openxmlformats.org/officeDocument/2006/relationships/tags" Target="../tags/tag133.xml" /><Relationship Id="rId5" Type="http://schemas.openxmlformats.org/officeDocument/2006/relationships/tags" Target="../tags/tag134.xml" /><Relationship Id="rId6" Type="http://schemas.openxmlformats.org/officeDocument/2006/relationships/tags" Target="../tags/tag135.xml" /><Relationship Id="rId7" Type="http://schemas.openxmlformats.org/officeDocument/2006/relationships/tags" Target="../tags/tag136.xml" /><Relationship Id="rId8" Type="http://schemas.openxmlformats.org/officeDocument/2006/relationships/tags" Target="../tags/tag137.xml" /><Relationship Id="rId9" Type="http://schemas.openxmlformats.org/officeDocument/2006/relationships/tags" Target="../tags/tag138.xml" /></Relationships>
</file>

<file path=ppt/slideLayouts/_rels/slideLayout23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43.xml" /><Relationship Id="rId2" Type="http://schemas.openxmlformats.org/officeDocument/2006/relationships/tags" Target="../tags/tag144.xml" /><Relationship Id="rId3" Type="http://schemas.openxmlformats.org/officeDocument/2006/relationships/tags" Target="../tags/tag145.xml" /><Relationship Id="rId4" Type="http://schemas.openxmlformats.org/officeDocument/2006/relationships/tags" Target="../tags/tag146.xml" /><Relationship Id="rId5" Type="http://schemas.openxmlformats.org/officeDocument/2006/relationships/tags" Target="../tags/tag147.xml" /><Relationship Id="rId6" Type="http://schemas.openxmlformats.org/officeDocument/2006/relationships/tags" Target="../tags/tag148.xml" /><Relationship Id="rId7" Type="http://schemas.openxmlformats.org/officeDocument/2006/relationships/tags" Target="../tags/tag149.xml" /><Relationship Id="rId8" Type="http://schemas.openxmlformats.org/officeDocument/2006/relationships/slideMaster" Target="../slideMasters/slideMaster2.xml" /></Relationships>
</file>

<file path=ppt/slideLayouts/_rels/slideLayout24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50.xml" /><Relationship Id="rId10" Type="http://schemas.openxmlformats.org/officeDocument/2006/relationships/tags" Target="../tags/tag159.xml" /><Relationship Id="rId11" Type="http://schemas.openxmlformats.org/officeDocument/2006/relationships/slideMaster" Target="../slideMasters/slideMaster2.xml" /><Relationship Id="rId2" Type="http://schemas.openxmlformats.org/officeDocument/2006/relationships/tags" Target="../tags/tag151.xml" /><Relationship Id="rId3" Type="http://schemas.openxmlformats.org/officeDocument/2006/relationships/tags" Target="../tags/tag152.xml" /><Relationship Id="rId4" Type="http://schemas.openxmlformats.org/officeDocument/2006/relationships/tags" Target="../tags/tag153.xml" /><Relationship Id="rId5" Type="http://schemas.openxmlformats.org/officeDocument/2006/relationships/tags" Target="../tags/tag154.xml" /><Relationship Id="rId6" Type="http://schemas.openxmlformats.org/officeDocument/2006/relationships/tags" Target="../tags/tag155.xml" /><Relationship Id="rId7" Type="http://schemas.openxmlformats.org/officeDocument/2006/relationships/tags" Target="../tags/tag156.xml" /><Relationship Id="rId8" Type="http://schemas.openxmlformats.org/officeDocument/2006/relationships/tags" Target="../tags/tag157.xml" /><Relationship Id="rId9" Type="http://schemas.openxmlformats.org/officeDocument/2006/relationships/tags" Target="../tags/tag158.xml" /></Relationships>
</file>

<file path=ppt/slideLayouts/_rels/slideLayout25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60.xml" /><Relationship Id="rId10" Type="http://schemas.openxmlformats.org/officeDocument/2006/relationships/tags" Target="../tags/tag169.xml" /><Relationship Id="rId11" Type="http://schemas.openxmlformats.org/officeDocument/2006/relationships/slideMaster" Target="../slideMasters/slideMaster2.xml" /><Relationship Id="rId2" Type="http://schemas.openxmlformats.org/officeDocument/2006/relationships/tags" Target="../tags/tag161.xml" /><Relationship Id="rId3" Type="http://schemas.openxmlformats.org/officeDocument/2006/relationships/tags" Target="../tags/tag162.xml" /><Relationship Id="rId4" Type="http://schemas.openxmlformats.org/officeDocument/2006/relationships/tags" Target="../tags/tag163.xml" /><Relationship Id="rId5" Type="http://schemas.openxmlformats.org/officeDocument/2006/relationships/tags" Target="../tags/tag164.xml" /><Relationship Id="rId6" Type="http://schemas.openxmlformats.org/officeDocument/2006/relationships/tags" Target="../tags/tag165.xml" /><Relationship Id="rId7" Type="http://schemas.openxmlformats.org/officeDocument/2006/relationships/tags" Target="../tags/tag166.xml" /><Relationship Id="rId8" Type="http://schemas.openxmlformats.org/officeDocument/2006/relationships/tags" Target="../tags/tag167.xml" /><Relationship Id="rId9" Type="http://schemas.openxmlformats.org/officeDocument/2006/relationships/tags" Target="../tags/tag168.xml" /></Relationships>
</file>

<file path=ppt/slideLayouts/_rels/slideLayout26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70.xml" /><Relationship Id="rId10" Type="http://schemas.openxmlformats.org/officeDocument/2006/relationships/tags" Target="../tags/tag179.xml" /><Relationship Id="rId11" Type="http://schemas.openxmlformats.org/officeDocument/2006/relationships/slideMaster" Target="../slideMasters/slideMaster2.xml" /><Relationship Id="rId2" Type="http://schemas.openxmlformats.org/officeDocument/2006/relationships/tags" Target="../tags/tag171.xml" /><Relationship Id="rId3" Type="http://schemas.openxmlformats.org/officeDocument/2006/relationships/tags" Target="../tags/tag172.xml" /><Relationship Id="rId4" Type="http://schemas.openxmlformats.org/officeDocument/2006/relationships/tags" Target="../tags/tag173.xml" /><Relationship Id="rId5" Type="http://schemas.openxmlformats.org/officeDocument/2006/relationships/tags" Target="../tags/tag174.xml" /><Relationship Id="rId6" Type="http://schemas.openxmlformats.org/officeDocument/2006/relationships/tags" Target="../tags/tag175.xml" /><Relationship Id="rId7" Type="http://schemas.openxmlformats.org/officeDocument/2006/relationships/tags" Target="../tags/tag176.xml" /><Relationship Id="rId8" Type="http://schemas.openxmlformats.org/officeDocument/2006/relationships/tags" Target="../tags/tag177.xml" /><Relationship Id="rId9" Type="http://schemas.openxmlformats.org/officeDocument/2006/relationships/tags" Target="../tags/tag178.xml" /></Relationships>
</file>

<file path=ppt/slideLayouts/_rels/slideLayout27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80.xml" /><Relationship Id="rId10" Type="http://schemas.openxmlformats.org/officeDocument/2006/relationships/tags" Target="../tags/tag189.xml" /><Relationship Id="rId11" Type="http://schemas.openxmlformats.org/officeDocument/2006/relationships/slideMaster" Target="../slideMasters/slideMaster2.xml" /><Relationship Id="rId2" Type="http://schemas.openxmlformats.org/officeDocument/2006/relationships/tags" Target="../tags/tag181.xml" /><Relationship Id="rId3" Type="http://schemas.openxmlformats.org/officeDocument/2006/relationships/tags" Target="../tags/tag182.xml" /><Relationship Id="rId4" Type="http://schemas.openxmlformats.org/officeDocument/2006/relationships/tags" Target="../tags/tag183.xml" /><Relationship Id="rId5" Type="http://schemas.openxmlformats.org/officeDocument/2006/relationships/tags" Target="../tags/tag184.xml" /><Relationship Id="rId6" Type="http://schemas.openxmlformats.org/officeDocument/2006/relationships/tags" Target="../tags/tag185.xml" /><Relationship Id="rId7" Type="http://schemas.openxmlformats.org/officeDocument/2006/relationships/tags" Target="../tags/tag186.xml" /><Relationship Id="rId8" Type="http://schemas.openxmlformats.org/officeDocument/2006/relationships/tags" Target="../tags/tag187.xml" /><Relationship Id="rId9" Type="http://schemas.openxmlformats.org/officeDocument/2006/relationships/tags" Target="../tags/tag188.xml" /></Relationships>
</file>

<file path=ppt/slideLayouts/_rels/slideLayout28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90.xml" /><Relationship Id="rId10" Type="http://schemas.openxmlformats.org/officeDocument/2006/relationships/tags" Target="../tags/tag199.xml" /><Relationship Id="rId11" Type="http://schemas.openxmlformats.org/officeDocument/2006/relationships/tags" Target="../tags/tag200.xml" /><Relationship Id="rId12" Type="http://schemas.openxmlformats.org/officeDocument/2006/relationships/tags" Target="../tags/tag201.xml" /><Relationship Id="rId13" Type="http://schemas.openxmlformats.org/officeDocument/2006/relationships/tags" Target="../tags/tag202.xml" /><Relationship Id="rId14" Type="http://schemas.openxmlformats.org/officeDocument/2006/relationships/slideMaster" Target="../slideMasters/slideMaster2.xml" /><Relationship Id="rId2" Type="http://schemas.openxmlformats.org/officeDocument/2006/relationships/tags" Target="../tags/tag191.xml" /><Relationship Id="rId3" Type="http://schemas.openxmlformats.org/officeDocument/2006/relationships/tags" Target="../tags/tag192.xml" /><Relationship Id="rId4" Type="http://schemas.openxmlformats.org/officeDocument/2006/relationships/tags" Target="../tags/tag193.xml" /><Relationship Id="rId5" Type="http://schemas.openxmlformats.org/officeDocument/2006/relationships/tags" Target="../tags/tag194.xml" /><Relationship Id="rId6" Type="http://schemas.openxmlformats.org/officeDocument/2006/relationships/tags" Target="../tags/tag195.xml" /><Relationship Id="rId7" Type="http://schemas.openxmlformats.org/officeDocument/2006/relationships/tags" Target="../tags/tag196.xml" /><Relationship Id="rId8" Type="http://schemas.openxmlformats.org/officeDocument/2006/relationships/tags" Target="../tags/tag197.xml" /><Relationship Id="rId9" Type="http://schemas.openxmlformats.org/officeDocument/2006/relationships/tags" Target="../tags/tag198.xml" /></Relationships>
</file>

<file path=ppt/slideLayouts/_rels/slideLayout29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203.xml" /><Relationship Id="rId10" Type="http://schemas.openxmlformats.org/officeDocument/2006/relationships/tags" Target="../tags/tag212.xml" /><Relationship Id="rId11" Type="http://schemas.openxmlformats.org/officeDocument/2006/relationships/tags" Target="../tags/tag213.xml" /><Relationship Id="rId12" Type="http://schemas.openxmlformats.org/officeDocument/2006/relationships/tags" Target="../tags/tag214.xml" /><Relationship Id="rId13" Type="http://schemas.openxmlformats.org/officeDocument/2006/relationships/slideMaster" Target="../slideMasters/slideMaster2.xml" /><Relationship Id="rId2" Type="http://schemas.openxmlformats.org/officeDocument/2006/relationships/tags" Target="../tags/tag204.xml" /><Relationship Id="rId3" Type="http://schemas.openxmlformats.org/officeDocument/2006/relationships/tags" Target="../tags/tag205.xml" /><Relationship Id="rId4" Type="http://schemas.openxmlformats.org/officeDocument/2006/relationships/tags" Target="../tags/tag206.xml" /><Relationship Id="rId5" Type="http://schemas.openxmlformats.org/officeDocument/2006/relationships/tags" Target="../tags/tag207.xml" /><Relationship Id="rId6" Type="http://schemas.openxmlformats.org/officeDocument/2006/relationships/tags" Target="../tags/tag208.xml" /><Relationship Id="rId7" Type="http://schemas.openxmlformats.org/officeDocument/2006/relationships/tags" Target="../tags/tag209.xml" /><Relationship Id="rId8" Type="http://schemas.openxmlformats.org/officeDocument/2006/relationships/tags" Target="../tags/tag210.xml" /><Relationship Id="rId9" Type="http://schemas.openxmlformats.org/officeDocument/2006/relationships/tags" Target="../tags/tag21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1198800" y="914400"/>
            <a:ext cx="9799200" cy="2570400"/>
          </a:xfrm>
        </p:spPr>
        <p:txBody>
          <a:bodyPr lIns="90000" tIns="46800" rIns="90000" bIns="46800" anchor="b" anchorCtr="0">
            <a:normAutofit/>
          </a:bodyPr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1198800" y="3560400"/>
            <a:ext cx="9799200" cy="1472400"/>
          </a:xfrm>
        </p:spPr>
        <p:txBody>
          <a:bodyPr lIns="90000" tIns="46800" rIns="90000" bIns="46800">
            <a:normAutofit/>
          </a:bodyPr>
          <a:lstStyle>
            <a:lvl1pPr marL="0" indent="0" algn="ctr">
              <a:lnSpc>
                <a:spcPct val="110000"/>
              </a:lnSpc>
              <a:buNone/>
              <a:defRPr sz="2400" spc="2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608400" y="1490400"/>
            <a:ext cx="10969200" cy="47592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1"/>
            </p:custDataLst>
          </p:nvPr>
        </p:nvSpPr>
        <p:spPr>
          <a:xfrm>
            <a:off x="1990800" y="3848400"/>
            <a:ext cx="7768800" cy="766800"/>
          </a:xfrm>
        </p:spPr>
        <p:txBody>
          <a:bodyPr lIns="90000" tIns="46800" rIns="90000" bIns="46800" anchor="b" anchorCtr="0">
            <a:normAutofit/>
          </a:bodyPr>
          <a:lstStyle>
            <a:lvl1pPr>
              <a:defRPr sz="4400"/>
            </a:lvl1pPr>
          </a:lstStyle>
          <a:p>
            <a:r>
              <a:rPr lang="zh-CN" altLang="en-US"/>
              <a:t>单击此处编辑标题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1990800" y="4615200"/>
            <a:ext cx="7768800" cy="867600"/>
          </a:xfrm>
        </p:spPr>
        <p:txBody>
          <a:bodyPr lIns="90000" tIns="46800" rIns="90000" bIns="46800">
            <a:normAutofit/>
          </a:bodyPr>
          <a:lstStyle>
            <a:lvl1pPr marL="0" indent="0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单击此处编辑文本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608400" y="1501200"/>
            <a:ext cx="5176800" cy="47484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411600" y="1501200"/>
            <a:ext cx="5176800" cy="4748400"/>
          </a:xfrm>
        </p:spPr>
        <p:txBody>
          <a:bodyPr lIns="90000" tIns="46800" rIns="90000" bIns="4680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608400" y="1429200"/>
            <a:ext cx="5342400" cy="381600"/>
          </a:xfrm>
        </p:spPr>
        <p:txBody>
          <a:bodyPr lIns="101600" tIns="38100" rIns="76200" bIns="3810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单击此处编辑文本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0840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4"/>
            </p:custDataLst>
          </p:nvPr>
        </p:nvSpPr>
        <p:spPr>
          <a:xfrm>
            <a:off x="6235750" y="1421729"/>
            <a:ext cx="5342400" cy="381600"/>
          </a:xfrm>
        </p:spPr>
        <p:txBody>
          <a:bodyPr vert="horz" lIns="101600" tIns="38100" rIns="76200" bIns="38100" rtlCol="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单击此处编辑文本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23575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1"/>
            </p:custDataLst>
          </p:nvPr>
        </p:nvSpPr>
        <p:spPr>
          <a:xfrm>
            <a:off x="608400" y="1555200"/>
            <a:ext cx="5233077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2"/>
            </p:custDataLst>
          </p:nvPr>
        </p:nvSpPr>
        <p:spPr>
          <a:xfrm>
            <a:off x="6350400" y="1555200"/>
            <a:ext cx="5227200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9" name="标题 8"/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 hasCustomPrompt="1"/>
            <p:custDataLst>
              <p:tags r:id="rId1"/>
            </p:custDataLst>
          </p:nvPr>
        </p:nvSpPr>
        <p:spPr>
          <a:xfrm>
            <a:off x="10234800" y="914400"/>
            <a:ext cx="1044000" cy="5029200"/>
          </a:xfrm>
        </p:spPr>
        <p:txBody>
          <a:bodyPr vert="eaVert" lIns="90000" tIns="46800" rIns="90000" bIns="46800" rtlCol="0" anchor="ctr" anchorCtr="0">
            <a:normAutofit/>
          </a:bodyPr>
          <a:lstStyle>
            <a:lvl1pPr>
              <a:buNone/>
              <a:defRPr sz="280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2"/>
            </p:custDataLst>
          </p:nvPr>
        </p:nvSpPr>
        <p:spPr>
          <a:xfrm>
            <a:off x="914400" y="914400"/>
            <a:ext cx="9169200" cy="5029200"/>
          </a:xfrm>
        </p:spPr>
        <p:txBody>
          <a:bodyPr vert="eaVert" lIns="46800" tIns="46800" rIns="46800" bIns="46800"/>
          <a:lstStyle>
            <a:lvl1pPr marL="228600" indent="-228600">
              <a:spcAft>
                <a:spcPts val="1000"/>
              </a:spcAft>
              <a:defRPr spc="300"/>
            </a:lvl1pPr>
            <a:lvl2pPr marL="685800" indent="-228600">
              <a:defRPr spc="300"/>
            </a:lvl2pPr>
            <a:lvl3pPr marL="1143000" indent="-228600">
              <a:defRPr spc="300"/>
            </a:lvl3pPr>
            <a:lvl4pPr marL="1600200" indent="-228600">
              <a:defRPr spc="300"/>
            </a:lvl4pPr>
            <a:lvl5pPr marL="2057400" indent="-228600">
              <a:defRPr spc="300"/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4"/>
            </p:custDataLst>
          </p:nvPr>
        </p:nvSpPr>
        <p:spPr>
          <a:xfrm>
            <a:off x="608400" y="774000"/>
            <a:ext cx="10972800" cy="548280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4"/>
            </p:custDataLst>
          </p:nvPr>
        </p:nvSpPr>
        <p:spPr>
          <a:xfrm>
            <a:off x="1198800" y="2484000"/>
            <a:ext cx="9799200" cy="1018800"/>
          </a:xfrm>
        </p:spPr>
        <p:txBody>
          <a:bodyPr vert="horz" lIns="90000" tIns="46800" rIns="90000" bIns="46800" rtlCol="0" anchor="t" anchorCtr="0">
            <a:normAutofit/>
          </a:bodyPr>
          <a:lstStyle>
            <a:lvl1pPr algn="ctr">
              <a:defRPr sz="600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5"/>
            </p:custDataLst>
          </p:nvPr>
        </p:nvSpPr>
        <p:spPr>
          <a:xfrm>
            <a:off x="1198800" y="3560400"/>
            <a:ext cx="9799200" cy="471600"/>
          </a:xfrm>
        </p:spPr>
        <p:txBody>
          <a:bodyPr lIns="90000" tIns="46800" rIns="90000" bIns="46800">
            <a:normAutofit/>
          </a:bodyPr>
          <a:lstStyle>
            <a:lvl1pPr algn="ctr">
              <a:lnSpc>
                <a:spcPct val="110000"/>
              </a:lnSpc>
              <a:buNone/>
              <a:defRPr sz="2400" spc="200"/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任意多边形 11"/>
          <p:cNvSpPr/>
          <p:nvPr userDrawn="1">
            <p:custDataLst>
              <p:tags r:id="rId1"/>
            </p:custDataLst>
          </p:nvPr>
        </p:nvSpPr>
        <p:spPr>
          <a:xfrm rot="7440000" flipH="1">
            <a:off x="8440420" y="-2009775"/>
            <a:ext cx="3221990" cy="4744085"/>
          </a:xfrm>
          <a:custGeom>
            <a:gdLst>
              <a:gd name="adj" fmla="val 17438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hd2"/>
              <a:gd name="ir" fmla="+- hc hd2 0"/>
              <a:gd name="it" fmla="+- vc 0 ihd2"/>
              <a:gd name="ib" fmla="+- vc ihd2 0"/>
            </a:gdLst>
            <a:cxnLst>
              <a:cxn ang="3">
                <a:pos x="hc" y="t"/>
              </a:cxn>
              <a:cxn ang="3">
                <a:pos x="idx" y="il"/>
              </a:cxn>
              <a:cxn ang="cd2">
                <a:pos x="l" y="vc"/>
              </a:cxn>
              <a:cxn ang="cd4">
                <a:pos x="idx" y="ir"/>
              </a:cxn>
              <a:cxn ang="cd4">
                <a:pos x="hc" y="b"/>
              </a:cxn>
              <a:cxn ang="cd4">
                <a:pos x="idy" y="ir"/>
              </a:cxn>
              <a:cxn ang="0">
                <a:pos x="r" y="vc"/>
              </a:cxn>
              <a:cxn ang="3">
                <a:pos x="idy" y="il"/>
              </a:cxn>
            </a:cxnLst>
            <a:rect l="l" t="t" r="r" b="b"/>
            <a:pathLst>
              <a:path w="4231" h="6230">
                <a:moveTo>
                  <a:pt x="2694" y="0"/>
                </a:moveTo>
                <a:lnTo>
                  <a:pt x="4231" y="1036"/>
                </a:lnTo>
                <a:lnTo>
                  <a:pt x="4131" y="1185"/>
                </a:lnTo>
                <a:lnTo>
                  <a:pt x="4111" y="1185"/>
                </a:lnTo>
                <a:cubicBezTo>
                  <a:pt x="2636" y="1203"/>
                  <a:pt x="1446" y="2405"/>
                  <a:pt x="1446" y="3884"/>
                </a:cubicBezTo>
                <a:cubicBezTo>
                  <a:pt x="1446" y="4234"/>
                  <a:pt x="1512" y="4568"/>
                  <a:pt x="1633" y="4874"/>
                </a:cubicBezTo>
                <a:lnTo>
                  <a:pt x="1636" y="4882"/>
                </a:lnTo>
                <a:lnTo>
                  <a:pt x="727" y="6230"/>
                </a:lnTo>
                <a:lnTo>
                  <a:pt x="708" y="6202"/>
                </a:lnTo>
                <a:cubicBezTo>
                  <a:pt x="261" y="5540"/>
                  <a:pt x="0" y="4743"/>
                  <a:pt x="0" y="3884"/>
                </a:cubicBezTo>
                <a:cubicBezTo>
                  <a:pt x="0" y="2113"/>
                  <a:pt x="1110" y="602"/>
                  <a:pt x="2673" y="8"/>
                </a:cubicBezTo>
                <a:lnTo>
                  <a:pt x="2694" y="0"/>
                </a:lnTo>
                <a:close/>
              </a:path>
            </a:pathLst>
          </a:custGeom>
          <a:pattFill prst="wdDnDiag">
            <a:fgClr>
              <a:schemeClr val="accent1"/>
            </a:fgClr>
            <a:bgClr>
              <a:schemeClr val="bg1"/>
            </a:bgClr>
          </a:pattFill>
          <a:ln w="15875" cap="rnd" cmpd="sng">
            <a:solidFill>
              <a:schemeClr val="accent1"/>
            </a:solidFill>
            <a:prstDash val="dash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schemeClr val="dk1"/>
              </a:solidFill>
            </a:endParaRPr>
          </a:p>
        </p:txBody>
      </p:sp>
      <p:sp>
        <p:nvSpPr>
          <p:cNvPr id="9" name="任意多边形 21"/>
          <p:cNvSpPr/>
          <p:nvPr userDrawn="1">
            <p:custDataLst>
              <p:tags r:id="rId2"/>
            </p:custDataLst>
          </p:nvPr>
        </p:nvSpPr>
        <p:spPr>
          <a:xfrm rot="7440000" flipH="1">
            <a:off x="10419715" y="-662305"/>
            <a:ext cx="1408430" cy="3221990"/>
          </a:xfrm>
          <a:custGeom>
            <a:gdLst>
              <a:gd name="adj" fmla="val 17438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hd2"/>
              <a:gd name="ir" fmla="+- hc hd2 0"/>
              <a:gd name="it" fmla="+- vc 0 ihd2"/>
              <a:gd name="ib" fmla="+- vc ihd2 0"/>
            </a:gdLst>
            <a:cxnLst>
              <a:cxn ang="3">
                <a:pos x="hc" y="t"/>
              </a:cxn>
              <a:cxn ang="3">
                <a:pos x="idx" y="il"/>
              </a:cxn>
              <a:cxn ang="cd2">
                <a:pos x="l" y="vc"/>
              </a:cxn>
              <a:cxn ang="cd4">
                <a:pos x="idx" y="ir"/>
              </a:cxn>
              <a:cxn ang="cd4">
                <a:pos x="hc" y="b"/>
              </a:cxn>
              <a:cxn ang="cd4">
                <a:pos x="idy" y="ir"/>
              </a:cxn>
              <a:cxn ang="0">
                <a:pos x="r" y="vc"/>
              </a:cxn>
              <a:cxn ang="3">
                <a:pos x="idy" y="il"/>
              </a:cxn>
            </a:cxnLst>
            <a:rect l="l" t="t" r="r" b="b"/>
            <a:pathLst>
              <a:path w="1914" h="4379">
                <a:moveTo>
                  <a:pt x="321" y="0"/>
                </a:moveTo>
                <a:lnTo>
                  <a:pt x="1557" y="833"/>
                </a:lnTo>
                <a:lnTo>
                  <a:pt x="1548" y="864"/>
                </a:lnTo>
                <a:cubicBezTo>
                  <a:pt x="1481" y="1099"/>
                  <a:pt x="1446" y="1347"/>
                  <a:pt x="1446" y="1603"/>
                </a:cubicBezTo>
                <a:cubicBezTo>
                  <a:pt x="1446" y="2162"/>
                  <a:pt x="1616" y="2682"/>
                  <a:pt x="1907" y="3112"/>
                </a:cubicBezTo>
                <a:lnTo>
                  <a:pt x="1914" y="3122"/>
                </a:lnTo>
                <a:lnTo>
                  <a:pt x="1066" y="4379"/>
                </a:lnTo>
                <a:lnTo>
                  <a:pt x="1044" y="4353"/>
                </a:lnTo>
                <a:cubicBezTo>
                  <a:pt x="394" y="3622"/>
                  <a:pt x="0" y="2658"/>
                  <a:pt x="0" y="1603"/>
                </a:cubicBezTo>
                <a:cubicBezTo>
                  <a:pt x="0" y="1048"/>
                  <a:pt x="109" y="519"/>
                  <a:pt x="306" y="36"/>
                </a:cubicBezTo>
                <a:lnTo>
                  <a:pt x="321" y="0"/>
                </a:lnTo>
                <a:close/>
              </a:path>
            </a:pathLst>
          </a:custGeom>
          <a:pattFill prst="solidDmnd">
            <a:fgClr>
              <a:schemeClr val="accent1">
                <a:lumMod val="75000"/>
              </a:schemeClr>
            </a:fgClr>
            <a:bgClr>
              <a:schemeClr val="accent1"/>
            </a:bgClr>
          </a:pattFill>
          <a:ln>
            <a:noFill/>
          </a:ln>
          <a:effectLst>
            <a:outerShdw blurRad="330200" dir="16980000" algn="l" rotWithShape="0">
              <a:schemeClr val="accent1"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schemeClr val="dk1"/>
              </a:solidFill>
            </a:endParaRPr>
          </a:p>
        </p:txBody>
      </p:sp>
      <p:sp>
        <p:nvSpPr>
          <p:cNvPr id="13" name="任意多边形 9"/>
          <p:cNvSpPr/>
          <p:nvPr userDrawn="1">
            <p:custDataLst>
              <p:tags r:id="rId3"/>
            </p:custDataLst>
          </p:nvPr>
        </p:nvSpPr>
        <p:spPr>
          <a:xfrm rot="14160000">
            <a:off x="6916420" y="4490720"/>
            <a:ext cx="3405505" cy="4325620"/>
          </a:xfrm>
          <a:custGeom>
            <a:gdLst>
              <a:gd name="adj" fmla="val 17438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hd2"/>
              <a:gd name="ir" fmla="+- hc hd2 0"/>
              <a:gd name="it" fmla="+- vc 0 ihd2"/>
              <a:gd name="ib" fmla="+- vc ihd2 0"/>
            </a:gdLst>
            <a:cxnLst>
              <a:cxn ang="3">
                <a:pos x="hc" y="t"/>
              </a:cxn>
              <a:cxn ang="3">
                <a:pos x="idx" y="il"/>
              </a:cxn>
              <a:cxn ang="cd2">
                <a:pos x="l" y="vc"/>
              </a:cxn>
              <a:cxn ang="cd4">
                <a:pos x="idx" y="ir"/>
              </a:cxn>
              <a:cxn ang="cd4">
                <a:pos x="hc" y="b"/>
              </a:cxn>
              <a:cxn ang="cd4">
                <a:pos x="idy" y="ir"/>
              </a:cxn>
              <a:cxn ang="0">
                <a:pos x="r" y="vc"/>
              </a:cxn>
              <a:cxn ang="3">
                <a:pos x="idy" y="il"/>
              </a:cxn>
            </a:cxnLst>
            <a:rect l="l" t="t" r="r" b="b"/>
            <a:pathLst>
              <a:path w="5245" h="6662">
                <a:moveTo>
                  <a:pt x="4394" y="0"/>
                </a:moveTo>
                <a:lnTo>
                  <a:pt x="4422" y="36"/>
                </a:lnTo>
                <a:cubicBezTo>
                  <a:pt x="4939" y="728"/>
                  <a:pt x="5245" y="1586"/>
                  <a:pt x="5245" y="2517"/>
                </a:cubicBezTo>
                <a:cubicBezTo>
                  <a:pt x="5245" y="4806"/>
                  <a:pt x="3389" y="6662"/>
                  <a:pt x="1100" y="6662"/>
                </a:cubicBezTo>
                <a:cubicBezTo>
                  <a:pt x="724" y="6662"/>
                  <a:pt x="360" y="6612"/>
                  <a:pt x="14" y="6518"/>
                </a:cubicBezTo>
                <a:lnTo>
                  <a:pt x="0" y="6515"/>
                </a:lnTo>
                <a:lnTo>
                  <a:pt x="882" y="5208"/>
                </a:lnTo>
                <a:lnTo>
                  <a:pt x="892" y="5208"/>
                </a:lnTo>
                <a:cubicBezTo>
                  <a:pt x="960" y="5214"/>
                  <a:pt x="1030" y="5216"/>
                  <a:pt x="1100" y="5216"/>
                </a:cubicBezTo>
                <a:cubicBezTo>
                  <a:pt x="2591" y="5216"/>
                  <a:pt x="3799" y="4008"/>
                  <a:pt x="3799" y="2517"/>
                </a:cubicBezTo>
                <a:cubicBezTo>
                  <a:pt x="3799" y="2097"/>
                  <a:pt x="3704" y="1700"/>
                  <a:pt x="3533" y="1346"/>
                </a:cubicBezTo>
                <a:lnTo>
                  <a:pt x="3513" y="1306"/>
                </a:lnTo>
                <a:lnTo>
                  <a:pt x="4394" y="0"/>
                </a:lnTo>
                <a:close/>
              </a:path>
            </a:pathLst>
          </a:custGeom>
          <a:pattFill prst="zigZag">
            <a:fgClr>
              <a:schemeClr val="accent1"/>
            </a:fgClr>
            <a:bgClr>
              <a:schemeClr val="bg1"/>
            </a:bgClr>
          </a:pattFill>
          <a:ln w="15875" cap="rnd" cmpd="sng">
            <a:solidFill>
              <a:schemeClr val="accent1"/>
            </a:solidFill>
            <a:prstDash val="dash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schemeClr val="dk1"/>
              </a:solidFill>
            </a:endParaRPr>
          </a:p>
        </p:txBody>
      </p:sp>
      <p:sp>
        <p:nvSpPr>
          <p:cNvPr id="14" name="任意多边形 3"/>
          <p:cNvSpPr/>
          <p:nvPr userDrawn="1">
            <p:custDataLst>
              <p:tags r:id="rId4"/>
            </p:custDataLst>
          </p:nvPr>
        </p:nvSpPr>
        <p:spPr>
          <a:xfrm rot="19440000">
            <a:off x="7723505" y="3901440"/>
            <a:ext cx="4767580" cy="2347595"/>
          </a:xfrm>
          <a:custGeom>
            <a:gdLst>
              <a:gd name="adj" fmla="val 17438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hd2"/>
              <a:gd name="ir" fmla="+- hc hd2 0"/>
              <a:gd name="it" fmla="+- vc 0 ihd2"/>
              <a:gd name="ib" fmla="+- vc ihd2 0"/>
            </a:gdLst>
            <a:cxnLst>
              <a:cxn ang="3">
                <a:pos x="hc" y="t"/>
              </a:cxn>
              <a:cxn ang="3">
                <a:pos x="idx" y="il"/>
              </a:cxn>
              <a:cxn ang="cd2">
                <a:pos x="l" y="vc"/>
              </a:cxn>
              <a:cxn ang="cd4">
                <a:pos x="idx" y="ir"/>
              </a:cxn>
              <a:cxn ang="cd4">
                <a:pos x="hc" y="b"/>
              </a:cxn>
              <a:cxn ang="cd4">
                <a:pos x="idy" y="ir"/>
              </a:cxn>
              <a:cxn ang="0">
                <a:pos x="r" y="vc"/>
              </a:cxn>
              <a:cxn ang="3">
                <a:pos x="idy" y="il"/>
              </a:cxn>
            </a:cxnLst>
            <a:rect l="l" t="t" r="r" b="b"/>
            <a:pathLst>
              <a:path w="7574" h="3730">
                <a:moveTo>
                  <a:pt x="3863" y="0"/>
                </a:moveTo>
                <a:cubicBezTo>
                  <a:pt x="5473" y="0"/>
                  <a:pt x="6868" y="918"/>
                  <a:pt x="7555" y="2258"/>
                </a:cubicBezTo>
                <a:lnTo>
                  <a:pt x="7574" y="2295"/>
                </a:lnTo>
                <a:lnTo>
                  <a:pt x="6531" y="3730"/>
                </a:lnTo>
                <a:lnTo>
                  <a:pt x="6526" y="3701"/>
                </a:lnTo>
                <a:cubicBezTo>
                  <a:pt x="6314" y="2421"/>
                  <a:pt x="5203" y="1446"/>
                  <a:pt x="3863" y="1446"/>
                </a:cubicBezTo>
                <a:cubicBezTo>
                  <a:pt x="2593" y="1446"/>
                  <a:pt x="1528" y="2322"/>
                  <a:pt x="1240" y="3503"/>
                </a:cubicBezTo>
                <a:lnTo>
                  <a:pt x="1233" y="3534"/>
                </a:lnTo>
                <a:lnTo>
                  <a:pt x="0" y="2639"/>
                </a:lnTo>
                <a:lnTo>
                  <a:pt x="5" y="2625"/>
                </a:lnTo>
                <a:cubicBezTo>
                  <a:pt x="611" y="1088"/>
                  <a:pt x="2110" y="0"/>
                  <a:pt x="3863" y="0"/>
                </a:cubicBezTo>
                <a:close/>
              </a:path>
            </a:pathLst>
          </a:custGeom>
          <a:pattFill prst="wdDnDiag">
            <a:fgClr>
              <a:schemeClr val="accent1">
                <a:lumMod val="75000"/>
              </a:schemeClr>
            </a:fgClr>
            <a:bgClr>
              <a:schemeClr val="accent1"/>
            </a:bgClr>
          </a:pattFill>
          <a:ln>
            <a:noFill/>
          </a:ln>
          <a:effectLst>
            <a:outerShdw blurRad="330200" dir="16980000" algn="l" rotWithShape="0">
              <a:schemeClr val="accent1"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schemeClr val="dk1"/>
              </a:solidFill>
            </a:endParaRPr>
          </a:p>
        </p:txBody>
      </p:sp>
      <p:sp>
        <p:nvSpPr>
          <p:cNvPr id="15" name="矩形 14"/>
          <p:cNvSpPr/>
          <p:nvPr userDrawn="1">
            <p:custDataLst>
              <p:tags r:id="rId5"/>
            </p:custDataLst>
          </p:nvPr>
        </p:nvSpPr>
        <p:spPr>
          <a:xfrm>
            <a:off x="-14287" y="1270"/>
            <a:ext cx="735965" cy="6871970"/>
          </a:xfrm>
          <a:prstGeom prst="rect">
            <a:avLst/>
          </a:prstGeom>
          <a:pattFill prst="dkHorz">
            <a:fgClr>
              <a:schemeClr val="accent1">
                <a:lumMod val="75000"/>
              </a:schemeClr>
            </a:fgClr>
            <a:bgClr>
              <a:schemeClr val="accent1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流程图: 或者 15"/>
          <p:cNvSpPr/>
          <p:nvPr userDrawn="1">
            <p:custDataLst>
              <p:tags r:id="rId6"/>
            </p:custDataLst>
          </p:nvPr>
        </p:nvSpPr>
        <p:spPr>
          <a:xfrm>
            <a:off x="220980" y="311150"/>
            <a:ext cx="266700" cy="266700"/>
          </a:xfrm>
          <a:prstGeom prst="flowChartOr">
            <a:avLst/>
          </a:prstGeom>
          <a:noFill/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流程图: 或者 16"/>
          <p:cNvSpPr/>
          <p:nvPr userDrawn="1">
            <p:custDataLst>
              <p:tags r:id="rId7"/>
            </p:custDataLst>
          </p:nvPr>
        </p:nvSpPr>
        <p:spPr>
          <a:xfrm>
            <a:off x="213360" y="6257290"/>
            <a:ext cx="281940" cy="281940"/>
          </a:xfrm>
          <a:prstGeom prst="flowChartOr">
            <a:avLst/>
          </a:prstGeom>
          <a:noFill/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ctrTitle" hasCustomPrompt="1"/>
            <p:custDataLst>
              <p:tags r:id="rId8"/>
            </p:custDataLst>
          </p:nvPr>
        </p:nvSpPr>
        <p:spPr>
          <a:xfrm>
            <a:off x="1328420" y="814705"/>
            <a:ext cx="6363335" cy="3218180"/>
          </a:xfrm>
        </p:spPr>
        <p:txBody>
          <a:bodyPr lIns="101600" tIns="38100" rIns="25400" bIns="38100" anchor="b" anchorCtr="0">
            <a:normAutofit/>
          </a:bodyPr>
          <a:lstStyle>
            <a:lvl1pPr algn="l">
              <a:defRPr sz="8000" spc="600">
                <a:gradFill flip="none" rotWithShape="1">
                  <a:gsLst>
                    <a:gs pos="33000">
                      <a:schemeClr val="accent1"/>
                    </a:gs>
                    <a:gs pos="100000">
                      <a:schemeClr val="accent1">
                        <a:lumMod val="75000"/>
                      </a:schemeClr>
                    </a:gs>
                    <a:gs pos="4000">
                      <a:schemeClr val="accent1">
                        <a:lumMod val="60000"/>
                        <a:lumOff val="40000"/>
                      </a:schemeClr>
                    </a:gs>
                  </a:gsLst>
                  <a:lin ang="2700000" scaled="1"/>
                </a:gradFill>
              </a:defRPr>
            </a:lvl1pPr>
          </a:lstStyle>
          <a:p>
            <a:r>
              <a:rPr lang="zh-CN" altLang="en-US"/>
              <a:t>单击此处编辑标题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  <p:custDataLst>
              <p:tags r:id="rId9"/>
            </p:custDataLst>
          </p:nvPr>
        </p:nvSpPr>
        <p:spPr>
          <a:xfrm>
            <a:off x="1328420" y="4032250"/>
            <a:ext cx="6363335" cy="1012825"/>
          </a:xfrm>
        </p:spPr>
        <p:txBody>
          <a:bodyPr lIns="101600" tIns="38100" rIns="76200" bIns="38100">
            <a:normAutofit/>
          </a:bodyPr>
          <a:lstStyle>
            <a:lvl1pPr marL="0" indent="0" algn="dist" eaLnBrk="1" fontAlgn="auto" latinLnBrk="0" hangingPunct="1">
              <a:lnSpc>
                <a:spcPct val="100000"/>
              </a:lnSpc>
              <a:buNone/>
              <a:defRPr sz="1600" u="none" strike="noStrike" kern="1200" cap="none" spc="200" normalizeH="0" baseline="0">
                <a:gradFill>
                  <a:gsLst>
                    <a:gs pos="53000">
                      <a:srgbClr val="1543EF">
                        <a:alpha val="100000"/>
                      </a:srgbClr>
                    </a:gs>
                    <a:gs pos="87000">
                      <a:schemeClr val="accent1">
                        <a:lumMod val="75000"/>
                      </a:schemeClr>
                    </a:gs>
                    <a:gs pos="0">
                      <a:schemeClr val="accent1">
                        <a:lumMod val="60000"/>
                        <a:lumOff val="40000"/>
                      </a:schemeClr>
                    </a:gs>
                  </a:gsLst>
                  <a:lin ang="2700000" scaled="0"/>
                </a:gradFill>
                <a:uFillTx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单击此处编辑副标题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19" name="内容占位符 18"/>
          <p:cNvSpPr>
            <a:spLocks noGrp="1"/>
          </p:cNvSpPr>
          <p:nvPr>
            <p:ph sz="quarter" idx="13"/>
            <p:custDataLst>
              <p:tags r:id="rId13"/>
            </p:custDataLst>
          </p:nvPr>
        </p:nvSpPr>
        <p:spPr>
          <a:xfrm>
            <a:off x="1329055" y="5296535"/>
            <a:ext cx="4718050" cy="440690"/>
          </a:xfrm>
        </p:spPr>
        <p:txBody>
          <a:bodyPr anchor="ctr"/>
          <a:lstStyle>
            <a:lvl1pPr marL="0" indent="0">
              <a:lnSpc>
                <a:spcPct val="100000"/>
              </a:lnSpc>
              <a:spcAft>
                <a:spcPct val="0"/>
              </a:spcAft>
              <a:buNone/>
              <a:defRPr b="1">
                <a:solidFill>
                  <a:schemeClr val="tx1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69882" y="443234"/>
            <a:ext cx="10852237" cy="441964"/>
          </a:xfrm>
        </p:spPr>
        <p:txBody>
          <a:bodyPr vert="horz" lIns="101600" tIns="38100" rIns="76200" bIns="38100" rtlCol="0" anchor="t" anchorCtr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>
                <a:solidFill>
                  <a:schemeClr val="tx1"/>
                </a:solidFill>
                <a:uFillTx/>
                <a:latin typeface="微软雅黑" panose="020b0503020204020204" charset="-122"/>
                <a:ea typeface="微软雅黑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669882" y="952508"/>
            <a:ext cx="10852237" cy="5388907"/>
          </a:xfrm>
        </p:spPr>
        <p:txBody>
          <a:bodyPr vert="horz" lIns="101600" tIns="0" rIns="82550" bIns="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微软雅黑" panose="020b0503020204020204" charset="-122"/>
                <a:ea typeface="微软雅黑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/>
              </a:tabLst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微软雅黑" panose="020b0503020204020204" charset="-122"/>
                <a:ea typeface="微软雅黑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微软雅黑" panose="020b0503020204020204" charset="-122"/>
                <a:ea typeface="微软雅黑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微软雅黑" panose="020b0503020204020204" charset="-122"/>
                <a:ea typeface="微软雅黑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微软雅黑" panose="020b0503020204020204" charset="-122"/>
                <a:ea typeface="微软雅黑"/>
                <a:cs typeface="+mn-cs"/>
                <a:sym typeface="+mn-ea"/>
              </a:defRPr>
            </a:lvl5pPr>
          </a:lstStyle>
          <a:p>
            <a:pPr lvl="0"/>
            <a:r>
              <a:rPr>
                <a:sym typeface="+mn-ea"/>
              </a:rPr>
              <a:t>单击此处编辑母版文本样式</a:t>
            </a:r>
          </a:p>
          <a:p>
            <a:pPr lvl="1"/>
            <a:r>
              <a:rPr>
                <a:sym typeface="+mn-ea"/>
              </a:rPr>
              <a:t>第二级</a:t>
            </a:r>
          </a:p>
          <a:p>
            <a:pPr lvl="2"/>
            <a:r>
              <a:rPr>
                <a:sym typeface="+mn-ea"/>
              </a:rPr>
              <a:t>第三级</a:t>
            </a:r>
          </a:p>
          <a:p>
            <a:pPr lvl="3"/>
            <a:r>
              <a:rPr>
                <a:sym typeface="+mn-ea"/>
              </a:rPr>
              <a:t>第四级</a:t>
            </a:r>
          </a:p>
          <a:p>
            <a:pPr lvl="4"/>
            <a:r>
              <a:rPr>
                <a:sym typeface="+mn-ea"/>
              </a:rPr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secHead" preserve="1">
  <p:cSld name="节标题">
    <p:bg>
      <p:bgPr>
        <a:gradFill>
          <a:gsLst>
            <a:gs pos="100000">
              <a:schemeClr val="tx2">
                <a:lumMod val="50000"/>
                <a:alpha val="75000"/>
              </a:schemeClr>
            </a:gs>
            <a:gs pos="0">
              <a:schemeClr val="tx2">
                <a:lumMod val="50000"/>
              </a:schemeClr>
            </a:gs>
            <a:gs pos="41000">
              <a:schemeClr val="tx2">
                <a:lumMod val="50000"/>
              </a:schemeClr>
            </a:gs>
          </a:gsLst>
          <a:lin ang="108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" name="椭圆 5"/>
          <p:cNvSpPr/>
          <p:nvPr>
            <p:custDataLst>
              <p:tags r:id="rId1"/>
            </p:custDataLst>
          </p:nvPr>
        </p:nvSpPr>
        <p:spPr>
          <a:xfrm>
            <a:off x="10991613" y="859790"/>
            <a:ext cx="126204" cy="126365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0" name="同心圆 83"/>
          <p:cNvSpPr/>
          <p:nvPr>
            <p:custDataLst>
              <p:tags r:id="rId2"/>
            </p:custDataLst>
          </p:nvPr>
        </p:nvSpPr>
        <p:spPr>
          <a:xfrm>
            <a:off x="10851515" y="859790"/>
            <a:ext cx="126204" cy="126365"/>
          </a:xfrm>
          <a:prstGeom prst="donut">
            <a:avLst>
              <a:gd name="adj" fmla="val 20412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1" name="同心圆 84"/>
          <p:cNvSpPr/>
          <p:nvPr>
            <p:custDataLst>
              <p:tags r:id="rId3"/>
            </p:custDataLst>
          </p:nvPr>
        </p:nvSpPr>
        <p:spPr>
          <a:xfrm>
            <a:off x="11131711" y="859790"/>
            <a:ext cx="126204" cy="126365"/>
          </a:xfrm>
          <a:prstGeom prst="donut">
            <a:avLst>
              <a:gd name="adj" fmla="val 20412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3" name="矩形 12"/>
          <p:cNvSpPr/>
          <p:nvPr userDrawn="1">
            <p:custDataLst>
              <p:tags r:id="rId4"/>
            </p:custDataLst>
          </p:nvPr>
        </p:nvSpPr>
        <p:spPr>
          <a:xfrm rot="16200000">
            <a:off x="5765800" y="431165"/>
            <a:ext cx="661035" cy="12192635"/>
          </a:xfrm>
          <a:prstGeom prst="rect">
            <a:avLst/>
          </a:prstGeom>
          <a:pattFill prst="pct5">
            <a:fgClr>
              <a:schemeClr val="accent1"/>
            </a:fgClr>
            <a:bgClr>
              <a:schemeClr val="bg1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流程图: 或者 13"/>
          <p:cNvSpPr/>
          <p:nvPr userDrawn="1">
            <p:custDataLst>
              <p:tags r:id="rId5"/>
            </p:custDataLst>
          </p:nvPr>
        </p:nvSpPr>
        <p:spPr>
          <a:xfrm>
            <a:off x="265430" y="6394450"/>
            <a:ext cx="266700" cy="266700"/>
          </a:xfrm>
          <a:prstGeom prst="flowChartOr">
            <a:avLst/>
          </a:prstGeom>
          <a:noFill/>
          <a:ln w="381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流程图: 或者 14"/>
          <p:cNvSpPr/>
          <p:nvPr userDrawn="1">
            <p:custDataLst>
              <p:tags r:id="rId6"/>
            </p:custDataLst>
          </p:nvPr>
        </p:nvSpPr>
        <p:spPr>
          <a:xfrm>
            <a:off x="11664950" y="6394450"/>
            <a:ext cx="266700" cy="266700"/>
          </a:xfrm>
          <a:prstGeom prst="flowChartOr">
            <a:avLst/>
          </a:prstGeom>
          <a:noFill/>
          <a:ln w="381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 userDrawn="1">
            <p:ph type="title" hasCustomPrompt="1"/>
            <p:custDataLst>
              <p:tags r:id="rId7"/>
            </p:custDataLst>
          </p:nvPr>
        </p:nvSpPr>
        <p:spPr>
          <a:xfrm>
            <a:off x="5445760" y="2010410"/>
            <a:ext cx="5942330" cy="3315335"/>
          </a:xfrm>
        </p:spPr>
        <p:txBody>
          <a:bodyPr lIns="101600" tIns="38100" rIns="63500" bIns="38100" anchor="ctr" anchorCtr="0">
            <a:normAutofit/>
          </a:bodyPr>
          <a:lstStyle>
            <a:lvl1pPr algn="r">
              <a:defRPr sz="7200" u="none" strike="noStrike" kern="1200" cap="none" spc="300" normalizeH="0">
                <a:solidFill>
                  <a:schemeClr val="bg1"/>
                </a:solidFill>
                <a:uFillTx/>
                <a:latin typeface="微软雅黑" panose="020b0503020204020204" charset="-122"/>
                <a:ea typeface="微软雅黑"/>
              </a:defRPr>
            </a:lvl1pPr>
          </a:lstStyle>
          <a:p>
            <a:r>
              <a:rPr lang="zh-CN" altLang="en-US"/>
              <a:t>编辑标题</a:t>
            </a:r>
          </a:p>
        </p:txBody>
      </p:sp>
      <p:sp>
        <p:nvSpPr>
          <p:cNvPr id="7" name="日期占位符 6"/>
          <p:cNvSpPr>
            <a:spLocks noGrp="1"/>
          </p:cNvSpPr>
          <p:nvPr userDrawn="1">
            <p:ph type="dt" sz="half" idx="10"/>
            <p:custDataLst>
              <p:tags r:id="rId8"/>
            </p:custDataLst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 userDrawn="1">
            <p:ph type="ftr" sz="quarter" idx="11"/>
            <p:custDataLst>
              <p:tags r:id="rId9"/>
            </p:custDataLst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 userDrawn="1">
            <p:ph type="sldNum" sz="quarter" idx="12"/>
            <p:custDataLst>
              <p:tags r:id="rId10"/>
            </p:custDataLst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69882" y="443234"/>
            <a:ext cx="10852237" cy="441964"/>
          </a:xfrm>
        </p:spPr>
        <p:txBody>
          <a:bodyPr vert="horz" lIns="101600" tIns="38100" rIns="76200" bIns="38100" rtlCol="0" anchor="t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>
                <a:solidFill>
                  <a:schemeClr val="tx1"/>
                </a:solidFill>
                <a:uFillTx/>
                <a:latin typeface="微软雅黑" panose="020b0503020204020204" charset="-122"/>
                <a:ea typeface="微软雅黑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669930" y="952508"/>
            <a:ext cx="5283242" cy="5388907"/>
          </a:xfrm>
        </p:spPr>
        <p:txBody>
          <a:bodyPr vert="horz" lIns="101600" tIns="0" rIns="82550" bIns="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微软雅黑" panose="020b0503020204020204" charset="-122"/>
                <a:ea typeface="微软雅黑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/>
              </a:tabLst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微软雅黑" panose="020b0503020204020204" charset="-122"/>
                <a:ea typeface="微软雅黑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微软雅黑" panose="020b0503020204020204" charset="-122"/>
                <a:ea typeface="微软雅黑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微软雅黑" panose="020b0503020204020204" charset="-122"/>
                <a:ea typeface="微软雅黑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微软雅黑" panose="020b0503020204020204" charset="-122"/>
                <a:ea typeface="微软雅黑"/>
                <a:cs typeface="+mn-cs"/>
                <a:sym typeface="+mn-ea"/>
              </a:defRPr>
            </a:lvl5pPr>
          </a:lstStyle>
          <a:p>
            <a:pPr lvl="0"/>
            <a:r>
              <a:rPr>
                <a:sym typeface="+mn-ea"/>
              </a:rPr>
              <a:t>单击此处编辑母版文本样式</a:t>
            </a:r>
          </a:p>
          <a:p>
            <a:pPr lvl="1"/>
            <a:r>
              <a:rPr>
                <a:sym typeface="+mn-ea"/>
              </a:rPr>
              <a:t>第二级</a:t>
            </a:r>
          </a:p>
          <a:p>
            <a:pPr lvl="2"/>
            <a:r>
              <a:rPr>
                <a:sym typeface="+mn-ea"/>
              </a:rPr>
              <a:t>第三级</a:t>
            </a:r>
          </a:p>
          <a:p>
            <a:pPr lvl="3"/>
            <a:r>
              <a:rPr>
                <a:sym typeface="+mn-ea"/>
              </a:rPr>
              <a:t>第四级</a:t>
            </a:r>
          </a:p>
          <a:p>
            <a:pPr lvl="4"/>
            <a:r>
              <a:rPr>
                <a:sym typeface="+mn-ea"/>
              </a:rPr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238877" y="952508"/>
            <a:ext cx="5283242" cy="5388907"/>
          </a:xfrm>
        </p:spPr>
        <p:txBody>
          <a:bodyPr>
            <a:normAutofit/>
          </a:bodyPr>
          <a:lstStyle>
            <a:lvl1pPr>
              <a:defRPr sz="1600">
                <a:latin typeface="微软雅黑" panose="020b0503020204020204" charset="-122"/>
                <a:ea typeface="微软雅黑"/>
              </a:defRPr>
            </a:lvl1pPr>
            <a:lvl2pPr>
              <a:defRPr sz="1600">
                <a:latin typeface="微软雅黑" panose="020b0503020204020204" charset="-122"/>
                <a:ea typeface="微软雅黑"/>
              </a:defRPr>
            </a:lvl2pPr>
            <a:lvl3pPr>
              <a:defRPr sz="1600">
                <a:latin typeface="微软雅黑" panose="020b0503020204020204" charset="-122"/>
                <a:ea typeface="微软雅黑"/>
              </a:defRPr>
            </a:lvl3pPr>
            <a:lvl4pPr>
              <a:defRPr sz="1600">
                <a:latin typeface="微软雅黑" panose="020b0503020204020204" charset="-122"/>
                <a:ea typeface="微软雅黑"/>
              </a:defRPr>
            </a:lvl4pPr>
            <a:lvl5pPr>
              <a:defRPr sz="1600">
                <a:latin typeface="微软雅黑" panose="020b0503020204020204" charset="-122"/>
                <a:ea typeface="微软雅黑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8" name="日期占位符 7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9" name="页脚占位符 8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" name="灯片编号占位符 9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69882" y="443234"/>
            <a:ext cx="10852237" cy="441964"/>
          </a:xfrm>
        </p:spPr>
        <p:txBody>
          <a:bodyPr vert="horz" lIns="101600" tIns="38100" rIns="76200" bIns="38100" rtlCol="0" anchor="t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>
                <a:solidFill>
                  <a:schemeClr val="tx1"/>
                </a:solidFill>
                <a:uFillTx/>
                <a:latin typeface="微软雅黑" panose="020b0503020204020204" charset="-122"/>
                <a:ea typeface="微软雅黑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669930" y="952508"/>
            <a:ext cx="5283242" cy="381003"/>
          </a:xfrm>
        </p:spPr>
        <p:txBody>
          <a:bodyPr lIns="101600" tIns="38100" rIns="76200" bIns="38100" anchor="t" anchorCtr="0">
            <a:normAutofit/>
          </a:bodyPr>
          <a:lstStyle>
            <a:lvl1pPr marL="0" indent="0" eaLnBrk="1" fontAlgn="auto" latinLnBrk="0" hangingPunct="1">
              <a:lnSpc>
                <a:spcPct val="100000"/>
              </a:lnSpc>
              <a:spcAft>
                <a:spcPct val="0"/>
              </a:spcAft>
              <a:buNone/>
              <a:defRPr sz="2000" b="0" u="none" strike="noStrike" kern="1200" cap="none" spc="200" normalizeH="0" baseline="0">
                <a:solidFill>
                  <a:schemeClr val="tx1"/>
                </a:solidFill>
                <a:uFillTx/>
                <a:latin typeface="微软雅黑" panose="020b0503020204020204" charset="-122"/>
                <a:ea typeface="微软雅黑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单击此处编辑文本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69925" y="1406525"/>
            <a:ext cx="5283200" cy="4934752"/>
          </a:xfrm>
        </p:spPr>
        <p:txBody>
          <a:bodyPr vert="horz" lIns="101600" tIns="0" rIns="82550" bIns="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微软雅黑" panose="020b0503020204020204" charset="-122"/>
                <a:ea typeface="微软雅黑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/>
              </a:tabLst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微软雅黑" panose="020b0503020204020204" charset="-122"/>
                <a:ea typeface="微软雅黑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微软雅黑" panose="020b0503020204020204" charset="-122"/>
                <a:ea typeface="微软雅黑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微软雅黑" panose="020b0503020204020204" charset="-122"/>
                <a:ea typeface="微软雅黑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微软雅黑" panose="020b0503020204020204" charset="-122"/>
                <a:ea typeface="微软雅黑"/>
                <a:cs typeface="+mn-cs"/>
                <a:sym typeface="+mn-ea"/>
              </a:defRPr>
            </a:lvl5pPr>
          </a:lstStyle>
          <a:p>
            <a:pPr lvl="0"/>
            <a:r>
              <a:rPr>
                <a:sym typeface="+mn-ea"/>
              </a:rPr>
              <a:t>单击此处编辑母版文本样式</a:t>
            </a:r>
          </a:p>
          <a:p>
            <a:pPr lvl="1"/>
            <a:r>
              <a:rPr>
                <a:sym typeface="+mn-ea"/>
              </a:rPr>
              <a:t>第二级</a:t>
            </a:r>
          </a:p>
          <a:p>
            <a:pPr lvl="2"/>
            <a:r>
              <a:rPr>
                <a:sym typeface="+mn-ea"/>
              </a:rPr>
              <a:t>第三级</a:t>
            </a:r>
          </a:p>
          <a:p>
            <a:pPr lvl="3"/>
            <a:r>
              <a:rPr>
                <a:sym typeface="+mn-ea"/>
              </a:rPr>
              <a:t>第四级</a:t>
            </a:r>
          </a:p>
          <a:p>
            <a:pPr lvl="4"/>
            <a:r>
              <a:rPr>
                <a:sym typeface="+mn-ea"/>
              </a:rPr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4"/>
            </p:custDataLst>
          </p:nvPr>
        </p:nvSpPr>
        <p:spPr>
          <a:xfrm>
            <a:off x="6235750" y="952508"/>
            <a:ext cx="5283242" cy="381003"/>
          </a:xfrm>
        </p:spPr>
        <p:txBody>
          <a:bodyPr vert="horz" lIns="101600" tIns="38100" rIns="76200" bIns="38100" rtlCol="0" anchor="t" anchorCtr="0">
            <a:normAutofit/>
          </a:bodyPr>
          <a:lstStyle>
            <a:lvl1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kumimoji="0" lang="zh-CN" altLang="en-US" sz="2000" b="0" i="0" u="none" strike="noStrike" kern="1200" cap="none" spc="200" normalizeH="0" baseline="0" noProof="1">
                <a:solidFill>
                  <a:schemeClr val="tx1"/>
                </a:solidFill>
                <a:uFillTx/>
                <a:latin typeface="微软雅黑" panose="020b0503020204020204" charset="-122"/>
                <a:ea typeface="微软雅黑"/>
                <a:cs typeface="+mn-cs"/>
                <a:sym typeface="+mn-ea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>
                <a:sym typeface="+mn-ea"/>
              </a:rPr>
              <a:t>单击此处编辑文本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235750" y="1406525"/>
            <a:ext cx="5283242" cy="4934752"/>
          </a:xfrm>
        </p:spPr>
        <p:txBody>
          <a:bodyPr vert="horz" lIns="101600" tIns="0" rIns="82550" bIns="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微软雅黑" panose="020b0503020204020204" charset="-122"/>
                <a:ea typeface="微软雅黑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/>
              </a:tabLst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微软雅黑" panose="020b0503020204020204" charset="-122"/>
                <a:ea typeface="微软雅黑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微软雅黑" panose="020b0503020204020204" charset="-122"/>
                <a:ea typeface="微软雅黑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微软雅黑" panose="020b0503020204020204" charset="-122"/>
                <a:ea typeface="微软雅黑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微软雅黑" panose="020b0503020204020204" charset="-122"/>
                <a:ea typeface="微软雅黑"/>
                <a:cs typeface="+mn-cs"/>
                <a:sym typeface="+mn-ea"/>
              </a:defRPr>
            </a:lvl5pPr>
          </a:lstStyle>
          <a:p>
            <a:pPr lvl="0"/>
            <a:r>
              <a:rPr>
                <a:sym typeface="+mn-ea"/>
              </a:rPr>
              <a:t>单击此处编辑母版文本样式</a:t>
            </a:r>
          </a:p>
          <a:p>
            <a:pPr lvl="1"/>
            <a:r>
              <a:rPr>
                <a:sym typeface="+mn-ea"/>
              </a:rPr>
              <a:t>第二级</a:t>
            </a:r>
          </a:p>
          <a:p>
            <a:pPr lvl="2"/>
            <a:r>
              <a:rPr>
                <a:sym typeface="+mn-ea"/>
              </a:rPr>
              <a:t>第三级</a:t>
            </a:r>
          </a:p>
          <a:p>
            <a:pPr lvl="3"/>
            <a:r>
              <a:rPr>
                <a:sym typeface="+mn-ea"/>
              </a:rPr>
              <a:t>第四级</a:t>
            </a:r>
          </a:p>
          <a:p>
            <a:pPr lvl="4"/>
            <a:r>
              <a:rPr>
                <a:sym typeface="+mn-ea"/>
              </a:rPr>
              <a:t>第五级</a:t>
            </a:r>
          </a:p>
        </p:txBody>
      </p:sp>
      <p:sp>
        <p:nvSpPr>
          <p:cNvPr id="10" name="日期占位符 9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1" name="页脚占位符 10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2" name="灯片编号占位符 11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矩形 2"/>
          <p:cNvSpPr/>
          <p:nvPr userDrawn="1">
            <p:custDataLst>
              <p:tags r:id="rId1"/>
            </p:custDataLst>
          </p:nvPr>
        </p:nvSpPr>
        <p:spPr>
          <a:xfrm>
            <a:off x="-13652" y="-13970"/>
            <a:ext cx="735965" cy="6871970"/>
          </a:xfrm>
          <a:prstGeom prst="rect">
            <a:avLst/>
          </a:prstGeom>
          <a:pattFill prst="dkHorz">
            <a:fgClr>
              <a:schemeClr val="accent1">
                <a:lumMod val="75000"/>
              </a:schemeClr>
            </a:fgClr>
            <a:bgClr>
              <a:schemeClr val="accent1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流程图: 或者 3"/>
          <p:cNvSpPr/>
          <p:nvPr userDrawn="1">
            <p:custDataLst>
              <p:tags r:id="rId2"/>
            </p:custDataLst>
          </p:nvPr>
        </p:nvSpPr>
        <p:spPr>
          <a:xfrm>
            <a:off x="220980" y="311150"/>
            <a:ext cx="266700" cy="266700"/>
          </a:xfrm>
          <a:prstGeom prst="flowChartOr">
            <a:avLst/>
          </a:prstGeom>
          <a:noFill/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流程图: 或者 4"/>
          <p:cNvSpPr/>
          <p:nvPr userDrawn="1">
            <p:custDataLst>
              <p:tags r:id="rId3"/>
            </p:custDataLst>
          </p:nvPr>
        </p:nvSpPr>
        <p:spPr>
          <a:xfrm>
            <a:off x="213360" y="6257290"/>
            <a:ext cx="281940" cy="281940"/>
          </a:xfrm>
          <a:prstGeom prst="flowChartOr">
            <a:avLst/>
          </a:prstGeom>
          <a:noFill/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/>
        <p:txBody>
          <a:bodyPr vert="horz" lIns="101600" tIns="38100" rIns="76200" bIns="38100" rtlCol="0" anchor="t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>
                <a:solidFill>
                  <a:schemeClr val="tx1"/>
                </a:solidFill>
                <a:uFillTx/>
                <a:latin typeface="微软雅黑" panose="020b0503020204020204" charset="-122"/>
                <a:ea typeface="微软雅黑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6" name="日期占位符 5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7" name="页脚占位符 6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8" name="灯片编号占位符 7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69930" y="443234"/>
            <a:ext cx="10852237" cy="441964"/>
          </a:xfrm>
        </p:spPr>
        <p:txBody>
          <a:bodyPr vert="horz" lIns="101600" tIns="38100" rIns="76200" bIns="38100" rtlCol="0" anchor="t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>
                <a:solidFill>
                  <a:schemeClr val="tx1"/>
                </a:solidFill>
                <a:uFillTx/>
                <a:latin typeface="微软雅黑" panose="020b0503020204020204" charset="-122"/>
                <a:ea typeface="微软雅黑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2"/>
            </p:custDataLst>
          </p:nvPr>
        </p:nvSpPr>
        <p:spPr>
          <a:xfrm>
            <a:off x="669930" y="952508"/>
            <a:ext cx="5283242" cy="5388907"/>
          </a:xfrm>
        </p:spPr>
        <p:txBody>
          <a:bodyPr vert="horz" lIns="101600" tIns="0" rIns="82550" bIns="0" rtlCol="0">
            <a:normAutofit/>
          </a:bodyPr>
          <a:lstStyle>
            <a:lvl1pPr marL="0" marR="0" lvl="0" indent="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None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微软雅黑" panose="020b0503020204020204" charset="-122"/>
                <a:ea typeface="微软雅黑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/>
              </a:tabLst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5pPr>
          </a:lstStyle>
          <a:p>
            <a:pPr lvl="0"/>
            <a:endParaRPr>
              <a:sym typeface="+mn-ea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3"/>
            </p:custDataLst>
          </p:nvPr>
        </p:nvSpPr>
        <p:spPr>
          <a:xfrm>
            <a:off x="6238925" y="952508"/>
            <a:ext cx="5283242" cy="5388907"/>
          </a:xfrm>
        </p:spPr>
        <p:txBody>
          <a:bodyPr vert="horz" lIns="101600" tIns="0" rIns="82550" bIns="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微软雅黑" panose="020b0503020204020204" charset="-122"/>
                <a:ea typeface="微软雅黑"/>
                <a:cs typeface="+mn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单击此处编辑母版文本样式</a:t>
            </a:r>
          </a:p>
        </p:txBody>
      </p:sp>
      <p:sp>
        <p:nvSpPr>
          <p:cNvPr id="8" name="日期占位符 7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9" name="页脚占位符 8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" name="灯片编号占位符 9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  <p:custDataLst>
              <p:tags r:id="rId1"/>
            </p:custDataLst>
          </p:nvPr>
        </p:nvSpPr>
        <p:spPr>
          <a:xfrm>
            <a:off x="10571135" y="952508"/>
            <a:ext cx="950984" cy="5388907"/>
          </a:xfrm>
        </p:spPr>
        <p:txBody>
          <a:bodyPr vert="eaVert" lIns="101600" tIns="38100" rIns="76200" bIns="3810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Aft>
                <a:spcPct val="0"/>
              </a:spcAft>
              <a:buNone/>
              <a:defRPr kumimoji="0" lang="zh-CN" altLang="en-US" sz="2400" b="1" i="0" u="none" strike="noStrike" kern="1200" cap="none" spc="200" normalizeH="0" baseline="0" noProof="1">
                <a:solidFill>
                  <a:schemeClr val="tx1"/>
                </a:solidFill>
                <a:uFillTx/>
                <a:latin typeface="微软雅黑" panose="020b0503020204020204" charset="-122"/>
                <a:ea typeface="微软雅黑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2"/>
            </p:custDataLst>
          </p:nvPr>
        </p:nvSpPr>
        <p:spPr>
          <a:xfrm>
            <a:off x="669925" y="952500"/>
            <a:ext cx="9828101" cy="5388907"/>
          </a:xfrm>
        </p:spPr>
        <p:txBody>
          <a:bodyPr vert="eaVert">
            <a:normAutofit/>
          </a:bodyPr>
          <a:lstStyle>
            <a:lvl1pPr indent="0" eaLnBrk="1" fontAlgn="auto" latinLnBrk="0" hangingPunct="1">
              <a:defRPr>
                <a:latin typeface="微软雅黑" panose="020b0503020204020204" charset="-122"/>
                <a:ea typeface="微软雅黑"/>
              </a:defRPr>
            </a:lvl1pPr>
            <a:lvl2pPr indent="0" eaLnBrk="1" fontAlgn="auto" latinLnBrk="0" hangingPunct="1">
              <a:defRPr>
                <a:latin typeface="微软雅黑" panose="020b0503020204020204" charset="-122"/>
                <a:ea typeface="微软雅黑"/>
              </a:defRPr>
            </a:lvl2pPr>
            <a:lvl3pPr indent="0" eaLnBrk="1" fontAlgn="auto" latinLnBrk="0" hangingPunct="1">
              <a:defRPr>
                <a:latin typeface="微软雅黑" panose="020b0503020204020204" charset="-122"/>
                <a:ea typeface="微软雅黑"/>
              </a:defRPr>
            </a:lvl3pPr>
            <a:lvl4pPr indent="0" eaLnBrk="1" fontAlgn="auto" latinLnBrk="0" hangingPunct="1">
              <a:defRPr>
                <a:latin typeface="微软雅黑" panose="020b0503020204020204" charset="-122"/>
                <a:ea typeface="微软雅黑"/>
              </a:defRPr>
            </a:lvl4pPr>
            <a:lvl5pPr indent="0" eaLnBrk="1" fontAlgn="auto" latinLnBrk="0" hangingPunct="1">
              <a:defRPr>
                <a:latin typeface="微软雅黑" panose="020b0503020204020204" charset="-122"/>
                <a:ea typeface="微软雅黑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1"/>
            </p:custDataLst>
          </p:nvPr>
        </p:nvSpPr>
        <p:spPr>
          <a:xfrm>
            <a:off x="669930" y="952508"/>
            <a:ext cx="10852237" cy="5388907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2" name="日期占位符 1"/>
          <p:cNvSpPr>
            <a:spLocks noGrp="1"/>
          </p:cNvSpPr>
          <p:nvPr>
            <p:ph type="dt" sz="half" idx="14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5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8" name="灯片编号占位符 7"/>
          <p:cNvSpPr>
            <a:spLocks noGrp="1"/>
          </p:cNvSpPr>
          <p:nvPr>
            <p:ph type="sldNum" sz="quarter" idx="16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任意多边形 9"/>
          <p:cNvSpPr/>
          <p:nvPr userDrawn="1">
            <p:custDataLst>
              <p:tags r:id="rId1"/>
            </p:custDataLst>
          </p:nvPr>
        </p:nvSpPr>
        <p:spPr>
          <a:xfrm>
            <a:off x="9102725" y="-40005"/>
            <a:ext cx="3121660" cy="3316605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5697" h="6053">
                <a:moveTo>
                  <a:pt x="524" y="0"/>
                </a:moveTo>
                <a:lnTo>
                  <a:pt x="2326" y="0"/>
                </a:lnTo>
                <a:lnTo>
                  <a:pt x="2314" y="10"/>
                </a:lnTo>
                <a:cubicBezTo>
                  <a:pt x="1328" y="875"/>
                  <a:pt x="1115" y="2357"/>
                  <a:pt x="1867" y="3472"/>
                </a:cubicBezTo>
                <a:cubicBezTo>
                  <a:pt x="2684" y="4682"/>
                  <a:pt x="4326" y="5002"/>
                  <a:pt x="5537" y="4185"/>
                </a:cubicBezTo>
                <a:cubicBezTo>
                  <a:pt x="5584" y="4154"/>
                  <a:pt x="5630" y="4120"/>
                  <a:pt x="5674" y="4086"/>
                </a:cubicBezTo>
                <a:lnTo>
                  <a:pt x="5696" y="4068"/>
                </a:lnTo>
                <a:lnTo>
                  <a:pt x="5697" y="5708"/>
                </a:lnTo>
                <a:lnTo>
                  <a:pt x="5651" y="5728"/>
                </a:lnTo>
                <a:cubicBezTo>
                  <a:pt x="3895" y="6479"/>
                  <a:pt x="1800" y="5904"/>
                  <a:pt x="694" y="4264"/>
                </a:cubicBezTo>
                <a:cubicBezTo>
                  <a:pt x="-187" y="2959"/>
                  <a:pt x="-206" y="1325"/>
                  <a:pt x="505" y="34"/>
                </a:cubicBezTo>
                <a:lnTo>
                  <a:pt x="524" y="0"/>
                </a:lnTo>
                <a:close/>
              </a:path>
            </a:pathLst>
          </a:custGeom>
          <a:pattFill prst="diagBrick">
            <a:fgClr>
              <a:schemeClr val="accent1"/>
            </a:fgClr>
            <a:bgClr>
              <a:schemeClr val="bg1"/>
            </a:bgClr>
          </a:pattFill>
          <a:ln>
            <a:solidFill>
              <a:schemeClr val="accent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4" name="任意多边形 2"/>
          <p:cNvSpPr/>
          <p:nvPr userDrawn="1">
            <p:custDataLst>
              <p:tags r:id="rId2"/>
            </p:custDataLst>
          </p:nvPr>
        </p:nvSpPr>
        <p:spPr>
          <a:xfrm>
            <a:off x="2306524" y="4756993"/>
            <a:ext cx="4790757" cy="2101007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7544" h="3309">
                <a:moveTo>
                  <a:pt x="3785" y="0"/>
                </a:moveTo>
                <a:cubicBezTo>
                  <a:pt x="5460" y="4"/>
                  <a:pt x="6993" y="1124"/>
                  <a:pt x="7447" y="2821"/>
                </a:cubicBezTo>
                <a:cubicBezTo>
                  <a:pt x="7490" y="2980"/>
                  <a:pt x="7522" y="3140"/>
                  <a:pt x="7543" y="3299"/>
                </a:cubicBezTo>
                <a:lnTo>
                  <a:pt x="7544" y="3309"/>
                </a:lnTo>
                <a:lnTo>
                  <a:pt x="6200" y="3309"/>
                </a:lnTo>
                <a:lnTo>
                  <a:pt x="6194" y="3280"/>
                </a:lnTo>
                <a:cubicBezTo>
                  <a:pt x="6185" y="3241"/>
                  <a:pt x="6176" y="3203"/>
                  <a:pt x="6166" y="3164"/>
                </a:cubicBezTo>
                <a:cubicBezTo>
                  <a:pt x="5811" y="1843"/>
                  <a:pt x="4454" y="1058"/>
                  <a:pt x="3132" y="1412"/>
                </a:cubicBezTo>
                <a:cubicBezTo>
                  <a:pt x="2210" y="1659"/>
                  <a:pt x="1550" y="2394"/>
                  <a:pt x="1354" y="3264"/>
                </a:cubicBezTo>
                <a:lnTo>
                  <a:pt x="1345" y="3309"/>
                </a:lnTo>
                <a:lnTo>
                  <a:pt x="0" y="3309"/>
                </a:lnTo>
                <a:lnTo>
                  <a:pt x="2" y="3294"/>
                </a:lnTo>
                <a:cubicBezTo>
                  <a:pt x="202" y="1821"/>
                  <a:pt x="1262" y="540"/>
                  <a:pt x="2789" y="131"/>
                </a:cubicBezTo>
                <a:cubicBezTo>
                  <a:pt x="3122" y="41"/>
                  <a:pt x="3456" y="-1"/>
                  <a:pt x="3785" y="0"/>
                </a:cubicBezTo>
                <a:close/>
              </a:path>
            </a:pathLst>
          </a:custGeom>
          <a:pattFill prst="zigZag">
            <a:fgClr>
              <a:schemeClr val="accent1"/>
            </a:fgClr>
            <a:bgClr>
              <a:schemeClr val="bg1"/>
            </a:bgClr>
          </a:pattFill>
          <a:ln cap="rnd">
            <a:solidFill>
              <a:schemeClr val="accent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grpSp>
        <p:nvGrpSpPr>
          <p:cNvPr id="10" name="组合 9"/>
          <p:cNvGrpSpPr/>
          <p:nvPr userDrawn="1">
            <p:custDataLst>
              <p:tags r:id="rId3"/>
            </p:custDataLst>
          </p:nvPr>
        </p:nvGrpSpPr>
        <p:grpSpPr>
          <a:xfrm>
            <a:off x="11132820" y="6174740"/>
            <a:ext cx="406400" cy="126365"/>
            <a:chOff x="11583" y="3035"/>
            <a:chExt cx="1404" cy="436"/>
          </a:xfrm>
        </p:grpSpPr>
        <p:sp>
          <p:nvSpPr>
            <p:cNvPr id="11" name="椭圆 10"/>
            <p:cNvSpPr/>
            <p:nvPr>
              <p:custDataLst>
                <p:tags r:id="rId4"/>
              </p:custDataLst>
            </p:nvPr>
          </p:nvSpPr>
          <p:spPr>
            <a:xfrm>
              <a:off x="12067" y="3035"/>
              <a:ext cx="436" cy="436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2" name="同心圆 83"/>
            <p:cNvSpPr/>
            <p:nvPr>
              <p:custDataLst>
                <p:tags r:id="rId5"/>
              </p:custDataLst>
            </p:nvPr>
          </p:nvSpPr>
          <p:spPr>
            <a:xfrm>
              <a:off x="11583" y="3035"/>
              <a:ext cx="436" cy="436"/>
            </a:xfrm>
            <a:prstGeom prst="donut">
              <a:avLst>
                <a:gd name="adj" fmla="val 20412"/>
              </a:avLst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3" name="同心圆 84"/>
            <p:cNvSpPr/>
            <p:nvPr>
              <p:custDataLst>
                <p:tags r:id="rId6"/>
              </p:custDataLst>
            </p:nvPr>
          </p:nvSpPr>
          <p:spPr>
            <a:xfrm>
              <a:off x="12551" y="3035"/>
              <a:ext cx="436" cy="436"/>
            </a:xfrm>
            <a:prstGeom prst="donut">
              <a:avLst>
                <a:gd name="adj" fmla="val 20412"/>
              </a:avLst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sp>
        <p:nvSpPr>
          <p:cNvPr id="14" name="任意多边形 21"/>
          <p:cNvSpPr/>
          <p:nvPr userDrawn="1">
            <p:custDataLst>
              <p:tags r:id="rId7"/>
            </p:custDataLst>
          </p:nvPr>
        </p:nvSpPr>
        <p:spPr>
          <a:xfrm rot="14160000">
            <a:off x="932950" y="4346672"/>
            <a:ext cx="3532436" cy="4393246"/>
          </a:xfrm>
          <a:custGeom>
            <a:gdLst>
              <a:gd name="adj" fmla="val 17438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hd2"/>
              <a:gd name="ir" fmla="+- hc hd2 0"/>
              <a:gd name="it" fmla="+- vc 0 ihd2"/>
              <a:gd name="ib" fmla="+- vc ihd2 0"/>
            </a:gdLst>
            <a:cxnLst>
              <a:cxn ang="3">
                <a:pos x="hc" y="t"/>
              </a:cxn>
              <a:cxn ang="3">
                <a:pos x="idx" y="il"/>
              </a:cxn>
              <a:cxn ang="cd2">
                <a:pos x="l" y="vc"/>
              </a:cxn>
              <a:cxn ang="cd4">
                <a:pos x="idx" y="ir"/>
              </a:cxn>
              <a:cxn ang="cd4">
                <a:pos x="hc" y="b"/>
              </a:cxn>
              <a:cxn ang="cd4">
                <a:pos x="idy" y="ir"/>
              </a:cxn>
              <a:cxn ang="0">
                <a:pos x="r" y="vc"/>
              </a:cxn>
              <a:cxn ang="3">
                <a:pos x="idy" y="il"/>
              </a:cxn>
            </a:cxnLst>
            <a:rect l="l" t="t" r="r" b="b"/>
            <a:pathLst>
              <a:path w="5563" h="6918">
                <a:moveTo>
                  <a:pt x="4499" y="0"/>
                </a:moveTo>
                <a:lnTo>
                  <a:pt x="4519" y="23"/>
                </a:lnTo>
                <a:cubicBezTo>
                  <a:pt x="5169" y="754"/>
                  <a:pt x="5563" y="1718"/>
                  <a:pt x="5563" y="2773"/>
                </a:cubicBezTo>
                <a:cubicBezTo>
                  <a:pt x="5563" y="5062"/>
                  <a:pt x="3707" y="6918"/>
                  <a:pt x="1417" y="6918"/>
                </a:cubicBezTo>
                <a:cubicBezTo>
                  <a:pt x="934" y="6918"/>
                  <a:pt x="471" y="6836"/>
                  <a:pt x="40" y="6684"/>
                </a:cubicBezTo>
                <a:lnTo>
                  <a:pt x="0" y="6670"/>
                </a:lnTo>
                <a:lnTo>
                  <a:pt x="848" y="5413"/>
                </a:lnTo>
                <a:lnTo>
                  <a:pt x="873" y="5418"/>
                </a:lnTo>
                <a:cubicBezTo>
                  <a:pt x="1049" y="5454"/>
                  <a:pt x="1231" y="5473"/>
                  <a:pt x="1417" y="5473"/>
                </a:cubicBezTo>
                <a:cubicBezTo>
                  <a:pt x="2908" y="5473"/>
                  <a:pt x="4117" y="4264"/>
                  <a:pt x="4117" y="2773"/>
                </a:cubicBezTo>
                <a:cubicBezTo>
                  <a:pt x="4117" y="2214"/>
                  <a:pt x="3947" y="1694"/>
                  <a:pt x="3656" y="1264"/>
                </a:cubicBezTo>
                <a:lnTo>
                  <a:pt x="3651" y="1257"/>
                </a:lnTo>
                <a:lnTo>
                  <a:pt x="4499" y="0"/>
                </a:lnTo>
                <a:close/>
              </a:path>
            </a:pathLst>
          </a:custGeom>
          <a:pattFill prst="solidDmnd">
            <a:fgClr>
              <a:schemeClr val="accent1">
                <a:lumMod val="75000"/>
              </a:schemeClr>
            </a:fgClr>
            <a:bgClr>
              <a:schemeClr val="accent1"/>
            </a:bgClr>
          </a:pattFill>
          <a:ln>
            <a:noFill/>
          </a:ln>
          <a:effectLst>
            <a:outerShdw blurRad="330200" dir="16980000" algn="l" rotWithShape="0">
              <a:schemeClr val="accent1"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schemeClr val="dk1"/>
              </a:solidFill>
            </a:endParaRPr>
          </a:p>
        </p:txBody>
      </p:sp>
      <p:sp>
        <p:nvSpPr>
          <p:cNvPr id="15" name="任意多边形 3"/>
          <p:cNvSpPr/>
          <p:nvPr userDrawn="1">
            <p:custDataLst>
              <p:tags r:id="rId8"/>
            </p:custDataLst>
          </p:nvPr>
        </p:nvSpPr>
        <p:spPr>
          <a:xfrm rot="19440000">
            <a:off x="7392383" y="-1503220"/>
            <a:ext cx="4316887" cy="3609719"/>
          </a:xfrm>
          <a:custGeom>
            <a:gdLst>
              <a:gd name="adj" fmla="val 17438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hd2"/>
              <a:gd name="ir" fmla="+- hc hd2 0"/>
              <a:gd name="it" fmla="+- vc 0 ihd2"/>
              <a:gd name="ib" fmla="+- vc ihd2 0"/>
            </a:gdLst>
            <a:cxnLst>
              <a:cxn ang="3">
                <a:pos x="hc" y="t"/>
              </a:cxn>
              <a:cxn ang="3">
                <a:pos x="idx" y="il"/>
              </a:cxn>
              <a:cxn ang="cd2">
                <a:pos x="l" y="vc"/>
              </a:cxn>
              <a:cxn ang="cd4">
                <a:pos x="idx" y="ir"/>
              </a:cxn>
              <a:cxn ang="cd4">
                <a:pos x="hc" y="b"/>
              </a:cxn>
              <a:cxn ang="cd4">
                <a:pos x="idy" y="ir"/>
              </a:cxn>
              <a:cxn ang="0">
                <a:pos x="r" y="vc"/>
              </a:cxn>
              <a:cxn ang="3">
                <a:pos x="idy" y="il"/>
              </a:cxn>
            </a:cxnLst>
            <a:rect l="l" t="t" r="r" b="b"/>
            <a:pathLst>
              <a:path w="6798" h="5685">
                <a:moveTo>
                  <a:pt x="295" y="0"/>
                </a:moveTo>
                <a:lnTo>
                  <a:pt x="1524" y="893"/>
                </a:lnTo>
                <a:lnTo>
                  <a:pt x="1523" y="897"/>
                </a:lnTo>
                <a:cubicBezTo>
                  <a:pt x="1472" y="1103"/>
                  <a:pt x="1446" y="1318"/>
                  <a:pt x="1446" y="1539"/>
                </a:cubicBezTo>
                <a:cubicBezTo>
                  <a:pt x="1446" y="3030"/>
                  <a:pt x="2654" y="4239"/>
                  <a:pt x="4146" y="4239"/>
                </a:cubicBezTo>
                <a:cubicBezTo>
                  <a:pt x="4658" y="4239"/>
                  <a:pt x="5137" y="4096"/>
                  <a:pt x="5545" y="3848"/>
                </a:cubicBezTo>
                <a:lnTo>
                  <a:pt x="5570" y="3833"/>
                </a:lnTo>
                <a:lnTo>
                  <a:pt x="6798" y="4725"/>
                </a:lnTo>
                <a:lnTo>
                  <a:pt x="6782" y="4738"/>
                </a:lnTo>
                <a:cubicBezTo>
                  <a:pt x="6066" y="5329"/>
                  <a:pt x="5147" y="5685"/>
                  <a:pt x="4146" y="5685"/>
                </a:cubicBezTo>
                <a:cubicBezTo>
                  <a:pt x="1856" y="5685"/>
                  <a:pt x="0" y="3829"/>
                  <a:pt x="0" y="1539"/>
                </a:cubicBezTo>
                <a:cubicBezTo>
                  <a:pt x="0" y="1002"/>
                  <a:pt x="102" y="490"/>
                  <a:pt x="288" y="19"/>
                </a:cubicBezTo>
                <a:lnTo>
                  <a:pt x="295" y="0"/>
                </a:lnTo>
                <a:close/>
              </a:path>
            </a:pathLst>
          </a:custGeom>
          <a:pattFill prst="lgGrid">
            <a:fgClr>
              <a:schemeClr val="accent1">
                <a:lumMod val="75000"/>
              </a:schemeClr>
            </a:fgClr>
            <a:bgClr>
              <a:schemeClr val="accent1"/>
            </a:bgClr>
          </a:pattFill>
          <a:ln>
            <a:noFill/>
          </a:ln>
          <a:effectLst>
            <a:outerShdw blurRad="330200" dir="16980000" algn="l" rotWithShape="0">
              <a:schemeClr val="accent1"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schemeClr val="dk1"/>
              </a:solidFill>
            </a:endParaRPr>
          </a:p>
        </p:txBody>
      </p:sp>
      <p:sp>
        <p:nvSpPr>
          <p:cNvPr id="6" name="日期占位符 5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7" name="页脚占位符 6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8" name="灯片编号占位符 7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12"/>
            </p:custDataLst>
          </p:nvPr>
        </p:nvSpPr>
        <p:spPr>
          <a:xfrm>
            <a:off x="847090" y="915670"/>
            <a:ext cx="7164705" cy="2270125"/>
          </a:xfrm>
        </p:spPr>
        <p:txBody>
          <a:bodyPr vert="horz" lIns="101600" tIns="38100" rIns="25400" bIns="38100" rtlCol="0" anchor="b" anchorCtr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7200" b="1" i="0" u="none" strike="noStrike" kern="1200" cap="none" spc="200" normalizeH="0" baseline="0" noProof="1">
                <a:solidFill>
                  <a:schemeClr val="accent1"/>
                </a:solidFill>
                <a:uFillTx/>
                <a:latin typeface="微软雅黑" panose="020b0503020204020204" charset="-122"/>
                <a:ea typeface="微软雅黑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单击此处编辑标题</a:t>
            </a:r>
          </a:p>
        </p:txBody>
      </p:sp>
      <p:sp>
        <p:nvSpPr>
          <p:cNvPr id="17" name="内容占位符 16"/>
          <p:cNvSpPr>
            <a:spLocks noGrp="1"/>
          </p:cNvSpPr>
          <p:nvPr>
            <p:ph sz="quarter" idx="13" hasCustomPrompt="1"/>
            <p:custDataLst>
              <p:tags r:id="rId13"/>
            </p:custDataLst>
          </p:nvPr>
        </p:nvSpPr>
        <p:spPr>
          <a:xfrm>
            <a:off x="854075" y="3278505"/>
            <a:ext cx="7158355" cy="73914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Aft>
                <a:spcPct val="0"/>
              </a:spcAft>
              <a:buNone/>
              <a:defRPr sz="4000" b="1"/>
            </a:lvl1pPr>
            <a:lvl2pPr marL="457200" indent="0">
              <a:buNone/>
              <a:defRPr/>
            </a:lvl2pPr>
          </a:lstStyle>
          <a:p>
            <a:pPr lvl="0"/>
            <a:r>
              <a:rPr lang="zh-CN" altLang="en-US"/>
              <a:t>编辑文本</a:t>
            </a:r>
          </a:p>
        </p:txBody>
      </p:sp>
    </p:spTree>
  </p:cSld>
  <p:clrMapOvr>
    <a:masterClrMapping/>
  </p:clrMapOvr>
  <p:transition/>
  <p:timing/>
</p:sldLayout>
</file>

<file path=ppt/slideLayouts/slideLayout23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通用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Rectangle 27"/>
          <p:cNvSpPr/>
          <p:nvPr userDrawn="1">
            <p:custDataLst>
              <p:tags r:id="rId1"/>
            </p:custDataLst>
          </p:nvPr>
        </p:nvSpPr>
        <p:spPr>
          <a:xfrm>
            <a:off x="28" y="29"/>
            <a:ext cx="12192631" cy="365731"/>
          </a:xfrm>
          <a:custGeom>
            <a:gdLst>
              <a:gd name="connsiteX0" fmla="*/ 12192631 w 12192631"/>
              <a:gd name="connsiteY0" fmla="*/ 0 h 661031"/>
              <a:gd name="connsiteX1" fmla="*/ 12192630 w 12192631"/>
              <a:gd name="connsiteY1" fmla="*/ 661031 h 661031"/>
              <a:gd name="connsiteX2" fmla="*/ 0 w 12192631"/>
              <a:gd name="connsiteY2" fmla="*/ 661031 h 661031"/>
              <a:gd name="connsiteX3" fmla="*/ 3 w 12192631"/>
              <a:gd name="connsiteY3" fmla="*/ 1 h 66103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631" h="661031">
                <a:moveTo>
                  <a:pt x="12192631" y="0"/>
                </a:moveTo>
                <a:lnTo>
                  <a:pt x="12192630" y="661031"/>
                </a:lnTo>
                <a:lnTo>
                  <a:pt x="0" y="661031"/>
                </a:lnTo>
                <a:lnTo>
                  <a:pt x="3" y="1"/>
                </a:lnTo>
                <a:close/>
              </a:path>
            </a:pathLst>
          </a:custGeom>
          <a:pattFill prst="dkHorz">
            <a:fgClr>
              <a:schemeClr val="accent1">
                <a:lumMod val="75000"/>
              </a:schemeClr>
            </a:fgClr>
            <a:bgClr>
              <a:schemeClr val="accent1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lvl="0" algn="ctr"/>
            <a:endParaRPr lang="zh-CN" altLang="en-US"/>
          </a:p>
        </p:txBody>
      </p:sp>
      <p:sp>
        <p:nvSpPr>
          <p:cNvPr id="4" name="流程图: 或者 3"/>
          <p:cNvSpPr/>
          <p:nvPr userDrawn="1">
            <p:custDataLst>
              <p:tags r:id="rId2"/>
            </p:custDataLst>
          </p:nvPr>
        </p:nvSpPr>
        <p:spPr>
          <a:xfrm>
            <a:off x="302953" y="57208"/>
            <a:ext cx="242455" cy="242455"/>
          </a:xfrm>
          <a:prstGeom prst="flowChartOr">
            <a:avLst/>
          </a:prstGeom>
          <a:noFill/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流程图: 或者 4"/>
          <p:cNvSpPr/>
          <p:nvPr userDrawn="1">
            <p:custDataLst>
              <p:tags r:id="rId3"/>
            </p:custDataLst>
          </p:nvPr>
        </p:nvSpPr>
        <p:spPr>
          <a:xfrm>
            <a:off x="11640878" y="57208"/>
            <a:ext cx="242455" cy="242455"/>
          </a:xfrm>
          <a:prstGeom prst="flowChartOr">
            <a:avLst/>
          </a:prstGeom>
          <a:noFill/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/>
              </a:defRPr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6" name="日期占位符 5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7" name="页脚占位符 6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8" name="灯片编号占位符 7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4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相框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矩形 7"/>
          <p:cNvSpPr/>
          <p:nvPr userDrawn="1">
            <p:custDataLst>
              <p:tags r:id="rId1"/>
            </p:custDataLst>
          </p:nvPr>
        </p:nvSpPr>
        <p:spPr>
          <a:xfrm>
            <a:off x="292800" y="304200"/>
            <a:ext cx="11606400" cy="62496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流程图: 或者 2"/>
          <p:cNvSpPr/>
          <p:nvPr userDrawn="1">
            <p:custDataLst>
              <p:tags r:id="rId2"/>
            </p:custDataLst>
          </p:nvPr>
        </p:nvSpPr>
        <p:spPr>
          <a:xfrm>
            <a:off x="11522379" y="421322"/>
            <a:ext cx="266700" cy="266700"/>
          </a:xfrm>
          <a:prstGeom prst="flowChartOr">
            <a:avLst/>
          </a:prstGeom>
          <a:noFill/>
          <a:ln w="381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4" name="流程图: 或者 3"/>
          <p:cNvSpPr/>
          <p:nvPr userDrawn="1">
            <p:custDataLst>
              <p:tags r:id="rId3"/>
            </p:custDataLst>
          </p:nvPr>
        </p:nvSpPr>
        <p:spPr>
          <a:xfrm>
            <a:off x="11522379" y="6169977"/>
            <a:ext cx="266700" cy="266700"/>
          </a:xfrm>
          <a:prstGeom prst="flowChartOr">
            <a:avLst/>
          </a:prstGeom>
          <a:noFill/>
          <a:ln w="381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5" name="流程图: 或者 4"/>
          <p:cNvSpPr/>
          <p:nvPr userDrawn="1">
            <p:custDataLst>
              <p:tags r:id="rId4"/>
            </p:custDataLst>
          </p:nvPr>
        </p:nvSpPr>
        <p:spPr>
          <a:xfrm>
            <a:off x="402921" y="421322"/>
            <a:ext cx="266700" cy="266700"/>
          </a:xfrm>
          <a:prstGeom prst="flowChartOr">
            <a:avLst/>
          </a:prstGeom>
          <a:noFill/>
          <a:ln w="381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1" name="流程图: 或者 10"/>
          <p:cNvSpPr/>
          <p:nvPr userDrawn="1">
            <p:custDataLst>
              <p:tags r:id="rId5"/>
            </p:custDataLst>
          </p:nvPr>
        </p:nvSpPr>
        <p:spPr>
          <a:xfrm>
            <a:off x="402921" y="6169977"/>
            <a:ext cx="266700" cy="266700"/>
          </a:xfrm>
          <a:prstGeom prst="flowChartOr">
            <a:avLst/>
          </a:prstGeom>
          <a:noFill/>
          <a:ln w="381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6"/>
            </p:custDataLst>
          </p:nvPr>
        </p:nvSpPr>
        <p:spPr>
          <a:xfrm>
            <a:off x="1281600" y="1249200"/>
            <a:ext cx="9626400" cy="723600"/>
          </a:xfrm>
        </p:spPr>
        <p:txBody>
          <a:bodyPr anchor="ctr"/>
          <a:lstStyle>
            <a:lvl1pPr>
              <a:defRPr sz="3200"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r>
              <a:rPr lang="zh-CN" altLang="en-US"/>
              <a:t>单击此处编辑标题</a:t>
            </a:r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7"/>
            </p:custDataLst>
          </p:nvPr>
        </p:nvSpPr>
        <p:spPr>
          <a:xfrm>
            <a:off x="1281113" y="2163600"/>
            <a:ext cx="9626600" cy="34452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日期占位符 5"/>
          <p:cNvSpPr>
            <a:spLocks noGrp="1"/>
          </p:cNvSpPr>
          <p:nvPr>
            <p:ph type="dt" sz="half" idx="14"/>
            <p:custDataLst>
              <p:tags r:id="rId8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9" name="页脚占位符 8"/>
          <p:cNvSpPr>
            <a:spLocks noGrp="1"/>
          </p:cNvSpPr>
          <p:nvPr>
            <p:ph type="ftr" sz="quarter" idx="15"/>
            <p:custDataLst>
              <p:tags r:id="rId9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" name="灯片编号占位符 9"/>
          <p:cNvSpPr>
            <a:spLocks noGrp="1"/>
          </p:cNvSpPr>
          <p:nvPr>
            <p:ph type="sldNum" sz="quarter" idx="16"/>
            <p:custDataLst>
              <p:tags r:id="rId10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5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左右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矩形 7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4823460" cy="6866255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>
              <a:sym typeface="+mn-ea"/>
            </a:endParaRPr>
          </a:p>
        </p:txBody>
      </p:sp>
      <p:sp>
        <p:nvSpPr>
          <p:cNvPr id="3" name="Rectangle 27"/>
          <p:cNvSpPr/>
          <p:nvPr userDrawn="1">
            <p:custDataLst>
              <p:tags r:id="rId2"/>
            </p:custDataLst>
          </p:nvPr>
        </p:nvSpPr>
        <p:spPr>
          <a:xfrm>
            <a:off x="29" y="29"/>
            <a:ext cx="4823432" cy="365731"/>
          </a:xfrm>
          <a:custGeom>
            <a:gdLst>
              <a:gd name="connsiteX0" fmla="*/ 12192631 w 12192631"/>
              <a:gd name="connsiteY0" fmla="*/ 0 h 661031"/>
              <a:gd name="connsiteX1" fmla="*/ 12192630 w 12192631"/>
              <a:gd name="connsiteY1" fmla="*/ 661031 h 661031"/>
              <a:gd name="connsiteX2" fmla="*/ 0 w 12192631"/>
              <a:gd name="connsiteY2" fmla="*/ 661031 h 661031"/>
              <a:gd name="connsiteX3" fmla="*/ 3 w 12192631"/>
              <a:gd name="connsiteY3" fmla="*/ 1 h 66103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631" h="661031">
                <a:moveTo>
                  <a:pt x="12192631" y="0"/>
                </a:moveTo>
                <a:lnTo>
                  <a:pt x="12192630" y="661031"/>
                </a:lnTo>
                <a:lnTo>
                  <a:pt x="0" y="661031"/>
                </a:lnTo>
                <a:lnTo>
                  <a:pt x="3" y="1"/>
                </a:lnTo>
                <a:close/>
              </a:path>
            </a:pathLst>
          </a:custGeom>
          <a:pattFill prst="dkHorz">
            <a:fgClr>
              <a:schemeClr val="accent1">
                <a:lumMod val="75000"/>
              </a:schemeClr>
            </a:fgClr>
            <a:bgClr>
              <a:schemeClr val="accent1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lvl="0" algn="ctr"/>
            <a:endParaRPr lang="zh-CN" altLang="en-US"/>
          </a:p>
        </p:txBody>
      </p:sp>
      <p:sp>
        <p:nvSpPr>
          <p:cNvPr id="4" name="流程图: 或者 3"/>
          <p:cNvSpPr/>
          <p:nvPr userDrawn="1">
            <p:custDataLst>
              <p:tags r:id="rId3"/>
            </p:custDataLst>
          </p:nvPr>
        </p:nvSpPr>
        <p:spPr>
          <a:xfrm>
            <a:off x="302953" y="57208"/>
            <a:ext cx="242455" cy="242455"/>
          </a:xfrm>
          <a:prstGeom prst="flowChartOr">
            <a:avLst/>
          </a:prstGeom>
          <a:noFill/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流程图: 或者 4"/>
          <p:cNvSpPr/>
          <p:nvPr userDrawn="1">
            <p:custDataLst>
              <p:tags r:id="rId4"/>
            </p:custDataLst>
          </p:nvPr>
        </p:nvSpPr>
        <p:spPr>
          <a:xfrm>
            <a:off x="4300745" y="57208"/>
            <a:ext cx="242455" cy="242455"/>
          </a:xfrm>
          <a:prstGeom prst="flowChartOr">
            <a:avLst/>
          </a:prstGeom>
          <a:noFill/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5"/>
            </p:custDataLst>
          </p:nvPr>
        </p:nvSpPr>
        <p:spPr>
          <a:xfrm>
            <a:off x="583200" y="770400"/>
            <a:ext cx="3960000" cy="882000"/>
          </a:xfrm>
        </p:spPr>
        <p:txBody>
          <a:bodyPr anchor="ctr"/>
          <a:lstStyle>
            <a:lvl1pPr>
              <a:defRPr sz="3600"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r>
              <a:rPr lang="zh-CN" altLang="en-US"/>
              <a:t>单击编辑标题</a:t>
            </a:r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6"/>
            </p:custDataLst>
          </p:nvPr>
        </p:nvSpPr>
        <p:spPr>
          <a:xfrm>
            <a:off x="586800" y="1764000"/>
            <a:ext cx="3956400" cy="40932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7"/>
            </p:custDataLst>
          </p:nvPr>
        </p:nvSpPr>
        <p:spPr>
          <a:xfrm>
            <a:off x="5101200" y="769938"/>
            <a:ext cx="6480000" cy="5087937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日期占位符 5"/>
          <p:cNvSpPr>
            <a:spLocks noGrp="1"/>
          </p:cNvSpPr>
          <p:nvPr>
            <p:ph type="dt" sz="half" idx="15"/>
            <p:custDataLst>
              <p:tags r:id="rId8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" name="页脚占位符 9"/>
          <p:cNvSpPr>
            <a:spLocks noGrp="1"/>
          </p:cNvSpPr>
          <p:nvPr>
            <p:ph type="ftr" sz="quarter" idx="16"/>
            <p:custDataLst>
              <p:tags r:id="rId9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1" name="灯片编号占位符 10"/>
          <p:cNvSpPr>
            <a:spLocks noGrp="1"/>
          </p:cNvSpPr>
          <p:nvPr>
            <p:ph type="sldNum" sz="quarter" idx="17"/>
            <p:custDataLst>
              <p:tags r:id="rId10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6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上下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" name="矩形 9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2664000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>
              <a:sym typeface="+mn-ea"/>
            </a:endParaRPr>
          </a:p>
        </p:txBody>
      </p:sp>
      <p:sp>
        <p:nvSpPr>
          <p:cNvPr id="3" name="Rectangle 27"/>
          <p:cNvSpPr/>
          <p:nvPr userDrawn="1">
            <p:custDataLst>
              <p:tags r:id="rId2"/>
            </p:custDataLst>
          </p:nvPr>
        </p:nvSpPr>
        <p:spPr>
          <a:xfrm>
            <a:off x="28" y="29"/>
            <a:ext cx="12192631" cy="365731"/>
          </a:xfrm>
          <a:custGeom>
            <a:gdLst>
              <a:gd name="connsiteX0" fmla="*/ 12192631 w 12192631"/>
              <a:gd name="connsiteY0" fmla="*/ 0 h 661031"/>
              <a:gd name="connsiteX1" fmla="*/ 12192630 w 12192631"/>
              <a:gd name="connsiteY1" fmla="*/ 661031 h 661031"/>
              <a:gd name="connsiteX2" fmla="*/ 0 w 12192631"/>
              <a:gd name="connsiteY2" fmla="*/ 661031 h 661031"/>
              <a:gd name="connsiteX3" fmla="*/ 3 w 12192631"/>
              <a:gd name="connsiteY3" fmla="*/ 1 h 66103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631" h="661031">
                <a:moveTo>
                  <a:pt x="12192631" y="0"/>
                </a:moveTo>
                <a:lnTo>
                  <a:pt x="12192630" y="661031"/>
                </a:lnTo>
                <a:lnTo>
                  <a:pt x="0" y="661031"/>
                </a:lnTo>
                <a:lnTo>
                  <a:pt x="3" y="1"/>
                </a:lnTo>
                <a:close/>
              </a:path>
            </a:pathLst>
          </a:custGeom>
          <a:pattFill prst="dkHorz">
            <a:fgClr>
              <a:schemeClr val="accent1">
                <a:lumMod val="75000"/>
              </a:schemeClr>
            </a:fgClr>
            <a:bgClr>
              <a:schemeClr val="accent1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lvl="0" algn="ctr"/>
            <a:endParaRPr lang="zh-CN" altLang="en-US"/>
          </a:p>
        </p:txBody>
      </p:sp>
      <p:sp>
        <p:nvSpPr>
          <p:cNvPr id="4" name="流程图: 或者 3"/>
          <p:cNvSpPr/>
          <p:nvPr userDrawn="1">
            <p:custDataLst>
              <p:tags r:id="rId3"/>
            </p:custDataLst>
          </p:nvPr>
        </p:nvSpPr>
        <p:spPr>
          <a:xfrm>
            <a:off x="302953" y="57208"/>
            <a:ext cx="242455" cy="242455"/>
          </a:xfrm>
          <a:prstGeom prst="flowChartOr">
            <a:avLst/>
          </a:prstGeom>
          <a:noFill/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流程图: 或者 4"/>
          <p:cNvSpPr/>
          <p:nvPr userDrawn="1">
            <p:custDataLst>
              <p:tags r:id="rId4"/>
            </p:custDataLst>
          </p:nvPr>
        </p:nvSpPr>
        <p:spPr>
          <a:xfrm>
            <a:off x="11640878" y="57208"/>
            <a:ext cx="242455" cy="242455"/>
          </a:xfrm>
          <a:prstGeom prst="flowChartOr">
            <a:avLst/>
          </a:prstGeom>
          <a:noFill/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5"/>
            </p:custDataLst>
          </p:nvPr>
        </p:nvSpPr>
        <p:spPr>
          <a:xfrm>
            <a:off x="612000" y="781200"/>
            <a:ext cx="10976400" cy="626400"/>
          </a:xfrm>
        </p:spPr>
        <p:txBody>
          <a:bodyPr anchor="ctr"/>
          <a:lstStyle>
            <a:lvl1pPr algn="ctr">
              <a:defRPr sz="3600"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6"/>
            </p:custDataLst>
          </p:nvPr>
        </p:nvSpPr>
        <p:spPr>
          <a:xfrm>
            <a:off x="612000" y="1659600"/>
            <a:ext cx="10975975" cy="828000"/>
          </a:xfrm>
        </p:spPr>
        <p:txBody>
          <a:bodyPr/>
          <a:lstStyle>
            <a:lvl1pPr algn="ctr"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7"/>
            </p:custDataLst>
          </p:nvPr>
        </p:nvSpPr>
        <p:spPr>
          <a:xfrm>
            <a:off x="612775" y="2808000"/>
            <a:ext cx="10965600" cy="34308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日期占位符 5"/>
          <p:cNvSpPr>
            <a:spLocks noGrp="1"/>
          </p:cNvSpPr>
          <p:nvPr>
            <p:ph type="dt" sz="half" idx="15"/>
            <p:custDataLst>
              <p:tags r:id="rId8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6"/>
            <p:custDataLst>
              <p:tags r:id="rId9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1" name="灯片编号占位符 10"/>
          <p:cNvSpPr>
            <a:spLocks noGrp="1"/>
          </p:cNvSpPr>
          <p:nvPr>
            <p:ph type="sldNum" sz="quarter" idx="17"/>
            <p:custDataLst>
              <p:tags r:id="rId10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7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下上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矩形 7"/>
          <p:cNvSpPr/>
          <p:nvPr userDrawn="1">
            <p:custDataLst>
              <p:tags r:id="rId1"/>
            </p:custDataLst>
          </p:nvPr>
        </p:nvSpPr>
        <p:spPr>
          <a:xfrm>
            <a:off x="0" y="5029201"/>
            <a:ext cx="12192000" cy="1828799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>
              <a:sym typeface="+mn-ea"/>
            </a:endParaRPr>
          </a:p>
        </p:txBody>
      </p:sp>
      <p:sp>
        <p:nvSpPr>
          <p:cNvPr id="13" name="Rectangle 27"/>
          <p:cNvSpPr/>
          <p:nvPr userDrawn="1">
            <p:custDataLst>
              <p:tags r:id="rId2"/>
            </p:custDataLst>
          </p:nvPr>
        </p:nvSpPr>
        <p:spPr>
          <a:xfrm>
            <a:off x="28" y="6492269"/>
            <a:ext cx="12192631" cy="365731"/>
          </a:xfrm>
          <a:custGeom>
            <a:gdLst>
              <a:gd name="connsiteX0" fmla="*/ 12192631 w 12192631"/>
              <a:gd name="connsiteY0" fmla="*/ 0 h 661031"/>
              <a:gd name="connsiteX1" fmla="*/ 12192630 w 12192631"/>
              <a:gd name="connsiteY1" fmla="*/ 661031 h 661031"/>
              <a:gd name="connsiteX2" fmla="*/ 0 w 12192631"/>
              <a:gd name="connsiteY2" fmla="*/ 661031 h 661031"/>
              <a:gd name="connsiteX3" fmla="*/ 3 w 12192631"/>
              <a:gd name="connsiteY3" fmla="*/ 1 h 66103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631" h="661031">
                <a:moveTo>
                  <a:pt x="12192631" y="0"/>
                </a:moveTo>
                <a:lnTo>
                  <a:pt x="12192630" y="661031"/>
                </a:lnTo>
                <a:lnTo>
                  <a:pt x="0" y="661031"/>
                </a:lnTo>
                <a:lnTo>
                  <a:pt x="3" y="1"/>
                </a:lnTo>
                <a:close/>
              </a:path>
            </a:pathLst>
          </a:custGeom>
          <a:pattFill prst="dkHorz">
            <a:fgClr>
              <a:schemeClr val="accent1">
                <a:lumMod val="75000"/>
              </a:schemeClr>
            </a:fgClr>
            <a:bgClr>
              <a:schemeClr val="accent1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lvl="0" algn="ctr"/>
            <a:endParaRPr lang="zh-CN" altLang="en-US"/>
          </a:p>
        </p:txBody>
      </p:sp>
      <p:sp>
        <p:nvSpPr>
          <p:cNvPr id="14" name="流程图: 或者 13"/>
          <p:cNvSpPr/>
          <p:nvPr userDrawn="1">
            <p:custDataLst>
              <p:tags r:id="rId3"/>
            </p:custDataLst>
          </p:nvPr>
        </p:nvSpPr>
        <p:spPr>
          <a:xfrm>
            <a:off x="302953" y="6549448"/>
            <a:ext cx="242455" cy="242455"/>
          </a:xfrm>
          <a:prstGeom prst="flowChartOr">
            <a:avLst/>
          </a:prstGeom>
          <a:noFill/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流程图: 或者 14"/>
          <p:cNvSpPr/>
          <p:nvPr userDrawn="1">
            <p:custDataLst>
              <p:tags r:id="rId4"/>
            </p:custDataLst>
          </p:nvPr>
        </p:nvSpPr>
        <p:spPr>
          <a:xfrm>
            <a:off x="11640878" y="6549448"/>
            <a:ext cx="242455" cy="242455"/>
          </a:xfrm>
          <a:prstGeom prst="flowChartOr">
            <a:avLst/>
          </a:prstGeom>
          <a:noFill/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5"/>
            </p:custDataLst>
          </p:nvPr>
        </p:nvSpPr>
        <p:spPr>
          <a:xfrm>
            <a:off x="604800" y="669600"/>
            <a:ext cx="10976400" cy="565200"/>
          </a:xfrm>
        </p:spPr>
        <p:txBody>
          <a:bodyPr anchor="ctr"/>
          <a:lstStyle>
            <a:lvl1pPr algn="ctr">
              <a:defRPr sz="3200"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6"/>
            </p:custDataLst>
          </p:nvPr>
        </p:nvSpPr>
        <p:spPr>
          <a:xfrm>
            <a:off x="604837" y="1681200"/>
            <a:ext cx="10990800" cy="32112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9" name="文本占位符 8"/>
          <p:cNvSpPr>
            <a:spLocks noGrp="1"/>
          </p:cNvSpPr>
          <p:nvPr>
            <p:ph type="body" sz="quarter" idx="14"/>
            <p:custDataLst>
              <p:tags r:id="rId7"/>
            </p:custDataLst>
          </p:nvPr>
        </p:nvSpPr>
        <p:spPr>
          <a:xfrm>
            <a:off x="594000" y="5180400"/>
            <a:ext cx="11001600" cy="10116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日期占位符 5"/>
          <p:cNvSpPr>
            <a:spLocks noGrp="1"/>
          </p:cNvSpPr>
          <p:nvPr>
            <p:ph type="dt" sz="half" idx="15"/>
            <p:custDataLst>
              <p:tags r:id="rId8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" name="页脚占位符 9"/>
          <p:cNvSpPr>
            <a:spLocks noGrp="1"/>
          </p:cNvSpPr>
          <p:nvPr>
            <p:ph type="ftr" sz="quarter" idx="16"/>
            <p:custDataLst>
              <p:tags r:id="rId9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1" name="灯片编号占位符 10"/>
          <p:cNvSpPr>
            <a:spLocks noGrp="1"/>
          </p:cNvSpPr>
          <p:nvPr>
            <p:ph type="sldNum" sz="quarter" idx="17"/>
            <p:custDataLst>
              <p:tags r:id="rId10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8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导航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" name="矩形 9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914400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579600" y="237600"/>
            <a:ext cx="11037600" cy="441964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3"/>
            </p:custDataLst>
          </p:nvPr>
        </p:nvSpPr>
        <p:spPr>
          <a:xfrm>
            <a:off x="579600" y="1663200"/>
            <a:ext cx="5342400" cy="28944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4"/>
            </p:custDataLst>
          </p:nvPr>
        </p:nvSpPr>
        <p:spPr>
          <a:xfrm>
            <a:off x="6242400" y="1663200"/>
            <a:ext cx="5367600" cy="28944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11" name="文本占位符 10"/>
          <p:cNvSpPr>
            <a:spLocks noGrp="1"/>
          </p:cNvSpPr>
          <p:nvPr>
            <p:ph type="body" sz="quarter" idx="15"/>
            <p:custDataLst>
              <p:tags r:id="rId5"/>
            </p:custDataLst>
          </p:nvPr>
        </p:nvSpPr>
        <p:spPr>
          <a:xfrm>
            <a:off x="572400" y="4816800"/>
            <a:ext cx="5342400" cy="7812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13" name="文本占位符 12"/>
          <p:cNvSpPr>
            <a:spLocks noGrp="1"/>
          </p:cNvSpPr>
          <p:nvPr>
            <p:ph type="body" sz="quarter" idx="16"/>
            <p:custDataLst>
              <p:tags r:id="rId6"/>
            </p:custDataLst>
          </p:nvPr>
        </p:nvSpPr>
        <p:spPr>
          <a:xfrm>
            <a:off x="6253200" y="4813200"/>
            <a:ext cx="5367600" cy="7812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日期占位符 5"/>
          <p:cNvSpPr>
            <a:spLocks noGrp="1"/>
          </p:cNvSpPr>
          <p:nvPr>
            <p:ph type="dt" sz="half" idx="17"/>
            <p:custDataLst>
              <p:tags r:id="rId7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8"/>
            <p:custDataLst>
              <p:tags r:id="rId8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2" name="灯片编号占位符 11"/>
          <p:cNvSpPr>
            <a:spLocks noGrp="1"/>
          </p:cNvSpPr>
          <p:nvPr>
            <p:ph type="sldNum" sz="quarter" idx="19"/>
            <p:custDataLst>
              <p:tags r:id="rId9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  <p:grpSp>
        <p:nvGrpSpPr>
          <p:cNvPr id="3" name="组合 2"/>
          <p:cNvGrpSpPr/>
          <p:nvPr userDrawn="1">
            <p:custDataLst>
              <p:tags r:id="rId10"/>
            </p:custDataLst>
          </p:nvPr>
        </p:nvGrpSpPr>
        <p:grpSpPr>
          <a:xfrm>
            <a:off x="11210800" y="6349833"/>
            <a:ext cx="406400" cy="126365"/>
            <a:chOff x="11583" y="3035"/>
            <a:chExt cx="1404" cy="436"/>
          </a:xfrm>
        </p:grpSpPr>
        <p:sp>
          <p:nvSpPr>
            <p:cNvPr id="4" name="椭圆 3"/>
            <p:cNvSpPr/>
            <p:nvPr userDrawn="1">
              <p:custDataLst>
                <p:tags r:id="rId11"/>
              </p:custDataLst>
            </p:nvPr>
          </p:nvSpPr>
          <p:spPr>
            <a:xfrm>
              <a:off x="12067" y="3035"/>
              <a:ext cx="436" cy="436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5" name="同心圆 83"/>
            <p:cNvSpPr/>
            <p:nvPr userDrawn="1">
              <p:custDataLst>
                <p:tags r:id="rId12"/>
              </p:custDataLst>
            </p:nvPr>
          </p:nvSpPr>
          <p:spPr>
            <a:xfrm>
              <a:off x="11583" y="3035"/>
              <a:ext cx="436" cy="436"/>
            </a:xfrm>
            <a:prstGeom prst="donut">
              <a:avLst>
                <a:gd name="adj" fmla="val 20412"/>
              </a:avLst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4" name="同心圆 84"/>
            <p:cNvSpPr/>
            <p:nvPr userDrawn="1">
              <p:custDataLst>
                <p:tags r:id="rId13"/>
              </p:custDataLst>
            </p:nvPr>
          </p:nvSpPr>
          <p:spPr>
            <a:xfrm>
              <a:off x="12551" y="3035"/>
              <a:ext cx="436" cy="436"/>
            </a:xfrm>
            <a:prstGeom prst="donut">
              <a:avLst>
                <a:gd name="adj" fmla="val 20412"/>
              </a:avLst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</p:spTree>
  </p:cSld>
  <p:clrMapOvr>
    <a:masterClrMapping/>
  </p:clrMapOvr>
  <p:transition/>
  <p:timing/>
</p:sldLayout>
</file>

<file path=ppt/slideLayouts/slideLayout29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腰带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" name="矩形 9"/>
          <p:cNvSpPr/>
          <p:nvPr userDrawn="1">
            <p:custDataLst>
              <p:tags r:id="rId1"/>
            </p:custDataLst>
          </p:nvPr>
        </p:nvSpPr>
        <p:spPr>
          <a:xfrm>
            <a:off x="0" y="959224"/>
            <a:ext cx="12192000" cy="4939553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1522800" y="1339200"/>
            <a:ext cx="9144000" cy="2386800"/>
          </a:xfrm>
        </p:spPr>
        <p:txBody>
          <a:bodyPr anchor="b"/>
          <a:lstStyle>
            <a:lvl1pPr algn="ctr">
              <a:defRPr sz="6000"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r>
              <a:rPr lang="zh-CN" altLang="en-US"/>
              <a:t>单击此处编辑标题</a:t>
            </a:r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1522413" y="3862800"/>
            <a:ext cx="9144000" cy="1656000"/>
          </a:xfrm>
        </p:spPr>
        <p:txBody>
          <a:bodyPr/>
          <a:lstStyle>
            <a:lvl1pPr algn="ctr"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日期占位符 5"/>
          <p:cNvSpPr>
            <a:spLocks noGrp="1"/>
          </p:cNvSpPr>
          <p:nvPr>
            <p:ph type="dt" sz="half" idx="14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5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6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3" name="矩形 2"/>
          <p:cNvSpPr/>
          <p:nvPr userDrawn="1">
            <p:custDataLst>
              <p:tags r:id="rId7"/>
            </p:custDataLst>
          </p:nvPr>
        </p:nvSpPr>
        <p:spPr>
          <a:xfrm>
            <a:off x="-3174" y="959167"/>
            <a:ext cx="711835" cy="4939665"/>
          </a:xfrm>
          <a:prstGeom prst="rect">
            <a:avLst/>
          </a:prstGeom>
          <a:pattFill prst="dkHorz">
            <a:fgClr>
              <a:schemeClr val="accent1">
                <a:lumMod val="75000"/>
              </a:schemeClr>
            </a:fgClr>
            <a:bgClr>
              <a:schemeClr val="accent1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/>
            <a:endParaRPr lang="en-US" altLang="zh-CN">
              <a:sym typeface="+mn-ea"/>
            </a:endParaRPr>
          </a:p>
        </p:txBody>
      </p:sp>
      <p:sp>
        <p:nvSpPr>
          <p:cNvPr id="4" name="流程图: 或者 3"/>
          <p:cNvSpPr/>
          <p:nvPr userDrawn="1">
            <p:custDataLst>
              <p:tags r:id="rId8"/>
            </p:custDataLst>
          </p:nvPr>
        </p:nvSpPr>
        <p:spPr>
          <a:xfrm>
            <a:off x="225426" y="1218247"/>
            <a:ext cx="266700" cy="266700"/>
          </a:xfrm>
          <a:prstGeom prst="flowChartOr">
            <a:avLst/>
          </a:prstGeom>
          <a:noFill/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5" name="流程图: 或者 4"/>
          <p:cNvSpPr/>
          <p:nvPr userDrawn="1">
            <p:custDataLst>
              <p:tags r:id="rId9"/>
            </p:custDataLst>
          </p:nvPr>
        </p:nvSpPr>
        <p:spPr>
          <a:xfrm>
            <a:off x="230506" y="5336222"/>
            <a:ext cx="266700" cy="266700"/>
          </a:xfrm>
          <a:prstGeom prst="flowChartOr">
            <a:avLst/>
          </a:prstGeom>
          <a:noFill/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1" name="矩形 10"/>
          <p:cNvSpPr/>
          <p:nvPr userDrawn="1">
            <p:custDataLst>
              <p:tags r:id="rId10"/>
            </p:custDataLst>
          </p:nvPr>
        </p:nvSpPr>
        <p:spPr>
          <a:xfrm>
            <a:off x="11480165" y="959167"/>
            <a:ext cx="711835" cy="4939665"/>
          </a:xfrm>
          <a:prstGeom prst="rect">
            <a:avLst/>
          </a:prstGeom>
          <a:pattFill prst="dkHorz">
            <a:fgClr>
              <a:schemeClr val="accent1">
                <a:lumMod val="75000"/>
              </a:schemeClr>
            </a:fgClr>
            <a:bgClr>
              <a:schemeClr val="accent1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/>
            <a:endParaRPr lang="en-US" altLang="zh-CN">
              <a:sym typeface="+mn-ea"/>
            </a:endParaRPr>
          </a:p>
        </p:txBody>
      </p:sp>
      <p:sp>
        <p:nvSpPr>
          <p:cNvPr id="12" name="流程图: 或者 11"/>
          <p:cNvSpPr/>
          <p:nvPr userDrawn="1">
            <p:custDataLst>
              <p:tags r:id="rId11"/>
            </p:custDataLst>
          </p:nvPr>
        </p:nvSpPr>
        <p:spPr>
          <a:xfrm>
            <a:off x="11708765" y="1218247"/>
            <a:ext cx="266700" cy="266700"/>
          </a:xfrm>
          <a:prstGeom prst="flowChartOr">
            <a:avLst/>
          </a:prstGeom>
          <a:noFill/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3" name="流程图: 或者 12"/>
          <p:cNvSpPr/>
          <p:nvPr userDrawn="1">
            <p:custDataLst>
              <p:tags r:id="rId12"/>
            </p:custDataLst>
          </p:nvPr>
        </p:nvSpPr>
        <p:spPr>
          <a:xfrm>
            <a:off x="11713845" y="5336222"/>
            <a:ext cx="266700" cy="266700"/>
          </a:xfrm>
          <a:prstGeom prst="flowChartOr">
            <a:avLst/>
          </a:prstGeom>
          <a:noFill/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ags" Target="../tags/tag57.xml" /><Relationship Id="rId13" Type="http://schemas.openxmlformats.org/officeDocument/2006/relationships/tags" Target="../tags/tag58.xml" /><Relationship Id="rId14" Type="http://schemas.openxmlformats.org/officeDocument/2006/relationships/tags" Target="../tags/tag59.xml" /><Relationship Id="rId15" Type="http://schemas.openxmlformats.org/officeDocument/2006/relationships/tags" Target="../tags/tag60.xml" /><Relationship Id="rId16" Type="http://schemas.openxmlformats.org/officeDocument/2006/relationships/tags" Target="../tags/tag61.xml" /><Relationship Id="rId17" Type="http://schemas.openxmlformats.org/officeDocument/2006/relationships/tags" Target="../tags/tag62.xml" /><Relationship Id="rId18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slideLayout" Target="../slideLayouts/slideLayout23.xml" /><Relationship Id="rId13" Type="http://schemas.openxmlformats.org/officeDocument/2006/relationships/slideLayout" Target="../slideLayouts/slideLayout24.xml" /><Relationship Id="rId14" Type="http://schemas.openxmlformats.org/officeDocument/2006/relationships/slideLayout" Target="../slideLayouts/slideLayout25.xml" /><Relationship Id="rId15" Type="http://schemas.openxmlformats.org/officeDocument/2006/relationships/slideLayout" Target="../slideLayouts/slideLayout26.xml" /><Relationship Id="rId16" Type="http://schemas.openxmlformats.org/officeDocument/2006/relationships/slideLayout" Target="../slideLayouts/slideLayout27.xml" /><Relationship Id="rId17" Type="http://schemas.openxmlformats.org/officeDocument/2006/relationships/slideLayout" Target="../slideLayouts/slideLayout28.xml" /><Relationship Id="rId18" Type="http://schemas.openxmlformats.org/officeDocument/2006/relationships/slideLayout" Target="../slideLayouts/slideLayout29.xml" /><Relationship Id="rId19" Type="http://schemas.openxmlformats.org/officeDocument/2006/relationships/tags" Target="../tags/tag215.xml" /><Relationship Id="rId2" Type="http://schemas.openxmlformats.org/officeDocument/2006/relationships/slideLayout" Target="../slideLayouts/slideLayout13.xml" /><Relationship Id="rId20" Type="http://schemas.openxmlformats.org/officeDocument/2006/relationships/tags" Target="../tags/tag216.xml" /><Relationship Id="rId21" Type="http://schemas.openxmlformats.org/officeDocument/2006/relationships/tags" Target="../tags/tag217.xml" /><Relationship Id="rId22" Type="http://schemas.openxmlformats.org/officeDocument/2006/relationships/tags" Target="../tags/tag218.xml" /><Relationship Id="rId23" Type="http://schemas.openxmlformats.org/officeDocument/2006/relationships/tags" Target="../tags/tag219.xml" /><Relationship Id="rId24" Type="http://schemas.openxmlformats.org/officeDocument/2006/relationships/tags" Target="../tags/tag220.xml" /><Relationship Id="rId25" Type="http://schemas.openxmlformats.org/officeDocument/2006/relationships/theme" Target="../theme/theme2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12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3"/>
            </p:custDataLst>
          </p:nvPr>
        </p:nvSpPr>
        <p:spPr>
          <a:xfrm>
            <a:off x="608400" y="1490400"/>
            <a:ext cx="10969200" cy="4759200"/>
          </a:xfrm>
          <a:prstGeom prst="rect">
            <a:avLst/>
          </a:prstGeo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14"/>
            </p:custDataLst>
          </p:nvPr>
        </p:nvSpPr>
        <p:spPr>
          <a:xfrm>
            <a:off x="6120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15"/>
            </p:custDataLst>
          </p:nvPr>
        </p:nvSpPr>
        <p:spPr>
          <a:xfrm>
            <a:off x="4116000" y="6314400"/>
            <a:ext cx="396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16"/>
            </p:custDataLst>
          </p:nvPr>
        </p:nvSpPr>
        <p:spPr>
          <a:xfrm>
            <a:off x="88776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AE70B2-8BF9-45C0-BB95-33D1B9D3A854}" type="slidenum">
              <a:rPr lang="zh-CN" altLang="en-US" smtClean="0"/>
              <a:t>0</a:t>
            </a:fld>
            <a:endParaRPr lang="zh-CN" altLang="en-US"/>
          </a:p>
        </p:txBody>
      </p:sp>
    </p:spTree>
    <p:custDataLst>
      <p:tags r:id="rId17"/>
    </p:custData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3600" b="1" u="none" strike="noStrike" kern="1200" cap="none" spc="300" normalizeH="0" baseline="0">
          <a:solidFill>
            <a:schemeClr val="tx1">
              <a:lumMod val="85000"/>
              <a:lumOff val="15000"/>
            </a:schemeClr>
          </a:solidFill>
          <a:uFillTx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ct val="0"/>
        </a:spcBef>
        <a:spcAft>
          <a:spcPts val="1000"/>
        </a:spcAft>
        <a:buFont typeface="Arial" panose="020b0604020202020204" pitchFamily="34" charset="0"/>
        <a:buChar char="●"/>
        <a:defRPr sz="18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600"/>
        </a:spcAft>
        <a:buFont typeface="Arial" panose="020b0604020202020204" pitchFamily="34" charset="0"/>
        <a:buChar char="●"/>
        <a:tabLst>
          <a:tab pos="1609725"/>
        </a:tabLst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600"/>
        </a:spcAft>
        <a:buFont typeface="Arial" panose="020b0604020202020204" pitchFamily="34" charset="0"/>
        <a:buChar char="●"/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300"/>
        </a:spcAft>
        <a:buFont typeface="Wingdings" panose="05000000000000000000" charset="0"/>
        <a:buChar char="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300"/>
        </a:spcAft>
        <a:buFont typeface="Arial" panose="020b0604020202020204" pitchFamily="34" charset="0"/>
        <a:buChar char="•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19"/>
            </p:custDataLst>
          </p:nvPr>
        </p:nvSpPr>
        <p:spPr>
          <a:xfrm>
            <a:off x="669882" y="443230"/>
            <a:ext cx="10852237" cy="441964"/>
          </a:xfrm>
          <a:prstGeom prst="rect">
            <a:avLst/>
          </a:prstGeom>
        </p:spPr>
        <p:txBody>
          <a:bodyPr vert="horz" lIns="101600" tIns="38100" rIns="76200" bIns="38100" rtlCol="0" anchor="t" anchorCtr="0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20"/>
            </p:custDataLst>
          </p:nvPr>
        </p:nvSpPr>
        <p:spPr>
          <a:xfrm>
            <a:off x="669882" y="952508"/>
            <a:ext cx="10852237" cy="5388907"/>
          </a:xfrm>
          <a:prstGeom prst="rect">
            <a:avLst/>
          </a:prstGeo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21"/>
            </p:custDataLst>
          </p:nvPr>
        </p:nvSpPr>
        <p:spPr>
          <a:xfrm>
            <a:off x="879742" y="6349833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22"/>
            </p:custDataLst>
          </p:nvPr>
        </p:nvSpPr>
        <p:spPr>
          <a:xfrm>
            <a:off x="4116000" y="6349833"/>
            <a:ext cx="396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23"/>
            </p:custDataLst>
          </p:nvPr>
        </p:nvSpPr>
        <p:spPr>
          <a:xfrm>
            <a:off x="8610600" y="6349833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fld id="{49AE70B2-8BF9-45C0-BB95-33D1B9D3A854}" type="slidenum">
              <a:rPr lang="zh-CN" altLang="en-US" smtClean="0"/>
              <a:t>0</a:t>
            </a:fld>
            <a:endParaRPr lang="zh-CN" altLang="en-US"/>
          </a:p>
        </p:txBody>
      </p:sp>
      <p:sp>
        <p:nvSpPr>
          <p:cNvPr id="7" name="KSO_TEMPLATE" hidden="1"/>
          <p:cNvSpPr/>
          <p:nvPr userDrawn="1">
            <p:custDataLst>
              <p:tags r:id="rId24"/>
            </p:custDataLst>
          </p:nvPr>
        </p:nvSpPr>
        <p:spPr>
          <a:xfrm flipH="1"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</p:sldLayoutIdLst>
  <p:transition/>
  <p:timing/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2400" b="1" u="none" strike="noStrike" kern="1200" cap="none" spc="200" normalizeH="0" baseline="0">
          <a:solidFill>
            <a:schemeClr val="tx1"/>
          </a:solidFill>
          <a:uFillTx/>
          <a:latin typeface="Arial" panose="020b0604020202020204" pitchFamily="34" charset="0"/>
          <a:ea typeface="微软雅黑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ct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/>
          </a:solidFill>
          <a:uFillTx/>
          <a:latin typeface="Arial" panose="020b0604020202020204" pitchFamily="34" charset="0"/>
          <a:ea typeface="微软雅黑"/>
          <a:cs typeface="+mn-cs"/>
        </a:defRPr>
      </a:lvl1pPr>
      <a:lvl2pPr marL="685800" indent="-228600" algn="l" defTabSz="914400" rtl="0" eaLnBrk="1" fontAlgn="auto" latinLnBrk="0" hangingPunct="1">
        <a:lnSpc>
          <a:spcPct val="130000"/>
        </a:lnSpc>
        <a:spcBef>
          <a:spcPct val="0"/>
        </a:spcBef>
        <a:spcAft>
          <a:spcPts val="1000"/>
        </a:spcAft>
        <a:buFont typeface="Arial" panose="020b0604020202020204" pitchFamily="34" charset="0"/>
        <a:buChar char="•"/>
        <a:tabLst>
          <a:tab pos="1609725"/>
        </a:tabLst>
        <a:defRPr sz="1600" u="none" strike="noStrike" kern="1200" cap="none" spc="150" normalizeH="0" baseline="0">
          <a:solidFill>
            <a:schemeClr val="tx1"/>
          </a:solidFill>
          <a:uFillTx/>
          <a:latin typeface="Arial" panose="020b0604020202020204" pitchFamily="34" charset="0"/>
          <a:ea typeface="微软雅黑"/>
          <a:cs typeface="+mn-cs"/>
        </a:defRPr>
      </a:lvl2pPr>
      <a:lvl3pPr marL="1143000" indent="-228600" algn="l" defTabSz="914400" rtl="0" eaLnBrk="1" fontAlgn="auto" latinLnBrk="0" hangingPunct="1">
        <a:lnSpc>
          <a:spcPct val="130000"/>
        </a:lnSpc>
        <a:spcBef>
          <a:spcPct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/>
          </a:solidFill>
          <a:uFillTx/>
          <a:latin typeface="Arial" panose="020b0604020202020204" pitchFamily="34" charset="0"/>
          <a:ea typeface="微软雅黑"/>
          <a:cs typeface="+mn-cs"/>
        </a:defRPr>
      </a:lvl3pPr>
      <a:lvl4pPr marL="1600200" indent="-228600" algn="l" defTabSz="914400" rtl="0" eaLnBrk="1" fontAlgn="auto" latinLnBrk="0" hangingPunct="1">
        <a:lnSpc>
          <a:spcPct val="130000"/>
        </a:lnSpc>
        <a:spcBef>
          <a:spcPct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/>
          </a:solidFill>
          <a:uFillTx/>
          <a:latin typeface="Arial" panose="020b0604020202020204" pitchFamily="34" charset="0"/>
          <a:ea typeface="微软雅黑"/>
          <a:cs typeface="+mn-cs"/>
        </a:defRPr>
      </a:lvl4pPr>
      <a:lvl5pPr marL="2057400" indent="-228600" algn="l" defTabSz="914400" rtl="0" eaLnBrk="1" fontAlgn="auto" latinLnBrk="0" hangingPunct="1">
        <a:lnSpc>
          <a:spcPct val="130000"/>
        </a:lnSpc>
        <a:spcBef>
          <a:spcPct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/>
          </a:solidFill>
          <a:uFillTx/>
          <a:latin typeface="Arial" panose="020b0604020202020204" pitchFamily="34" charset="0"/>
          <a:ea typeface="微软雅黑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notesSlide" Target="../notesSlides/notesSlide1.xml" /><Relationship Id="rId3" Type="http://schemas.openxmlformats.org/officeDocument/2006/relationships/tags" Target="../tags/tag221.xml" /><Relationship Id="rId4" Type="http://schemas.openxmlformats.org/officeDocument/2006/relationships/tags" Target="../tags/tag222.xml" /><Relationship Id="rId5" Type="http://schemas.openxmlformats.org/officeDocument/2006/relationships/tags" Target="../tags/tag223.xml" /><Relationship Id="rId6" Type="http://schemas.openxmlformats.org/officeDocument/2006/relationships/tags" Target="../tags/tag224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232.xml" /><Relationship Id="rId11" Type="http://schemas.openxmlformats.org/officeDocument/2006/relationships/tags" Target="../tags/tag233.xml" /><Relationship Id="rId12" Type="http://schemas.openxmlformats.org/officeDocument/2006/relationships/tags" Target="../tags/tag234.xml" /><Relationship Id="rId13" Type="http://schemas.openxmlformats.org/officeDocument/2006/relationships/tags" Target="../tags/tag235.xml" /><Relationship Id="rId14" Type="http://schemas.openxmlformats.org/officeDocument/2006/relationships/tags" Target="../tags/tag236.xml" /><Relationship Id="rId15" Type="http://schemas.openxmlformats.org/officeDocument/2006/relationships/tags" Target="../tags/tag237.xml" /><Relationship Id="rId16" Type="http://schemas.openxmlformats.org/officeDocument/2006/relationships/tags" Target="../tags/tag238.xml" /><Relationship Id="rId17" Type="http://schemas.openxmlformats.org/officeDocument/2006/relationships/tags" Target="../tags/tag239.xml" /><Relationship Id="rId2" Type="http://schemas.openxmlformats.org/officeDocument/2006/relationships/notesSlide" Target="../notesSlides/notesSlide2.xml" /><Relationship Id="rId3" Type="http://schemas.openxmlformats.org/officeDocument/2006/relationships/tags" Target="../tags/tag225.xml" /><Relationship Id="rId4" Type="http://schemas.openxmlformats.org/officeDocument/2006/relationships/tags" Target="../tags/tag226.xml" /><Relationship Id="rId5" Type="http://schemas.openxmlformats.org/officeDocument/2006/relationships/tags" Target="../tags/tag227.xml" /><Relationship Id="rId6" Type="http://schemas.openxmlformats.org/officeDocument/2006/relationships/tags" Target="../tags/tag228.xml" /><Relationship Id="rId7" Type="http://schemas.openxmlformats.org/officeDocument/2006/relationships/tags" Target="../tags/tag229.xml" /><Relationship Id="rId8" Type="http://schemas.openxmlformats.org/officeDocument/2006/relationships/tags" Target="../tags/tag230.xml" /><Relationship Id="rId9" Type="http://schemas.openxmlformats.org/officeDocument/2006/relationships/tags" Target="../tags/tag231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notesSlide" Target="../notesSlides/notesSlide3.xml" /><Relationship Id="rId3" Type="http://schemas.openxmlformats.org/officeDocument/2006/relationships/tags" Target="../tags/tag240.xml" /><Relationship Id="rId4" Type="http://schemas.openxmlformats.org/officeDocument/2006/relationships/tags" Target="../tags/tag241.xml" /><Relationship Id="rId5" Type="http://schemas.openxmlformats.org/officeDocument/2006/relationships/tags" Target="../tags/tag242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251.xml" /><Relationship Id="rId11" Type="http://schemas.openxmlformats.org/officeDocument/2006/relationships/tags" Target="../tags/tag252.xml" /><Relationship Id="rId12" Type="http://schemas.openxmlformats.org/officeDocument/2006/relationships/tags" Target="../tags/tag253.xml" /><Relationship Id="rId13" Type="http://schemas.openxmlformats.org/officeDocument/2006/relationships/tags" Target="../tags/tag254.xml" /><Relationship Id="rId14" Type="http://schemas.openxmlformats.org/officeDocument/2006/relationships/tags" Target="../tags/tag255.xml" /><Relationship Id="rId15" Type="http://schemas.openxmlformats.org/officeDocument/2006/relationships/tags" Target="../tags/tag256.xml" /><Relationship Id="rId16" Type="http://schemas.openxmlformats.org/officeDocument/2006/relationships/tags" Target="../tags/tag257.xml" /><Relationship Id="rId17" Type="http://schemas.openxmlformats.org/officeDocument/2006/relationships/tags" Target="../tags/tag258.xml" /><Relationship Id="rId18" Type="http://schemas.openxmlformats.org/officeDocument/2006/relationships/tags" Target="../tags/tag259.xml" /><Relationship Id="rId19" Type="http://schemas.openxmlformats.org/officeDocument/2006/relationships/tags" Target="../tags/tag260.xml" /><Relationship Id="rId2" Type="http://schemas.openxmlformats.org/officeDocument/2006/relationships/tags" Target="../tags/tag243.xml" /><Relationship Id="rId20" Type="http://schemas.openxmlformats.org/officeDocument/2006/relationships/tags" Target="../tags/tag261.xml" /><Relationship Id="rId21" Type="http://schemas.openxmlformats.org/officeDocument/2006/relationships/tags" Target="../tags/tag262.xml" /><Relationship Id="rId22" Type="http://schemas.openxmlformats.org/officeDocument/2006/relationships/tags" Target="../tags/tag263.xml" /><Relationship Id="rId23" Type="http://schemas.openxmlformats.org/officeDocument/2006/relationships/tags" Target="../tags/tag264.xml" /><Relationship Id="rId24" Type="http://schemas.openxmlformats.org/officeDocument/2006/relationships/tags" Target="../tags/tag265.xml" /><Relationship Id="rId25" Type="http://schemas.openxmlformats.org/officeDocument/2006/relationships/tags" Target="../tags/tag266.xml" /><Relationship Id="rId26" Type="http://schemas.openxmlformats.org/officeDocument/2006/relationships/tags" Target="../tags/tag267.xml" /><Relationship Id="rId27" Type="http://schemas.openxmlformats.org/officeDocument/2006/relationships/tags" Target="../tags/tag268.xml" /><Relationship Id="rId28" Type="http://schemas.openxmlformats.org/officeDocument/2006/relationships/tags" Target="../tags/tag269.xml" /><Relationship Id="rId29" Type="http://schemas.openxmlformats.org/officeDocument/2006/relationships/tags" Target="../tags/tag270.xml" /><Relationship Id="rId3" Type="http://schemas.openxmlformats.org/officeDocument/2006/relationships/tags" Target="../tags/tag244.xml" /><Relationship Id="rId30" Type="http://schemas.openxmlformats.org/officeDocument/2006/relationships/tags" Target="../tags/tag271.xml" /><Relationship Id="rId31" Type="http://schemas.openxmlformats.org/officeDocument/2006/relationships/tags" Target="../tags/tag272.xml" /><Relationship Id="rId4" Type="http://schemas.openxmlformats.org/officeDocument/2006/relationships/tags" Target="../tags/tag245.xml" /><Relationship Id="rId5" Type="http://schemas.openxmlformats.org/officeDocument/2006/relationships/tags" Target="../tags/tag246.xml" /><Relationship Id="rId6" Type="http://schemas.openxmlformats.org/officeDocument/2006/relationships/tags" Target="../tags/tag247.xml" /><Relationship Id="rId7" Type="http://schemas.openxmlformats.org/officeDocument/2006/relationships/tags" Target="../tags/tag248.xml" /><Relationship Id="rId8" Type="http://schemas.openxmlformats.org/officeDocument/2006/relationships/tags" Target="../tags/tag249.xml" /><Relationship Id="rId9" Type="http://schemas.openxmlformats.org/officeDocument/2006/relationships/tags" Target="../tags/tag250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281.xml" /><Relationship Id="rId11" Type="http://schemas.openxmlformats.org/officeDocument/2006/relationships/tags" Target="../tags/tag282.xml" /><Relationship Id="rId12" Type="http://schemas.openxmlformats.org/officeDocument/2006/relationships/tags" Target="../tags/tag283.xml" /><Relationship Id="rId13" Type="http://schemas.openxmlformats.org/officeDocument/2006/relationships/tags" Target="../tags/tag284.xml" /><Relationship Id="rId14" Type="http://schemas.openxmlformats.org/officeDocument/2006/relationships/tags" Target="../tags/tag285.xml" /><Relationship Id="rId15" Type="http://schemas.openxmlformats.org/officeDocument/2006/relationships/tags" Target="../tags/tag286.xml" /><Relationship Id="rId16" Type="http://schemas.openxmlformats.org/officeDocument/2006/relationships/tags" Target="../tags/tag287.xml" /><Relationship Id="rId17" Type="http://schemas.openxmlformats.org/officeDocument/2006/relationships/tags" Target="../tags/tag288.xml" /><Relationship Id="rId18" Type="http://schemas.openxmlformats.org/officeDocument/2006/relationships/tags" Target="../tags/tag289.xml" /><Relationship Id="rId19" Type="http://schemas.openxmlformats.org/officeDocument/2006/relationships/tags" Target="../tags/tag290.xml" /><Relationship Id="rId2" Type="http://schemas.openxmlformats.org/officeDocument/2006/relationships/tags" Target="../tags/tag273.xml" /><Relationship Id="rId3" Type="http://schemas.openxmlformats.org/officeDocument/2006/relationships/tags" Target="../tags/tag274.xml" /><Relationship Id="rId4" Type="http://schemas.openxmlformats.org/officeDocument/2006/relationships/tags" Target="../tags/tag275.xml" /><Relationship Id="rId5" Type="http://schemas.openxmlformats.org/officeDocument/2006/relationships/tags" Target="../tags/tag276.xml" /><Relationship Id="rId6" Type="http://schemas.openxmlformats.org/officeDocument/2006/relationships/tags" Target="../tags/tag277.xml" /><Relationship Id="rId7" Type="http://schemas.openxmlformats.org/officeDocument/2006/relationships/tags" Target="../tags/tag278.xml" /><Relationship Id="rId8" Type="http://schemas.openxmlformats.org/officeDocument/2006/relationships/tags" Target="../tags/tag279.xml" /><Relationship Id="rId9" Type="http://schemas.openxmlformats.org/officeDocument/2006/relationships/tags" Target="../tags/tag280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299.xml" /><Relationship Id="rId11" Type="http://schemas.openxmlformats.org/officeDocument/2006/relationships/tags" Target="../tags/tag300.xml" /><Relationship Id="rId12" Type="http://schemas.openxmlformats.org/officeDocument/2006/relationships/tags" Target="../tags/tag301.xml" /><Relationship Id="rId13" Type="http://schemas.openxmlformats.org/officeDocument/2006/relationships/tags" Target="../tags/tag302.xml" /><Relationship Id="rId14" Type="http://schemas.openxmlformats.org/officeDocument/2006/relationships/tags" Target="../tags/tag303.xml" /><Relationship Id="rId15" Type="http://schemas.openxmlformats.org/officeDocument/2006/relationships/tags" Target="../tags/tag304.xml" /><Relationship Id="rId16" Type="http://schemas.openxmlformats.org/officeDocument/2006/relationships/tags" Target="../tags/tag305.xml" /><Relationship Id="rId17" Type="http://schemas.openxmlformats.org/officeDocument/2006/relationships/tags" Target="../tags/tag306.xml" /><Relationship Id="rId18" Type="http://schemas.openxmlformats.org/officeDocument/2006/relationships/tags" Target="../tags/tag307.xml" /><Relationship Id="rId19" Type="http://schemas.openxmlformats.org/officeDocument/2006/relationships/tags" Target="../tags/tag308.xml" /><Relationship Id="rId2" Type="http://schemas.openxmlformats.org/officeDocument/2006/relationships/tags" Target="../tags/tag291.xml" /><Relationship Id="rId20" Type="http://schemas.openxmlformats.org/officeDocument/2006/relationships/tags" Target="../tags/tag309.xml" /><Relationship Id="rId21" Type="http://schemas.openxmlformats.org/officeDocument/2006/relationships/tags" Target="../tags/tag310.xml" /><Relationship Id="rId22" Type="http://schemas.openxmlformats.org/officeDocument/2006/relationships/tags" Target="../tags/tag311.xml" /><Relationship Id="rId23" Type="http://schemas.openxmlformats.org/officeDocument/2006/relationships/tags" Target="../tags/tag312.xml" /><Relationship Id="rId24" Type="http://schemas.openxmlformats.org/officeDocument/2006/relationships/tags" Target="../tags/tag313.xml" /><Relationship Id="rId25" Type="http://schemas.openxmlformats.org/officeDocument/2006/relationships/tags" Target="../tags/tag314.xml" /><Relationship Id="rId26" Type="http://schemas.openxmlformats.org/officeDocument/2006/relationships/tags" Target="../tags/tag315.xml" /><Relationship Id="rId27" Type="http://schemas.openxmlformats.org/officeDocument/2006/relationships/tags" Target="../tags/tag316.xml" /><Relationship Id="rId28" Type="http://schemas.openxmlformats.org/officeDocument/2006/relationships/tags" Target="../tags/tag317.xml" /><Relationship Id="rId29" Type="http://schemas.openxmlformats.org/officeDocument/2006/relationships/tags" Target="../tags/tag318.xml" /><Relationship Id="rId3" Type="http://schemas.openxmlformats.org/officeDocument/2006/relationships/tags" Target="../tags/tag292.xml" /><Relationship Id="rId30" Type="http://schemas.openxmlformats.org/officeDocument/2006/relationships/tags" Target="../tags/tag319.xml" /><Relationship Id="rId31" Type="http://schemas.openxmlformats.org/officeDocument/2006/relationships/tags" Target="../tags/tag320.xml" /><Relationship Id="rId4" Type="http://schemas.openxmlformats.org/officeDocument/2006/relationships/tags" Target="../tags/tag293.xml" /><Relationship Id="rId5" Type="http://schemas.openxmlformats.org/officeDocument/2006/relationships/tags" Target="../tags/tag294.xml" /><Relationship Id="rId6" Type="http://schemas.openxmlformats.org/officeDocument/2006/relationships/tags" Target="../tags/tag295.xml" /><Relationship Id="rId7" Type="http://schemas.openxmlformats.org/officeDocument/2006/relationships/tags" Target="../tags/tag296.xml" /><Relationship Id="rId8" Type="http://schemas.openxmlformats.org/officeDocument/2006/relationships/tags" Target="../tags/tag297.xml" /><Relationship Id="rId9" Type="http://schemas.openxmlformats.org/officeDocument/2006/relationships/tags" Target="../tags/tag298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notesSlide" Target="../notesSlides/notesSlide4.xml" /><Relationship Id="rId3" Type="http://schemas.openxmlformats.org/officeDocument/2006/relationships/tags" Target="../tags/tag321.xml" /><Relationship Id="rId4" Type="http://schemas.openxmlformats.org/officeDocument/2006/relationships/tags" Target="../tags/tag322.xml" /><Relationship Id="rId5" Type="http://schemas.openxmlformats.org/officeDocument/2006/relationships/tags" Target="../tags/tag323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332.xml" /><Relationship Id="rId11" Type="http://schemas.openxmlformats.org/officeDocument/2006/relationships/tags" Target="../tags/tag333.xml" /><Relationship Id="rId12" Type="http://schemas.openxmlformats.org/officeDocument/2006/relationships/tags" Target="../tags/tag334.xml" /><Relationship Id="rId13" Type="http://schemas.openxmlformats.org/officeDocument/2006/relationships/tags" Target="../tags/tag335.xml" /><Relationship Id="rId14" Type="http://schemas.openxmlformats.org/officeDocument/2006/relationships/tags" Target="../tags/tag336.xml" /><Relationship Id="rId15" Type="http://schemas.openxmlformats.org/officeDocument/2006/relationships/tags" Target="../tags/tag337.xml" /><Relationship Id="rId16" Type="http://schemas.openxmlformats.org/officeDocument/2006/relationships/tags" Target="../tags/tag338.xml" /><Relationship Id="rId17" Type="http://schemas.openxmlformats.org/officeDocument/2006/relationships/tags" Target="../tags/tag339.xml" /><Relationship Id="rId18" Type="http://schemas.openxmlformats.org/officeDocument/2006/relationships/tags" Target="../tags/tag340.xml" /><Relationship Id="rId19" Type="http://schemas.openxmlformats.org/officeDocument/2006/relationships/tags" Target="../tags/tag341.xml" /><Relationship Id="rId2" Type="http://schemas.openxmlformats.org/officeDocument/2006/relationships/tags" Target="../tags/tag324.xml" /><Relationship Id="rId20" Type="http://schemas.openxmlformats.org/officeDocument/2006/relationships/tags" Target="../tags/tag342.xml" /><Relationship Id="rId21" Type="http://schemas.openxmlformats.org/officeDocument/2006/relationships/tags" Target="../tags/tag343.xml" /><Relationship Id="rId22" Type="http://schemas.openxmlformats.org/officeDocument/2006/relationships/tags" Target="../tags/tag344.xml" /><Relationship Id="rId23" Type="http://schemas.openxmlformats.org/officeDocument/2006/relationships/tags" Target="../tags/tag345.xml" /><Relationship Id="rId24" Type="http://schemas.openxmlformats.org/officeDocument/2006/relationships/tags" Target="../tags/tag346.xml" /><Relationship Id="rId25" Type="http://schemas.openxmlformats.org/officeDocument/2006/relationships/tags" Target="../tags/tag347.xml" /><Relationship Id="rId26" Type="http://schemas.openxmlformats.org/officeDocument/2006/relationships/tags" Target="../tags/tag348.xml" /><Relationship Id="rId27" Type="http://schemas.openxmlformats.org/officeDocument/2006/relationships/tags" Target="../tags/tag349.xml" /><Relationship Id="rId28" Type="http://schemas.openxmlformats.org/officeDocument/2006/relationships/tags" Target="../tags/tag350.xml" /><Relationship Id="rId29" Type="http://schemas.openxmlformats.org/officeDocument/2006/relationships/tags" Target="../tags/tag351.xml" /><Relationship Id="rId3" Type="http://schemas.openxmlformats.org/officeDocument/2006/relationships/tags" Target="../tags/tag325.xml" /><Relationship Id="rId30" Type="http://schemas.openxmlformats.org/officeDocument/2006/relationships/tags" Target="../tags/tag352.xml" /><Relationship Id="rId31" Type="http://schemas.openxmlformats.org/officeDocument/2006/relationships/tags" Target="../tags/tag353.xml" /><Relationship Id="rId32" Type="http://schemas.openxmlformats.org/officeDocument/2006/relationships/tags" Target="../tags/tag354.xml" /><Relationship Id="rId33" Type="http://schemas.openxmlformats.org/officeDocument/2006/relationships/tags" Target="../tags/tag355.xml" /><Relationship Id="rId34" Type="http://schemas.openxmlformats.org/officeDocument/2006/relationships/tags" Target="../tags/tag356.xml" /><Relationship Id="rId35" Type="http://schemas.openxmlformats.org/officeDocument/2006/relationships/tags" Target="../tags/tag357.xml" /><Relationship Id="rId36" Type="http://schemas.openxmlformats.org/officeDocument/2006/relationships/tags" Target="../tags/tag358.xml" /><Relationship Id="rId37" Type="http://schemas.openxmlformats.org/officeDocument/2006/relationships/tags" Target="../tags/tag359.xml" /><Relationship Id="rId38" Type="http://schemas.openxmlformats.org/officeDocument/2006/relationships/tags" Target="../tags/tag360.xml" /><Relationship Id="rId39" Type="http://schemas.openxmlformats.org/officeDocument/2006/relationships/tags" Target="../tags/tag361.xml" /><Relationship Id="rId4" Type="http://schemas.openxmlformats.org/officeDocument/2006/relationships/tags" Target="../tags/tag326.xml" /><Relationship Id="rId40" Type="http://schemas.openxmlformats.org/officeDocument/2006/relationships/tags" Target="../tags/tag362.xml" /><Relationship Id="rId41" Type="http://schemas.openxmlformats.org/officeDocument/2006/relationships/tags" Target="../tags/tag363.xml" /><Relationship Id="rId42" Type="http://schemas.openxmlformats.org/officeDocument/2006/relationships/tags" Target="../tags/tag364.xml" /><Relationship Id="rId43" Type="http://schemas.openxmlformats.org/officeDocument/2006/relationships/tags" Target="../tags/tag365.xml" /><Relationship Id="rId44" Type="http://schemas.openxmlformats.org/officeDocument/2006/relationships/tags" Target="../tags/tag366.xml" /><Relationship Id="rId45" Type="http://schemas.openxmlformats.org/officeDocument/2006/relationships/tags" Target="../tags/tag367.xml" /><Relationship Id="rId46" Type="http://schemas.openxmlformats.org/officeDocument/2006/relationships/tags" Target="../tags/tag368.xml" /><Relationship Id="rId47" Type="http://schemas.openxmlformats.org/officeDocument/2006/relationships/tags" Target="../tags/tag369.xml" /><Relationship Id="rId48" Type="http://schemas.openxmlformats.org/officeDocument/2006/relationships/tags" Target="../tags/tag370.xml" /><Relationship Id="rId49" Type="http://schemas.openxmlformats.org/officeDocument/2006/relationships/tags" Target="../tags/tag371.xml" /><Relationship Id="rId5" Type="http://schemas.openxmlformats.org/officeDocument/2006/relationships/tags" Target="../tags/tag327.xml" /><Relationship Id="rId50" Type="http://schemas.openxmlformats.org/officeDocument/2006/relationships/tags" Target="../tags/tag372.xml" /><Relationship Id="rId51" Type="http://schemas.openxmlformats.org/officeDocument/2006/relationships/tags" Target="../tags/tag373.xml" /><Relationship Id="rId52" Type="http://schemas.openxmlformats.org/officeDocument/2006/relationships/tags" Target="../tags/tag374.xml" /><Relationship Id="rId53" Type="http://schemas.openxmlformats.org/officeDocument/2006/relationships/tags" Target="../tags/tag375.xml" /><Relationship Id="rId54" Type="http://schemas.openxmlformats.org/officeDocument/2006/relationships/tags" Target="../tags/tag376.xml" /><Relationship Id="rId55" Type="http://schemas.openxmlformats.org/officeDocument/2006/relationships/tags" Target="../tags/tag377.xml" /><Relationship Id="rId6" Type="http://schemas.openxmlformats.org/officeDocument/2006/relationships/tags" Target="../tags/tag328.xml" /><Relationship Id="rId7" Type="http://schemas.openxmlformats.org/officeDocument/2006/relationships/tags" Target="../tags/tag329.xml" /><Relationship Id="rId8" Type="http://schemas.openxmlformats.org/officeDocument/2006/relationships/tags" Target="../tags/tag330.xml" /><Relationship Id="rId9" Type="http://schemas.openxmlformats.org/officeDocument/2006/relationships/tags" Target="../tags/tag331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386.xml" /><Relationship Id="rId11" Type="http://schemas.openxmlformats.org/officeDocument/2006/relationships/tags" Target="../tags/tag387.xml" /><Relationship Id="rId12" Type="http://schemas.openxmlformats.org/officeDocument/2006/relationships/tags" Target="../tags/tag388.xml" /><Relationship Id="rId13" Type="http://schemas.openxmlformats.org/officeDocument/2006/relationships/tags" Target="../tags/tag389.xml" /><Relationship Id="rId14" Type="http://schemas.openxmlformats.org/officeDocument/2006/relationships/tags" Target="../tags/tag390.xml" /><Relationship Id="rId15" Type="http://schemas.openxmlformats.org/officeDocument/2006/relationships/tags" Target="../tags/tag391.xml" /><Relationship Id="rId16" Type="http://schemas.openxmlformats.org/officeDocument/2006/relationships/tags" Target="../tags/tag392.xml" /><Relationship Id="rId17" Type="http://schemas.openxmlformats.org/officeDocument/2006/relationships/tags" Target="../tags/tag393.xml" /><Relationship Id="rId18" Type="http://schemas.openxmlformats.org/officeDocument/2006/relationships/tags" Target="../tags/tag394.xml" /><Relationship Id="rId19" Type="http://schemas.openxmlformats.org/officeDocument/2006/relationships/tags" Target="../tags/tag395.xml" /><Relationship Id="rId2" Type="http://schemas.openxmlformats.org/officeDocument/2006/relationships/tags" Target="../tags/tag378.xml" /><Relationship Id="rId20" Type="http://schemas.openxmlformats.org/officeDocument/2006/relationships/tags" Target="../tags/tag396.xml" /><Relationship Id="rId21" Type="http://schemas.openxmlformats.org/officeDocument/2006/relationships/tags" Target="../tags/tag397.xml" /><Relationship Id="rId22" Type="http://schemas.openxmlformats.org/officeDocument/2006/relationships/tags" Target="../tags/tag398.xml" /><Relationship Id="rId3" Type="http://schemas.openxmlformats.org/officeDocument/2006/relationships/tags" Target="../tags/tag379.xml" /><Relationship Id="rId4" Type="http://schemas.openxmlformats.org/officeDocument/2006/relationships/tags" Target="../tags/tag380.xml" /><Relationship Id="rId5" Type="http://schemas.openxmlformats.org/officeDocument/2006/relationships/tags" Target="../tags/tag381.xml" /><Relationship Id="rId6" Type="http://schemas.openxmlformats.org/officeDocument/2006/relationships/tags" Target="../tags/tag382.xml" /><Relationship Id="rId7" Type="http://schemas.openxmlformats.org/officeDocument/2006/relationships/tags" Target="../tags/tag383.xml" /><Relationship Id="rId8" Type="http://schemas.openxmlformats.org/officeDocument/2006/relationships/tags" Target="../tags/tag384.xml" /><Relationship Id="rId9" Type="http://schemas.openxmlformats.org/officeDocument/2006/relationships/tags" Target="../tags/tag385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407.xml" /><Relationship Id="rId11" Type="http://schemas.openxmlformats.org/officeDocument/2006/relationships/tags" Target="../tags/tag408.xml" /><Relationship Id="rId12" Type="http://schemas.openxmlformats.org/officeDocument/2006/relationships/tags" Target="../tags/tag409.xml" /><Relationship Id="rId13" Type="http://schemas.openxmlformats.org/officeDocument/2006/relationships/tags" Target="../tags/tag410.xml" /><Relationship Id="rId14" Type="http://schemas.openxmlformats.org/officeDocument/2006/relationships/tags" Target="../tags/tag411.xml" /><Relationship Id="rId15" Type="http://schemas.openxmlformats.org/officeDocument/2006/relationships/tags" Target="../tags/tag412.xml" /><Relationship Id="rId16" Type="http://schemas.openxmlformats.org/officeDocument/2006/relationships/tags" Target="../tags/tag413.xml" /><Relationship Id="rId17" Type="http://schemas.openxmlformats.org/officeDocument/2006/relationships/tags" Target="../tags/tag414.xml" /><Relationship Id="rId18" Type="http://schemas.openxmlformats.org/officeDocument/2006/relationships/tags" Target="../tags/tag415.xml" /><Relationship Id="rId19" Type="http://schemas.openxmlformats.org/officeDocument/2006/relationships/tags" Target="../tags/tag416.xml" /><Relationship Id="rId2" Type="http://schemas.openxmlformats.org/officeDocument/2006/relationships/tags" Target="../tags/tag399.xml" /><Relationship Id="rId20" Type="http://schemas.openxmlformats.org/officeDocument/2006/relationships/tags" Target="../tags/tag417.xml" /><Relationship Id="rId21" Type="http://schemas.openxmlformats.org/officeDocument/2006/relationships/tags" Target="../tags/tag418.xml" /><Relationship Id="rId22" Type="http://schemas.openxmlformats.org/officeDocument/2006/relationships/tags" Target="../tags/tag419.xml" /><Relationship Id="rId23" Type="http://schemas.openxmlformats.org/officeDocument/2006/relationships/tags" Target="../tags/tag420.xml" /><Relationship Id="rId24" Type="http://schemas.openxmlformats.org/officeDocument/2006/relationships/tags" Target="../tags/tag421.xml" /><Relationship Id="rId25" Type="http://schemas.openxmlformats.org/officeDocument/2006/relationships/tags" Target="../tags/tag422.xml" /><Relationship Id="rId3" Type="http://schemas.openxmlformats.org/officeDocument/2006/relationships/tags" Target="../tags/tag400.xml" /><Relationship Id="rId4" Type="http://schemas.openxmlformats.org/officeDocument/2006/relationships/tags" Target="../tags/tag401.xml" /><Relationship Id="rId5" Type="http://schemas.openxmlformats.org/officeDocument/2006/relationships/tags" Target="../tags/tag402.xml" /><Relationship Id="rId6" Type="http://schemas.openxmlformats.org/officeDocument/2006/relationships/tags" Target="../tags/tag403.xml" /><Relationship Id="rId7" Type="http://schemas.openxmlformats.org/officeDocument/2006/relationships/tags" Target="../tags/tag404.xml" /><Relationship Id="rId8" Type="http://schemas.openxmlformats.org/officeDocument/2006/relationships/tags" Target="../tags/tag405.xml" /><Relationship Id="rId9" Type="http://schemas.openxmlformats.org/officeDocument/2006/relationships/tags" Target="../tags/tag406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notesSlide" Target="../notesSlides/notesSlide5.xml" /><Relationship Id="rId3" Type="http://schemas.openxmlformats.org/officeDocument/2006/relationships/tags" Target="../tags/tag423.xml" /><Relationship Id="rId4" Type="http://schemas.openxmlformats.org/officeDocument/2006/relationships/tags" Target="../tags/tag424.xml" /><Relationship Id="rId5" Type="http://schemas.openxmlformats.org/officeDocument/2006/relationships/tags" Target="../tags/tag425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434.xml" /><Relationship Id="rId11" Type="http://schemas.openxmlformats.org/officeDocument/2006/relationships/tags" Target="../tags/tag435.xml" /><Relationship Id="rId12" Type="http://schemas.openxmlformats.org/officeDocument/2006/relationships/tags" Target="../tags/tag436.xml" /><Relationship Id="rId13" Type="http://schemas.openxmlformats.org/officeDocument/2006/relationships/tags" Target="../tags/tag437.xml" /><Relationship Id="rId14" Type="http://schemas.openxmlformats.org/officeDocument/2006/relationships/tags" Target="../tags/tag438.xml" /><Relationship Id="rId15" Type="http://schemas.openxmlformats.org/officeDocument/2006/relationships/tags" Target="../tags/tag439.xml" /><Relationship Id="rId16" Type="http://schemas.openxmlformats.org/officeDocument/2006/relationships/tags" Target="../tags/tag440.xml" /><Relationship Id="rId17" Type="http://schemas.openxmlformats.org/officeDocument/2006/relationships/tags" Target="../tags/tag441.xml" /><Relationship Id="rId2" Type="http://schemas.openxmlformats.org/officeDocument/2006/relationships/tags" Target="../tags/tag426.xml" /><Relationship Id="rId3" Type="http://schemas.openxmlformats.org/officeDocument/2006/relationships/tags" Target="../tags/tag427.xml" /><Relationship Id="rId4" Type="http://schemas.openxmlformats.org/officeDocument/2006/relationships/tags" Target="../tags/tag428.xml" /><Relationship Id="rId5" Type="http://schemas.openxmlformats.org/officeDocument/2006/relationships/tags" Target="../tags/tag429.xml" /><Relationship Id="rId6" Type="http://schemas.openxmlformats.org/officeDocument/2006/relationships/tags" Target="../tags/tag430.xml" /><Relationship Id="rId7" Type="http://schemas.openxmlformats.org/officeDocument/2006/relationships/tags" Target="../tags/tag431.xml" /><Relationship Id="rId8" Type="http://schemas.openxmlformats.org/officeDocument/2006/relationships/tags" Target="../tags/tag432.xml" /><Relationship Id="rId9" Type="http://schemas.openxmlformats.org/officeDocument/2006/relationships/tags" Target="../tags/tag433.xml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450.xml" /><Relationship Id="rId11" Type="http://schemas.openxmlformats.org/officeDocument/2006/relationships/tags" Target="../tags/tag451.xml" /><Relationship Id="rId12" Type="http://schemas.openxmlformats.org/officeDocument/2006/relationships/tags" Target="../tags/tag452.xml" /><Relationship Id="rId13" Type="http://schemas.openxmlformats.org/officeDocument/2006/relationships/tags" Target="../tags/tag453.xml" /><Relationship Id="rId14" Type="http://schemas.openxmlformats.org/officeDocument/2006/relationships/tags" Target="../tags/tag454.xml" /><Relationship Id="rId15" Type="http://schemas.openxmlformats.org/officeDocument/2006/relationships/tags" Target="../tags/tag455.xml" /><Relationship Id="rId16" Type="http://schemas.openxmlformats.org/officeDocument/2006/relationships/tags" Target="../tags/tag456.xml" /><Relationship Id="rId17" Type="http://schemas.openxmlformats.org/officeDocument/2006/relationships/tags" Target="../tags/tag457.xml" /><Relationship Id="rId18" Type="http://schemas.openxmlformats.org/officeDocument/2006/relationships/tags" Target="../tags/tag458.xml" /><Relationship Id="rId2" Type="http://schemas.openxmlformats.org/officeDocument/2006/relationships/tags" Target="../tags/tag442.xml" /><Relationship Id="rId3" Type="http://schemas.openxmlformats.org/officeDocument/2006/relationships/tags" Target="../tags/tag443.xml" /><Relationship Id="rId4" Type="http://schemas.openxmlformats.org/officeDocument/2006/relationships/tags" Target="../tags/tag444.xml" /><Relationship Id="rId5" Type="http://schemas.openxmlformats.org/officeDocument/2006/relationships/tags" Target="../tags/tag445.xml" /><Relationship Id="rId6" Type="http://schemas.openxmlformats.org/officeDocument/2006/relationships/tags" Target="../tags/tag446.xml" /><Relationship Id="rId7" Type="http://schemas.openxmlformats.org/officeDocument/2006/relationships/tags" Target="../tags/tag447.xml" /><Relationship Id="rId8" Type="http://schemas.openxmlformats.org/officeDocument/2006/relationships/tags" Target="../tags/tag448.xml" /><Relationship Id="rId9" Type="http://schemas.openxmlformats.org/officeDocument/2006/relationships/tags" Target="../tags/tag449.xml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467.xml" /><Relationship Id="rId11" Type="http://schemas.openxmlformats.org/officeDocument/2006/relationships/tags" Target="../tags/tag468.xml" /><Relationship Id="rId12" Type="http://schemas.openxmlformats.org/officeDocument/2006/relationships/tags" Target="../tags/tag469.xml" /><Relationship Id="rId13" Type="http://schemas.openxmlformats.org/officeDocument/2006/relationships/tags" Target="../tags/tag470.xml" /><Relationship Id="rId14" Type="http://schemas.openxmlformats.org/officeDocument/2006/relationships/tags" Target="../tags/tag471.xml" /><Relationship Id="rId15" Type="http://schemas.openxmlformats.org/officeDocument/2006/relationships/tags" Target="../tags/tag472.xml" /><Relationship Id="rId16" Type="http://schemas.openxmlformats.org/officeDocument/2006/relationships/tags" Target="../tags/tag473.xml" /><Relationship Id="rId17" Type="http://schemas.openxmlformats.org/officeDocument/2006/relationships/tags" Target="../tags/tag474.xml" /><Relationship Id="rId18" Type="http://schemas.openxmlformats.org/officeDocument/2006/relationships/tags" Target="../tags/tag475.xml" /><Relationship Id="rId19" Type="http://schemas.openxmlformats.org/officeDocument/2006/relationships/tags" Target="../tags/tag476.xml" /><Relationship Id="rId2" Type="http://schemas.openxmlformats.org/officeDocument/2006/relationships/tags" Target="../tags/tag459.xml" /><Relationship Id="rId20" Type="http://schemas.openxmlformats.org/officeDocument/2006/relationships/tags" Target="../tags/tag477.xml" /><Relationship Id="rId21" Type="http://schemas.openxmlformats.org/officeDocument/2006/relationships/tags" Target="../tags/tag478.xml" /><Relationship Id="rId22" Type="http://schemas.openxmlformats.org/officeDocument/2006/relationships/tags" Target="../tags/tag479.xml" /><Relationship Id="rId23" Type="http://schemas.openxmlformats.org/officeDocument/2006/relationships/tags" Target="../tags/tag480.xml" /><Relationship Id="rId3" Type="http://schemas.openxmlformats.org/officeDocument/2006/relationships/tags" Target="../tags/tag460.xml" /><Relationship Id="rId4" Type="http://schemas.openxmlformats.org/officeDocument/2006/relationships/tags" Target="../tags/tag461.xml" /><Relationship Id="rId5" Type="http://schemas.openxmlformats.org/officeDocument/2006/relationships/tags" Target="../tags/tag462.xml" /><Relationship Id="rId6" Type="http://schemas.openxmlformats.org/officeDocument/2006/relationships/tags" Target="../tags/tag463.xml" /><Relationship Id="rId7" Type="http://schemas.openxmlformats.org/officeDocument/2006/relationships/tags" Target="../tags/tag464.xml" /><Relationship Id="rId8" Type="http://schemas.openxmlformats.org/officeDocument/2006/relationships/tags" Target="../tags/tag465.xml" /><Relationship Id="rId9" Type="http://schemas.openxmlformats.org/officeDocument/2006/relationships/tags" Target="../tags/tag466.xml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notesSlide" Target="../notesSlides/notesSlide6.xml" /><Relationship Id="rId3" Type="http://schemas.openxmlformats.org/officeDocument/2006/relationships/tags" Target="../tags/tag481.xml" /><Relationship Id="rId4" Type="http://schemas.openxmlformats.org/officeDocument/2006/relationships/tags" Target="../tags/tag482.xml" /><Relationship Id="rId5" Type="http://schemas.openxmlformats.org/officeDocument/2006/relationships/tags" Target="../tags/tag483.xml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image" Target="../media/image1.png" /><Relationship Id="rId11" Type="http://schemas.openxmlformats.org/officeDocument/2006/relationships/tags" Target="../tags/tag492.xml" /><Relationship Id="rId12" Type="http://schemas.openxmlformats.org/officeDocument/2006/relationships/tags" Target="../tags/tag493.xml" /><Relationship Id="rId13" Type="http://schemas.openxmlformats.org/officeDocument/2006/relationships/tags" Target="../tags/tag494.xml" /><Relationship Id="rId14" Type="http://schemas.openxmlformats.org/officeDocument/2006/relationships/tags" Target="../tags/tag495.xml" /><Relationship Id="rId15" Type="http://schemas.openxmlformats.org/officeDocument/2006/relationships/image" Target="../media/image2.png" /><Relationship Id="rId16" Type="http://schemas.openxmlformats.org/officeDocument/2006/relationships/tags" Target="../tags/tag496.xml" /><Relationship Id="rId17" Type="http://schemas.openxmlformats.org/officeDocument/2006/relationships/tags" Target="../tags/tag497.xml" /><Relationship Id="rId18" Type="http://schemas.openxmlformats.org/officeDocument/2006/relationships/tags" Target="../tags/tag498.xml" /><Relationship Id="rId19" Type="http://schemas.openxmlformats.org/officeDocument/2006/relationships/tags" Target="../tags/tag499.xml" /><Relationship Id="rId2" Type="http://schemas.openxmlformats.org/officeDocument/2006/relationships/tags" Target="../tags/tag484.xml" /><Relationship Id="rId20" Type="http://schemas.openxmlformats.org/officeDocument/2006/relationships/image" Target="../media/image3.png" /><Relationship Id="rId21" Type="http://schemas.openxmlformats.org/officeDocument/2006/relationships/tags" Target="../tags/tag500.xml" /><Relationship Id="rId22" Type="http://schemas.openxmlformats.org/officeDocument/2006/relationships/tags" Target="../tags/tag501.xml" /><Relationship Id="rId23" Type="http://schemas.openxmlformats.org/officeDocument/2006/relationships/tags" Target="../tags/tag502.xml" /><Relationship Id="rId24" Type="http://schemas.openxmlformats.org/officeDocument/2006/relationships/tags" Target="../tags/tag503.xml" /><Relationship Id="rId25" Type="http://schemas.openxmlformats.org/officeDocument/2006/relationships/image" Target="../media/image4.png" /><Relationship Id="rId26" Type="http://schemas.openxmlformats.org/officeDocument/2006/relationships/tags" Target="../tags/tag504.xml" /><Relationship Id="rId27" Type="http://schemas.openxmlformats.org/officeDocument/2006/relationships/tags" Target="../tags/tag505.xml" /><Relationship Id="rId3" Type="http://schemas.openxmlformats.org/officeDocument/2006/relationships/tags" Target="../tags/tag485.xml" /><Relationship Id="rId4" Type="http://schemas.openxmlformats.org/officeDocument/2006/relationships/tags" Target="../tags/tag486.xml" /><Relationship Id="rId5" Type="http://schemas.openxmlformats.org/officeDocument/2006/relationships/tags" Target="../tags/tag487.xml" /><Relationship Id="rId6" Type="http://schemas.openxmlformats.org/officeDocument/2006/relationships/tags" Target="../tags/tag488.xml" /><Relationship Id="rId7" Type="http://schemas.openxmlformats.org/officeDocument/2006/relationships/tags" Target="../tags/tag489.xml" /><Relationship Id="rId8" Type="http://schemas.openxmlformats.org/officeDocument/2006/relationships/tags" Target="../tags/tag490.xml" /><Relationship Id="rId9" Type="http://schemas.openxmlformats.org/officeDocument/2006/relationships/tags" Target="../tags/tag491.xml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514.xml" /><Relationship Id="rId11" Type="http://schemas.openxmlformats.org/officeDocument/2006/relationships/tags" Target="../tags/tag515.xml" /><Relationship Id="rId12" Type="http://schemas.openxmlformats.org/officeDocument/2006/relationships/tags" Target="../tags/tag516.xml" /><Relationship Id="rId13" Type="http://schemas.openxmlformats.org/officeDocument/2006/relationships/tags" Target="../tags/tag517.xml" /><Relationship Id="rId14" Type="http://schemas.openxmlformats.org/officeDocument/2006/relationships/tags" Target="../tags/tag518.xml" /><Relationship Id="rId15" Type="http://schemas.openxmlformats.org/officeDocument/2006/relationships/tags" Target="../tags/tag519.xml" /><Relationship Id="rId16" Type="http://schemas.openxmlformats.org/officeDocument/2006/relationships/tags" Target="../tags/tag520.xml" /><Relationship Id="rId17" Type="http://schemas.openxmlformats.org/officeDocument/2006/relationships/tags" Target="../tags/tag521.xml" /><Relationship Id="rId18" Type="http://schemas.openxmlformats.org/officeDocument/2006/relationships/tags" Target="../tags/tag522.xml" /><Relationship Id="rId19" Type="http://schemas.openxmlformats.org/officeDocument/2006/relationships/tags" Target="../tags/tag523.xml" /><Relationship Id="rId2" Type="http://schemas.openxmlformats.org/officeDocument/2006/relationships/tags" Target="../tags/tag506.xml" /><Relationship Id="rId20" Type="http://schemas.openxmlformats.org/officeDocument/2006/relationships/tags" Target="../tags/tag524.xml" /><Relationship Id="rId21" Type="http://schemas.openxmlformats.org/officeDocument/2006/relationships/tags" Target="../tags/tag525.xml" /><Relationship Id="rId22" Type="http://schemas.openxmlformats.org/officeDocument/2006/relationships/tags" Target="../tags/tag526.xml" /><Relationship Id="rId23" Type="http://schemas.openxmlformats.org/officeDocument/2006/relationships/tags" Target="../tags/tag527.xml" /><Relationship Id="rId24" Type="http://schemas.openxmlformats.org/officeDocument/2006/relationships/tags" Target="../tags/tag528.xml" /><Relationship Id="rId25" Type="http://schemas.openxmlformats.org/officeDocument/2006/relationships/tags" Target="../tags/tag529.xml" /><Relationship Id="rId26" Type="http://schemas.openxmlformats.org/officeDocument/2006/relationships/tags" Target="../tags/tag530.xml" /><Relationship Id="rId27" Type="http://schemas.openxmlformats.org/officeDocument/2006/relationships/tags" Target="../tags/tag531.xml" /><Relationship Id="rId28" Type="http://schemas.openxmlformats.org/officeDocument/2006/relationships/tags" Target="../tags/tag532.xml" /><Relationship Id="rId29" Type="http://schemas.openxmlformats.org/officeDocument/2006/relationships/tags" Target="../tags/tag533.xml" /><Relationship Id="rId3" Type="http://schemas.openxmlformats.org/officeDocument/2006/relationships/tags" Target="../tags/tag507.xml" /><Relationship Id="rId30" Type="http://schemas.openxmlformats.org/officeDocument/2006/relationships/tags" Target="../tags/tag534.xml" /><Relationship Id="rId31" Type="http://schemas.openxmlformats.org/officeDocument/2006/relationships/tags" Target="../tags/tag535.xml" /><Relationship Id="rId4" Type="http://schemas.openxmlformats.org/officeDocument/2006/relationships/tags" Target="../tags/tag508.xml" /><Relationship Id="rId5" Type="http://schemas.openxmlformats.org/officeDocument/2006/relationships/tags" Target="../tags/tag509.xml" /><Relationship Id="rId6" Type="http://schemas.openxmlformats.org/officeDocument/2006/relationships/tags" Target="../tags/tag510.xml" /><Relationship Id="rId7" Type="http://schemas.openxmlformats.org/officeDocument/2006/relationships/tags" Target="../tags/tag511.xml" /><Relationship Id="rId8" Type="http://schemas.openxmlformats.org/officeDocument/2006/relationships/tags" Target="../tags/tag512.xml" /><Relationship Id="rId9" Type="http://schemas.openxmlformats.org/officeDocument/2006/relationships/tags" Target="../tags/tag513.xml" /></Relationships>
</file>

<file path=ppt/slides/_rels/slide1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544.xml" /><Relationship Id="rId11" Type="http://schemas.openxmlformats.org/officeDocument/2006/relationships/tags" Target="../tags/tag545.xml" /><Relationship Id="rId12" Type="http://schemas.openxmlformats.org/officeDocument/2006/relationships/tags" Target="../tags/tag546.xml" /><Relationship Id="rId13" Type="http://schemas.openxmlformats.org/officeDocument/2006/relationships/tags" Target="../tags/tag547.xml" /><Relationship Id="rId14" Type="http://schemas.openxmlformats.org/officeDocument/2006/relationships/tags" Target="../tags/tag548.xml" /><Relationship Id="rId15" Type="http://schemas.openxmlformats.org/officeDocument/2006/relationships/tags" Target="../tags/tag549.xml" /><Relationship Id="rId16" Type="http://schemas.openxmlformats.org/officeDocument/2006/relationships/tags" Target="../tags/tag550.xml" /><Relationship Id="rId17" Type="http://schemas.openxmlformats.org/officeDocument/2006/relationships/tags" Target="../tags/tag551.xml" /><Relationship Id="rId18" Type="http://schemas.openxmlformats.org/officeDocument/2006/relationships/tags" Target="../tags/tag552.xml" /><Relationship Id="rId19" Type="http://schemas.openxmlformats.org/officeDocument/2006/relationships/tags" Target="../tags/tag553.xml" /><Relationship Id="rId2" Type="http://schemas.openxmlformats.org/officeDocument/2006/relationships/tags" Target="../tags/tag536.xml" /><Relationship Id="rId3" Type="http://schemas.openxmlformats.org/officeDocument/2006/relationships/tags" Target="../tags/tag537.xml" /><Relationship Id="rId4" Type="http://schemas.openxmlformats.org/officeDocument/2006/relationships/tags" Target="../tags/tag538.xml" /><Relationship Id="rId5" Type="http://schemas.openxmlformats.org/officeDocument/2006/relationships/tags" Target="../tags/tag539.xml" /><Relationship Id="rId6" Type="http://schemas.openxmlformats.org/officeDocument/2006/relationships/tags" Target="../tags/tag540.xml" /><Relationship Id="rId7" Type="http://schemas.openxmlformats.org/officeDocument/2006/relationships/tags" Target="../tags/tag541.xml" /><Relationship Id="rId8" Type="http://schemas.openxmlformats.org/officeDocument/2006/relationships/tags" Target="../tags/tag542.xml" /><Relationship Id="rId9" Type="http://schemas.openxmlformats.org/officeDocument/2006/relationships/tags" Target="../tags/tag543.xml" /></Relationships>
</file>

<file path=ppt/slides/_rels/slide1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2.xml" /><Relationship Id="rId2" Type="http://schemas.openxmlformats.org/officeDocument/2006/relationships/tags" Target="../tags/tag554.xml" /><Relationship Id="rId3" Type="http://schemas.openxmlformats.org/officeDocument/2006/relationships/tags" Target="../tags/tag555.xml" /><Relationship Id="rId4" Type="http://schemas.openxmlformats.org/officeDocument/2006/relationships/tags" Target="../tags/tag556.xml" /></Relationships>
</file>

<file path=ppt/slides/slide1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标题 4"/>
          <p:cNvSpPr>
            <a:spLocks noGrp="1"/>
          </p:cNvSpPr>
          <p:nvPr>
            <p:ph type="ctrTitle"/>
            <p:custDataLst>
              <p:tags r:id="rId3"/>
            </p:custDataLst>
          </p:nvPr>
        </p:nvSpPr>
        <p:spPr/>
        <p:txBody>
          <a:bodyPr>
            <a:normAutofit/>
          </a:bodyPr>
          <a:lstStyle/>
          <a:p>
            <a:r>
              <a:rPr lang="zh-CN" altLang="en-US" sz="1600">
                <a:gradFill flip="none" rotWithShape="1">
                  <a:gsLst>
                    <a:gs pos="33000">
                      <a:schemeClr val="accent1"/>
                    </a:gs>
                    <a:gs pos="100000">
                      <a:schemeClr val="accent1">
                        <a:lumMod val="75000"/>
                      </a:schemeClr>
                    </a:gs>
                    <a:gs pos="4000">
                      <a:schemeClr val="accent1">
                        <a:lumMod val="60000"/>
                        <a:lumOff val="40000"/>
                      </a:schemeClr>
                    </a:gs>
                  </a:gsLst>
                  <a:lin ang="2700000" scaled="0"/>
                </a:gradFill>
              </a:rPr>
              <a:t>神经阻滞疗法课件</a:t>
            </a:r>
          </a:p>
        </p:txBody>
      </p:sp>
      <p:sp>
        <p:nvSpPr>
          <p:cNvPr id="13" name="副标题 12"/>
          <p:cNvSpPr>
            <a:spLocks noGrp="1"/>
          </p:cNvSpPr>
          <p:nvPr>
            <p:ph type="subTitle" idx="1"/>
            <p:custDataLst>
              <p:tags r:id="rId4"/>
            </p:custDataLst>
          </p:nvPr>
        </p:nvSpPr>
        <p:spPr/>
        <p:txBody>
          <a:bodyPr>
            <a:normAutofit/>
          </a:bodyPr>
          <a:lstStyle/>
          <a:p>
            <a:r>
              <a:rPr lang="en-US" altLang="zh-CN">
                <a:gradFill>
                  <a:gsLst>
                    <a:gs pos="53000">
                      <a:schemeClr val="accent1"/>
                    </a:gs>
                    <a:gs pos="87000">
                      <a:schemeClr val="accent1">
                        <a:lumMod val="75000"/>
                      </a:schemeClr>
                    </a:gs>
                    <a:gs pos="0">
                      <a:schemeClr val="accent1">
                        <a:lumMod val="60000"/>
                        <a:lumOff val="40000"/>
                      </a:schemeClr>
                    </a:gs>
                  </a:gsLst>
                  <a:lin ang="2700000" scaled="0"/>
                </a:gradFill>
              </a:rPr>
              <a:t>Annual Work Summary Report</a:t>
            </a:r>
          </a:p>
        </p:txBody>
      </p:sp>
      <p:sp>
        <p:nvSpPr>
          <p:cNvPr id="14" name="内容占位符 13"/>
          <p:cNvSpPr>
            <a:spLocks noGrp="1"/>
          </p:cNvSpPr>
          <p:nvPr>
            <p:ph sz="quarter" idx="13"/>
            <p:custDataLst>
              <p:tags r:id="rId5"/>
            </p:custDataLst>
          </p:nvPr>
        </p:nvSpPr>
        <p:spPr/>
        <p:txBody>
          <a:bodyPr/>
          <a:lstStyle/>
          <a:p>
            <a:r>
              <a:rPr lang="zh-CN" altLang="en-US">
                <a:solidFill>
                  <a:schemeClr val="dk1"/>
                </a:solidFill>
              </a:rPr>
              <a:t>演讲人</a:t>
            </a:r>
          </a:p>
        </p:txBody>
      </p:sp>
    </p:spTree>
    <p:custDataLst>
      <p:tags r:id="rId6"/>
    </p:custDataLst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Rectangle 27"/>
          <p:cNvSpPr/>
          <p:nvPr userDrawn="1">
            <p:custDataLst>
              <p:tags r:id="rId3"/>
            </p:custDataLst>
          </p:nvPr>
        </p:nvSpPr>
        <p:spPr>
          <a:xfrm>
            <a:off x="28" y="29"/>
            <a:ext cx="12192631" cy="365731"/>
          </a:xfrm>
          <a:custGeom>
            <a:gdLst>
              <a:gd name="connsiteX0" fmla="*/ 12192631 w 12192631"/>
              <a:gd name="connsiteY0" fmla="*/ 0 h 661031"/>
              <a:gd name="connsiteX1" fmla="*/ 12192630 w 12192631"/>
              <a:gd name="connsiteY1" fmla="*/ 661031 h 661031"/>
              <a:gd name="connsiteX2" fmla="*/ 0 w 12192631"/>
              <a:gd name="connsiteY2" fmla="*/ 661031 h 661031"/>
              <a:gd name="connsiteX3" fmla="*/ 3 w 12192631"/>
              <a:gd name="connsiteY3" fmla="*/ 1 h 66103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631" h="661031">
                <a:moveTo>
                  <a:pt x="12192631" y="0"/>
                </a:moveTo>
                <a:lnTo>
                  <a:pt x="12192630" y="661031"/>
                </a:lnTo>
                <a:lnTo>
                  <a:pt x="0" y="661031"/>
                </a:lnTo>
                <a:lnTo>
                  <a:pt x="3" y="1"/>
                </a:lnTo>
                <a:close/>
              </a:path>
            </a:pathLst>
          </a:custGeom>
          <a:pattFill prst="dkHorz">
            <a:fgClr>
              <a:schemeClr val="accent1">
                <a:lumMod val="75000"/>
              </a:schemeClr>
            </a:fgClr>
            <a:bgClr>
              <a:schemeClr val="accent1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lvl="0"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" name="流程图: 或者 1"/>
          <p:cNvSpPr/>
          <p:nvPr userDrawn="1">
            <p:custDataLst>
              <p:tags r:id="rId4"/>
            </p:custDataLst>
          </p:nvPr>
        </p:nvSpPr>
        <p:spPr>
          <a:xfrm>
            <a:off x="302953" y="57208"/>
            <a:ext cx="242455" cy="242455"/>
          </a:xfrm>
          <a:prstGeom prst="flowChartOr">
            <a:avLst/>
          </a:prstGeom>
          <a:noFill/>
          <a:ln w="38100">
            <a:solidFill>
              <a:schemeClr val="l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5" name="流程图: 或者 4"/>
          <p:cNvSpPr/>
          <p:nvPr userDrawn="1">
            <p:custDataLst>
              <p:tags r:id="rId5"/>
            </p:custDataLst>
          </p:nvPr>
        </p:nvSpPr>
        <p:spPr>
          <a:xfrm>
            <a:off x="11640878" y="57208"/>
            <a:ext cx="242455" cy="242455"/>
          </a:xfrm>
          <a:prstGeom prst="flowChartOr">
            <a:avLst/>
          </a:prstGeom>
          <a:noFill/>
          <a:ln w="38100">
            <a:solidFill>
              <a:schemeClr val="l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8" name="矩形 7"/>
          <p:cNvSpPr/>
          <p:nvPr>
            <p:custDataLst>
              <p:tags r:id="rId6"/>
            </p:custDataLst>
          </p:nvPr>
        </p:nvSpPr>
        <p:spPr>
          <a:xfrm>
            <a:off x="2897505" y="1515110"/>
            <a:ext cx="76200" cy="922655"/>
          </a:xfrm>
          <a:prstGeom prst="rect">
            <a:avLst/>
          </a:prstGeom>
          <a:solidFill>
            <a:schemeClr val="dk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7" name="文本框 16"/>
          <p:cNvSpPr txBox="1"/>
          <p:nvPr>
            <p:custDataLst>
              <p:tags r:id="rId7"/>
            </p:custDataLst>
          </p:nvPr>
        </p:nvSpPr>
        <p:spPr>
          <a:xfrm>
            <a:off x="5768975" y="1936115"/>
            <a:ext cx="958850" cy="768350"/>
          </a:xfrm>
          <a:prstGeom prst="rect">
            <a:avLst/>
          </a:prstGeom>
          <a:noFill/>
        </p:spPr>
        <p:txBody>
          <a:bodyPr wrap="square" rtlCol="0">
            <a:normAutofit fontScale="80000"/>
          </a:bodyPr>
          <a:lstStyle/>
          <a:p>
            <a:r>
              <a:rPr lang="en-US" altLang="zh-CN" sz="4400" b="1">
                <a:solidFill>
                  <a:schemeClr val="dk1"/>
                </a:solidFill>
                <a:uFillTx/>
                <a:latin typeface="微软雅黑" panose="020b0503020204020204" charset="-122"/>
                <a:ea typeface="微软雅黑"/>
                <a:cs typeface="Arial" panose="020b0604020202020204" pitchFamily="34" charset="0"/>
              </a:rPr>
              <a:t>01.</a:t>
            </a:r>
          </a:p>
        </p:txBody>
      </p:sp>
      <p:sp>
        <p:nvSpPr>
          <p:cNvPr id="26" name="文本框 25"/>
          <p:cNvSpPr txBox="1"/>
          <p:nvPr>
            <p:custDataLst>
              <p:tags r:id="rId8"/>
            </p:custDataLst>
          </p:nvPr>
        </p:nvSpPr>
        <p:spPr>
          <a:xfrm>
            <a:off x="5768975" y="2948305"/>
            <a:ext cx="958850" cy="768350"/>
          </a:xfrm>
          <a:prstGeom prst="rect">
            <a:avLst/>
          </a:prstGeom>
          <a:noFill/>
        </p:spPr>
        <p:txBody>
          <a:bodyPr wrap="square" rtlCol="0">
            <a:normAutofit fontScale="80000"/>
          </a:bodyPr>
          <a:lstStyle/>
          <a:p>
            <a:r>
              <a:rPr lang="en-US" altLang="zh-CN" sz="4400" b="1">
                <a:solidFill>
                  <a:schemeClr val="dk1"/>
                </a:solidFill>
                <a:uFillTx/>
                <a:latin typeface="微软雅黑" panose="020b0503020204020204" charset="-122"/>
                <a:ea typeface="微软雅黑"/>
                <a:cs typeface="Arial" panose="020b0604020202020204" pitchFamily="34" charset="0"/>
              </a:rPr>
              <a:t>02.</a:t>
            </a:r>
          </a:p>
        </p:txBody>
      </p:sp>
      <p:sp>
        <p:nvSpPr>
          <p:cNvPr id="29" name="文本框 28"/>
          <p:cNvSpPr txBox="1"/>
          <p:nvPr>
            <p:custDataLst>
              <p:tags r:id="rId9"/>
            </p:custDataLst>
          </p:nvPr>
        </p:nvSpPr>
        <p:spPr>
          <a:xfrm>
            <a:off x="5768975" y="3960495"/>
            <a:ext cx="958850" cy="768350"/>
          </a:xfrm>
          <a:prstGeom prst="rect">
            <a:avLst/>
          </a:prstGeom>
          <a:noFill/>
        </p:spPr>
        <p:txBody>
          <a:bodyPr wrap="square" rtlCol="0">
            <a:normAutofit fontScale="80000"/>
          </a:bodyPr>
          <a:lstStyle/>
          <a:p>
            <a:r>
              <a:rPr lang="en-US" altLang="zh-CN" sz="4400" b="1">
                <a:solidFill>
                  <a:schemeClr val="dk1"/>
                </a:solidFill>
                <a:uFillTx/>
                <a:latin typeface="微软雅黑" panose="020b0503020204020204" charset="-122"/>
                <a:ea typeface="微软雅黑"/>
                <a:cs typeface="Arial" panose="020b0604020202020204" pitchFamily="34" charset="0"/>
              </a:rPr>
              <a:t>03.</a:t>
            </a:r>
          </a:p>
        </p:txBody>
      </p:sp>
      <p:sp>
        <p:nvSpPr>
          <p:cNvPr id="32" name="文本框 31"/>
          <p:cNvSpPr txBox="1"/>
          <p:nvPr>
            <p:custDataLst>
              <p:tags r:id="rId10"/>
            </p:custDataLst>
          </p:nvPr>
        </p:nvSpPr>
        <p:spPr>
          <a:xfrm>
            <a:off x="5768975" y="4972685"/>
            <a:ext cx="958850" cy="768350"/>
          </a:xfrm>
          <a:prstGeom prst="rect">
            <a:avLst/>
          </a:prstGeom>
          <a:noFill/>
        </p:spPr>
        <p:txBody>
          <a:bodyPr wrap="square" rtlCol="0">
            <a:normAutofit fontScale="80000"/>
          </a:bodyPr>
          <a:lstStyle/>
          <a:p>
            <a:r>
              <a:rPr lang="en-US" altLang="zh-CN" sz="4400" b="1">
                <a:solidFill>
                  <a:schemeClr val="dk1"/>
                </a:solidFill>
                <a:uFillTx/>
                <a:latin typeface="微软雅黑" panose="020b0503020204020204" charset="-122"/>
                <a:ea typeface="微软雅黑"/>
                <a:cs typeface="Arial" panose="020b0604020202020204" pitchFamily="34" charset="0"/>
              </a:rPr>
              <a:t>04.</a:t>
            </a:r>
          </a:p>
        </p:txBody>
      </p:sp>
      <p:cxnSp>
        <p:nvCxnSpPr>
          <p:cNvPr id="38" name="直接连接符 37"/>
          <p:cNvCxnSpPr/>
          <p:nvPr>
            <p:custDataLst>
              <p:tags r:id="rId11"/>
            </p:custDataLst>
          </p:nvPr>
        </p:nvCxnSpPr>
        <p:spPr>
          <a:xfrm>
            <a:off x="5876925" y="1515110"/>
            <a:ext cx="5248275" cy="0"/>
          </a:xfrm>
          <a:prstGeom prst="line">
            <a:avLst/>
          </a:prstGeom>
          <a:ln>
            <a:solidFill>
              <a:schemeClr val="lt1">
                <a:lumMod val="75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文本框 3"/>
          <p:cNvSpPr txBox="1"/>
          <p:nvPr>
            <p:custDataLst>
              <p:tags r:id="rId12"/>
            </p:custDataLst>
          </p:nvPr>
        </p:nvSpPr>
        <p:spPr>
          <a:xfrm>
            <a:off x="1212215" y="1592262"/>
            <a:ext cx="1526540" cy="768350"/>
          </a:xfrm>
          <a:prstGeom prst="rect">
            <a:avLst/>
          </a:prstGeom>
          <a:noFill/>
        </p:spPr>
        <p:txBody>
          <a:bodyPr wrap="square" rtlCol="0">
            <a:normAutofit lnSpcReduction="10000"/>
          </a:bodyPr>
          <a:lstStyle/>
          <a:p>
            <a:pPr algn="r"/>
            <a:r>
              <a:rPr lang="zh-CN" altLang="en-US" sz="4400" b="1" spc="300">
                <a:solidFill>
                  <a:schemeClr val="dk1">
                    <a:lumMod val="85000"/>
                    <a:lumOff val="15000"/>
                  </a:schemeClr>
                </a:solidFill>
                <a:uFillTx/>
                <a:latin typeface="微软雅黑" panose="020b0503020204020204" charset="-122"/>
                <a:ea typeface="微软雅黑"/>
              </a:rPr>
              <a:t>目录</a:t>
            </a:r>
          </a:p>
        </p:txBody>
      </p:sp>
      <p:sp>
        <p:nvSpPr>
          <p:cNvPr id="14" name="文本框 13"/>
          <p:cNvSpPr txBox="1"/>
          <p:nvPr>
            <p:custDataLst>
              <p:tags r:id="rId13"/>
            </p:custDataLst>
          </p:nvPr>
        </p:nvSpPr>
        <p:spPr>
          <a:xfrm>
            <a:off x="6878956" y="2067257"/>
            <a:ext cx="3017520" cy="506067"/>
          </a:xfrm>
          <a:prstGeom prst="rect">
            <a:avLst/>
          </a:prstGeom>
          <a:noFill/>
        </p:spPr>
        <p:txBody>
          <a:bodyPr wrap="square" tIns="0" bIns="0" rtlCol="0" anchor="ctr">
            <a:normAutofit/>
          </a:bodyPr>
          <a:lstStyle/>
          <a:p>
            <a:r>
              <a:rPr lang="zh-CN" altLang="en-US" sz="2000">
                <a:solidFill>
                  <a:schemeClr val="dk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神经阻滞疗法概述</a:t>
            </a:r>
          </a:p>
        </p:txBody>
      </p:sp>
      <p:sp>
        <p:nvSpPr>
          <p:cNvPr id="20" name="文本框 19"/>
          <p:cNvSpPr txBox="1"/>
          <p:nvPr>
            <p:custDataLst>
              <p:tags r:id="rId14"/>
            </p:custDataLst>
          </p:nvPr>
        </p:nvSpPr>
        <p:spPr>
          <a:xfrm>
            <a:off x="6878956" y="3079447"/>
            <a:ext cx="3017520" cy="506067"/>
          </a:xfrm>
          <a:prstGeom prst="rect">
            <a:avLst/>
          </a:prstGeom>
          <a:noFill/>
        </p:spPr>
        <p:txBody>
          <a:bodyPr wrap="square" tIns="0" bIns="0" rtlCol="0" anchor="ctr">
            <a:normAutofit/>
          </a:bodyPr>
          <a:lstStyle/>
          <a:p>
            <a:r>
              <a:rPr lang="zh-CN" altLang="en-US" sz="2000">
                <a:solidFill>
                  <a:schemeClr val="dk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神经阻滞疗法操作</a:t>
            </a:r>
          </a:p>
        </p:txBody>
      </p:sp>
      <p:sp>
        <p:nvSpPr>
          <p:cNvPr id="22" name="文本框 21"/>
          <p:cNvSpPr txBox="1"/>
          <p:nvPr>
            <p:custDataLst>
              <p:tags r:id="rId15"/>
            </p:custDataLst>
          </p:nvPr>
        </p:nvSpPr>
        <p:spPr>
          <a:xfrm>
            <a:off x="6878956" y="4091637"/>
            <a:ext cx="3017520" cy="506067"/>
          </a:xfrm>
          <a:prstGeom prst="rect">
            <a:avLst/>
          </a:prstGeom>
          <a:noFill/>
        </p:spPr>
        <p:txBody>
          <a:bodyPr wrap="square" tIns="0" bIns="0" rtlCol="0" anchor="ctr">
            <a:normAutofit/>
          </a:bodyPr>
          <a:lstStyle/>
          <a:p>
            <a:r>
              <a:rPr lang="zh-CN" altLang="en-US" sz="2000">
                <a:solidFill>
                  <a:schemeClr val="dk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神经阻滞疗法并发症</a:t>
            </a:r>
          </a:p>
        </p:txBody>
      </p:sp>
      <p:sp>
        <p:nvSpPr>
          <p:cNvPr id="24" name="文本框 23"/>
          <p:cNvSpPr txBox="1"/>
          <p:nvPr>
            <p:custDataLst>
              <p:tags r:id="rId16"/>
            </p:custDataLst>
          </p:nvPr>
        </p:nvSpPr>
        <p:spPr>
          <a:xfrm>
            <a:off x="6878956" y="5103827"/>
            <a:ext cx="3017520" cy="506067"/>
          </a:xfrm>
          <a:prstGeom prst="rect">
            <a:avLst/>
          </a:prstGeom>
          <a:noFill/>
        </p:spPr>
        <p:txBody>
          <a:bodyPr wrap="square" tIns="0" bIns="0" rtlCol="0" anchor="ctr">
            <a:normAutofit/>
          </a:bodyPr>
          <a:lstStyle/>
          <a:p>
            <a:r>
              <a:rPr lang="zh-CN" altLang="en-US" sz="2000">
                <a:solidFill>
                  <a:schemeClr val="dk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神经阻滞疗法案例分析</a:t>
            </a:r>
          </a:p>
        </p:txBody>
      </p:sp>
    </p:spTree>
    <p:custDataLst>
      <p:tags r:id="rId17"/>
    </p:custDataLst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gradFill>
          <a:gsLst>
            <a:gs pos="100000">
              <a:schemeClr val="accent1">
                <a:lumMod val="85000"/>
                <a:lumOff val="15000"/>
              </a:schemeClr>
            </a:gs>
            <a:gs pos="0">
              <a:schemeClr val="accent1">
                <a:lumMod val="75000"/>
              </a:schemeClr>
            </a:gs>
            <a:gs pos="41000">
              <a:schemeClr val="accent1"/>
            </a:gs>
          </a:gsLst>
          <a:lin ang="108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文本框 2"/>
          <p:cNvSpPr txBox="1"/>
          <p:nvPr>
            <p:custDataLst>
              <p:tags r:id="rId3"/>
            </p:custDataLst>
          </p:nvPr>
        </p:nvSpPr>
        <p:spPr>
          <a:xfrm>
            <a:off x="671195" y="1541145"/>
            <a:ext cx="4011930" cy="3333115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/>
          <a:p>
            <a:pPr algn="ctr"/>
            <a:r>
              <a:rPr lang="en-US" altLang="zh-CN" sz="19900" b="1">
                <a:solidFill>
                  <a:schemeClr val="lt1"/>
                </a:solidFill>
                <a:effectLst/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1</a:t>
            </a:r>
          </a:p>
        </p:txBody>
      </p:sp>
      <p:sp>
        <p:nvSpPr>
          <p:cNvPr id="4" name="标题 3"/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/>
        <p:txBody>
          <a:bodyPr/>
          <a:lstStyle/>
          <a:p>
            <a:r>
              <a:rPr lang="zh-CN" altLang="en-US">
                <a:solidFill>
                  <a:schemeClr val="lt1"/>
                </a:solidFill>
              </a:rPr>
              <a:t>神经阻滞疗法概述</a:t>
            </a:r>
          </a:p>
        </p:txBody>
      </p:sp>
    </p:spTree>
    <p:custDataLst>
      <p:tags r:id="rId5"/>
    </p:custDataLst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Rectangle 27"/>
          <p:cNvSpPr/>
          <p:nvPr userDrawn="1">
            <p:custDataLst>
              <p:tags r:id="rId2"/>
            </p:custDataLst>
          </p:nvPr>
        </p:nvSpPr>
        <p:spPr>
          <a:xfrm>
            <a:off x="28" y="29"/>
            <a:ext cx="12192631" cy="365731"/>
          </a:xfrm>
          <a:custGeom>
            <a:gdLst>
              <a:gd name="connsiteX0" fmla="*/ 12192631 w 12192631"/>
              <a:gd name="connsiteY0" fmla="*/ 0 h 661031"/>
              <a:gd name="connsiteX1" fmla="*/ 12192630 w 12192631"/>
              <a:gd name="connsiteY1" fmla="*/ 661031 h 661031"/>
              <a:gd name="connsiteX2" fmla="*/ 0 w 12192631"/>
              <a:gd name="connsiteY2" fmla="*/ 661031 h 661031"/>
              <a:gd name="connsiteX3" fmla="*/ 3 w 12192631"/>
              <a:gd name="connsiteY3" fmla="*/ 1 h 66103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631" h="661031">
                <a:moveTo>
                  <a:pt x="12192631" y="0"/>
                </a:moveTo>
                <a:lnTo>
                  <a:pt x="12192630" y="661031"/>
                </a:lnTo>
                <a:lnTo>
                  <a:pt x="0" y="661031"/>
                </a:lnTo>
                <a:lnTo>
                  <a:pt x="3" y="1"/>
                </a:lnTo>
                <a:close/>
              </a:path>
            </a:pathLst>
          </a:custGeom>
          <a:pattFill prst="dkHorz">
            <a:fgClr>
              <a:schemeClr val="accent1">
                <a:lumMod val="75000"/>
              </a:schemeClr>
            </a:fgClr>
            <a:bgClr>
              <a:schemeClr val="accent1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lvl="0"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4" name="流程图: 或者 3"/>
          <p:cNvSpPr/>
          <p:nvPr userDrawn="1">
            <p:custDataLst>
              <p:tags r:id="rId3"/>
            </p:custDataLst>
          </p:nvPr>
        </p:nvSpPr>
        <p:spPr>
          <a:xfrm>
            <a:off x="302953" y="57208"/>
            <a:ext cx="242455" cy="242455"/>
          </a:xfrm>
          <a:prstGeom prst="flowChartOr">
            <a:avLst/>
          </a:prstGeom>
          <a:noFill/>
          <a:ln w="38100">
            <a:solidFill>
              <a:schemeClr val="l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5" name="流程图: 或者 4"/>
          <p:cNvSpPr/>
          <p:nvPr userDrawn="1">
            <p:custDataLst>
              <p:tags r:id="rId4"/>
            </p:custDataLst>
          </p:nvPr>
        </p:nvSpPr>
        <p:spPr>
          <a:xfrm>
            <a:off x="11640878" y="57208"/>
            <a:ext cx="242455" cy="242455"/>
          </a:xfrm>
          <a:prstGeom prst="flowChartOr">
            <a:avLst/>
          </a:prstGeom>
          <a:noFill/>
          <a:ln w="38100">
            <a:solidFill>
              <a:schemeClr val="l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56" name="文本框 6"/>
          <p:cNvSpPr txBox="1"/>
          <p:nvPr>
            <p:custDataLst>
              <p:tags r:id="rId5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基本概念</a:t>
            </a:r>
          </a:p>
        </p:txBody>
      </p:sp>
      <p:cxnSp>
        <p:nvCxnSpPr>
          <p:cNvPr id="3" name="直接连接符 2"/>
          <p:cNvCxnSpPr/>
          <p:nvPr>
            <p:custDataLst>
              <p:tags r:id="rId6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圆角矩形 5"/>
          <p:cNvSpPr/>
          <p:nvPr>
            <p:custDataLst>
              <p:tags r:id="rId7"/>
            </p:custDataLst>
          </p:nvPr>
        </p:nvSpPr>
        <p:spPr>
          <a:xfrm>
            <a:off x="1459912" y="1687845"/>
            <a:ext cx="744205" cy="749784"/>
          </a:xfrm>
          <a:prstGeom prst="roundRect">
            <a:avLst>
              <a:gd name="adj" fmla="val 8303"/>
            </a:avLst>
          </a:prstGeom>
          <a:solidFill>
            <a:schemeClr val="accent5"/>
          </a:solidFill>
          <a:ln>
            <a:noFill/>
          </a:ln>
          <a:effectLst>
            <a:outerShdw blurRad="114300" dist="25400" dir="18000000" rotWithShape="0">
              <a:schemeClr val="accent5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9" name="圆角矩形 168"/>
          <p:cNvSpPr/>
          <p:nvPr>
            <p:custDataLst>
              <p:tags r:id="rId8"/>
            </p:custDataLst>
          </p:nvPr>
        </p:nvSpPr>
        <p:spPr>
          <a:xfrm>
            <a:off x="1305938" y="1831777"/>
            <a:ext cx="2967335" cy="1675855"/>
          </a:xfrm>
          <a:prstGeom prst="roundRect">
            <a:avLst>
              <a:gd name="adj" fmla="val 8303"/>
            </a:avLst>
          </a:prstGeom>
          <a:solidFill>
            <a:schemeClr val="lt1"/>
          </a:solidFill>
          <a:ln>
            <a:noFill/>
          </a:ln>
          <a:effectLst>
            <a:outerShdw blurRad="317500" dist="38100" dir="2700000" algn="tl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0" name="文本框 9"/>
          <p:cNvSpPr txBox="1"/>
          <p:nvPr>
            <p:custDataLst>
              <p:tags r:id="rId9"/>
            </p:custDataLst>
          </p:nvPr>
        </p:nvSpPr>
        <p:spPr>
          <a:xfrm>
            <a:off x="1459911" y="2014202"/>
            <a:ext cx="2069157" cy="1367909"/>
          </a:xfrm>
          <a:prstGeom prst="rect">
            <a:avLst/>
          </a:prstGeom>
          <a:noFill/>
        </p:spPr>
        <p:txBody>
          <a:bodyPr wrap="square" rtlCol="0" anchor="t" anchorCtr="0">
            <a:normAutofit lnSpcReduction="20000"/>
          </a:bodyPr>
          <a:lstStyle/>
          <a:p>
            <a:pPr marL="0" algn="l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600" spc="80">
                <a:solidFill>
                  <a:schemeClr val="dk1"/>
                </a:solidFill>
                <a:uFillTx/>
                <a:latin typeface="微软雅黑" panose="020b0503020204020204" charset="-122"/>
                <a:ea typeface="微软雅黑"/>
              </a:rPr>
              <a:t>神经阻滞疗法：通过注射药物阻断神经传导，达到缓解疼痛、改善功能等目的的治疗方法。</a:t>
            </a:r>
          </a:p>
        </p:txBody>
      </p:sp>
      <p:sp>
        <p:nvSpPr>
          <p:cNvPr id="11" name="椭圆 10"/>
          <p:cNvSpPr/>
          <p:nvPr>
            <p:custDataLst>
              <p:tags r:id="rId10"/>
            </p:custDataLst>
          </p:nvPr>
        </p:nvSpPr>
        <p:spPr>
          <a:xfrm>
            <a:off x="3606056" y="2014202"/>
            <a:ext cx="458573" cy="459131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>
            <a:outerShdw blurRad="254000" dist="114300" dir="4020000" sx="79000" sy="79000" algn="t" rotWithShape="0">
              <a:schemeClr val="accent5">
                <a:lumMod val="75000"/>
                <a:alpha val="5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80000"/>
          </a:bodyPr>
          <a:lstStyle/>
          <a:p>
            <a:pPr algn="ctr"/>
            <a:r>
              <a:rPr lang="en-US" altLang="zh-CN" b="1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1</a:t>
            </a:r>
          </a:p>
        </p:txBody>
      </p:sp>
      <p:sp>
        <p:nvSpPr>
          <p:cNvPr id="12" name="圆角矩形 6"/>
          <p:cNvSpPr/>
          <p:nvPr>
            <p:custDataLst>
              <p:tags r:id="rId11"/>
            </p:custDataLst>
          </p:nvPr>
        </p:nvSpPr>
        <p:spPr>
          <a:xfrm>
            <a:off x="4784823" y="1687845"/>
            <a:ext cx="744205" cy="749784"/>
          </a:xfrm>
          <a:prstGeom prst="roundRect">
            <a:avLst>
              <a:gd name="adj" fmla="val 8303"/>
            </a:avLst>
          </a:prstGeom>
          <a:solidFill>
            <a:schemeClr val="accent3"/>
          </a:solidFill>
          <a:ln>
            <a:noFill/>
          </a:ln>
          <a:effectLst>
            <a:outerShdw blurRad="114300" dist="25400" dir="18000000" rotWithShape="0">
              <a:schemeClr val="accent3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3" name="圆角矩形 7"/>
          <p:cNvSpPr/>
          <p:nvPr>
            <p:custDataLst>
              <p:tags r:id="rId12"/>
            </p:custDataLst>
          </p:nvPr>
        </p:nvSpPr>
        <p:spPr>
          <a:xfrm>
            <a:off x="4630849" y="1831777"/>
            <a:ext cx="2967335" cy="1675855"/>
          </a:xfrm>
          <a:prstGeom prst="roundRect">
            <a:avLst>
              <a:gd name="adj" fmla="val 8303"/>
            </a:avLst>
          </a:prstGeom>
          <a:solidFill>
            <a:schemeClr val="lt1"/>
          </a:solidFill>
          <a:ln>
            <a:noFill/>
          </a:ln>
          <a:effectLst>
            <a:outerShdw blurRad="317500" dist="38100" dir="2700000" algn="tl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4" name="文本框 13"/>
          <p:cNvSpPr txBox="1"/>
          <p:nvPr>
            <p:custDataLst>
              <p:tags r:id="rId13"/>
            </p:custDataLst>
          </p:nvPr>
        </p:nvSpPr>
        <p:spPr>
          <a:xfrm>
            <a:off x="4784822" y="2014202"/>
            <a:ext cx="2069157" cy="1367909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/>
          <a:p>
            <a:pPr marL="0" algn="l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600" spc="90">
                <a:solidFill>
                  <a:schemeClr val="dk1"/>
                </a:solidFill>
                <a:uFillTx/>
                <a:latin typeface="微软雅黑" panose="020b0503020204020204" charset="-122"/>
                <a:ea typeface="微软雅黑"/>
              </a:rPr>
              <a:t>神经阻滞部位：包括周围神经、脊神经、交感神经等。</a:t>
            </a:r>
          </a:p>
        </p:txBody>
      </p:sp>
      <p:sp>
        <p:nvSpPr>
          <p:cNvPr id="15" name="椭圆 14"/>
          <p:cNvSpPr/>
          <p:nvPr>
            <p:custDataLst>
              <p:tags r:id="rId14"/>
            </p:custDataLst>
          </p:nvPr>
        </p:nvSpPr>
        <p:spPr>
          <a:xfrm>
            <a:off x="6930967" y="2014202"/>
            <a:ext cx="458573" cy="459131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>
            <a:outerShdw blurRad="254000" dist="114300" dir="4020000" sx="79000" sy="79000" algn="t" rotWithShape="0">
              <a:schemeClr val="accent3">
                <a:alpha val="5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80000"/>
          </a:bodyPr>
          <a:lstStyle/>
          <a:p>
            <a:pPr algn="ctr"/>
            <a:r>
              <a:rPr lang="en-US" altLang="zh-CN" b="1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</a:rPr>
              <a:t>2</a:t>
            </a:r>
          </a:p>
        </p:txBody>
      </p:sp>
      <p:sp>
        <p:nvSpPr>
          <p:cNvPr id="16" name="圆角矩形 10"/>
          <p:cNvSpPr/>
          <p:nvPr>
            <p:custDataLst>
              <p:tags r:id="rId15"/>
            </p:custDataLst>
          </p:nvPr>
        </p:nvSpPr>
        <p:spPr>
          <a:xfrm>
            <a:off x="8079608" y="1687845"/>
            <a:ext cx="744205" cy="749784"/>
          </a:xfrm>
          <a:prstGeom prst="roundRect">
            <a:avLst>
              <a:gd name="adj" fmla="val 8303"/>
            </a:avLst>
          </a:prstGeom>
          <a:solidFill>
            <a:schemeClr val="accent1"/>
          </a:solidFill>
          <a:ln>
            <a:noFill/>
          </a:ln>
          <a:effectLst>
            <a:outerShdw blurRad="114300" dist="25400" dir="18000000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7" name="圆角矩形 11"/>
          <p:cNvSpPr/>
          <p:nvPr>
            <p:custDataLst>
              <p:tags r:id="rId16"/>
            </p:custDataLst>
          </p:nvPr>
        </p:nvSpPr>
        <p:spPr>
          <a:xfrm>
            <a:off x="7925635" y="1831777"/>
            <a:ext cx="2967335" cy="1675855"/>
          </a:xfrm>
          <a:prstGeom prst="roundRect">
            <a:avLst>
              <a:gd name="adj" fmla="val 8303"/>
            </a:avLst>
          </a:prstGeom>
          <a:solidFill>
            <a:schemeClr val="lt1"/>
          </a:solidFill>
          <a:ln>
            <a:noFill/>
          </a:ln>
          <a:effectLst>
            <a:outerShdw blurRad="317500" dist="38100" dir="2700000" algn="tl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8" name="文本框 17"/>
          <p:cNvSpPr txBox="1"/>
          <p:nvPr>
            <p:custDataLst>
              <p:tags r:id="rId17"/>
            </p:custDataLst>
          </p:nvPr>
        </p:nvSpPr>
        <p:spPr>
          <a:xfrm>
            <a:off x="8079608" y="2014202"/>
            <a:ext cx="2069157" cy="1367909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/>
          <a:p>
            <a:pPr marL="0" algn="l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600" spc="90">
                <a:solidFill>
                  <a:schemeClr val="dk1"/>
                </a:solidFill>
                <a:uFillTx/>
                <a:latin typeface="微软雅黑" panose="020b0503020204020204" charset="-122"/>
                <a:ea typeface="微软雅黑"/>
              </a:rPr>
              <a:t>药物种类：包括局部麻醉药、非甾体抗炎药、皮质类固醇等。</a:t>
            </a:r>
          </a:p>
        </p:txBody>
      </p:sp>
      <p:sp>
        <p:nvSpPr>
          <p:cNvPr id="19" name="椭圆 18"/>
          <p:cNvSpPr/>
          <p:nvPr>
            <p:custDataLst>
              <p:tags r:id="rId18"/>
            </p:custDataLst>
          </p:nvPr>
        </p:nvSpPr>
        <p:spPr>
          <a:xfrm>
            <a:off x="10225752" y="2014202"/>
            <a:ext cx="458573" cy="459131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>
            <a:outerShdw blurRad="254000" dist="114300" dir="4020000" sx="79000" sy="79000" algn="t" rotWithShape="0">
              <a:schemeClr val="accent1">
                <a:alpha val="5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80000"/>
          </a:bodyPr>
          <a:lstStyle/>
          <a:p>
            <a:pPr algn="ctr"/>
            <a:r>
              <a:rPr lang="en-US" altLang="zh-CN" b="1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3</a:t>
            </a:r>
          </a:p>
        </p:txBody>
      </p:sp>
      <p:sp>
        <p:nvSpPr>
          <p:cNvPr id="20" name="圆角矩形 15"/>
          <p:cNvSpPr/>
          <p:nvPr>
            <p:custDataLst>
              <p:tags r:id="rId19"/>
            </p:custDataLst>
          </p:nvPr>
        </p:nvSpPr>
        <p:spPr>
          <a:xfrm>
            <a:off x="1459912" y="4112368"/>
            <a:ext cx="744205" cy="749784"/>
          </a:xfrm>
          <a:prstGeom prst="roundRect">
            <a:avLst>
              <a:gd name="adj" fmla="val 8303"/>
            </a:avLst>
          </a:prstGeom>
          <a:solidFill>
            <a:schemeClr val="accent6"/>
          </a:solidFill>
          <a:ln>
            <a:noFill/>
          </a:ln>
          <a:effectLst>
            <a:outerShdw blurRad="114300" dist="25400" dir="18000000" rotWithShape="0">
              <a:schemeClr val="accent6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1" name="圆角矩形 16"/>
          <p:cNvSpPr/>
          <p:nvPr>
            <p:custDataLst>
              <p:tags r:id="rId20"/>
            </p:custDataLst>
          </p:nvPr>
        </p:nvSpPr>
        <p:spPr>
          <a:xfrm>
            <a:off x="1305938" y="4256300"/>
            <a:ext cx="2967335" cy="1675855"/>
          </a:xfrm>
          <a:prstGeom prst="roundRect">
            <a:avLst>
              <a:gd name="adj" fmla="val 8303"/>
            </a:avLst>
          </a:prstGeom>
          <a:solidFill>
            <a:schemeClr val="lt1"/>
          </a:solidFill>
          <a:ln>
            <a:noFill/>
          </a:ln>
          <a:effectLst>
            <a:outerShdw blurRad="317500" dist="38100" dir="2700000" algn="tl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2" name="文本框 21"/>
          <p:cNvSpPr txBox="1"/>
          <p:nvPr>
            <p:custDataLst>
              <p:tags r:id="rId21"/>
            </p:custDataLst>
          </p:nvPr>
        </p:nvSpPr>
        <p:spPr>
          <a:xfrm>
            <a:off x="1459911" y="4438725"/>
            <a:ext cx="2069157" cy="1367909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/>
          <a:p>
            <a:pPr marL="0" algn="l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600" spc="90">
                <a:solidFill>
                  <a:schemeClr val="dk1"/>
                </a:solidFill>
                <a:uFillTx/>
                <a:latin typeface="微软雅黑" panose="020b0503020204020204" charset="-122"/>
                <a:ea typeface="微软雅黑"/>
              </a:rPr>
              <a:t>注射方法：包括直接注射、神经根注射、硬膜外注射等。</a:t>
            </a:r>
          </a:p>
        </p:txBody>
      </p:sp>
      <p:sp>
        <p:nvSpPr>
          <p:cNvPr id="23" name="椭圆 22"/>
          <p:cNvSpPr/>
          <p:nvPr>
            <p:custDataLst>
              <p:tags r:id="rId22"/>
            </p:custDataLst>
          </p:nvPr>
        </p:nvSpPr>
        <p:spPr>
          <a:xfrm>
            <a:off x="3606056" y="4438725"/>
            <a:ext cx="458573" cy="459131"/>
          </a:xfrm>
          <a:prstGeom prst="ellipse">
            <a:avLst/>
          </a:prstGeom>
          <a:solidFill>
            <a:schemeClr val="accent6"/>
          </a:solidFill>
          <a:ln>
            <a:noFill/>
          </a:ln>
          <a:effectLst>
            <a:outerShdw blurRad="254000" dist="114300" dir="4020000" sx="79000" sy="79000" algn="t" rotWithShape="0">
              <a:schemeClr val="accent6">
                <a:alpha val="5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80000"/>
          </a:bodyPr>
          <a:lstStyle/>
          <a:p>
            <a:pPr algn="ctr"/>
            <a:r>
              <a:rPr lang="en-US" altLang="zh-CN" b="1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4</a:t>
            </a:r>
          </a:p>
        </p:txBody>
      </p:sp>
      <p:sp>
        <p:nvSpPr>
          <p:cNvPr id="24" name="圆角矩形 19"/>
          <p:cNvSpPr/>
          <p:nvPr>
            <p:custDataLst>
              <p:tags r:id="rId23"/>
            </p:custDataLst>
          </p:nvPr>
        </p:nvSpPr>
        <p:spPr>
          <a:xfrm>
            <a:off x="4784823" y="4112368"/>
            <a:ext cx="744205" cy="749784"/>
          </a:xfrm>
          <a:prstGeom prst="roundRect">
            <a:avLst>
              <a:gd name="adj" fmla="val 8303"/>
            </a:avLst>
          </a:prstGeom>
          <a:solidFill>
            <a:schemeClr val="accent2"/>
          </a:solidFill>
          <a:ln>
            <a:noFill/>
          </a:ln>
          <a:effectLst>
            <a:outerShdw blurRad="114300" dist="25400" dir="18000000" rotWithShape="0">
              <a:schemeClr val="accent2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5" name="圆角矩形 20"/>
          <p:cNvSpPr/>
          <p:nvPr>
            <p:custDataLst>
              <p:tags r:id="rId24"/>
            </p:custDataLst>
          </p:nvPr>
        </p:nvSpPr>
        <p:spPr>
          <a:xfrm>
            <a:off x="4630849" y="4256300"/>
            <a:ext cx="2967335" cy="1675855"/>
          </a:xfrm>
          <a:prstGeom prst="roundRect">
            <a:avLst>
              <a:gd name="adj" fmla="val 8303"/>
            </a:avLst>
          </a:prstGeom>
          <a:solidFill>
            <a:schemeClr val="lt1"/>
          </a:solidFill>
          <a:ln>
            <a:noFill/>
          </a:ln>
          <a:effectLst>
            <a:outerShdw blurRad="317500" dist="38100" dir="2700000" algn="tl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6" name="文本框 25"/>
          <p:cNvSpPr txBox="1"/>
          <p:nvPr>
            <p:custDataLst>
              <p:tags r:id="rId25"/>
            </p:custDataLst>
          </p:nvPr>
        </p:nvSpPr>
        <p:spPr>
          <a:xfrm>
            <a:off x="4784822" y="4438725"/>
            <a:ext cx="2069157" cy="1367909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/>
          <a:p>
            <a:pPr marL="0" algn="l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600" spc="120">
                <a:solidFill>
                  <a:schemeClr val="dk1"/>
                </a:solidFill>
                <a:uFillTx/>
                <a:latin typeface="微软雅黑" panose="020b0503020204020204" charset="-122"/>
                <a:ea typeface="微软雅黑"/>
              </a:rPr>
              <a:t>适应症：包括慢性疼痛、神经损伤、肌肉痉挛等。</a:t>
            </a:r>
          </a:p>
        </p:txBody>
      </p:sp>
      <p:sp>
        <p:nvSpPr>
          <p:cNvPr id="27" name="椭圆 26"/>
          <p:cNvSpPr/>
          <p:nvPr>
            <p:custDataLst>
              <p:tags r:id="rId26"/>
            </p:custDataLst>
          </p:nvPr>
        </p:nvSpPr>
        <p:spPr>
          <a:xfrm>
            <a:off x="6930967" y="4438725"/>
            <a:ext cx="458573" cy="459131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>
            <a:outerShdw blurRad="254000" dist="114300" dir="4020000" sx="79000" sy="79000" algn="t" rotWithShape="0">
              <a:schemeClr val="accent2">
                <a:alpha val="5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80000"/>
          </a:bodyPr>
          <a:lstStyle/>
          <a:p>
            <a:pPr algn="ctr"/>
            <a:r>
              <a:rPr lang="en-US" altLang="zh-CN" b="1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5</a:t>
            </a:r>
          </a:p>
        </p:txBody>
      </p:sp>
      <p:sp>
        <p:nvSpPr>
          <p:cNvPr id="28" name="圆角矩形 23"/>
          <p:cNvSpPr/>
          <p:nvPr>
            <p:custDataLst>
              <p:tags r:id="rId27"/>
            </p:custDataLst>
          </p:nvPr>
        </p:nvSpPr>
        <p:spPr>
          <a:xfrm>
            <a:off x="8079608" y="4112368"/>
            <a:ext cx="744205" cy="749784"/>
          </a:xfrm>
          <a:prstGeom prst="roundRect">
            <a:avLst>
              <a:gd name="adj" fmla="val 8303"/>
            </a:avLst>
          </a:prstGeom>
          <a:solidFill>
            <a:schemeClr val="accent4"/>
          </a:solidFill>
          <a:ln>
            <a:noFill/>
          </a:ln>
          <a:effectLst>
            <a:outerShdw blurRad="114300" dist="25400" dir="18000000" rotWithShape="0">
              <a:schemeClr val="accent4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9" name="圆角矩形 24"/>
          <p:cNvSpPr/>
          <p:nvPr>
            <p:custDataLst>
              <p:tags r:id="rId28"/>
            </p:custDataLst>
          </p:nvPr>
        </p:nvSpPr>
        <p:spPr>
          <a:xfrm>
            <a:off x="7925635" y="4256300"/>
            <a:ext cx="2967335" cy="1675855"/>
          </a:xfrm>
          <a:prstGeom prst="roundRect">
            <a:avLst>
              <a:gd name="adj" fmla="val 8303"/>
            </a:avLst>
          </a:prstGeom>
          <a:solidFill>
            <a:schemeClr val="lt1"/>
          </a:solidFill>
          <a:ln>
            <a:noFill/>
          </a:ln>
          <a:effectLst>
            <a:outerShdw blurRad="317500" dist="38100" dir="2700000" algn="tl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30" name="文本框 29"/>
          <p:cNvSpPr txBox="1"/>
          <p:nvPr>
            <p:custDataLst>
              <p:tags r:id="rId29"/>
            </p:custDataLst>
          </p:nvPr>
        </p:nvSpPr>
        <p:spPr>
          <a:xfrm>
            <a:off x="8079608" y="4438725"/>
            <a:ext cx="2069157" cy="1367909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/>
          <a:p>
            <a:pPr marL="0" algn="l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600" spc="120">
                <a:solidFill>
                  <a:schemeClr val="dk1"/>
                </a:solidFill>
                <a:uFillTx/>
                <a:latin typeface="微软雅黑" panose="020b0503020204020204" charset="-122"/>
                <a:ea typeface="微软雅黑"/>
              </a:rPr>
              <a:t>并发症：包括感染、神经损伤、药物过敏等。</a:t>
            </a:r>
          </a:p>
        </p:txBody>
      </p:sp>
      <p:sp>
        <p:nvSpPr>
          <p:cNvPr id="31" name="椭圆 30"/>
          <p:cNvSpPr/>
          <p:nvPr>
            <p:custDataLst>
              <p:tags r:id="rId30"/>
            </p:custDataLst>
          </p:nvPr>
        </p:nvSpPr>
        <p:spPr>
          <a:xfrm>
            <a:off x="10225752" y="4438725"/>
            <a:ext cx="458573" cy="459131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>
            <a:outerShdw blurRad="254000" dist="114300" dir="4020000" sx="79000" sy="79000" algn="t" rotWithShape="0">
              <a:schemeClr val="accent4">
                <a:alpha val="5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80000"/>
          </a:bodyPr>
          <a:lstStyle/>
          <a:p>
            <a:pPr algn="ctr"/>
            <a:r>
              <a:rPr lang="en-US" altLang="zh-CN" b="1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6</a:t>
            </a:r>
          </a:p>
        </p:txBody>
      </p:sp>
    </p:spTree>
    <p:custDataLst>
      <p:tags r:id="rId31"/>
    </p:custDataLst>
  </p:cSld>
  <p:clrMapOvr>
    <a:masterClrMapping/>
  </p:clrMapOvr>
  <p:transition spd="med"/>
  <p:timing/>
</p:sld>
</file>

<file path=ppt/slides/slide5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Rectangle 27"/>
          <p:cNvSpPr/>
          <p:nvPr userDrawn="1">
            <p:custDataLst>
              <p:tags r:id="rId2"/>
            </p:custDataLst>
          </p:nvPr>
        </p:nvSpPr>
        <p:spPr>
          <a:xfrm>
            <a:off x="28" y="29"/>
            <a:ext cx="12192631" cy="365731"/>
          </a:xfrm>
          <a:custGeom>
            <a:gdLst>
              <a:gd name="connsiteX0" fmla="*/ 12192631 w 12192631"/>
              <a:gd name="connsiteY0" fmla="*/ 0 h 661031"/>
              <a:gd name="connsiteX1" fmla="*/ 12192630 w 12192631"/>
              <a:gd name="connsiteY1" fmla="*/ 661031 h 661031"/>
              <a:gd name="connsiteX2" fmla="*/ 0 w 12192631"/>
              <a:gd name="connsiteY2" fmla="*/ 661031 h 661031"/>
              <a:gd name="connsiteX3" fmla="*/ 3 w 12192631"/>
              <a:gd name="connsiteY3" fmla="*/ 1 h 66103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631" h="661031">
                <a:moveTo>
                  <a:pt x="12192631" y="0"/>
                </a:moveTo>
                <a:lnTo>
                  <a:pt x="12192630" y="661031"/>
                </a:lnTo>
                <a:lnTo>
                  <a:pt x="0" y="661031"/>
                </a:lnTo>
                <a:lnTo>
                  <a:pt x="3" y="1"/>
                </a:lnTo>
                <a:close/>
              </a:path>
            </a:pathLst>
          </a:custGeom>
          <a:pattFill prst="dkHorz">
            <a:fgClr>
              <a:schemeClr val="accent1">
                <a:lumMod val="75000"/>
              </a:schemeClr>
            </a:fgClr>
            <a:bgClr>
              <a:schemeClr val="accent1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lvl="0"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" name="流程图: 或者 1"/>
          <p:cNvSpPr/>
          <p:nvPr userDrawn="1">
            <p:custDataLst>
              <p:tags r:id="rId3"/>
            </p:custDataLst>
          </p:nvPr>
        </p:nvSpPr>
        <p:spPr>
          <a:xfrm>
            <a:off x="302953" y="57208"/>
            <a:ext cx="242455" cy="242455"/>
          </a:xfrm>
          <a:prstGeom prst="flowChartOr">
            <a:avLst/>
          </a:prstGeom>
          <a:noFill/>
          <a:ln w="38100">
            <a:solidFill>
              <a:schemeClr val="l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5" name="流程图: 或者 4"/>
          <p:cNvSpPr/>
          <p:nvPr userDrawn="1">
            <p:custDataLst>
              <p:tags r:id="rId4"/>
            </p:custDataLst>
          </p:nvPr>
        </p:nvSpPr>
        <p:spPr>
          <a:xfrm>
            <a:off x="11640878" y="57208"/>
            <a:ext cx="242455" cy="242455"/>
          </a:xfrm>
          <a:prstGeom prst="flowChartOr">
            <a:avLst/>
          </a:prstGeom>
          <a:noFill/>
          <a:ln w="38100">
            <a:solidFill>
              <a:schemeClr val="l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56" name="文本框 6"/>
          <p:cNvSpPr txBox="1"/>
          <p:nvPr>
            <p:custDataLst>
              <p:tags r:id="rId5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治疗原理</a:t>
            </a:r>
          </a:p>
        </p:txBody>
      </p:sp>
      <p:cxnSp>
        <p:nvCxnSpPr>
          <p:cNvPr id="3" name="直接连接符 2"/>
          <p:cNvCxnSpPr/>
          <p:nvPr>
            <p:custDataLst>
              <p:tags r:id="rId6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矩形 3"/>
          <p:cNvSpPr/>
          <p:nvPr>
            <p:custDataLst>
              <p:tags r:id="rId7"/>
            </p:custDataLst>
          </p:nvPr>
        </p:nvSpPr>
        <p:spPr>
          <a:xfrm>
            <a:off x="1306195" y="1668529"/>
            <a:ext cx="4660748" cy="202469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6" name="文本框 61"/>
          <p:cNvSpPr txBox="1"/>
          <p:nvPr>
            <p:custDataLst>
              <p:tags r:id="rId8"/>
            </p:custDataLst>
          </p:nvPr>
        </p:nvSpPr>
        <p:spPr>
          <a:xfrm>
            <a:off x="1499391" y="2417271"/>
            <a:ext cx="4277790" cy="1167763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l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900" spc="130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神经阻滞疗法是一种通过阻断神经传导来缓解疼痛的治疗方法。</a:t>
            </a:r>
          </a:p>
        </p:txBody>
      </p:sp>
      <p:sp>
        <p:nvSpPr>
          <p:cNvPr id="7" name="文本框 58"/>
          <p:cNvSpPr txBox="1"/>
          <p:nvPr>
            <p:custDataLst>
              <p:tags r:id="rId9"/>
            </p:custDataLst>
          </p:nvPr>
        </p:nvSpPr>
        <p:spPr>
          <a:xfrm>
            <a:off x="1570659" y="1811923"/>
            <a:ext cx="875822" cy="58388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altLang="zh-CN" sz="3200" b="1" spc="300">
                <a:solidFill>
                  <a:schemeClr val="lt1">
                    <a:alpha val="60000"/>
                  </a:schemeClr>
                </a:solidFill>
                <a:latin typeface="微软雅黑" panose="020b0503020204020204" charset="-122"/>
                <a:ea typeface="微软雅黑"/>
              </a:rPr>
              <a:t>01</a:t>
            </a:r>
          </a:p>
        </p:txBody>
      </p:sp>
      <p:sp>
        <p:nvSpPr>
          <p:cNvPr id="14" name="矩形 13"/>
          <p:cNvSpPr/>
          <p:nvPr>
            <p:custDataLst>
              <p:tags r:id="rId10"/>
            </p:custDataLst>
          </p:nvPr>
        </p:nvSpPr>
        <p:spPr>
          <a:xfrm>
            <a:off x="1306195" y="3926776"/>
            <a:ext cx="4660748" cy="202469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5" name="文本框 61"/>
          <p:cNvSpPr txBox="1"/>
          <p:nvPr>
            <p:custDataLst>
              <p:tags r:id="rId11"/>
            </p:custDataLst>
          </p:nvPr>
        </p:nvSpPr>
        <p:spPr>
          <a:xfrm>
            <a:off x="1499391" y="4674660"/>
            <a:ext cx="4277790" cy="1167763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900" spc="120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神经阻滞疗法适用于各种慢性疼痛，如腰背痛、关节炎、神经痛等。</a:t>
            </a:r>
          </a:p>
        </p:txBody>
      </p:sp>
      <p:sp>
        <p:nvSpPr>
          <p:cNvPr id="16" name="文本框 58"/>
          <p:cNvSpPr txBox="1"/>
          <p:nvPr>
            <p:custDataLst>
              <p:tags r:id="rId12"/>
            </p:custDataLst>
          </p:nvPr>
        </p:nvSpPr>
        <p:spPr>
          <a:xfrm>
            <a:off x="1570659" y="4069312"/>
            <a:ext cx="875822" cy="58388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altLang="zh-CN" sz="3200" b="1" spc="300">
                <a:solidFill>
                  <a:schemeClr val="lt1">
                    <a:alpha val="60000"/>
                  </a:schemeClr>
                </a:solidFill>
                <a:latin typeface="微软雅黑" panose="020b0503020204020204" charset="-122"/>
                <a:ea typeface="微软雅黑"/>
              </a:rPr>
              <a:t>03</a:t>
            </a:r>
          </a:p>
        </p:txBody>
      </p:sp>
      <p:sp>
        <p:nvSpPr>
          <p:cNvPr id="24" name="矩形 23"/>
          <p:cNvSpPr/>
          <p:nvPr>
            <p:custDataLst>
              <p:tags r:id="rId13"/>
            </p:custDataLst>
          </p:nvPr>
        </p:nvSpPr>
        <p:spPr>
          <a:xfrm>
            <a:off x="6231407" y="1668529"/>
            <a:ext cx="4660748" cy="202469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5" name="文本框 61"/>
          <p:cNvSpPr txBox="1"/>
          <p:nvPr>
            <p:custDataLst>
              <p:tags r:id="rId14"/>
            </p:custDataLst>
          </p:nvPr>
        </p:nvSpPr>
        <p:spPr>
          <a:xfrm>
            <a:off x="6424603" y="2417271"/>
            <a:ext cx="4277790" cy="1167763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900" spc="110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治疗原理主要是通过注射药物到神经周围，阻断神经冲动的传导，从而减轻或消除疼痛。</a:t>
            </a:r>
          </a:p>
        </p:txBody>
      </p:sp>
      <p:sp>
        <p:nvSpPr>
          <p:cNvPr id="26" name="文本框 58"/>
          <p:cNvSpPr txBox="1"/>
          <p:nvPr>
            <p:custDataLst>
              <p:tags r:id="rId15"/>
            </p:custDataLst>
          </p:nvPr>
        </p:nvSpPr>
        <p:spPr>
          <a:xfrm>
            <a:off x="6495871" y="1811923"/>
            <a:ext cx="875822" cy="58388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altLang="zh-CN" sz="3200" b="1" spc="300">
                <a:solidFill>
                  <a:schemeClr val="lt1">
                    <a:alpha val="60000"/>
                  </a:schemeClr>
                </a:solidFill>
                <a:latin typeface="微软雅黑" panose="020b0503020204020204" charset="-122"/>
                <a:ea typeface="微软雅黑"/>
              </a:rPr>
              <a:t>02</a:t>
            </a:r>
          </a:p>
        </p:txBody>
      </p:sp>
      <p:sp>
        <p:nvSpPr>
          <p:cNvPr id="21" name="矩形 20"/>
          <p:cNvSpPr/>
          <p:nvPr>
            <p:custDataLst>
              <p:tags r:id="rId16"/>
            </p:custDataLst>
          </p:nvPr>
        </p:nvSpPr>
        <p:spPr>
          <a:xfrm>
            <a:off x="6231407" y="3926776"/>
            <a:ext cx="4660748" cy="202469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2" name="文本框 61"/>
          <p:cNvSpPr txBox="1"/>
          <p:nvPr>
            <p:custDataLst>
              <p:tags r:id="rId17"/>
            </p:custDataLst>
          </p:nvPr>
        </p:nvSpPr>
        <p:spPr>
          <a:xfrm>
            <a:off x="6424603" y="4674660"/>
            <a:ext cx="4277790" cy="1167763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900" spc="110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神经阻滞疗法具有创伤小、恢复快、副作用小的特点，是一种安全有效的治疗方法。</a:t>
            </a:r>
          </a:p>
        </p:txBody>
      </p:sp>
      <p:sp>
        <p:nvSpPr>
          <p:cNvPr id="23" name="文本框 58"/>
          <p:cNvSpPr txBox="1"/>
          <p:nvPr>
            <p:custDataLst>
              <p:tags r:id="rId18"/>
            </p:custDataLst>
          </p:nvPr>
        </p:nvSpPr>
        <p:spPr>
          <a:xfrm>
            <a:off x="6495871" y="4069312"/>
            <a:ext cx="875822" cy="58388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altLang="zh-CN" sz="3200" b="1" spc="300">
                <a:solidFill>
                  <a:schemeClr val="lt1">
                    <a:alpha val="60000"/>
                  </a:schemeClr>
                </a:solidFill>
                <a:latin typeface="微软雅黑" panose="020b0503020204020204" charset="-122"/>
                <a:ea typeface="微软雅黑"/>
              </a:rPr>
              <a:t>04</a:t>
            </a:r>
          </a:p>
        </p:txBody>
      </p:sp>
    </p:spTree>
    <p:custDataLst>
      <p:tags r:id="rId19"/>
    </p:custDataLst>
  </p:cSld>
  <p:clrMapOvr>
    <a:masterClrMapping/>
  </p:clrMapOvr>
  <p:transition spd="med"/>
  <p:timing/>
</p:sld>
</file>

<file path=ppt/slides/slide6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Rectangle 27"/>
          <p:cNvSpPr/>
          <p:nvPr userDrawn="1">
            <p:custDataLst>
              <p:tags r:id="rId2"/>
            </p:custDataLst>
          </p:nvPr>
        </p:nvSpPr>
        <p:spPr>
          <a:xfrm>
            <a:off x="28" y="29"/>
            <a:ext cx="12192631" cy="365731"/>
          </a:xfrm>
          <a:custGeom>
            <a:gdLst>
              <a:gd name="connsiteX0" fmla="*/ 12192631 w 12192631"/>
              <a:gd name="connsiteY0" fmla="*/ 0 h 661031"/>
              <a:gd name="connsiteX1" fmla="*/ 12192630 w 12192631"/>
              <a:gd name="connsiteY1" fmla="*/ 661031 h 661031"/>
              <a:gd name="connsiteX2" fmla="*/ 0 w 12192631"/>
              <a:gd name="connsiteY2" fmla="*/ 661031 h 661031"/>
              <a:gd name="connsiteX3" fmla="*/ 3 w 12192631"/>
              <a:gd name="connsiteY3" fmla="*/ 1 h 66103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631" h="661031">
                <a:moveTo>
                  <a:pt x="12192631" y="0"/>
                </a:moveTo>
                <a:lnTo>
                  <a:pt x="12192630" y="661031"/>
                </a:lnTo>
                <a:lnTo>
                  <a:pt x="0" y="661031"/>
                </a:lnTo>
                <a:lnTo>
                  <a:pt x="3" y="1"/>
                </a:lnTo>
                <a:close/>
              </a:path>
            </a:pathLst>
          </a:custGeom>
          <a:pattFill prst="dkHorz">
            <a:fgClr>
              <a:schemeClr val="accent1">
                <a:lumMod val="75000"/>
              </a:schemeClr>
            </a:fgClr>
            <a:bgClr>
              <a:schemeClr val="accent1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lvl="0"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4" name="流程图: 或者 3"/>
          <p:cNvSpPr/>
          <p:nvPr userDrawn="1">
            <p:custDataLst>
              <p:tags r:id="rId3"/>
            </p:custDataLst>
          </p:nvPr>
        </p:nvSpPr>
        <p:spPr>
          <a:xfrm>
            <a:off x="302953" y="57208"/>
            <a:ext cx="242455" cy="242455"/>
          </a:xfrm>
          <a:prstGeom prst="flowChartOr">
            <a:avLst/>
          </a:prstGeom>
          <a:noFill/>
          <a:ln w="38100">
            <a:solidFill>
              <a:schemeClr val="l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5" name="流程图: 或者 4"/>
          <p:cNvSpPr/>
          <p:nvPr userDrawn="1">
            <p:custDataLst>
              <p:tags r:id="rId4"/>
            </p:custDataLst>
          </p:nvPr>
        </p:nvSpPr>
        <p:spPr>
          <a:xfrm>
            <a:off x="11640878" y="57208"/>
            <a:ext cx="242455" cy="242455"/>
          </a:xfrm>
          <a:prstGeom prst="flowChartOr">
            <a:avLst/>
          </a:prstGeom>
          <a:noFill/>
          <a:ln w="38100">
            <a:solidFill>
              <a:schemeClr val="l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56" name="文本框 6"/>
          <p:cNvSpPr txBox="1"/>
          <p:nvPr>
            <p:custDataLst>
              <p:tags r:id="rId5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适应症</a:t>
            </a:r>
          </a:p>
        </p:txBody>
      </p:sp>
      <p:cxnSp>
        <p:nvCxnSpPr>
          <p:cNvPr id="3" name="直接连接符 2"/>
          <p:cNvCxnSpPr/>
          <p:nvPr>
            <p:custDataLst>
              <p:tags r:id="rId6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任意多边形: 形状 51"/>
          <p:cNvSpPr/>
          <p:nvPr>
            <p:custDataLst>
              <p:tags r:id="rId7"/>
            </p:custDataLst>
          </p:nvPr>
        </p:nvSpPr>
        <p:spPr>
          <a:xfrm>
            <a:off x="3279218" y="1775468"/>
            <a:ext cx="773858" cy="667137"/>
          </a:xfrm>
          <a:custGeom>
            <a:gdLst>
              <a:gd name="connsiteX0" fmla="*/ 467302 w 934604"/>
              <a:gd name="connsiteY0" fmla="*/ 0 h 805694"/>
              <a:gd name="connsiteX1" fmla="*/ 934604 w 934604"/>
              <a:gd name="connsiteY1" fmla="*/ 805694 h 805694"/>
              <a:gd name="connsiteX2" fmla="*/ 0 w 934604"/>
              <a:gd name="connsiteY2" fmla="*/ 805694 h 805694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934603" h="805694">
                <a:moveTo>
                  <a:pt x="467302" y="0"/>
                </a:moveTo>
                <a:lnTo>
                  <a:pt x="934604" y="805694"/>
                </a:lnTo>
                <a:lnTo>
                  <a:pt x="0" y="805694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54" name="任意多边形: 形状 53"/>
          <p:cNvSpPr/>
          <p:nvPr>
            <p:custDataLst>
              <p:tags r:id="rId8"/>
            </p:custDataLst>
          </p:nvPr>
        </p:nvSpPr>
        <p:spPr>
          <a:xfrm>
            <a:off x="2884403" y="2455748"/>
            <a:ext cx="1562963" cy="667137"/>
          </a:xfrm>
          <a:custGeom>
            <a:gdLst>
              <a:gd name="connsiteX0" fmla="*/ 467303 w 1887904"/>
              <a:gd name="connsiteY0" fmla="*/ 0 h 805695"/>
              <a:gd name="connsiteX1" fmla="*/ 1420601 w 1887904"/>
              <a:gd name="connsiteY1" fmla="*/ 0 h 805695"/>
              <a:gd name="connsiteX2" fmla="*/ 1887904 w 1887904"/>
              <a:gd name="connsiteY2" fmla="*/ 805695 h 805695"/>
              <a:gd name="connsiteX3" fmla="*/ 0 w 1887904"/>
              <a:gd name="connsiteY3" fmla="*/ 805695 h 805695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87904" h="805695">
                <a:moveTo>
                  <a:pt x="467303" y="0"/>
                </a:moveTo>
                <a:lnTo>
                  <a:pt x="1420601" y="0"/>
                </a:lnTo>
                <a:lnTo>
                  <a:pt x="1887904" y="805695"/>
                </a:lnTo>
                <a:lnTo>
                  <a:pt x="0" y="805695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56" name="任意多边形: 形状 55"/>
          <p:cNvSpPr/>
          <p:nvPr>
            <p:custDataLst>
              <p:tags r:id="rId9"/>
            </p:custDataLst>
          </p:nvPr>
        </p:nvSpPr>
        <p:spPr>
          <a:xfrm>
            <a:off x="2489588" y="3136554"/>
            <a:ext cx="2352067" cy="667137"/>
          </a:xfrm>
          <a:custGeom>
            <a:gdLst>
              <a:gd name="connsiteX0" fmla="*/ 467302 w 2841200"/>
              <a:gd name="connsiteY0" fmla="*/ 0 h 805694"/>
              <a:gd name="connsiteX1" fmla="*/ 2373898 w 2841200"/>
              <a:gd name="connsiteY1" fmla="*/ 0 h 805694"/>
              <a:gd name="connsiteX2" fmla="*/ 2841200 w 2841200"/>
              <a:gd name="connsiteY2" fmla="*/ 805694 h 805694"/>
              <a:gd name="connsiteX3" fmla="*/ 0 w 2841200"/>
              <a:gd name="connsiteY3" fmla="*/ 805694 h 805694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41200" h="805694">
                <a:moveTo>
                  <a:pt x="467302" y="0"/>
                </a:moveTo>
                <a:lnTo>
                  <a:pt x="2373898" y="0"/>
                </a:lnTo>
                <a:lnTo>
                  <a:pt x="2841200" y="805694"/>
                </a:lnTo>
                <a:lnTo>
                  <a:pt x="0" y="805694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58" name="任意多边形: 形状 57"/>
          <p:cNvSpPr/>
          <p:nvPr>
            <p:custDataLst>
              <p:tags r:id="rId10"/>
            </p:custDataLst>
          </p:nvPr>
        </p:nvSpPr>
        <p:spPr>
          <a:xfrm>
            <a:off x="2095299" y="3816834"/>
            <a:ext cx="3141697" cy="667137"/>
          </a:xfrm>
          <a:custGeom>
            <a:gdLst>
              <a:gd name="connsiteX0" fmla="*/ 467303 w 3794498"/>
              <a:gd name="connsiteY0" fmla="*/ 0 h 805694"/>
              <a:gd name="connsiteX1" fmla="*/ 3327195 w 3794498"/>
              <a:gd name="connsiteY1" fmla="*/ 0 h 805694"/>
              <a:gd name="connsiteX2" fmla="*/ 3794498 w 3794498"/>
              <a:gd name="connsiteY2" fmla="*/ 805694 h 805694"/>
              <a:gd name="connsiteX3" fmla="*/ 0 w 3794498"/>
              <a:gd name="connsiteY3" fmla="*/ 805694 h 805694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794498" h="805694">
                <a:moveTo>
                  <a:pt x="467303" y="0"/>
                </a:moveTo>
                <a:lnTo>
                  <a:pt x="3327195" y="0"/>
                </a:lnTo>
                <a:lnTo>
                  <a:pt x="3794498" y="805694"/>
                </a:lnTo>
                <a:lnTo>
                  <a:pt x="0" y="805694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60" name="任意多边形: 形状 59"/>
          <p:cNvSpPr/>
          <p:nvPr>
            <p:custDataLst>
              <p:tags r:id="rId11"/>
            </p:custDataLst>
          </p:nvPr>
        </p:nvSpPr>
        <p:spPr>
          <a:xfrm>
            <a:off x="1700484" y="4497115"/>
            <a:ext cx="3930801" cy="667137"/>
          </a:xfrm>
          <a:custGeom>
            <a:gdLst>
              <a:gd name="connsiteX0" fmla="*/ 467303 w 4747796"/>
              <a:gd name="connsiteY0" fmla="*/ 0 h 805695"/>
              <a:gd name="connsiteX1" fmla="*/ 4280493 w 4747796"/>
              <a:gd name="connsiteY1" fmla="*/ 0 h 805695"/>
              <a:gd name="connsiteX2" fmla="*/ 4747796 w 4747796"/>
              <a:gd name="connsiteY2" fmla="*/ 805695 h 805695"/>
              <a:gd name="connsiteX3" fmla="*/ 0 w 4747796"/>
              <a:gd name="connsiteY3" fmla="*/ 805695 h 805695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747796" h="805695">
                <a:moveTo>
                  <a:pt x="467303" y="0"/>
                </a:moveTo>
                <a:lnTo>
                  <a:pt x="4280493" y="0"/>
                </a:lnTo>
                <a:lnTo>
                  <a:pt x="4747796" y="805695"/>
                </a:lnTo>
                <a:lnTo>
                  <a:pt x="0" y="805695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63" name="任意多边形: 形状 62"/>
          <p:cNvSpPr/>
          <p:nvPr>
            <p:custDataLst>
              <p:tags r:id="rId12"/>
            </p:custDataLst>
          </p:nvPr>
        </p:nvSpPr>
        <p:spPr>
          <a:xfrm>
            <a:off x="1306195" y="5177395"/>
            <a:ext cx="4719905" cy="667137"/>
          </a:xfrm>
          <a:custGeom>
            <a:gdLst>
              <a:gd name="connsiteX0" fmla="*/ 467303 w 5701093"/>
              <a:gd name="connsiteY0" fmla="*/ 0 h 805694"/>
              <a:gd name="connsiteX1" fmla="*/ 5233791 w 5701093"/>
              <a:gd name="connsiteY1" fmla="*/ 0 h 805694"/>
              <a:gd name="connsiteX2" fmla="*/ 5701093 w 5701093"/>
              <a:gd name="connsiteY2" fmla="*/ 805694 h 805694"/>
              <a:gd name="connsiteX3" fmla="*/ 0 w 5701093"/>
              <a:gd name="connsiteY3" fmla="*/ 805694 h 805694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701093" h="805694">
                <a:moveTo>
                  <a:pt x="467303" y="0"/>
                </a:moveTo>
                <a:lnTo>
                  <a:pt x="5233791" y="0"/>
                </a:lnTo>
                <a:lnTo>
                  <a:pt x="5701093" y="805694"/>
                </a:lnTo>
                <a:lnTo>
                  <a:pt x="0" y="80569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cxnSp>
        <p:nvCxnSpPr>
          <p:cNvPr id="8" name="直接连接符 7"/>
          <p:cNvCxnSpPr/>
          <p:nvPr>
            <p:custDataLst>
              <p:tags r:id="rId13"/>
            </p:custDataLst>
          </p:nvPr>
        </p:nvCxnSpPr>
        <p:spPr>
          <a:xfrm>
            <a:off x="4197124" y="2442605"/>
            <a:ext cx="4719905" cy="0"/>
          </a:xfrm>
          <a:prstGeom prst="line">
            <a:avLst/>
          </a:prstGeom>
          <a:ln>
            <a:solidFill>
              <a:schemeClr val="lt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MH_Text_1"/>
          <p:cNvSpPr txBox="1">
            <a:spLocks noChangeArrowheads="1"/>
          </p:cNvSpPr>
          <p:nvPr>
            <p:custDataLst>
              <p:tags r:id="rId14"/>
            </p:custDataLst>
          </p:nvPr>
        </p:nvSpPr>
        <p:spPr bwMode="auto">
          <a:xfrm>
            <a:off x="4197124" y="1877983"/>
            <a:ext cx="4719905" cy="520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>
            <a:normAutofit/>
          </a:bodyPr>
          <a:lstStyle>
            <a:lvl1pPr>
              <a:defRPr>
                <a:solidFill>
                  <a:schemeClr val="tx1"/>
                </a:solidFill>
                <a:latin typeface="Calibri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/>
                <a:ea typeface="宋体" panose="02010600030101010101" pitchFamily="2" charset="-122"/>
              </a:defRPr>
            </a:lvl9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600" spc="90">
                <a:solidFill>
                  <a:schemeClr val="dk1"/>
                </a:solidFill>
                <a:latin typeface="微软雅黑" panose="020b0503020204020204" charset="-122"/>
                <a:ea typeface="微软雅黑"/>
              </a:rPr>
              <a:t>其他：如失眠、焦虑、抑郁等精神心理疾病</a:t>
            </a:r>
          </a:p>
        </p:txBody>
      </p:sp>
      <p:cxnSp>
        <p:nvCxnSpPr>
          <p:cNvPr id="31" name="直接连接符 30"/>
          <p:cNvCxnSpPr/>
          <p:nvPr>
            <p:custDataLst>
              <p:tags r:id="rId15"/>
            </p:custDataLst>
          </p:nvPr>
        </p:nvCxnSpPr>
        <p:spPr>
          <a:xfrm>
            <a:off x="4592464" y="3122885"/>
            <a:ext cx="4719905" cy="0"/>
          </a:xfrm>
          <a:prstGeom prst="line">
            <a:avLst/>
          </a:prstGeom>
          <a:ln>
            <a:solidFill>
              <a:schemeClr val="lt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MH_Text_1"/>
          <p:cNvSpPr txBox="1">
            <a:spLocks noChangeArrowheads="1"/>
          </p:cNvSpPr>
          <p:nvPr>
            <p:custDataLst>
              <p:tags r:id="rId16"/>
            </p:custDataLst>
          </p:nvPr>
        </p:nvSpPr>
        <p:spPr bwMode="auto">
          <a:xfrm>
            <a:off x="4592464" y="2561417"/>
            <a:ext cx="4719905" cy="520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>
            <a:normAutofit/>
          </a:bodyPr>
          <a:lstStyle>
            <a:lvl1pPr>
              <a:defRPr>
                <a:solidFill>
                  <a:schemeClr val="tx1"/>
                </a:solidFill>
                <a:latin typeface="Calibri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/>
                <a:ea typeface="宋体" panose="02010600030101010101" pitchFamily="2" charset="-122"/>
              </a:defRPr>
            </a:lvl9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600" spc="110">
                <a:solidFill>
                  <a:schemeClr val="dk1"/>
                </a:solidFill>
                <a:latin typeface="微软雅黑" panose="020b0503020204020204" charset="-122"/>
                <a:ea typeface="微软雅黑"/>
              </a:rPr>
              <a:t>慢性疼痛：如慢性腰痛、慢性关节痛等</a:t>
            </a:r>
          </a:p>
        </p:txBody>
      </p:sp>
      <p:cxnSp>
        <p:nvCxnSpPr>
          <p:cNvPr id="34" name="直接连接符 33"/>
          <p:cNvCxnSpPr/>
          <p:nvPr>
            <p:custDataLst>
              <p:tags r:id="rId17"/>
            </p:custDataLst>
          </p:nvPr>
        </p:nvCxnSpPr>
        <p:spPr>
          <a:xfrm>
            <a:off x="4987279" y="3803166"/>
            <a:ext cx="4719905" cy="0"/>
          </a:xfrm>
          <a:prstGeom prst="line">
            <a:avLst/>
          </a:prstGeom>
          <a:ln>
            <a:solidFill>
              <a:schemeClr val="lt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MH_Text_1"/>
          <p:cNvSpPr txBox="1">
            <a:spLocks noChangeArrowheads="1"/>
          </p:cNvSpPr>
          <p:nvPr>
            <p:custDataLst>
              <p:tags r:id="rId18"/>
            </p:custDataLst>
          </p:nvPr>
        </p:nvSpPr>
        <p:spPr bwMode="auto">
          <a:xfrm>
            <a:off x="4987279" y="3239069"/>
            <a:ext cx="4719905" cy="520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>
            <a:normAutofit/>
          </a:bodyPr>
          <a:lstStyle>
            <a:lvl1pPr>
              <a:defRPr>
                <a:solidFill>
                  <a:schemeClr val="tx1"/>
                </a:solidFill>
                <a:latin typeface="Calibri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/>
                <a:ea typeface="宋体" panose="02010600030101010101" pitchFamily="2" charset="-122"/>
              </a:defRPr>
            </a:lvl9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600" spc="130">
                <a:solidFill>
                  <a:schemeClr val="dk1"/>
                </a:solidFill>
                <a:latin typeface="微软雅黑" panose="020b0503020204020204" charset="-122"/>
                <a:ea typeface="微软雅黑"/>
              </a:rPr>
              <a:t>神经功能障碍：如面瘫、神经损伤等</a:t>
            </a:r>
          </a:p>
        </p:txBody>
      </p:sp>
      <p:cxnSp>
        <p:nvCxnSpPr>
          <p:cNvPr id="37" name="直接连接符 36"/>
          <p:cNvCxnSpPr/>
          <p:nvPr>
            <p:custDataLst>
              <p:tags r:id="rId19"/>
            </p:custDataLst>
          </p:nvPr>
        </p:nvCxnSpPr>
        <p:spPr>
          <a:xfrm>
            <a:off x="5382094" y="4483972"/>
            <a:ext cx="4719905" cy="0"/>
          </a:xfrm>
          <a:prstGeom prst="line">
            <a:avLst/>
          </a:prstGeom>
          <a:ln>
            <a:solidFill>
              <a:schemeClr val="lt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MH_Text_1"/>
          <p:cNvSpPr txBox="1"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5382094" y="3928812"/>
            <a:ext cx="4719905" cy="520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>
            <a:normAutofit/>
          </a:bodyPr>
          <a:lstStyle>
            <a:lvl1pPr>
              <a:defRPr>
                <a:solidFill>
                  <a:schemeClr val="tx1"/>
                </a:solidFill>
                <a:latin typeface="Calibri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/>
                <a:ea typeface="宋体" panose="02010600030101010101" pitchFamily="2" charset="-122"/>
              </a:defRPr>
            </a:lvl9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600" spc="150">
                <a:solidFill>
                  <a:schemeClr val="dk1"/>
                </a:solidFill>
                <a:latin typeface="微软雅黑" panose="020b0503020204020204" charset="-122"/>
                <a:ea typeface="微软雅黑"/>
              </a:rPr>
              <a:t>头痛：如偏头痛、紧张性头痛等</a:t>
            </a:r>
          </a:p>
        </p:txBody>
      </p:sp>
      <p:cxnSp>
        <p:nvCxnSpPr>
          <p:cNvPr id="40" name="直接连接符 39"/>
          <p:cNvCxnSpPr/>
          <p:nvPr>
            <p:custDataLst>
              <p:tags r:id="rId21"/>
            </p:custDataLst>
          </p:nvPr>
        </p:nvCxnSpPr>
        <p:spPr>
          <a:xfrm>
            <a:off x="5777435" y="5164252"/>
            <a:ext cx="4719905" cy="0"/>
          </a:xfrm>
          <a:prstGeom prst="line">
            <a:avLst/>
          </a:prstGeom>
          <a:ln>
            <a:solidFill>
              <a:schemeClr val="lt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MH_Text_1"/>
          <p:cNvSpPr txBox="1">
            <a:spLocks noChangeArrowheads="1"/>
          </p:cNvSpPr>
          <p:nvPr>
            <p:custDataLst>
              <p:tags r:id="rId22"/>
            </p:custDataLst>
          </p:nvPr>
        </p:nvSpPr>
        <p:spPr bwMode="auto">
          <a:xfrm>
            <a:off x="5777435" y="4618556"/>
            <a:ext cx="4719905" cy="520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>
            <a:normAutofit/>
          </a:bodyPr>
          <a:lstStyle>
            <a:lvl1pPr>
              <a:defRPr>
                <a:solidFill>
                  <a:schemeClr val="tx1"/>
                </a:solidFill>
                <a:latin typeface="Calibri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/>
                <a:ea typeface="宋体" panose="02010600030101010101" pitchFamily="2" charset="-122"/>
              </a:defRPr>
            </a:lvl9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600" spc="130">
                <a:solidFill>
                  <a:schemeClr val="dk1"/>
                </a:solidFill>
                <a:latin typeface="微软雅黑" panose="020b0503020204020204" charset="-122"/>
                <a:ea typeface="微软雅黑"/>
              </a:rPr>
              <a:t>肌肉骨骼疼痛：如腰背痛、关节炎等</a:t>
            </a:r>
          </a:p>
        </p:txBody>
      </p:sp>
      <p:cxnSp>
        <p:nvCxnSpPr>
          <p:cNvPr id="43" name="直接连接符 42"/>
          <p:cNvCxnSpPr/>
          <p:nvPr>
            <p:custDataLst>
              <p:tags r:id="rId23"/>
            </p:custDataLst>
          </p:nvPr>
        </p:nvCxnSpPr>
        <p:spPr>
          <a:xfrm>
            <a:off x="6172250" y="5844532"/>
            <a:ext cx="4719905" cy="0"/>
          </a:xfrm>
          <a:prstGeom prst="line">
            <a:avLst/>
          </a:prstGeom>
          <a:ln>
            <a:solidFill>
              <a:schemeClr val="lt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MH_Text_1"/>
          <p:cNvSpPr txBox="1">
            <a:spLocks noChangeArrowheads="1"/>
          </p:cNvSpPr>
          <p:nvPr>
            <p:custDataLst>
              <p:tags r:id="rId24"/>
            </p:custDataLst>
          </p:nvPr>
        </p:nvSpPr>
        <p:spPr bwMode="auto">
          <a:xfrm>
            <a:off x="6172250" y="5287796"/>
            <a:ext cx="4719905" cy="520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>
            <a:normAutofit/>
          </a:bodyPr>
          <a:lstStyle>
            <a:lvl1pPr>
              <a:defRPr>
                <a:solidFill>
                  <a:schemeClr val="tx1"/>
                </a:solidFill>
                <a:latin typeface="Calibri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/>
                <a:ea typeface="宋体" panose="02010600030101010101" pitchFamily="2" charset="-122"/>
              </a:defRPr>
            </a:lvl9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600" spc="80">
                <a:solidFill>
                  <a:schemeClr val="dk1"/>
                </a:solidFill>
                <a:latin typeface="微软雅黑" panose="020b0503020204020204" charset="-122"/>
                <a:ea typeface="微软雅黑"/>
              </a:rPr>
              <a:t>神经痛：如三叉神经痛、带状疱疹后神经痛等</a:t>
            </a:r>
          </a:p>
        </p:txBody>
      </p:sp>
      <p:sp>
        <p:nvSpPr>
          <p:cNvPr id="22" name="AutoShape 4"/>
          <p:cNvSpPr/>
          <p:nvPr>
            <p:custDataLst>
              <p:tags r:id="rId25"/>
            </p:custDataLst>
          </p:nvPr>
        </p:nvSpPr>
        <p:spPr bwMode="auto">
          <a:xfrm>
            <a:off x="3129914" y="2529874"/>
            <a:ext cx="1072467" cy="519936"/>
          </a:xfrm>
          <a:custGeom>
            <a:gdLst>
              <a:gd name="T0" fmla="*/ 0 w 21600"/>
              <a:gd name="T1" fmla="*/ 21600 h 21600"/>
              <a:gd name="T2" fmla="*/ 21600 w 21600"/>
              <a:gd name="T3" fmla="*/ 21600 h 21600"/>
              <a:gd name="T4" fmla="*/ 16167 w 21600"/>
              <a:gd name="T5" fmla="*/ 0 h 21600"/>
              <a:gd name="T6" fmla="*/ 5432 w 21600"/>
              <a:gd name="T7" fmla="*/ 0 h 21600"/>
              <a:gd name="T8" fmla="*/ 0 w 21600"/>
              <a:gd name="T9" fmla="*/ 21600 h 21600"/>
              <a:gd name="T10" fmla="*/ 0 w 21600"/>
              <a:gd name="T11" fmla="*/ 21600 h 2160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1600" h="21600">
                <a:moveTo>
                  <a:pt x="0" y="21600"/>
                </a:moveTo>
                <a:lnTo>
                  <a:pt x="21600" y="21600"/>
                </a:lnTo>
                <a:lnTo>
                  <a:pt x="16167" y="0"/>
                </a:lnTo>
                <a:lnTo>
                  <a:pt x="5432" y="0"/>
                </a:lnTo>
                <a:cubicBezTo>
                  <a:pt x="5432" y="0"/>
                  <a:pt x="0" y="21600"/>
                  <a:pt x="0" y="21600"/>
                </a:cubicBezTo>
                <a:close/>
                <a:moveTo>
                  <a:pt x="0" y="21600"/>
                </a:moveTo>
              </a:path>
            </a:pathLst>
          </a:custGeom>
          <a:noFill/>
          <a:ln>
            <a:noFill/>
          </a:ln>
        </p:spPr>
        <p:txBody>
          <a:bodyPr lIns="0" tIns="0" rIns="0" bIns="0" anchor="ctr">
            <a:normAutofit/>
          </a:bodyPr>
          <a:lstStyle/>
          <a:p>
            <a:pPr algn="ctr"/>
            <a:r>
              <a:rPr lang="en-US" sz="2800" b="1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+mj-cs"/>
              </a:rPr>
              <a:t>E</a:t>
            </a:r>
          </a:p>
        </p:txBody>
      </p:sp>
      <p:sp>
        <p:nvSpPr>
          <p:cNvPr id="24" name="AutoShape 5"/>
          <p:cNvSpPr/>
          <p:nvPr>
            <p:custDataLst>
              <p:tags r:id="rId26"/>
            </p:custDataLst>
          </p:nvPr>
        </p:nvSpPr>
        <p:spPr bwMode="auto">
          <a:xfrm>
            <a:off x="2859695" y="3211206"/>
            <a:ext cx="1612380" cy="516782"/>
          </a:xfrm>
          <a:custGeom>
            <a:gdLst>
              <a:gd name="T0" fmla="*/ 0 w 21600"/>
              <a:gd name="T1" fmla="*/ 21600 h 21600"/>
              <a:gd name="T2" fmla="*/ 21600 w 21600"/>
              <a:gd name="T3" fmla="*/ 21600 h 21600"/>
              <a:gd name="T4" fmla="*/ 18007 w 21600"/>
              <a:gd name="T5" fmla="*/ 0 h 21600"/>
              <a:gd name="T6" fmla="*/ 3593 w 21600"/>
              <a:gd name="T7" fmla="*/ 0 h 21600"/>
              <a:gd name="T8" fmla="*/ 0 w 21600"/>
              <a:gd name="T9" fmla="*/ 21600 h 21600"/>
              <a:gd name="T10" fmla="*/ 0 w 21600"/>
              <a:gd name="T11" fmla="*/ 21600 h 2160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1600" h="21600">
                <a:moveTo>
                  <a:pt x="0" y="21600"/>
                </a:moveTo>
                <a:lnTo>
                  <a:pt x="21600" y="21600"/>
                </a:lnTo>
                <a:lnTo>
                  <a:pt x="18007" y="0"/>
                </a:lnTo>
                <a:lnTo>
                  <a:pt x="3593" y="0"/>
                </a:lnTo>
                <a:cubicBezTo>
                  <a:pt x="3593" y="0"/>
                  <a:pt x="0" y="21600"/>
                  <a:pt x="0" y="21600"/>
                </a:cubicBezTo>
                <a:close/>
                <a:moveTo>
                  <a:pt x="0" y="21600"/>
                </a:moveTo>
              </a:path>
            </a:pathLst>
          </a:custGeom>
          <a:noFill/>
          <a:ln>
            <a:noFill/>
          </a:ln>
        </p:spPr>
        <p:txBody>
          <a:bodyPr lIns="0" tIns="0" rIns="0" bIns="0" anchor="ctr">
            <a:normAutofit/>
          </a:bodyPr>
          <a:lstStyle/>
          <a:p>
            <a:pPr algn="ctr"/>
            <a:r>
              <a:rPr lang="en-US" sz="2800" b="1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+mj-cs"/>
              </a:rPr>
              <a:t>D</a:t>
            </a:r>
          </a:p>
        </p:txBody>
      </p:sp>
      <p:sp>
        <p:nvSpPr>
          <p:cNvPr id="25" name="AutoShape 6"/>
          <p:cNvSpPr/>
          <p:nvPr>
            <p:custDataLst>
              <p:tags r:id="rId27"/>
            </p:custDataLst>
          </p:nvPr>
        </p:nvSpPr>
        <p:spPr bwMode="auto">
          <a:xfrm>
            <a:off x="2585795" y="3889909"/>
            <a:ext cx="2160179" cy="520462"/>
          </a:xfrm>
          <a:custGeom>
            <a:gdLst>
              <a:gd name="T0" fmla="*/ 0 w 21600"/>
              <a:gd name="T1" fmla="*/ 21600 h 21600"/>
              <a:gd name="T2" fmla="*/ 21600 w 21600"/>
              <a:gd name="T3" fmla="*/ 21600 h 21600"/>
              <a:gd name="T4" fmla="*/ 18901 w 21600"/>
              <a:gd name="T5" fmla="*/ 0 h 21600"/>
              <a:gd name="T6" fmla="*/ 2699 w 21600"/>
              <a:gd name="T7" fmla="*/ 0 h 21600"/>
              <a:gd name="T8" fmla="*/ 0 w 21600"/>
              <a:gd name="T9" fmla="*/ 21600 h 21600"/>
              <a:gd name="T10" fmla="*/ 0 w 21600"/>
              <a:gd name="T11" fmla="*/ 21600 h 2160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1600" h="21600">
                <a:moveTo>
                  <a:pt x="0" y="21600"/>
                </a:moveTo>
                <a:lnTo>
                  <a:pt x="21600" y="21600"/>
                </a:lnTo>
                <a:lnTo>
                  <a:pt x="18901" y="0"/>
                </a:lnTo>
                <a:lnTo>
                  <a:pt x="2699" y="0"/>
                </a:lnTo>
                <a:cubicBezTo>
                  <a:pt x="2699" y="0"/>
                  <a:pt x="0" y="21600"/>
                  <a:pt x="0" y="21600"/>
                </a:cubicBezTo>
                <a:close/>
                <a:moveTo>
                  <a:pt x="0" y="21600"/>
                </a:moveTo>
              </a:path>
            </a:pathLst>
          </a:custGeom>
          <a:noFill/>
          <a:ln>
            <a:noFill/>
          </a:ln>
        </p:spPr>
        <p:txBody>
          <a:bodyPr lIns="0" tIns="0" rIns="0" bIns="0" anchor="ctr">
            <a:normAutofit/>
          </a:bodyPr>
          <a:lstStyle/>
          <a:p>
            <a:pPr algn="ctr"/>
            <a:r>
              <a:rPr lang="en-US" sz="2800" b="1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  <a:cs typeface="+mj-cs"/>
              </a:rPr>
              <a:t>C</a:t>
            </a:r>
          </a:p>
        </p:txBody>
      </p:sp>
      <p:sp>
        <p:nvSpPr>
          <p:cNvPr id="26" name="AutoShape 7"/>
          <p:cNvSpPr/>
          <p:nvPr>
            <p:custDataLst>
              <p:tags r:id="rId28"/>
            </p:custDataLst>
          </p:nvPr>
        </p:nvSpPr>
        <p:spPr bwMode="auto">
          <a:xfrm>
            <a:off x="2331347" y="4585436"/>
            <a:ext cx="2669601" cy="490496"/>
          </a:xfrm>
          <a:custGeom>
            <a:gdLst>
              <a:gd name="T0" fmla="*/ 0 w 21600"/>
              <a:gd name="T1" fmla="*/ 21600 h 21600"/>
              <a:gd name="T2" fmla="*/ 10783 w 21600"/>
              <a:gd name="T3" fmla="*/ 21600 h 21600"/>
              <a:gd name="T4" fmla="*/ 10817 w 21600"/>
              <a:gd name="T5" fmla="*/ 21600 h 21600"/>
              <a:gd name="T6" fmla="*/ 21600 w 21600"/>
              <a:gd name="T7" fmla="*/ 21600 h 21600"/>
              <a:gd name="T8" fmla="*/ 19540 w 21600"/>
              <a:gd name="T9" fmla="*/ 0 h 21600"/>
              <a:gd name="T10" fmla="*/ 2060 w 21600"/>
              <a:gd name="T11" fmla="*/ 0 h 21600"/>
              <a:gd name="T12" fmla="*/ 0 w 21600"/>
              <a:gd name="T13" fmla="*/ 21600 h 21600"/>
              <a:gd name="T14" fmla="*/ 0 w 21600"/>
              <a:gd name="T15" fmla="*/ 21600 h 2160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21600" h="21600">
                <a:moveTo>
                  <a:pt x="0" y="21600"/>
                </a:moveTo>
                <a:lnTo>
                  <a:pt x="10783" y="21600"/>
                </a:lnTo>
                <a:lnTo>
                  <a:pt x="10817" y="21600"/>
                </a:lnTo>
                <a:lnTo>
                  <a:pt x="21600" y="21600"/>
                </a:lnTo>
                <a:lnTo>
                  <a:pt x="19540" y="0"/>
                </a:lnTo>
                <a:lnTo>
                  <a:pt x="2060" y="0"/>
                </a:lnTo>
                <a:cubicBezTo>
                  <a:pt x="2060" y="0"/>
                  <a:pt x="0" y="21600"/>
                  <a:pt x="0" y="21600"/>
                </a:cubicBezTo>
                <a:close/>
                <a:moveTo>
                  <a:pt x="0" y="21600"/>
                </a:moveTo>
              </a:path>
            </a:pathLst>
          </a:custGeom>
          <a:noFill/>
          <a:ln>
            <a:noFill/>
          </a:ln>
        </p:spPr>
        <p:txBody>
          <a:bodyPr lIns="0" tIns="0" rIns="0" bIns="0" anchor="ctr">
            <a:normAutofit/>
          </a:bodyPr>
          <a:lstStyle/>
          <a:p>
            <a:pPr algn="ctr"/>
            <a:r>
              <a:rPr lang="en-US" sz="2800" b="1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+mj-cs"/>
              </a:rPr>
              <a:t>B</a:t>
            </a:r>
          </a:p>
        </p:txBody>
      </p:sp>
      <p:sp>
        <p:nvSpPr>
          <p:cNvPr id="27" name="AutoShape 7"/>
          <p:cNvSpPr/>
          <p:nvPr>
            <p:custDataLst>
              <p:tags r:id="rId29"/>
            </p:custDataLst>
          </p:nvPr>
        </p:nvSpPr>
        <p:spPr bwMode="auto">
          <a:xfrm>
            <a:off x="2039047" y="5265716"/>
            <a:ext cx="3254201" cy="490496"/>
          </a:xfrm>
          <a:custGeom>
            <a:gdLst>
              <a:gd name="T0" fmla="*/ 0 w 21600"/>
              <a:gd name="T1" fmla="*/ 21600 h 21600"/>
              <a:gd name="T2" fmla="*/ 10783 w 21600"/>
              <a:gd name="T3" fmla="*/ 21600 h 21600"/>
              <a:gd name="T4" fmla="*/ 10817 w 21600"/>
              <a:gd name="T5" fmla="*/ 21600 h 21600"/>
              <a:gd name="T6" fmla="*/ 21600 w 21600"/>
              <a:gd name="T7" fmla="*/ 21600 h 21600"/>
              <a:gd name="T8" fmla="*/ 19540 w 21600"/>
              <a:gd name="T9" fmla="*/ 0 h 21600"/>
              <a:gd name="T10" fmla="*/ 2060 w 21600"/>
              <a:gd name="T11" fmla="*/ 0 h 21600"/>
              <a:gd name="T12" fmla="*/ 0 w 21600"/>
              <a:gd name="T13" fmla="*/ 21600 h 21600"/>
              <a:gd name="T14" fmla="*/ 0 w 21600"/>
              <a:gd name="T15" fmla="*/ 21600 h 21600"/>
              <a:gd name="connsiteX0" fmla="*/ 0 w 21600"/>
              <a:gd name="connsiteY0" fmla="*/ 21600 h 21600"/>
              <a:gd name="connsiteX1" fmla="*/ 10783 w 21600"/>
              <a:gd name="connsiteY1" fmla="*/ 21600 h 21600"/>
              <a:gd name="connsiteX2" fmla="*/ 10817 w 21600"/>
              <a:gd name="connsiteY2" fmla="*/ 21600 h 21600"/>
              <a:gd name="connsiteX3" fmla="*/ 21600 w 21600"/>
              <a:gd name="connsiteY3" fmla="*/ 21600 h 21600"/>
              <a:gd name="connsiteX4" fmla="*/ 19540 w 21600"/>
              <a:gd name="connsiteY4" fmla="*/ 0 h 21600"/>
              <a:gd name="connsiteX5" fmla="*/ 1942 w 21600"/>
              <a:gd name="connsiteY5" fmla="*/ 0 h 21600"/>
              <a:gd name="connsiteX6" fmla="*/ 0 w 21600"/>
              <a:gd name="connsiteY6" fmla="*/ 21600 h 21600"/>
              <a:gd name="connsiteX7" fmla="*/ 0 w 21600"/>
              <a:gd name="connsiteY7" fmla="*/ 21600 h 21600"/>
              <a:gd name="connsiteX0-1" fmla="*/ 0 w 21600"/>
              <a:gd name="connsiteY0-2" fmla="*/ 21600 h 21600"/>
              <a:gd name="connsiteX1-3" fmla="*/ 10783 w 21600"/>
              <a:gd name="connsiteY1-4" fmla="*/ 21600 h 21600"/>
              <a:gd name="connsiteX2-5" fmla="*/ 10817 w 21600"/>
              <a:gd name="connsiteY2-6" fmla="*/ 21600 h 21600"/>
              <a:gd name="connsiteX3-7" fmla="*/ 21600 w 21600"/>
              <a:gd name="connsiteY3-8" fmla="*/ 21600 h 21600"/>
              <a:gd name="connsiteX4-9" fmla="*/ 19658 w 21600"/>
              <a:gd name="connsiteY4-10" fmla="*/ 0 h 21600"/>
              <a:gd name="connsiteX5-11" fmla="*/ 1942 w 21600"/>
              <a:gd name="connsiteY5-12" fmla="*/ 0 h 21600"/>
              <a:gd name="connsiteX6-13" fmla="*/ 0 w 21600"/>
              <a:gd name="connsiteY6-14" fmla="*/ 21600 h 21600"/>
              <a:gd name="connsiteX7-15" fmla="*/ 0 w 21600"/>
              <a:gd name="connsiteY7-16" fmla="*/ 21600 h 21600"/>
              <a:gd name="connsiteX0-17" fmla="*/ 0 w 21600"/>
              <a:gd name="connsiteY0-18" fmla="*/ 21600 h 21600"/>
              <a:gd name="connsiteX1-19" fmla="*/ 10783 w 21600"/>
              <a:gd name="connsiteY1-20" fmla="*/ 21600 h 21600"/>
              <a:gd name="connsiteX2-21" fmla="*/ 10817 w 21600"/>
              <a:gd name="connsiteY2-22" fmla="*/ 21600 h 21600"/>
              <a:gd name="connsiteX3-23" fmla="*/ 21600 w 21600"/>
              <a:gd name="connsiteY3-24" fmla="*/ 21600 h 21600"/>
              <a:gd name="connsiteX4-25" fmla="*/ 19765 w 21600"/>
              <a:gd name="connsiteY4-26" fmla="*/ 0 h 21600"/>
              <a:gd name="connsiteX5-27" fmla="*/ 1942 w 21600"/>
              <a:gd name="connsiteY5-28" fmla="*/ 0 h 21600"/>
              <a:gd name="connsiteX6-29" fmla="*/ 0 w 21600"/>
              <a:gd name="connsiteY6-30" fmla="*/ 21600 h 21600"/>
              <a:gd name="connsiteX7-31" fmla="*/ 0 w 21600"/>
              <a:gd name="connsiteY7-32" fmla="*/ 21600 h 21600"/>
            </a:gdLst>
            <a:cxnLst>
              <a:cxn ang="0">
                <a:pos x="connsiteX0-17" y="connsiteY0-18"/>
              </a:cxn>
              <a:cxn ang="0">
                <a:pos x="connsiteX1-19" y="connsiteY1-20"/>
              </a:cxn>
              <a:cxn ang="0">
                <a:pos x="connsiteX2-21" y="connsiteY2-22"/>
              </a:cxn>
              <a:cxn ang="0">
                <a:pos x="connsiteX3-23" y="connsiteY3-24"/>
              </a:cxn>
              <a:cxn ang="0">
                <a:pos x="connsiteX4-25" y="connsiteY4-26"/>
              </a:cxn>
              <a:cxn ang="0">
                <a:pos x="connsiteX5-27" y="connsiteY5-28"/>
              </a:cxn>
              <a:cxn ang="0">
                <a:pos x="connsiteX6-29" y="connsiteY6-30"/>
              </a:cxn>
              <a:cxn ang="0">
                <a:pos x="connsiteX7-31" y="connsiteY7-32"/>
              </a:cxn>
            </a:cxnLst>
            <a:rect l="l" t="t" r="r" b="b"/>
            <a:pathLst>
              <a:path w="21600" h="21600">
                <a:moveTo>
                  <a:pt x="0" y="21600"/>
                </a:moveTo>
                <a:lnTo>
                  <a:pt x="10783" y="21600"/>
                </a:lnTo>
                <a:lnTo>
                  <a:pt x="10817" y="21600"/>
                </a:lnTo>
                <a:lnTo>
                  <a:pt x="21600" y="21600"/>
                </a:lnTo>
                <a:lnTo>
                  <a:pt x="19765" y="0"/>
                </a:lnTo>
                <a:lnTo>
                  <a:pt x="1942" y="0"/>
                </a:lnTo>
                <a:lnTo>
                  <a:pt x="0" y="21600"/>
                </a:lnTo>
                <a:close/>
                <a:moveTo>
                  <a:pt x="0" y="21600"/>
                </a:moveTo>
              </a:path>
            </a:pathLst>
          </a:custGeom>
          <a:noFill/>
          <a:ln>
            <a:noFill/>
          </a:ln>
        </p:spPr>
        <p:txBody>
          <a:bodyPr lIns="0" tIns="0" rIns="0" bIns="0" anchor="ctr">
            <a:normAutofit/>
          </a:bodyPr>
          <a:lstStyle/>
          <a:p>
            <a:pPr algn="ctr"/>
            <a:r>
              <a:rPr lang="en-US" sz="2800" b="1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+mj-cs"/>
              </a:rPr>
              <a:t>A</a:t>
            </a:r>
          </a:p>
        </p:txBody>
      </p:sp>
      <p:sp>
        <p:nvSpPr>
          <p:cNvPr id="28" name="AutoShape 4"/>
          <p:cNvSpPr/>
          <p:nvPr>
            <p:custDataLst>
              <p:tags r:id="rId30"/>
            </p:custDataLst>
          </p:nvPr>
        </p:nvSpPr>
        <p:spPr bwMode="auto">
          <a:xfrm>
            <a:off x="3415905" y="1922669"/>
            <a:ext cx="499959" cy="519936"/>
          </a:xfrm>
          <a:custGeom>
            <a:gdLst>
              <a:gd name="T0" fmla="*/ 0 w 21600"/>
              <a:gd name="T1" fmla="*/ 21600 h 21600"/>
              <a:gd name="T2" fmla="*/ 21600 w 21600"/>
              <a:gd name="T3" fmla="*/ 21600 h 21600"/>
              <a:gd name="T4" fmla="*/ 16167 w 21600"/>
              <a:gd name="T5" fmla="*/ 0 h 21600"/>
              <a:gd name="T6" fmla="*/ 5432 w 21600"/>
              <a:gd name="T7" fmla="*/ 0 h 21600"/>
              <a:gd name="T8" fmla="*/ 0 w 21600"/>
              <a:gd name="T9" fmla="*/ 21600 h 21600"/>
              <a:gd name="T10" fmla="*/ 0 w 21600"/>
              <a:gd name="T11" fmla="*/ 21600 h 2160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1600" h="21600">
                <a:moveTo>
                  <a:pt x="0" y="21600"/>
                </a:moveTo>
                <a:lnTo>
                  <a:pt x="21600" y="21600"/>
                </a:lnTo>
                <a:lnTo>
                  <a:pt x="16167" y="0"/>
                </a:lnTo>
                <a:lnTo>
                  <a:pt x="5432" y="0"/>
                </a:lnTo>
                <a:cubicBezTo>
                  <a:pt x="5432" y="0"/>
                  <a:pt x="0" y="21600"/>
                  <a:pt x="0" y="21600"/>
                </a:cubicBezTo>
                <a:close/>
                <a:moveTo>
                  <a:pt x="0" y="21600"/>
                </a:moveTo>
              </a:path>
            </a:pathLst>
          </a:custGeom>
          <a:noFill/>
          <a:ln>
            <a:noFill/>
          </a:ln>
        </p:spPr>
        <p:txBody>
          <a:bodyPr lIns="0" tIns="0" rIns="0" bIns="0" anchor="ctr">
            <a:normAutofit/>
          </a:bodyPr>
          <a:lstStyle/>
          <a:p>
            <a:pPr algn="ctr"/>
            <a:r>
              <a:rPr lang="en-US" sz="2800" b="1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+mj-cs"/>
              </a:rPr>
              <a:t>F</a:t>
            </a:r>
          </a:p>
        </p:txBody>
      </p:sp>
    </p:spTree>
    <p:custDataLst>
      <p:tags r:id="rId31"/>
    </p:custDataLst>
  </p:cSld>
  <p:clrMapOvr>
    <a:masterClrMapping/>
  </p:clrMapOvr>
  <p:transition spd="med"/>
  <p:timing/>
</p:sld>
</file>

<file path=ppt/slides/slide7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gradFill>
          <a:gsLst>
            <a:gs pos="100000">
              <a:schemeClr val="accent1">
                <a:lumMod val="85000"/>
                <a:lumOff val="15000"/>
              </a:schemeClr>
            </a:gs>
            <a:gs pos="0">
              <a:schemeClr val="accent1">
                <a:lumMod val="75000"/>
              </a:schemeClr>
            </a:gs>
            <a:gs pos="41000">
              <a:schemeClr val="accent1"/>
            </a:gs>
          </a:gsLst>
          <a:lin ang="108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文本框 2"/>
          <p:cNvSpPr txBox="1"/>
          <p:nvPr>
            <p:custDataLst>
              <p:tags r:id="rId3"/>
            </p:custDataLst>
          </p:nvPr>
        </p:nvSpPr>
        <p:spPr>
          <a:xfrm>
            <a:off x="671195" y="1541145"/>
            <a:ext cx="4011930" cy="3333115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/>
          <a:p>
            <a:pPr algn="ctr"/>
            <a:r>
              <a:rPr lang="en-US" altLang="zh-CN" sz="19900" b="1">
                <a:solidFill>
                  <a:schemeClr val="lt1"/>
                </a:solidFill>
                <a:effectLst/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2</a:t>
            </a:r>
          </a:p>
        </p:txBody>
      </p:sp>
      <p:sp>
        <p:nvSpPr>
          <p:cNvPr id="4" name="标题 3"/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/>
        <p:txBody>
          <a:bodyPr/>
          <a:lstStyle/>
          <a:p>
            <a:r>
              <a:rPr lang="zh-CN" altLang="en-US">
                <a:solidFill>
                  <a:schemeClr val="lt1"/>
                </a:solidFill>
              </a:rPr>
              <a:t>神经阻滞疗法操作</a:t>
            </a:r>
          </a:p>
        </p:txBody>
      </p:sp>
    </p:spTree>
    <p:custDataLst>
      <p:tags r:id="rId5"/>
    </p:custDataLst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Rectangle 27"/>
          <p:cNvSpPr/>
          <p:nvPr userDrawn="1">
            <p:custDataLst>
              <p:tags r:id="rId2"/>
            </p:custDataLst>
          </p:nvPr>
        </p:nvSpPr>
        <p:spPr>
          <a:xfrm>
            <a:off x="28" y="29"/>
            <a:ext cx="12192631" cy="365731"/>
          </a:xfrm>
          <a:custGeom>
            <a:gdLst>
              <a:gd name="connsiteX0" fmla="*/ 12192631 w 12192631"/>
              <a:gd name="connsiteY0" fmla="*/ 0 h 661031"/>
              <a:gd name="connsiteX1" fmla="*/ 12192630 w 12192631"/>
              <a:gd name="connsiteY1" fmla="*/ 661031 h 661031"/>
              <a:gd name="connsiteX2" fmla="*/ 0 w 12192631"/>
              <a:gd name="connsiteY2" fmla="*/ 661031 h 661031"/>
              <a:gd name="connsiteX3" fmla="*/ 3 w 12192631"/>
              <a:gd name="connsiteY3" fmla="*/ 1 h 66103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631" h="661031">
                <a:moveTo>
                  <a:pt x="12192631" y="0"/>
                </a:moveTo>
                <a:lnTo>
                  <a:pt x="12192630" y="661031"/>
                </a:lnTo>
                <a:lnTo>
                  <a:pt x="0" y="661031"/>
                </a:lnTo>
                <a:lnTo>
                  <a:pt x="3" y="1"/>
                </a:lnTo>
                <a:close/>
              </a:path>
            </a:pathLst>
          </a:custGeom>
          <a:pattFill prst="dkHorz">
            <a:fgClr>
              <a:schemeClr val="accent1">
                <a:lumMod val="75000"/>
              </a:schemeClr>
            </a:fgClr>
            <a:bgClr>
              <a:schemeClr val="accent1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lvl="0"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4" name="流程图: 或者 3"/>
          <p:cNvSpPr/>
          <p:nvPr userDrawn="1">
            <p:custDataLst>
              <p:tags r:id="rId3"/>
            </p:custDataLst>
          </p:nvPr>
        </p:nvSpPr>
        <p:spPr>
          <a:xfrm>
            <a:off x="302953" y="57208"/>
            <a:ext cx="242455" cy="242455"/>
          </a:xfrm>
          <a:prstGeom prst="flowChartOr">
            <a:avLst/>
          </a:prstGeom>
          <a:noFill/>
          <a:ln w="38100">
            <a:solidFill>
              <a:schemeClr val="l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5" name="流程图: 或者 4"/>
          <p:cNvSpPr/>
          <p:nvPr userDrawn="1">
            <p:custDataLst>
              <p:tags r:id="rId4"/>
            </p:custDataLst>
          </p:nvPr>
        </p:nvSpPr>
        <p:spPr>
          <a:xfrm>
            <a:off x="11640878" y="57208"/>
            <a:ext cx="242455" cy="242455"/>
          </a:xfrm>
          <a:prstGeom prst="flowChartOr">
            <a:avLst/>
          </a:prstGeom>
          <a:noFill/>
          <a:ln w="38100">
            <a:solidFill>
              <a:schemeClr val="l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56" name="文本框 6"/>
          <p:cNvSpPr txBox="1"/>
          <p:nvPr>
            <p:custDataLst>
              <p:tags r:id="rId5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操作流程</a:t>
            </a:r>
          </a:p>
        </p:txBody>
      </p:sp>
      <p:cxnSp>
        <p:nvCxnSpPr>
          <p:cNvPr id="3" name="直接连接符 2"/>
          <p:cNvCxnSpPr/>
          <p:nvPr>
            <p:custDataLst>
              <p:tags r:id="rId6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7" name="文本框 136"/>
          <p:cNvSpPr txBox="1"/>
          <p:nvPr>
            <p:custDataLst>
              <p:tags r:id="rId7"/>
            </p:custDataLst>
          </p:nvPr>
        </p:nvSpPr>
        <p:spPr>
          <a:xfrm>
            <a:off x="2256526" y="2515914"/>
            <a:ext cx="3800455" cy="763713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/>
          <a:p>
            <a:pPr marL="0" algn="l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700" spc="100"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/>
              </a:rPr>
              <a:t>准备器材：包括注射器、麻醉剂、消毒用品等</a:t>
            </a:r>
          </a:p>
        </p:txBody>
      </p:sp>
      <p:sp>
        <p:nvSpPr>
          <p:cNvPr id="140" name="AutoShape 25"/>
          <p:cNvSpPr>
            <a:spLocks noChangeAspect="1" noChangeArrowheads="1" noTextEdit="1"/>
          </p:cNvSpPr>
          <p:nvPr>
            <p:custDataLst>
              <p:tags r:id="rId8"/>
            </p:custDataLst>
          </p:nvPr>
        </p:nvSpPr>
        <p:spPr bwMode="auto">
          <a:xfrm>
            <a:off x="1909016" y="2523762"/>
            <a:ext cx="277714" cy="5397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41" name="Freeform 27"/>
          <p:cNvSpPr/>
          <p:nvPr>
            <p:custDataLst>
              <p:tags r:id="rId9"/>
            </p:custDataLst>
          </p:nvPr>
        </p:nvSpPr>
        <p:spPr bwMode="auto">
          <a:xfrm>
            <a:off x="1929031" y="2680593"/>
            <a:ext cx="184308" cy="226070"/>
          </a:xfrm>
          <a:custGeom>
            <a:gdLst>
              <a:gd name="T0" fmla="*/ 628 w 628"/>
              <a:gd name="T1" fmla="*/ 385 h 769"/>
              <a:gd name="T2" fmla="*/ 507 w 628"/>
              <a:gd name="T3" fmla="*/ 0 h 769"/>
              <a:gd name="T4" fmla="*/ 0 w 628"/>
              <a:gd name="T5" fmla="*/ 385 h 769"/>
              <a:gd name="T6" fmla="*/ 507 w 628"/>
              <a:gd name="T7" fmla="*/ 769 h 769"/>
              <a:gd name="T8" fmla="*/ 628 w 628"/>
              <a:gd name="T9" fmla="*/ 385 h 769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628" h="769">
                <a:moveTo>
                  <a:pt x="628" y="385"/>
                </a:moveTo>
                <a:cubicBezTo>
                  <a:pt x="628" y="242"/>
                  <a:pt x="583" y="109"/>
                  <a:pt x="507" y="0"/>
                </a:cubicBezTo>
                <a:cubicBezTo>
                  <a:pt x="0" y="385"/>
                  <a:pt x="0" y="385"/>
                  <a:pt x="0" y="385"/>
                </a:cubicBezTo>
                <a:cubicBezTo>
                  <a:pt x="507" y="769"/>
                  <a:pt x="507" y="769"/>
                  <a:pt x="507" y="769"/>
                </a:cubicBezTo>
                <a:cubicBezTo>
                  <a:pt x="583" y="660"/>
                  <a:pt x="628" y="527"/>
                  <a:pt x="628" y="385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42" name="Freeform 28"/>
          <p:cNvSpPr/>
          <p:nvPr>
            <p:custDataLst>
              <p:tags r:id="rId10"/>
            </p:custDataLst>
          </p:nvPr>
        </p:nvSpPr>
        <p:spPr bwMode="auto">
          <a:xfrm>
            <a:off x="1924027" y="2809060"/>
            <a:ext cx="145112" cy="181857"/>
          </a:xfrm>
          <a:custGeom>
            <a:gdLst>
              <a:gd name="T0" fmla="*/ 493 w 493"/>
              <a:gd name="T1" fmla="*/ 374 h 619"/>
              <a:gd name="T2" fmla="*/ 0 w 493"/>
              <a:gd name="T3" fmla="*/ 0 h 619"/>
              <a:gd name="T4" fmla="*/ 0 w 493"/>
              <a:gd name="T5" fmla="*/ 619 h 619"/>
              <a:gd name="T6" fmla="*/ 493 w 493"/>
              <a:gd name="T7" fmla="*/ 374 h 619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492" h="619">
                <a:moveTo>
                  <a:pt x="493" y="374"/>
                </a:moveTo>
                <a:cubicBezTo>
                  <a:pt x="0" y="0"/>
                  <a:pt x="0" y="0"/>
                  <a:pt x="0" y="0"/>
                </a:cubicBezTo>
                <a:cubicBezTo>
                  <a:pt x="0" y="619"/>
                  <a:pt x="0" y="619"/>
                  <a:pt x="0" y="619"/>
                </a:cubicBezTo>
                <a:cubicBezTo>
                  <a:pt x="199" y="612"/>
                  <a:pt x="375" y="518"/>
                  <a:pt x="493" y="374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43" name="Freeform 29"/>
          <p:cNvSpPr/>
          <p:nvPr>
            <p:custDataLst>
              <p:tags r:id="rId11"/>
            </p:custDataLst>
          </p:nvPr>
        </p:nvSpPr>
        <p:spPr bwMode="auto">
          <a:xfrm>
            <a:off x="1924027" y="2538778"/>
            <a:ext cx="247691" cy="509700"/>
          </a:xfrm>
          <a:custGeom>
            <a:gdLst>
              <a:gd name="T0" fmla="*/ 843 w 843"/>
              <a:gd name="T1" fmla="*/ 868 h 1735"/>
              <a:gd name="T2" fmla="*/ 0 w 843"/>
              <a:gd name="T3" fmla="*/ 0 h 1735"/>
              <a:gd name="T4" fmla="*/ 0 w 843"/>
              <a:gd name="T5" fmla="*/ 148 h 1735"/>
              <a:gd name="T6" fmla="*/ 695 w 843"/>
              <a:gd name="T7" fmla="*/ 868 h 1735"/>
              <a:gd name="T8" fmla="*/ 0 w 843"/>
              <a:gd name="T9" fmla="*/ 1587 h 1735"/>
              <a:gd name="T10" fmla="*/ 0 w 843"/>
              <a:gd name="T11" fmla="*/ 1735 h 1735"/>
              <a:gd name="T12" fmla="*/ 843 w 843"/>
              <a:gd name="T13" fmla="*/ 868 h 1735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843" h="1735">
                <a:moveTo>
                  <a:pt x="843" y="868"/>
                </a:moveTo>
                <a:cubicBezTo>
                  <a:pt x="843" y="397"/>
                  <a:pt x="467" y="13"/>
                  <a:pt x="0" y="0"/>
                </a:cubicBezTo>
                <a:cubicBezTo>
                  <a:pt x="0" y="148"/>
                  <a:pt x="0" y="148"/>
                  <a:pt x="0" y="148"/>
                </a:cubicBezTo>
                <a:cubicBezTo>
                  <a:pt x="386" y="161"/>
                  <a:pt x="695" y="479"/>
                  <a:pt x="695" y="868"/>
                </a:cubicBezTo>
                <a:cubicBezTo>
                  <a:pt x="695" y="1256"/>
                  <a:pt x="386" y="1574"/>
                  <a:pt x="0" y="1587"/>
                </a:cubicBezTo>
                <a:cubicBezTo>
                  <a:pt x="0" y="1735"/>
                  <a:pt x="0" y="1735"/>
                  <a:pt x="0" y="1735"/>
                </a:cubicBezTo>
                <a:cubicBezTo>
                  <a:pt x="467" y="1722"/>
                  <a:pt x="843" y="1338"/>
                  <a:pt x="843" y="868"/>
                </a:cubicBezTo>
                <a:close/>
              </a:path>
            </a:pathLst>
          </a:custGeom>
          <a:solidFill>
            <a:srgbClr val="FFC033">
              <a:alpha val="69804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44" name="Freeform 30"/>
          <p:cNvSpPr/>
          <p:nvPr>
            <p:custDataLst>
              <p:tags r:id="rId12"/>
            </p:custDataLst>
          </p:nvPr>
        </p:nvSpPr>
        <p:spPr bwMode="auto">
          <a:xfrm>
            <a:off x="1924027" y="2597172"/>
            <a:ext cx="145112" cy="181857"/>
          </a:xfrm>
          <a:custGeom>
            <a:gdLst>
              <a:gd name="T0" fmla="*/ 0 w 493"/>
              <a:gd name="T1" fmla="*/ 0 h 619"/>
              <a:gd name="T2" fmla="*/ 0 w 493"/>
              <a:gd name="T3" fmla="*/ 619 h 619"/>
              <a:gd name="T4" fmla="*/ 493 w 493"/>
              <a:gd name="T5" fmla="*/ 245 h 619"/>
              <a:gd name="T6" fmla="*/ 0 w 493"/>
              <a:gd name="T7" fmla="*/ 0 h 619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492" h="619">
                <a:moveTo>
                  <a:pt x="0" y="0"/>
                </a:moveTo>
                <a:cubicBezTo>
                  <a:pt x="0" y="619"/>
                  <a:pt x="0" y="619"/>
                  <a:pt x="0" y="619"/>
                </a:cubicBezTo>
                <a:cubicBezTo>
                  <a:pt x="493" y="245"/>
                  <a:pt x="493" y="245"/>
                  <a:pt x="493" y="245"/>
                </a:cubicBezTo>
                <a:cubicBezTo>
                  <a:pt x="375" y="102"/>
                  <a:pt x="199" y="8"/>
                  <a:pt x="0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45" name="Freeform 31"/>
          <p:cNvSpPr>
            <a:spLocks noEditPoints="1"/>
          </p:cNvSpPr>
          <p:nvPr>
            <p:custDataLst>
              <p:tags r:id="rId13"/>
            </p:custDataLst>
          </p:nvPr>
        </p:nvSpPr>
        <p:spPr bwMode="auto">
          <a:xfrm>
            <a:off x="1909016" y="2523762"/>
            <a:ext cx="277714" cy="539731"/>
          </a:xfrm>
          <a:custGeom>
            <a:gdLst>
              <a:gd name="T0" fmla="*/ 943 w 943"/>
              <a:gd name="T1" fmla="*/ 918 h 1836"/>
              <a:gd name="T2" fmla="*/ 25 w 943"/>
              <a:gd name="T3" fmla="*/ 0 h 1836"/>
              <a:gd name="T4" fmla="*/ 0 w 943"/>
              <a:gd name="T5" fmla="*/ 25 h 1836"/>
              <a:gd name="T6" fmla="*/ 0 w 943"/>
              <a:gd name="T7" fmla="*/ 223 h 1836"/>
              <a:gd name="T8" fmla="*/ 0 w 943"/>
              <a:gd name="T9" fmla="*/ 1613 h 1836"/>
              <a:gd name="T10" fmla="*/ 0 w 943"/>
              <a:gd name="T11" fmla="*/ 1811 h 1836"/>
              <a:gd name="T12" fmla="*/ 25 w 943"/>
              <a:gd name="T13" fmla="*/ 1836 h 1836"/>
              <a:gd name="T14" fmla="*/ 943 w 943"/>
              <a:gd name="T15" fmla="*/ 918 h 1836"/>
              <a:gd name="T16" fmla="*/ 50 w 943"/>
              <a:gd name="T17" fmla="*/ 248 h 1836"/>
              <a:gd name="T18" fmla="*/ 543 w 943"/>
              <a:gd name="T19" fmla="*/ 493 h 1836"/>
              <a:gd name="T20" fmla="*/ 50 w 943"/>
              <a:gd name="T21" fmla="*/ 867 h 1836"/>
              <a:gd name="T22" fmla="*/ 50 w 943"/>
              <a:gd name="T23" fmla="*/ 248 h 1836"/>
              <a:gd name="T24" fmla="*/ 574 w 943"/>
              <a:gd name="T25" fmla="*/ 533 h 1836"/>
              <a:gd name="T26" fmla="*/ 695 w 943"/>
              <a:gd name="T27" fmla="*/ 918 h 1836"/>
              <a:gd name="T28" fmla="*/ 574 w 943"/>
              <a:gd name="T29" fmla="*/ 1302 h 1836"/>
              <a:gd name="T30" fmla="*/ 67 w 943"/>
              <a:gd name="T31" fmla="*/ 918 h 1836"/>
              <a:gd name="T32" fmla="*/ 574 w 943"/>
              <a:gd name="T33" fmla="*/ 533 h 1836"/>
              <a:gd name="T34" fmla="*/ 50 w 943"/>
              <a:gd name="T35" fmla="*/ 968 h 1836"/>
              <a:gd name="T36" fmla="*/ 543 w 943"/>
              <a:gd name="T37" fmla="*/ 1342 h 1836"/>
              <a:gd name="T38" fmla="*/ 50 w 943"/>
              <a:gd name="T39" fmla="*/ 1587 h 1836"/>
              <a:gd name="T40" fmla="*/ 50 w 943"/>
              <a:gd name="T41" fmla="*/ 968 h 1836"/>
              <a:gd name="T42" fmla="*/ 50 w 943"/>
              <a:gd name="T43" fmla="*/ 1637 h 1836"/>
              <a:gd name="T44" fmla="*/ 745 w 943"/>
              <a:gd name="T45" fmla="*/ 918 h 1836"/>
              <a:gd name="T46" fmla="*/ 50 w 943"/>
              <a:gd name="T47" fmla="*/ 198 h 1836"/>
              <a:gd name="T48" fmla="*/ 50 w 943"/>
              <a:gd name="T49" fmla="*/ 50 h 1836"/>
              <a:gd name="T50" fmla="*/ 893 w 943"/>
              <a:gd name="T51" fmla="*/ 918 h 1836"/>
              <a:gd name="T52" fmla="*/ 50 w 943"/>
              <a:gd name="T53" fmla="*/ 1785 h 1836"/>
              <a:gd name="T54" fmla="*/ 50 w 943"/>
              <a:gd name="T55" fmla="*/ 1637 h 1836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943" h="1836">
                <a:moveTo>
                  <a:pt x="943" y="918"/>
                </a:moveTo>
                <a:cubicBezTo>
                  <a:pt x="943" y="411"/>
                  <a:pt x="532" y="0"/>
                  <a:pt x="25" y="0"/>
                </a:cubicBezTo>
                <a:cubicBezTo>
                  <a:pt x="11" y="0"/>
                  <a:pt x="0" y="11"/>
                  <a:pt x="0" y="25"/>
                </a:cubicBezTo>
                <a:cubicBezTo>
                  <a:pt x="0" y="223"/>
                  <a:pt x="0" y="223"/>
                  <a:pt x="0" y="223"/>
                </a:cubicBezTo>
                <a:cubicBezTo>
                  <a:pt x="0" y="1613"/>
                  <a:pt x="0" y="1613"/>
                  <a:pt x="0" y="1613"/>
                </a:cubicBezTo>
                <a:cubicBezTo>
                  <a:pt x="0" y="1811"/>
                  <a:pt x="0" y="1811"/>
                  <a:pt x="0" y="1811"/>
                </a:cubicBezTo>
                <a:cubicBezTo>
                  <a:pt x="0" y="1824"/>
                  <a:pt x="11" y="1836"/>
                  <a:pt x="25" y="1836"/>
                </a:cubicBezTo>
                <a:cubicBezTo>
                  <a:pt x="532" y="1836"/>
                  <a:pt x="943" y="1424"/>
                  <a:pt x="943" y="918"/>
                </a:cubicBezTo>
                <a:close/>
                <a:moveTo>
                  <a:pt x="50" y="248"/>
                </a:moveTo>
                <a:cubicBezTo>
                  <a:pt x="249" y="256"/>
                  <a:pt x="425" y="350"/>
                  <a:pt x="543" y="493"/>
                </a:cubicBezTo>
                <a:cubicBezTo>
                  <a:pt x="50" y="867"/>
                  <a:pt x="50" y="867"/>
                  <a:pt x="50" y="867"/>
                </a:cubicBezTo>
                <a:lnTo>
                  <a:pt x="50" y="248"/>
                </a:lnTo>
                <a:close/>
                <a:moveTo>
                  <a:pt x="574" y="533"/>
                </a:moveTo>
                <a:cubicBezTo>
                  <a:pt x="650" y="642"/>
                  <a:pt x="695" y="775"/>
                  <a:pt x="695" y="918"/>
                </a:cubicBezTo>
                <a:cubicBezTo>
                  <a:pt x="695" y="1060"/>
                  <a:pt x="650" y="1193"/>
                  <a:pt x="574" y="1302"/>
                </a:cubicBezTo>
                <a:cubicBezTo>
                  <a:pt x="67" y="918"/>
                  <a:pt x="67" y="918"/>
                  <a:pt x="67" y="918"/>
                </a:cubicBezTo>
                <a:lnTo>
                  <a:pt x="574" y="533"/>
                </a:lnTo>
                <a:close/>
                <a:moveTo>
                  <a:pt x="50" y="968"/>
                </a:moveTo>
                <a:cubicBezTo>
                  <a:pt x="543" y="1342"/>
                  <a:pt x="543" y="1342"/>
                  <a:pt x="543" y="1342"/>
                </a:cubicBezTo>
                <a:cubicBezTo>
                  <a:pt x="425" y="1486"/>
                  <a:pt x="249" y="1580"/>
                  <a:pt x="50" y="1587"/>
                </a:cubicBezTo>
                <a:lnTo>
                  <a:pt x="50" y="968"/>
                </a:lnTo>
                <a:close/>
                <a:moveTo>
                  <a:pt x="50" y="1637"/>
                </a:moveTo>
                <a:cubicBezTo>
                  <a:pt x="436" y="1624"/>
                  <a:pt x="745" y="1306"/>
                  <a:pt x="745" y="918"/>
                </a:cubicBezTo>
                <a:cubicBezTo>
                  <a:pt x="745" y="529"/>
                  <a:pt x="436" y="211"/>
                  <a:pt x="50" y="198"/>
                </a:cubicBezTo>
                <a:cubicBezTo>
                  <a:pt x="50" y="50"/>
                  <a:pt x="50" y="50"/>
                  <a:pt x="50" y="50"/>
                </a:cubicBezTo>
                <a:cubicBezTo>
                  <a:pt x="517" y="63"/>
                  <a:pt x="893" y="447"/>
                  <a:pt x="893" y="918"/>
                </a:cubicBezTo>
                <a:cubicBezTo>
                  <a:pt x="893" y="1388"/>
                  <a:pt x="517" y="1772"/>
                  <a:pt x="50" y="1785"/>
                </a:cubicBezTo>
                <a:lnTo>
                  <a:pt x="50" y="1637"/>
                </a:ln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46" name="文本框 145"/>
          <p:cNvSpPr txBox="1"/>
          <p:nvPr>
            <p:custDataLst>
              <p:tags r:id="rId14"/>
            </p:custDataLst>
          </p:nvPr>
        </p:nvSpPr>
        <p:spPr>
          <a:xfrm>
            <a:off x="1305894" y="2515914"/>
            <a:ext cx="608556" cy="556032"/>
          </a:xfrm>
          <a:prstGeom prst="rect">
            <a:avLst/>
          </a:prstGeom>
          <a:noFill/>
        </p:spPr>
        <p:txBody>
          <a:bodyPr wrap="square" rtlCol="0">
            <a:normAutofit fontScale="70000"/>
          </a:bodyPr>
          <a:lstStyle/>
          <a:p>
            <a:r>
              <a:rPr lang="en-US" altLang="zh-CN" sz="3200" b="1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/>
                <a:cs typeface="Arial" panose="020b0604020202020204" pitchFamily="34" charset="0"/>
              </a:rPr>
              <a:t>01</a:t>
            </a:r>
          </a:p>
        </p:txBody>
      </p:sp>
      <p:sp>
        <p:nvSpPr>
          <p:cNvPr id="148" name="文本框 147"/>
          <p:cNvSpPr txBox="1"/>
          <p:nvPr>
            <p:custDataLst>
              <p:tags r:id="rId15"/>
            </p:custDataLst>
          </p:nvPr>
        </p:nvSpPr>
        <p:spPr>
          <a:xfrm>
            <a:off x="2243480" y="3428143"/>
            <a:ext cx="3800455" cy="763713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/>
          <a:p>
            <a:pPr marL="0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700" spc="100"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/>
              </a:rPr>
              <a:t>消毒皮肤：对注射部位进行消毒，防止感染</a:t>
            </a:r>
          </a:p>
        </p:txBody>
      </p:sp>
      <p:sp>
        <p:nvSpPr>
          <p:cNvPr id="151" name="AutoShape 25"/>
          <p:cNvSpPr>
            <a:spLocks noChangeAspect="1" noChangeArrowheads="1" noTextEdit="1"/>
          </p:cNvSpPr>
          <p:nvPr>
            <p:custDataLst>
              <p:tags r:id="rId16"/>
            </p:custDataLst>
          </p:nvPr>
        </p:nvSpPr>
        <p:spPr bwMode="auto">
          <a:xfrm>
            <a:off x="1909016" y="3435992"/>
            <a:ext cx="277714" cy="5397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52" name="Freeform 27"/>
          <p:cNvSpPr/>
          <p:nvPr>
            <p:custDataLst>
              <p:tags r:id="rId17"/>
            </p:custDataLst>
          </p:nvPr>
        </p:nvSpPr>
        <p:spPr bwMode="auto">
          <a:xfrm>
            <a:off x="1929031" y="3592823"/>
            <a:ext cx="184308" cy="226070"/>
          </a:xfrm>
          <a:custGeom>
            <a:gdLst>
              <a:gd name="T0" fmla="*/ 628 w 628"/>
              <a:gd name="T1" fmla="*/ 385 h 769"/>
              <a:gd name="T2" fmla="*/ 507 w 628"/>
              <a:gd name="T3" fmla="*/ 0 h 769"/>
              <a:gd name="T4" fmla="*/ 0 w 628"/>
              <a:gd name="T5" fmla="*/ 385 h 769"/>
              <a:gd name="T6" fmla="*/ 507 w 628"/>
              <a:gd name="T7" fmla="*/ 769 h 769"/>
              <a:gd name="T8" fmla="*/ 628 w 628"/>
              <a:gd name="T9" fmla="*/ 385 h 769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628" h="769">
                <a:moveTo>
                  <a:pt x="628" y="385"/>
                </a:moveTo>
                <a:cubicBezTo>
                  <a:pt x="628" y="242"/>
                  <a:pt x="583" y="109"/>
                  <a:pt x="507" y="0"/>
                </a:cubicBezTo>
                <a:cubicBezTo>
                  <a:pt x="0" y="385"/>
                  <a:pt x="0" y="385"/>
                  <a:pt x="0" y="385"/>
                </a:cubicBezTo>
                <a:cubicBezTo>
                  <a:pt x="507" y="769"/>
                  <a:pt x="507" y="769"/>
                  <a:pt x="507" y="769"/>
                </a:cubicBezTo>
                <a:cubicBezTo>
                  <a:pt x="583" y="660"/>
                  <a:pt x="628" y="527"/>
                  <a:pt x="628" y="385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53" name="Freeform 28"/>
          <p:cNvSpPr/>
          <p:nvPr>
            <p:custDataLst>
              <p:tags r:id="rId18"/>
            </p:custDataLst>
          </p:nvPr>
        </p:nvSpPr>
        <p:spPr bwMode="auto">
          <a:xfrm>
            <a:off x="1924027" y="3721290"/>
            <a:ext cx="145112" cy="181857"/>
          </a:xfrm>
          <a:custGeom>
            <a:gdLst>
              <a:gd name="T0" fmla="*/ 493 w 493"/>
              <a:gd name="T1" fmla="*/ 374 h 619"/>
              <a:gd name="T2" fmla="*/ 0 w 493"/>
              <a:gd name="T3" fmla="*/ 0 h 619"/>
              <a:gd name="T4" fmla="*/ 0 w 493"/>
              <a:gd name="T5" fmla="*/ 619 h 619"/>
              <a:gd name="T6" fmla="*/ 493 w 493"/>
              <a:gd name="T7" fmla="*/ 374 h 619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492" h="619">
                <a:moveTo>
                  <a:pt x="493" y="374"/>
                </a:moveTo>
                <a:cubicBezTo>
                  <a:pt x="0" y="0"/>
                  <a:pt x="0" y="0"/>
                  <a:pt x="0" y="0"/>
                </a:cubicBezTo>
                <a:cubicBezTo>
                  <a:pt x="0" y="619"/>
                  <a:pt x="0" y="619"/>
                  <a:pt x="0" y="619"/>
                </a:cubicBezTo>
                <a:cubicBezTo>
                  <a:pt x="199" y="612"/>
                  <a:pt x="375" y="518"/>
                  <a:pt x="493" y="374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54" name="Freeform 29"/>
          <p:cNvSpPr/>
          <p:nvPr>
            <p:custDataLst>
              <p:tags r:id="rId19"/>
            </p:custDataLst>
          </p:nvPr>
        </p:nvSpPr>
        <p:spPr bwMode="auto">
          <a:xfrm>
            <a:off x="1924027" y="3451008"/>
            <a:ext cx="247691" cy="509700"/>
          </a:xfrm>
          <a:custGeom>
            <a:gdLst>
              <a:gd name="T0" fmla="*/ 843 w 843"/>
              <a:gd name="T1" fmla="*/ 868 h 1735"/>
              <a:gd name="T2" fmla="*/ 0 w 843"/>
              <a:gd name="T3" fmla="*/ 0 h 1735"/>
              <a:gd name="T4" fmla="*/ 0 w 843"/>
              <a:gd name="T5" fmla="*/ 148 h 1735"/>
              <a:gd name="T6" fmla="*/ 695 w 843"/>
              <a:gd name="T7" fmla="*/ 868 h 1735"/>
              <a:gd name="T8" fmla="*/ 0 w 843"/>
              <a:gd name="T9" fmla="*/ 1587 h 1735"/>
              <a:gd name="T10" fmla="*/ 0 w 843"/>
              <a:gd name="T11" fmla="*/ 1735 h 1735"/>
              <a:gd name="T12" fmla="*/ 843 w 843"/>
              <a:gd name="T13" fmla="*/ 868 h 1735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843" h="1735">
                <a:moveTo>
                  <a:pt x="843" y="868"/>
                </a:moveTo>
                <a:cubicBezTo>
                  <a:pt x="843" y="397"/>
                  <a:pt x="467" y="13"/>
                  <a:pt x="0" y="0"/>
                </a:cubicBezTo>
                <a:cubicBezTo>
                  <a:pt x="0" y="148"/>
                  <a:pt x="0" y="148"/>
                  <a:pt x="0" y="148"/>
                </a:cubicBezTo>
                <a:cubicBezTo>
                  <a:pt x="386" y="161"/>
                  <a:pt x="695" y="479"/>
                  <a:pt x="695" y="868"/>
                </a:cubicBezTo>
                <a:cubicBezTo>
                  <a:pt x="695" y="1256"/>
                  <a:pt x="386" y="1574"/>
                  <a:pt x="0" y="1587"/>
                </a:cubicBezTo>
                <a:cubicBezTo>
                  <a:pt x="0" y="1735"/>
                  <a:pt x="0" y="1735"/>
                  <a:pt x="0" y="1735"/>
                </a:cubicBezTo>
                <a:cubicBezTo>
                  <a:pt x="467" y="1722"/>
                  <a:pt x="843" y="1338"/>
                  <a:pt x="843" y="868"/>
                </a:cubicBezTo>
                <a:close/>
              </a:path>
            </a:pathLst>
          </a:custGeom>
          <a:solidFill>
            <a:srgbClr val="FFC033">
              <a:alpha val="69804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55" name="Freeform 30"/>
          <p:cNvSpPr/>
          <p:nvPr>
            <p:custDataLst>
              <p:tags r:id="rId20"/>
            </p:custDataLst>
          </p:nvPr>
        </p:nvSpPr>
        <p:spPr bwMode="auto">
          <a:xfrm>
            <a:off x="1924027" y="3509402"/>
            <a:ext cx="145112" cy="181857"/>
          </a:xfrm>
          <a:custGeom>
            <a:gdLst>
              <a:gd name="T0" fmla="*/ 0 w 493"/>
              <a:gd name="T1" fmla="*/ 0 h 619"/>
              <a:gd name="T2" fmla="*/ 0 w 493"/>
              <a:gd name="T3" fmla="*/ 619 h 619"/>
              <a:gd name="T4" fmla="*/ 493 w 493"/>
              <a:gd name="T5" fmla="*/ 245 h 619"/>
              <a:gd name="T6" fmla="*/ 0 w 493"/>
              <a:gd name="T7" fmla="*/ 0 h 619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492" h="619">
                <a:moveTo>
                  <a:pt x="0" y="0"/>
                </a:moveTo>
                <a:cubicBezTo>
                  <a:pt x="0" y="619"/>
                  <a:pt x="0" y="619"/>
                  <a:pt x="0" y="619"/>
                </a:cubicBezTo>
                <a:cubicBezTo>
                  <a:pt x="493" y="245"/>
                  <a:pt x="493" y="245"/>
                  <a:pt x="493" y="245"/>
                </a:cubicBezTo>
                <a:cubicBezTo>
                  <a:pt x="375" y="102"/>
                  <a:pt x="199" y="8"/>
                  <a:pt x="0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56" name="Freeform 31"/>
          <p:cNvSpPr>
            <a:spLocks noEditPoints="1"/>
          </p:cNvSpPr>
          <p:nvPr>
            <p:custDataLst>
              <p:tags r:id="rId21"/>
            </p:custDataLst>
          </p:nvPr>
        </p:nvSpPr>
        <p:spPr bwMode="auto">
          <a:xfrm>
            <a:off x="1909016" y="3435992"/>
            <a:ext cx="277714" cy="539731"/>
          </a:xfrm>
          <a:custGeom>
            <a:gdLst>
              <a:gd name="T0" fmla="*/ 943 w 943"/>
              <a:gd name="T1" fmla="*/ 918 h 1836"/>
              <a:gd name="T2" fmla="*/ 25 w 943"/>
              <a:gd name="T3" fmla="*/ 0 h 1836"/>
              <a:gd name="T4" fmla="*/ 0 w 943"/>
              <a:gd name="T5" fmla="*/ 25 h 1836"/>
              <a:gd name="T6" fmla="*/ 0 w 943"/>
              <a:gd name="T7" fmla="*/ 223 h 1836"/>
              <a:gd name="T8" fmla="*/ 0 w 943"/>
              <a:gd name="T9" fmla="*/ 1613 h 1836"/>
              <a:gd name="T10" fmla="*/ 0 w 943"/>
              <a:gd name="T11" fmla="*/ 1811 h 1836"/>
              <a:gd name="T12" fmla="*/ 25 w 943"/>
              <a:gd name="T13" fmla="*/ 1836 h 1836"/>
              <a:gd name="T14" fmla="*/ 943 w 943"/>
              <a:gd name="T15" fmla="*/ 918 h 1836"/>
              <a:gd name="T16" fmla="*/ 50 w 943"/>
              <a:gd name="T17" fmla="*/ 248 h 1836"/>
              <a:gd name="T18" fmla="*/ 543 w 943"/>
              <a:gd name="T19" fmla="*/ 493 h 1836"/>
              <a:gd name="T20" fmla="*/ 50 w 943"/>
              <a:gd name="T21" fmla="*/ 867 h 1836"/>
              <a:gd name="T22" fmla="*/ 50 w 943"/>
              <a:gd name="T23" fmla="*/ 248 h 1836"/>
              <a:gd name="T24" fmla="*/ 574 w 943"/>
              <a:gd name="T25" fmla="*/ 533 h 1836"/>
              <a:gd name="T26" fmla="*/ 695 w 943"/>
              <a:gd name="T27" fmla="*/ 918 h 1836"/>
              <a:gd name="T28" fmla="*/ 574 w 943"/>
              <a:gd name="T29" fmla="*/ 1302 h 1836"/>
              <a:gd name="T30" fmla="*/ 67 w 943"/>
              <a:gd name="T31" fmla="*/ 918 h 1836"/>
              <a:gd name="T32" fmla="*/ 574 w 943"/>
              <a:gd name="T33" fmla="*/ 533 h 1836"/>
              <a:gd name="T34" fmla="*/ 50 w 943"/>
              <a:gd name="T35" fmla="*/ 968 h 1836"/>
              <a:gd name="T36" fmla="*/ 543 w 943"/>
              <a:gd name="T37" fmla="*/ 1342 h 1836"/>
              <a:gd name="T38" fmla="*/ 50 w 943"/>
              <a:gd name="T39" fmla="*/ 1587 h 1836"/>
              <a:gd name="T40" fmla="*/ 50 w 943"/>
              <a:gd name="T41" fmla="*/ 968 h 1836"/>
              <a:gd name="T42" fmla="*/ 50 w 943"/>
              <a:gd name="T43" fmla="*/ 1637 h 1836"/>
              <a:gd name="T44" fmla="*/ 745 w 943"/>
              <a:gd name="T45" fmla="*/ 918 h 1836"/>
              <a:gd name="T46" fmla="*/ 50 w 943"/>
              <a:gd name="T47" fmla="*/ 198 h 1836"/>
              <a:gd name="T48" fmla="*/ 50 w 943"/>
              <a:gd name="T49" fmla="*/ 50 h 1836"/>
              <a:gd name="T50" fmla="*/ 893 w 943"/>
              <a:gd name="T51" fmla="*/ 918 h 1836"/>
              <a:gd name="T52" fmla="*/ 50 w 943"/>
              <a:gd name="T53" fmla="*/ 1785 h 1836"/>
              <a:gd name="T54" fmla="*/ 50 w 943"/>
              <a:gd name="T55" fmla="*/ 1637 h 1836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943" h="1836">
                <a:moveTo>
                  <a:pt x="943" y="918"/>
                </a:moveTo>
                <a:cubicBezTo>
                  <a:pt x="943" y="411"/>
                  <a:pt x="532" y="0"/>
                  <a:pt x="25" y="0"/>
                </a:cubicBezTo>
                <a:cubicBezTo>
                  <a:pt x="11" y="0"/>
                  <a:pt x="0" y="11"/>
                  <a:pt x="0" y="25"/>
                </a:cubicBezTo>
                <a:cubicBezTo>
                  <a:pt x="0" y="223"/>
                  <a:pt x="0" y="223"/>
                  <a:pt x="0" y="223"/>
                </a:cubicBezTo>
                <a:cubicBezTo>
                  <a:pt x="0" y="1613"/>
                  <a:pt x="0" y="1613"/>
                  <a:pt x="0" y="1613"/>
                </a:cubicBezTo>
                <a:cubicBezTo>
                  <a:pt x="0" y="1811"/>
                  <a:pt x="0" y="1811"/>
                  <a:pt x="0" y="1811"/>
                </a:cubicBezTo>
                <a:cubicBezTo>
                  <a:pt x="0" y="1824"/>
                  <a:pt x="11" y="1836"/>
                  <a:pt x="25" y="1836"/>
                </a:cubicBezTo>
                <a:cubicBezTo>
                  <a:pt x="532" y="1836"/>
                  <a:pt x="943" y="1424"/>
                  <a:pt x="943" y="918"/>
                </a:cubicBezTo>
                <a:close/>
                <a:moveTo>
                  <a:pt x="50" y="248"/>
                </a:moveTo>
                <a:cubicBezTo>
                  <a:pt x="249" y="256"/>
                  <a:pt x="425" y="350"/>
                  <a:pt x="543" y="493"/>
                </a:cubicBezTo>
                <a:cubicBezTo>
                  <a:pt x="50" y="867"/>
                  <a:pt x="50" y="867"/>
                  <a:pt x="50" y="867"/>
                </a:cubicBezTo>
                <a:lnTo>
                  <a:pt x="50" y="248"/>
                </a:lnTo>
                <a:close/>
                <a:moveTo>
                  <a:pt x="574" y="533"/>
                </a:moveTo>
                <a:cubicBezTo>
                  <a:pt x="650" y="642"/>
                  <a:pt x="695" y="775"/>
                  <a:pt x="695" y="918"/>
                </a:cubicBezTo>
                <a:cubicBezTo>
                  <a:pt x="695" y="1060"/>
                  <a:pt x="650" y="1193"/>
                  <a:pt x="574" y="1302"/>
                </a:cubicBezTo>
                <a:cubicBezTo>
                  <a:pt x="67" y="918"/>
                  <a:pt x="67" y="918"/>
                  <a:pt x="67" y="918"/>
                </a:cubicBezTo>
                <a:lnTo>
                  <a:pt x="574" y="533"/>
                </a:lnTo>
                <a:close/>
                <a:moveTo>
                  <a:pt x="50" y="968"/>
                </a:moveTo>
                <a:cubicBezTo>
                  <a:pt x="543" y="1342"/>
                  <a:pt x="543" y="1342"/>
                  <a:pt x="543" y="1342"/>
                </a:cubicBezTo>
                <a:cubicBezTo>
                  <a:pt x="425" y="1486"/>
                  <a:pt x="249" y="1580"/>
                  <a:pt x="50" y="1587"/>
                </a:cubicBezTo>
                <a:lnTo>
                  <a:pt x="50" y="968"/>
                </a:lnTo>
                <a:close/>
                <a:moveTo>
                  <a:pt x="50" y="1637"/>
                </a:moveTo>
                <a:cubicBezTo>
                  <a:pt x="436" y="1624"/>
                  <a:pt x="745" y="1306"/>
                  <a:pt x="745" y="918"/>
                </a:cubicBezTo>
                <a:cubicBezTo>
                  <a:pt x="745" y="529"/>
                  <a:pt x="436" y="211"/>
                  <a:pt x="50" y="198"/>
                </a:cubicBezTo>
                <a:cubicBezTo>
                  <a:pt x="50" y="50"/>
                  <a:pt x="50" y="50"/>
                  <a:pt x="50" y="50"/>
                </a:cubicBezTo>
                <a:cubicBezTo>
                  <a:pt x="517" y="63"/>
                  <a:pt x="893" y="447"/>
                  <a:pt x="893" y="918"/>
                </a:cubicBezTo>
                <a:cubicBezTo>
                  <a:pt x="893" y="1388"/>
                  <a:pt x="517" y="1772"/>
                  <a:pt x="50" y="1785"/>
                </a:cubicBezTo>
                <a:lnTo>
                  <a:pt x="50" y="1637"/>
                </a:ln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57" name="文本框 156"/>
          <p:cNvSpPr txBox="1"/>
          <p:nvPr>
            <p:custDataLst>
              <p:tags r:id="rId22"/>
            </p:custDataLst>
          </p:nvPr>
        </p:nvSpPr>
        <p:spPr>
          <a:xfrm>
            <a:off x="1305894" y="3428143"/>
            <a:ext cx="603726" cy="554824"/>
          </a:xfrm>
          <a:prstGeom prst="rect">
            <a:avLst/>
          </a:prstGeom>
          <a:noFill/>
        </p:spPr>
        <p:txBody>
          <a:bodyPr wrap="square" rtlCol="0">
            <a:normAutofit fontScale="70000"/>
          </a:bodyPr>
          <a:lstStyle/>
          <a:p>
            <a:r>
              <a:rPr lang="en-US" altLang="zh-CN" sz="3200" b="1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/>
                <a:cs typeface="Arial" panose="020b0604020202020204" pitchFamily="34" charset="0"/>
              </a:rPr>
              <a:t>03</a:t>
            </a:r>
          </a:p>
        </p:txBody>
      </p:sp>
      <p:sp>
        <p:nvSpPr>
          <p:cNvPr id="159" name="文本框 158"/>
          <p:cNvSpPr txBox="1"/>
          <p:nvPr>
            <p:custDataLst>
              <p:tags r:id="rId23"/>
            </p:custDataLst>
          </p:nvPr>
        </p:nvSpPr>
        <p:spPr>
          <a:xfrm>
            <a:off x="2244084" y="4340977"/>
            <a:ext cx="3800455" cy="763713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/>
          <a:p>
            <a:pPr marL="0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700" spc="90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</a:rPr>
              <a:t>观察效果：观察患者症状是否得到缓解，如有必要，可进行后续治疗</a:t>
            </a:r>
          </a:p>
        </p:txBody>
      </p:sp>
      <p:sp>
        <p:nvSpPr>
          <p:cNvPr id="162" name="AutoShape 25"/>
          <p:cNvSpPr>
            <a:spLocks noChangeAspect="1" noChangeArrowheads="1" noTextEdit="1"/>
          </p:cNvSpPr>
          <p:nvPr>
            <p:custDataLst>
              <p:tags r:id="rId24"/>
            </p:custDataLst>
          </p:nvPr>
        </p:nvSpPr>
        <p:spPr bwMode="auto">
          <a:xfrm>
            <a:off x="1909620" y="4348825"/>
            <a:ext cx="277714" cy="5397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63" name="Freeform 27"/>
          <p:cNvSpPr/>
          <p:nvPr>
            <p:custDataLst>
              <p:tags r:id="rId25"/>
            </p:custDataLst>
          </p:nvPr>
        </p:nvSpPr>
        <p:spPr bwMode="auto">
          <a:xfrm>
            <a:off x="1929635" y="4505656"/>
            <a:ext cx="184308" cy="226070"/>
          </a:xfrm>
          <a:custGeom>
            <a:gdLst>
              <a:gd name="T0" fmla="*/ 628 w 628"/>
              <a:gd name="T1" fmla="*/ 385 h 769"/>
              <a:gd name="T2" fmla="*/ 507 w 628"/>
              <a:gd name="T3" fmla="*/ 0 h 769"/>
              <a:gd name="T4" fmla="*/ 0 w 628"/>
              <a:gd name="T5" fmla="*/ 385 h 769"/>
              <a:gd name="T6" fmla="*/ 507 w 628"/>
              <a:gd name="T7" fmla="*/ 769 h 769"/>
              <a:gd name="T8" fmla="*/ 628 w 628"/>
              <a:gd name="T9" fmla="*/ 385 h 769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628" h="769">
                <a:moveTo>
                  <a:pt x="628" y="385"/>
                </a:moveTo>
                <a:cubicBezTo>
                  <a:pt x="628" y="242"/>
                  <a:pt x="583" y="109"/>
                  <a:pt x="507" y="0"/>
                </a:cubicBezTo>
                <a:cubicBezTo>
                  <a:pt x="0" y="385"/>
                  <a:pt x="0" y="385"/>
                  <a:pt x="0" y="385"/>
                </a:cubicBezTo>
                <a:cubicBezTo>
                  <a:pt x="507" y="769"/>
                  <a:pt x="507" y="769"/>
                  <a:pt x="507" y="769"/>
                </a:cubicBezTo>
                <a:cubicBezTo>
                  <a:pt x="583" y="660"/>
                  <a:pt x="628" y="527"/>
                  <a:pt x="628" y="385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64" name="Freeform 28"/>
          <p:cNvSpPr/>
          <p:nvPr>
            <p:custDataLst>
              <p:tags r:id="rId26"/>
            </p:custDataLst>
          </p:nvPr>
        </p:nvSpPr>
        <p:spPr bwMode="auto">
          <a:xfrm>
            <a:off x="1924631" y="4634123"/>
            <a:ext cx="145112" cy="181857"/>
          </a:xfrm>
          <a:custGeom>
            <a:gdLst>
              <a:gd name="T0" fmla="*/ 493 w 493"/>
              <a:gd name="T1" fmla="*/ 374 h 619"/>
              <a:gd name="T2" fmla="*/ 0 w 493"/>
              <a:gd name="T3" fmla="*/ 0 h 619"/>
              <a:gd name="T4" fmla="*/ 0 w 493"/>
              <a:gd name="T5" fmla="*/ 619 h 619"/>
              <a:gd name="T6" fmla="*/ 493 w 493"/>
              <a:gd name="T7" fmla="*/ 374 h 619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492" h="619">
                <a:moveTo>
                  <a:pt x="493" y="374"/>
                </a:moveTo>
                <a:cubicBezTo>
                  <a:pt x="0" y="0"/>
                  <a:pt x="0" y="0"/>
                  <a:pt x="0" y="0"/>
                </a:cubicBezTo>
                <a:cubicBezTo>
                  <a:pt x="0" y="619"/>
                  <a:pt x="0" y="619"/>
                  <a:pt x="0" y="619"/>
                </a:cubicBezTo>
                <a:cubicBezTo>
                  <a:pt x="199" y="612"/>
                  <a:pt x="375" y="518"/>
                  <a:pt x="493" y="374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65" name="Freeform 29"/>
          <p:cNvSpPr/>
          <p:nvPr>
            <p:custDataLst>
              <p:tags r:id="rId27"/>
            </p:custDataLst>
          </p:nvPr>
        </p:nvSpPr>
        <p:spPr bwMode="auto">
          <a:xfrm>
            <a:off x="1924631" y="4363842"/>
            <a:ext cx="247691" cy="509700"/>
          </a:xfrm>
          <a:custGeom>
            <a:gdLst>
              <a:gd name="T0" fmla="*/ 843 w 843"/>
              <a:gd name="T1" fmla="*/ 868 h 1735"/>
              <a:gd name="T2" fmla="*/ 0 w 843"/>
              <a:gd name="T3" fmla="*/ 0 h 1735"/>
              <a:gd name="T4" fmla="*/ 0 w 843"/>
              <a:gd name="T5" fmla="*/ 148 h 1735"/>
              <a:gd name="T6" fmla="*/ 695 w 843"/>
              <a:gd name="T7" fmla="*/ 868 h 1735"/>
              <a:gd name="T8" fmla="*/ 0 w 843"/>
              <a:gd name="T9" fmla="*/ 1587 h 1735"/>
              <a:gd name="T10" fmla="*/ 0 w 843"/>
              <a:gd name="T11" fmla="*/ 1735 h 1735"/>
              <a:gd name="T12" fmla="*/ 843 w 843"/>
              <a:gd name="T13" fmla="*/ 868 h 1735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843" h="1735">
                <a:moveTo>
                  <a:pt x="843" y="868"/>
                </a:moveTo>
                <a:cubicBezTo>
                  <a:pt x="843" y="397"/>
                  <a:pt x="467" y="13"/>
                  <a:pt x="0" y="0"/>
                </a:cubicBezTo>
                <a:cubicBezTo>
                  <a:pt x="0" y="148"/>
                  <a:pt x="0" y="148"/>
                  <a:pt x="0" y="148"/>
                </a:cubicBezTo>
                <a:cubicBezTo>
                  <a:pt x="386" y="161"/>
                  <a:pt x="695" y="479"/>
                  <a:pt x="695" y="868"/>
                </a:cubicBezTo>
                <a:cubicBezTo>
                  <a:pt x="695" y="1256"/>
                  <a:pt x="386" y="1574"/>
                  <a:pt x="0" y="1587"/>
                </a:cubicBezTo>
                <a:cubicBezTo>
                  <a:pt x="0" y="1735"/>
                  <a:pt x="0" y="1735"/>
                  <a:pt x="0" y="1735"/>
                </a:cubicBezTo>
                <a:cubicBezTo>
                  <a:pt x="467" y="1722"/>
                  <a:pt x="843" y="1338"/>
                  <a:pt x="843" y="868"/>
                </a:cubicBezTo>
                <a:close/>
              </a:path>
            </a:pathLst>
          </a:custGeom>
          <a:solidFill>
            <a:srgbClr val="FFC033">
              <a:alpha val="69804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66" name="Freeform 30"/>
          <p:cNvSpPr/>
          <p:nvPr>
            <p:custDataLst>
              <p:tags r:id="rId28"/>
            </p:custDataLst>
          </p:nvPr>
        </p:nvSpPr>
        <p:spPr bwMode="auto">
          <a:xfrm>
            <a:off x="1924631" y="4422236"/>
            <a:ext cx="145112" cy="181857"/>
          </a:xfrm>
          <a:custGeom>
            <a:gdLst>
              <a:gd name="T0" fmla="*/ 0 w 493"/>
              <a:gd name="T1" fmla="*/ 0 h 619"/>
              <a:gd name="T2" fmla="*/ 0 w 493"/>
              <a:gd name="T3" fmla="*/ 619 h 619"/>
              <a:gd name="T4" fmla="*/ 493 w 493"/>
              <a:gd name="T5" fmla="*/ 245 h 619"/>
              <a:gd name="T6" fmla="*/ 0 w 493"/>
              <a:gd name="T7" fmla="*/ 0 h 619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492" h="619">
                <a:moveTo>
                  <a:pt x="0" y="0"/>
                </a:moveTo>
                <a:cubicBezTo>
                  <a:pt x="0" y="619"/>
                  <a:pt x="0" y="619"/>
                  <a:pt x="0" y="619"/>
                </a:cubicBezTo>
                <a:cubicBezTo>
                  <a:pt x="493" y="245"/>
                  <a:pt x="493" y="245"/>
                  <a:pt x="493" y="245"/>
                </a:cubicBezTo>
                <a:cubicBezTo>
                  <a:pt x="375" y="102"/>
                  <a:pt x="199" y="8"/>
                  <a:pt x="0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67" name="Freeform 31"/>
          <p:cNvSpPr>
            <a:spLocks noEditPoints="1"/>
          </p:cNvSpPr>
          <p:nvPr>
            <p:custDataLst>
              <p:tags r:id="rId29"/>
            </p:custDataLst>
          </p:nvPr>
        </p:nvSpPr>
        <p:spPr bwMode="auto">
          <a:xfrm>
            <a:off x="1909620" y="4348825"/>
            <a:ext cx="277714" cy="539731"/>
          </a:xfrm>
          <a:custGeom>
            <a:gdLst>
              <a:gd name="T0" fmla="*/ 943 w 943"/>
              <a:gd name="T1" fmla="*/ 918 h 1836"/>
              <a:gd name="T2" fmla="*/ 25 w 943"/>
              <a:gd name="T3" fmla="*/ 0 h 1836"/>
              <a:gd name="T4" fmla="*/ 0 w 943"/>
              <a:gd name="T5" fmla="*/ 25 h 1836"/>
              <a:gd name="T6" fmla="*/ 0 w 943"/>
              <a:gd name="T7" fmla="*/ 223 h 1836"/>
              <a:gd name="T8" fmla="*/ 0 w 943"/>
              <a:gd name="T9" fmla="*/ 1613 h 1836"/>
              <a:gd name="T10" fmla="*/ 0 w 943"/>
              <a:gd name="T11" fmla="*/ 1811 h 1836"/>
              <a:gd name="T12" fmla="*/ 25 w 943"/>
              <a:gd name="T13" fmla="*/ 1836 h 1836"/>
              <a:gd name="T14" fmla="*/ 943 w 943"/>
              <a:gd name="T15" fmla="*/ 918 h 1836"/>
              <a:gd name="T16" fmla="*/ 50 w 943"/>
              <a:gd name="T17" fmla="*/ 248 h 1836"/>
              <a:gd name="T18" fmla="*/ 543 w 943"/>
              <a:gd name="T19" fmla="*/ 493 h 1836"/>
              <a:gd name="T20" fmla="*/ 50 w 943"/>
              <a:gd name="T21" fmla="*/ 867 h 1836"/>
              <a:gd name="T22" fmla="*/ 50 w 943"/>
              <a:gd name="T23" fmla="*/ 248 h 1836"/>
              <a:gd name="T24" fmla="*/ 574 w 943"/>
              <a:gd name="T25" fmla="*/ 533 h 1836"/>
              <a:gd name="T26" fmla="*/ 695 w 943"/>
              <a:gd name="T27" fmla="*/ 918 h 1836"/>
              <a:gd name="T28" fmla="*/ 574 w 943"/>
              <a:gd name="T29" fmla="*/ 1302 h 1836"/>
              <a:gd name="T30" fmla="*/ 67 w 943"/>
              <a:gd name="T31" fmla="*/ 918 h 1836"/>
              <a:gd name="T32" fmla="*/ 574 w 943"/>
              <a:gd name="T33" fmla="*/ 533 h 1836"/>
              <a:gd name="T34" fmla="*/ 50 w 943"/>
              <a:gd name="T35" fmla="*/ 968 h 1836"/>
              <a:gd name="T36" fmla="*/ 543 w 943"/>
              <a:gd name="T37" fmla="*/ 1342 h 1836"/>
              <a:gd name="T38" fmla="*/ 50 w 943"/>
              <a:gd name="T39" fmla="*/ 1587 h 1836"/>
              <a:gd name="T40" fmla="*/ 50 w 943"/>
              <a:gd name="T41" fmla="*/ 968 h 1836"/>
              <a:gd name="T42" fmla="*/ 50 w 943"/>
              <a:gd name="T43" fmla="*/ 1637 h 1836"/>
              <a:gd name="T44" fmla="*/ 745 w 943"/>
              <a:gd name="T45" fmla="*/ 918 h 1836"/>
              <a:gd name="T46" fmla="*/ 50 w 943"/>
              <a:gd name="T47" fmla="*/ 198 h 1836"/>
              <a:gd name="T48" fmla="*/ 50 w 943"/>
              <a:gd name="T49" fmla="*/ 50 h 1836"/>
              <a:gd name="T50" fmla="*/ 893 w 943"/>
              <a:gd name="T51" fmla="*/ 918 h 1836"/>
              <a:gd name="T52" fmla="*/ 50 w 943"/>
              <a:gd name="T53" fmla="*/ 1785 h 1836"/>
              <a:gd name="T54" fmla="*/ 50 w 943"/>
              <a:gd name="T55" fmla="*/ 1637 h 1836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943" h="1836">
                <a:moveTo>
                  <a:pt x="943" y="918"/>
                </a:moveTo>
                <a:cubicBezTo>
                  <a:pt x="943" y="411"/>
                  <a:pt x="532" y="0"/>
                  <a:pt x="25" y="0"/>
                </a:cubicBezTo>
                <a:cubicBezTo>
                  <a:pt x="11" y="0"/>
                  <a:pt x="0" y="11"/>
                  <a:pt x="0" y="25"/>
                </a:cubicBezTo>
                <a:cubicBezTo>
                  <a:pt x="0" y="223"/>
                  <a:pt x="0" y="223"/>
                  <a:pt x="0" y="223"/>
                </a:cubicBezTo>
                <a:cubicBezTo>
                  <a:pt x="0" y="1613"/>
                  <a:pt x="0" y="1613"/>
                  <a:pt x="0" y="1613"/>
                </a:cubicBezTo>
                <a:cubicBezTo>
                  <a:pt x="0" y="1811"/>
                  <a:pt x="0" y="1811"/>
                  <a:pt x="0" y="1811"/>
                </a:cubicBezTo>
                <a:cubicBezTo>
                  <a:pt x="0" y="1824"/>
                  <a:pt x="11" y="1836"/>
                  <a:pt x="25" y="1836"/>
                </a:cubicBezTo>
                <a:cubicBezTo>
                  <a:pt x="532" y="1836"/>
                  <a:pt x="943" y="1424"/>
                  <a:pt x="943" y="918"/>
                </a:cubicBezTo>
                <a:close/>
                <a:moveTo>
                  <a:pt x="50" y="248"/>
                </a:moveTo>
                <a:cubicBezTo>
                  <a:pt x="249" y="256"/>
                  <a:pt x="425" y="350"/>
                  <a:pt x="543" y="493"/>
                </a:cubicBezTo>
                <a:cubicBezTo>
                  <a:pt x="50" y="867"/>
                  <a:pt x="50" y="867"/>
                  <a:pt x="50" y="867"/>
                </a:cubicBezTo>
                <a:lnTo>
                  <a:pt x="50" y="248"/>
                </a:lnTo>
                <a:close/>
                <a:moveTo>
                  <a:pt x="574" y="533"/>
                </a:moveTo>
                <a:cubicBezTo>
                  <a:pt x="650" y="642"/>
                  <a:pt x="695" y="775"/>
                  <a:pt x="695" y="918"/>
                </a:cubicBezTo>
                <a:cubicBezTo>
                  <a:pt x="695" y="1060"/>
                  <a:pt x="650" y="1193"/>
                  <a:pt x="574" y="1302"/>
                </a:cubicBezTo>
                <a:cubicBezTo>
                  <a:pt x="67" y="918"/>
                  <a:pt x="67" y="918"/>
                  <a:pt x="67" y="918"/>
                </a:cubicBezTo>
                <a:lnTo>
                  <a:pt x="574" y="533"/>
                </a:lnTo>
                <a:close/>
                <a:moveTo>
                  <a:pt x="50" y="968"/>
                </a:moveTo>
                <a:cubicBezTo>
                  <a:pt x="543" y="1342"/>
                  <a:pt x="543" y="1342"/>
                  <a:pt x="543" y="1342"/>
                </a:cubicBezTo>
                <a:cubicBezTo>
                  <a:pt x="425" y="1486"/>
                  <a:pt x="249" y="1580"/>
                  <a:pt x="50" y="1587"/>
                </a:cubicBezTo>
                <a:lnTo>
                  <a:pt x="50" y="968"/>
                </a:lnTo>
                <a:close/>
                <a:moveTo>
                  <a:pt x="50" y="1637"/>
                </a:moveTo>
                <a:cubicBezTo>
                  <a:pt x="436" y="1624"/>
                  <a:pt x="745" y="1306"/>
                  <a:pt x="745" y="918"/>
                </a:cubicBezTo>
                <a:cubicBezTo>
                  <a:pt x="745" y="529"/>
                  <a:pt x="436" y="211"/>
                  <a:pt x="50" y="198"/>
                </a:cubicBezTo>
                <a:cubicBezTo>
                  <a:pt x="50" y="50"/>
                  <a:pt x="50" y="50"/>
                  <a:pt x="50" y="50"/>
                </a:cubicBezTo>
                <a:cubicBezTo>
                  <a:pt x="517" y="63"/>
                  <a:pt x="893" y="447"/>
                  <a:pt x="893" y="918"/>
                </a:cubicBezTo>
                <a:cubicBezTo>
                  <a:pt x="893" y="1388"/>
                  <a:pt x="517" y="1772"/>
                  <a:pt x="50" y="1785"/>
                </a:cubicBezTo>
                <a:lnTo>
                  <a:pt x="50" y="1637"/>
                </a:ln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68" name="文本框 167"/>
          <p:cNvSpPr txBox="1"/>
          <p:nvPr>
            <p:custDataLst>
              <p:tags r:id="rId30"/>
            </p:custDataLst>
          </p:nvPr>
        </p:nvSpPr>
        <p:spPr>
          <a:xfrm>
            <a:off x="1306497" y="4340977"/>
            <a:ext cx="603726" cy="554824"/>
          </a:xfrm>
          <a:prstGeom prst="rect">
            <a:avLst/>
          </a:prstGeom>
          <a:noFill/>
        </p:spPr>
        <p:txBody>
          <a:bodyPr wrap="square" rtlCol="0">
            <a:normAutofit fontScale="70000"/>
          </a:bodyPr>
          <a:lstStyle/>
          <a:p>
            <a:r>
              <a:rPr lang="en-US" altLang="zh-CN" sz="3200" b="1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/>
                <a:cs typeface="Arial" panose="020b0604020202020204" pitchFamily="34" charset="0"/>
              </a:rPr>
              <a:t>05</a:t>
            </a:r>
          </a:p>
        </p:txBody>
      </p:sp>
      <p:sp>
        <p:nvSpPr>
          <p:cNvPr id="170" name="文本框 169"/>
          <p:cNvSpPr txBox="1"/>
          <p:nvPr>
            <p:custDataLst>
              <p:tags r:id="rId31"/>
            </p:custDataLst>
          </p:nvPr>
        </p:nvSpPr>
        <p:spPr>
          <a:xfrm>
            <a:off x="7091399" y="2515914"/>
            <a:ext cx="3800455" cy="763713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/>
          <a:p>
            <a:pPr marL="0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700" spc="100"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/>
              </a:rPr>
              <a:t>定位神经：根据患者病情，确定需要阻滞的神经位置</a:t>
            </a:r>
          </a:p>
        </p:txBody>
      </p:sp>
      <p:sp>
        <p:nvSpPr>
          <p:cNvPr id="173" name="AutoShape 25"/>
          <p:cNvSpPr>
            <a:spLocks noChangeAspect="1" noChangeArrowheads="1" noTextEdit="1"/>
          </p:cNvSpPr>
          <p:nvPr>
            <p:custDataLst>
              <p:tags r:id="rId32"/>
            </p:custDataLst>
          </p:nvPr>
        </p:nvSpPr>
        <p:spPr bwMode="auto">
          <a:xfrm>
            <a:off x="6756935" y="2523762"/>
            <a:ext cx="277714" cy="5397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74" name="Freeform 27"/>
          <p:cNvSpPr/>
          <p:nvPr>
            <p:custDataLst>
              <p:tags r:id="rId33"/>
            </p:custDataLst>
          </p:nvPr>
        </p:nvSpPr>
        <p:spPr bwMode="auto">
          <a:xfrm>
            <a:off x="6776950" y="2680593"/>
            <a:ext cx="184308" cy="226070"/>
          </a:xfrm>
          <a:custGeom>
            <a:gdLst>
              <a:gd name="T0" fmla="*/ 628 w 628"/>
              <a:gd name="T1" fmla="*/ 385 h 769"/>
              <a:gd name="T2" fmla="*/ 507 w 628"/>
              <a:gd name="T3" fmla="*/ 0 h 769"/>
              <a:gd name="T4" fmla="*/ 0 w 628"/>
              <a:gd name="T5" fmla="*/ 385 h 769"/>
              <a:gd name="T6" fmla="*/ 507 w 628"/>
              <a:gd name="T7" fmla="*/ 769 h 769"/>
              <a:gd name="T8" fmla="*/ 628 w 628"/>
              <a:gd name="T9" fmla="*/ 385 h 769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628" h="769">
                <a:moveTo>
                  <a:pt x="628" y="385"/>
                </a:moveTo>
                <a:cubicBezTo>
                  <a:pt x="628" y="242"/>
                  <a:pt x="583" y="109"/>
                  <a:pt x="507" y="0"/>
                </a:cubicBezTo>
                <a:cubicBezTo>
                  <a:pt x="0" y="385"/>
                  <a:pt x="0" y="385"/>
                  <a:pt x="0" y="385"/>
                </a:cubicBezTo>
                <a:cubicBezTo>
                  <a:pt x="507" y="769"/>
                  <a:pt x="507" y="769"/>
                  <a:pt x="507" y="769"/>
                </a:cubicBezTo>
                <a:cubicBezTo>
                  <a:pt x="583" y="660"/>
                  <a:pt x="628" y="527"/>
                  <a:pt x="628" y="385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75" name="Freeform 28"/>
          <p:cNvSpPr/>
          <p:nvPr>
            <p:custDataLst>
              <p:tags r:id="rId34"/>
            </p:custDataLst>
          </p:nvPr>
        </p:nvSpPr>
        <p:spPr bwMode="auto">
          <a:xfrm>
            <a:off x="6771946" y="2809060"/>
            <a:ext cx="145112" cy="181857"/>
          </a:xfrm>
          <a:custGeom>
            <a:gdLst>
              <a:gd name="T0" fmla="*/ 493 w 493"/>
              <a:gd name="T1" fmla="*/ 374 h 619"/>
              <a:gd name="T2" fmla="*/ 0 w 493"/>
              <a:gd name="T3" fmla="*/ 0 h 619"/>
              <a:gd name="T4" fmla="*/ 0 w 493"/>
              <a:gd name="T5" fmla="*/ 619 h 619"/>
              <a:gd name="T6" fmla="*/ 493 w 493"/>
              <a:gd name="T7" fmla="*/ 374 h 619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492" h="619">
                <a:moveTo>
                  <a:pt x="493" y="374"/>
                </a:moveTo>
                <a:cubicBezTo>
                  <a:pt x="0" y="0"/>
                  <a:pt x="0" y="0"/>
                  <a:pt x="0" y="0"/>
                </a:cubicBezTo>
                <a:cubicBezTo>
                  <a:pt x="0" y="619"/>
                  <a:pt x="0" y="619"/>
                  <a:pt x="0" y="619"/>
                </a:cubicBezTo>
                <a:cubicBezTo>
                  <a:pt x="199" y="612"/>
                  <a:pt x="375" y="518"/>
                  <a:pt x="493" y="374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76" name="Freeform 29"/>
          <p:cNvSpPr/>
          <p:nvPr>
            <p:custDataLst>
              <p:tags r:id="rId35"/>
            </p:custDataLst>
          </p:nvPr>
        </p:nvSpPr>
        <p:spPr bwMode="auto">
          <a:xfrm>
            <a:off x="6771946" y="2538778"/>
            <a:ext cx="247691" cy="509700"/>
          </a:xfrm>
          <a:custGeom>
            <a:gdLst>
              <a:gd name="T0" fmla="*/ 843 w 843"/>
              <a:gd name="T1" fmla="*/ 868 h 1735"/>
              <a:gd name="T2" fmla="*/ 0 w 843"/>
              <a:gd name="T3" fmla="*/ 0 h 1735"/>
              <a:gd name="T4" fmla="*/ 0 w 843"/>
              <a:gd name="T5" fmla="*/ 148 h 1735"/>
              <a:gd name="T6" fmla="*/ 695 w 843"/>
              <a:gd name="T7" fmla="*/ 868 h 1735"/>
              <a:gd name="T8" fmla="*/ 0 w 843"/>
              <a:gd name="T9" fmla="*/ 1587 h 1735"/>
              <a:gd name="T10" fmla="*/ 0 w 843"/>
              <a:gd name="T11" fmla="*/ 1735 h 1735"/>
              <a:gd name="T12" fmla="*/ 843 w 843"/>
              <a:gd name="T13" fmla="*/ 868 h 1735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843" h="1735">
                <a:moveTo>
                  <a:pt x="843" y="868"/>
                </a:moveTo>
                <a:cubicBezTo>
                  <a:pt x="843" y="397"/>
                  <a:pt x="467" y="13"/>
                  <a:pt x="0" y="0"/>
                </a:cubicBezTo>
                <a:cubicBezTo>
                  <a:pt x="0" y="148"/>
                  <a:pt x="0" y="148"/>
                  <a:pt x="0" y="148"/>
                </a:cubicBezTo>
                <a:cubicBezTo>
                  <a:pt x="386" y="161"/>
                  <a:pt x="695" y="479"/>
                  <a:pt x="695" y="868"/>
                </a:cubicBezTo>
                <a:cubicBezTo>
                  <a:pt x="695" y="1256"/>
                  <a:pt x="386" y="1574"/>
                  <a:pt x="0" y="1587"/>
                </a:cubicBezTo>
                <a:cubicBezTo>
                  <a:pt x="0" y="1735"/>
                  <a:pt x="0" y="1735"/>
                  <a:pt x="0" y="1735"/>
                </a:cubicBezTo>
                <a:cubicBezTo>
                  <a:pt x="467" y="1722"/>
                  <a:pt x="843" y="1338"/>
                  <a:pt x="843" y="868"/>
                </a:cubicBezTo>
                <a:close/>
              </a:path>
            </a:pathLst>
          </a:custGeom>
          <a:solidFill>
            <a:srgbClr val="FFC033">
              <a:alpha val="69804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77" name="Freeform 30"/>
          <p:cNvSpPr/>
          <p:nvPr>
            <p:custDataLst>
              <p:tags r:id="rId36"/>
            </p:custDataLst>
          </p:nvPr>
        </p:nvSpPr>
        <p:spPr bwMode="auto">
          <a:xfrm>
            <a:off x="6771946" y="2597172"/>
            <a:ext cx="145112" cy="181857"/>
          </a:xfrm>
          <a:custGeom>
            <a:gdLst>
              <a:gd name="T0" fmla="*/ 0 w 493"/>
              <a:gd name="T1" fmla="*/ 0 h 619"/>
              <a:gd name="T2" fmla="*/ 0 w 493"/>
              <a:gd name="T3" fmla="*/ 619 h 619"/>
              <a:gd name="T4" fmla="*/ 493 w 493"/>
              <a:gd name="T5" fmla="*/ 245 h 619"/>
              <a:gd name="T6" fmla="*/ 0 w 493"/>
              <a:gd name="T7" fmla="*/ 0 h 619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492" h="619">
                <a:moveTo>
                  <a:pt x="0" y="0"/>
                </a:moveTo>
                <a:cubicBezTo>
                  <a:pt x="0" y="619"/>
                  <a:pt x="0" y="619"/>
                  <a:pt x="0" y="619"/>
                </a:cubicBezTo>
                <a:cubicBezTo>
                  <a:pt x="493" y="245"/>
                  <a:pt x="493" y="245"/>
                  <a:pt x="493" y="245"/>
                </a:cubicBezTo>
                <a:cubicBezTo>
                  <a:pt x="375" y="102"/>
                  <a:pt x="199" y="8"/>
                  <a:pt x="0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78" name="Freeform 31"/>
          <p:cNvSpPr>
            <a:spLocks noEditPoints="1"/>
          </p:cNvSpPr>
          <p:nvPr>
            <p:custDataLst>
              <p:tags r:id="rId37"/>
            </p:custDataLst>
          </p:nvPr>
        </p:nvSpPr>
        <p:spPr bwMode="auto">
          <a:xfrm>
            <a:off x="6756935" y="2523762"/>
            <a:ext cx="277714" cy="539731"/>
          </a:xfrm>
          <a:custGeom>
            <a:gdLst>
              <a:gd name="T0" fmla="*/ 943 w 943"/>
              <a:gd name="T1" fmla="*/ 918 h 1836"/>
              <a:gd name="T2" fmla="*/ 25 w 943"/>
              <a:gd name="T3" fmla="*/ 0 h 1836"/>
              <a:gd name="T4" fmla="*/ 0 w 943"/>
              <a:gd name="T5" fmla="*/ 25 h 1836"/>
              <a:gd name="T6" fmla="*/ 0 w 943"/>
              <a:gd name="T7" fmla="*/ 223 h 1836"/>
              <a:gd name="T8" fmla="*/ 0 w 943"/>
              <a:gd name="T9" fmla="*/ 1613 h 1836"/>
              <a:gd name="T10" fmla="*/ 0 w 943"/>
              <a:gd name="T11" fmla="*/ 1811 h 1836"/>
              <a:gd name="T12" fmla="*/ 25 w 943"/>
              <a:gd name="T13" fmla="*/ 1836 h 1836"/>
              <a:gd name="T14" fmla="*/ 943 w 943"/>
              <a:gd name="T15" fmla="*/ 918 h 1836"/>
              <a:gd name="T16" fmla="*/ 50 w 943"/>
              <a:gd name="T17" fmla="*/ 248 h 1836"/>
              <a:gd name="T18" fmla="*/ 543 w 943"/>
              <a:gd name="T19" fmla="*/ 493 h 1836"/>
              <a:gd name="T20" fmla="*/ 50 w 943"/>
              <a:gd name="T21" fmla="*/ 867 h 1836"/>
              <a:gd name="T22" fmla="*/ 50 w 943"/>
              <a:gd name="T23" fmla="*/ 248 h 1836"/>
              <a:gd name="T24" fmla="*/ 574 w 943"/>
              <a:gd name="T25" fmla="*/ 533 h 1836"/>
              <a:gd name="T26" fmla="*/ 695 w 943"/>
              <a:gd name="T27" fmla="*/ 918 h 1836"/>
              <a:gd name="T28" fmla="*/ 574 w 943"/>
              <a:gd name="T29" fmla="*/ 1302 h 1836"/>
              <a:gd name="T30" fmla="*/ 67 w 943"/>
              <a:gd name="T31" fmla="*/ 918 h 1836"/>
              <a:gd name="T32" fmla="*/ 574 w 943"/>
              <a:gd name="T33" fmla="*/ 533 h 1836"/>
              <a:gd name="T34" fmla="*/ 50 w 943"/>
              <a:gd name="T35" fmla="*/ 968 h 1836"/>
              <a:gd name="T36" fmla="*/ 543 w 943"/>
              <a:gd name="T37" fmla="*/ 1342 h 1836"/>
              <a:gd name="T38" fmla="*/ 50 w 943"/>
              <a:gd name="T39" fmla="*/ 1587 h 1836"/>
              <a:gd name="T40" fmla="*/ 50 w 943"/>
              <a:gd name="T41" fmla="*/ 968 h 1836"/>
              <a:gd name="T42" fmla="*/ 50 w 943"/>
              <a:gd name="T43" fmla="*/ 1637 h 1836"/>
              <a:gd name="T44" fmla="*/ 745 w 943"/>
              <a:gd name="T45" fmla="*/ 918 h 1836"/>
              <a:gd name="T46" fmla="*/ 50 w 943"/>
              <a:gd name="T47" fmla="*/ 198 h 1836"/>
              <a:gd name="T48" fmla="*/ 50 w 943"/>
              <a:gd name="T49" fmla="*/ 50 h 1836"/>
              <a:gd name="T50" fmla="*/ 893 w 943"/>
              <a:gd name="T51" fmla="*/ 918 h 1836"/>
              <a:gd name="T52" fmla="*/ 50 w 943"/>
              <a:gd name="T53" fmla="*/ 1785 h 1836"/>
              <a:gd name="T54" fmla="*/ 50 w 943"/>
              <a:gd name="T55" fmla="*/ 1637 h 1836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943" h="1836">
                <a:moveTo>
                  <a:pt x="943" y="918"/>
                </a:moveTo>
                <a:cubicBezTo>
                  <a:pt x="943" y="411"/>
                  <a:pt x="532" y="0"/>
                  <a:pt x="25" y="0"/>
                </a:cubicBezTo>
                <a:cubicBezTo>
                  <a:pt x="11" y="0"/>
                  <a:pt x="0" y="11"/>
                  <a:pt x="0" y="25"/>
                </a:cubicBezTo>
                <a:cubicBezTo>
                  <a:pt x="0" y="223"/>
                  <a:pt x="0" y="223"/>
                  <a:pt x="0" y="223"/>
                </a:cubicBezTo>
                <a:cubicBezTo>
                  <a:pt x="0" y="1613"/>
                  <a:pt x="0" y="1613"/>
                  <a:pt x="0" y="1613"/>
                </a:cubicBezTo>
                <a:cubicBezTo>
                  <a:pt x="0" y="1811"/>
                  <a:pt x="0" y="1811"/>
                  <a:pt x="0" y="1811"/>
                </a:cubicBezTo>
                <a:cubicBezTo>
                  <a:pt x="0" y="1824"/>
                  <a:pt x="11" y="1836"/>
                  <a:pt x="25" y="1836"/>
                </a:cubicBezTo>
                <a:cubicBezTo>
                  <a:pt x="532" y="1836"/>
                  <a:pt x="943" y="1424"/>
                  <a:pt x="943" y="918"/>
                </a:cubicBezTo>
                <a:close/>
                <a:moveTo>
                  <a:pt x="50" y="248"/>
                </a:moveTo>
                <a:cubicBezTo>
                  <a:pt x="249" y="256"/>
                  <a:pt x="425" y="350"/>
                  <a:pt x="543" y="493"/>
                </a:cubicBezTo>
                <a:cubicBezTo>
                  <a:pt x="50" y="867"/>
                  <a:pt x="50" y="867"/>
                  <a:pt x="50" y="867"/>
                </a:cubicBezTo>
                <a:lnTo>
                  <a:pt x="50" y="248"/>
                </a:lnTo>
                <a:close/>
                <a:moveTo>
                  <a:pt x="574" y="533"/>
                </a:moveTo>
                <a:cubicBezTo>
                  <a:pt x="650" y="642"/>
                  <a:pt x="695" y="775"/>
                  <a:pt x="695" y="918"/>
                </a:cubicBezTo>
                <a:cubicBezTo>
                  <a:pt x="695" y="1060"/>
                  <a:pt x="650" y="1193"/>
                  <a:pt x="574" y="1302"/>
                </a:cubicBezTo>
                <a:cubicBezTo>
                  <a:pt x="67" y="918"/>
                  <a:pt x="67" y="918"/>
                  <a:pt x="67" y="918"/>
                </a:cubicBezTo>
                <a:lnTo>
                  <a:pt x="574" y="533"/>
                </a:lnTo>
                <a:close/>
                <a:moveTo>
                  <a:pt x="50" y="968"/>
                </a:moveTo>
                <a:cubicBezTo>
                  <a:pt x="543" y="1342"/>
                  <a:pt x="543" y="1342"/>
                  <a:pt x="543" y="1342"/>
                </a:cubicBezTo>
                <a:cubicBezTo>
                  <a:pt x="425" y="1486"/>
                  <a:pt x="249" y="1580"/>
                  <a:pt x="50" y="1587"/>
                </a:cubicBezTo>
                <a:lnTo>
                  <a:pt x="50" y="968"/>
                </a:lnTo>
                <a:close/>
                <a:moveTo>
                  <a:pt x="50" y="1637"/>
                </a:moveTo>
                <a:cubicBezTo>
                  <a:pt x="436" y="1624"/>
                  <a:pt x="745" y="1306"/>
                  <a:pt x="745" y="918"/>
                </a:cubicBezTo>
                <a:cubicBezTo>
                  <a:pt x="745" y="529"/>
                  <a:pt x="436" y="211"/>
                  <a:pt x="50" y="198"/>
                </a:cubicBezTo>
                <a:cubicBezTo>
                  <a:pt x="50" y="50"/>
                  <a:pt x="50" y="50"/>
                  <a:pt x="50" y="50"/>
                </a:cubicBezTo>
                <a:cubicBezTo>
                  <a:pt x="517" y="63"/>
                  <a:pt x="893" y="447"/>
                  <a:pt x="893" y="918"/>
                </a:cubicBezTo>
                <a:cubicBezTo>
                  <a:pt x="893" y="1388"/>
                  <a:pt x="517" y="1772"/>
                  <a:pt x="50" y="1785"/>
                </a:cubicBezTo>
                <a:lnTo>
                  <a:pt x="50" y="1637"/>
                </a:ln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79" name="文本框 178"/>
          <p:cNvSpPr txBox="1"/>
          <p:nvPr>
            <p:custDataLst>
              <p:tags r:id="rId38"/>
            </p:custDataLst>
          </p:nvPr>
        </p:nvSpPr>
        <p:spPr>
          <a:xfrm>
            <a:off x="6153813" y="2515914"/>
            <a:ext cx="608403" cy="555975"/>
          </a:xfrm>
          <a:prstGeom prst="rect">
            <a:avLst/>
          </a:prstGeom>
          <a:noFill/>
        </p:spPr>
        <p:txBody>
          <a:bodyPr wrap="square" rtlCol="0">
            <a:normAutofit fontScale="70000"/>
          </a:bodyPr>
          <a:lstStyle/>
          <a:p>
            <a:r>
              <a:rPr lang="en-US" altLang="zh-CN" sz="3200" b="1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/>
                <a:cs typeface="Arial" panose="020b0604020202020204" pitchFamily="34" charset="0"/>
              </a:rPr>
              <a:t>02</a:t>
            </a:r>
          </a:p>
        </p:txBody>
      </p:sp>
      <p:sp>
        <p:nvSpPr>
          <p:cNvPr id="181" name="文本框 180"/>
          <p:cNvSpPr txBox="1"/>
          <p:nvPr>
            <p:custDataLst>
              <p:tags r:id="rId39"/>
            </p:custDataLst>
          </p:nvPr>
        </p:nvSpPr>
        <p:spPr>
          <a:xfrm>
            <a:off x="7091399" y="3428143"/>
            <a:ext cx="3800455" cy="763713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/>
          <a:p>
            <a:pPr marL="0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700" spc="100"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/>
              </a:rPr>
              <a:t>注射麻醉剂：将麻醉剂注入神经周围，达到阻滞效果</a:t>
            </a:r>
          </a:p>
        </p:txBody>
      </p:sp>
      <p:sp>
        <p:nvSpPr>
          <p:cNvPr id="184" name="AutoShape 25"/>
          <p:cNvSpPr>
            <a:spLocks noChangeAspect="1" noChangeArrowheads="1" noTextEdit="1"/>
          </p:cNvSpPr>
          <p:nvPr>
            <p:custDataLst>
              <p:tags r:id="rId40"/>
            </p:custDataLst>
          </p:nvPr>
        </p:nvSpPr>
        <p:spPr bwMode="auto">
          <a:xfrm>
            <a:off x="6756935" y="3435992"/>
            <a:ext cx="277714" cy="5397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85" name="Freeform 27"/>
          <p:cNvSpPr/>
          <p:nvPr>
            <p:custDataLst>
              <p:tags r:id="rId41"/>
            </p:custDataLst>
          </p:nvPr>
        </p:nvSpPr>
        <p:spPr bwMode="auto">
          <a:xfrm>
            <a:off x="6776950" y="3592823"/>
            <a:ext cx="184308" cy="226070"/>
          </a:xfrm>
          <a:custGeom>
            <a:gdLst>
              <a:gd name="T0" fmla="*/ 628 w 628"/>
              <a:gd name="T1" fmla="*/ 385 h 769"/>
              <a:gd name="T2" fmla="*/ 507 w 628"/>
              <a:gd name="T3" fmla="*/ 0 h 769"/>
              <a:gd name="T4" fmla="*/ 0 w 628"/>
              <a:gd name="T5" fmla="*/ 385 h 769"/>
              <a:gd name="T6" fmla="*/ 507 w 628"/>
              <a:gd name="T7" fmla="*/ 769 h 769"/>
              <a:gd name="T8" fmla="*/ 628 w 628"/>
              <a:gd name="T9" fmla="*/ 385 h 769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628" h="769">
                <a:moveTo>
                  <a:pt x="628" y="385"/>
                </a:moveTo>
                <a:cubicBezTo>
                  <a:pt x="628" y="242"/>
                  <a:pt x="583" y="109"/>
                  <a:pt x="507" y="0"/>
                </a:cubicBezTo>
                <a:cubicBezTo>
                  <a:pt x="0" y="385"/>
                  <a:pt x="0" y="385"/>
                  <a:pt x="0" y="385"/>
                </a:cubicBezTo>
                <a:cubicBezTo>
                  <a:pt x="507" y="769"/>
                  <a:pt x="507" y="769"/>
                  <a:pt x="507" y="769"/>
                </a:cubicBezTo>
                <a:cubicBezTo>
                  <a:pt x="583" y="660"/>
                  <a:pt x="628" y="527"/>
                  <a:pt x="628" y="385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86" name="Freeform 28"/>
          <p:cNvSpPr/>
          <p:nvPr>
            <p:custDataLst>
              <p:tags r:id="rId42"/>
            </p:custDataLst>
          </p:nvPr>
        </p:nvSpPr>
        <p:spPr bwMode="auto">
          <a:xfrm>
            <a:off x="6771946" y="3721290"/>
            <a:ext cx="145112" cy="181857"/>
          </a:xfrm>
          <a:custGeom>
            <a:gdLst>
              <a:gd name="T0" fmla="*/ 493 w 493"/>
              <a:gd name="T1" fmla="*/ 374 h 619"/>
              <a:gd name="T2" fmla="*/ 0 w 493"/>
              <a:gd name="T3" fmla="*/ 0 h 619"/>
              <a:gd name="T4" fmla="*/ 0 w 493"/>
              <a:gd name="T5" fmla="*/ 619 h 619"/>
              <a:gd name="T6" fmla="*/ 493 w 493"/>
              <a:gd name="T7" fmla="*/ 374 h 619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492" h="619">
                <a:moveTo>
                  <a:pt x="493" y="374"/>
                </a:moveTo>
                <a:cubicBezTo>
                  <a:pt x="0" y="0"/>
                  <a:pt x="0" y="0"/>
                  <a:pt x="0" y="0"/>
                </a:cubicBezTo>
                <a:cubicBezTo>
                  <a:pt x="0" y="619"/>
                  <a:pt x="0" y="619"/>
                  <a:pt x="0" y="619"/>
                </a:cubicBezTo>
                <a:cubicBezTo>
                  <a:pt x="199" y="612"/>
                  <a:pt x="375" y="518"/>
                  <a:pt x="493" y="374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87" name="Freeform 29"/>
          <p:cNvSpPr/>
          <p:nvPr>
            <p:custDataLst>
              <p:tags r:id="rId43"/>
            </p:custDataLst>
          </p:nvPr>
        </p:nvSpPr>
        <p:spPr bwMode="auto">
          <a:xfrm>
            <a:off x="6771946" y="3451008"/>
            <a:ext cx="247691" cy="509700"/>
          </a:xfrm>
          <a:custGeom>
            <a:gdLst>
              <a:gd name="T0" fmla="*/ 843 w 843"/>
              <a:gd name="T1" fmla="*/ 868 h 1735"/>
              <a:gd name="T2" fmla="*/ 0 w 843"/>
              <a:gd name="T3" fmla="*/ 0 h 1735"/>
              <a:gd name="T4" fmla="*/ 0 w 843"/>
              <a:gd name="T5" fmla="*/ 148 h 1735"/>
              <a:gd name="T6" fmla="*/ 695 w 843"/>
              <a:gd name="T7" fmla="*/ 868 h 1735"/>
              <a:gd name="T8" fmla="*/ 0 w 843"/>
              <a:gd name="T9" fmla="*/ 1587 h 1735"/>
              <a:gd name="T10" fmla="*/ 0 w 843"/>
              <a:gd name="T11" fmla="*/ 1735 h 1735"/>
              <a:gd name="T12" fmla="*/ 843 w 843"/>
              <a:gd name="T13" fmla="*/ 868 h 1735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843" h="1735">
                <a:moveTo>
                  <a:pt x="843" y="868"/>
                </a:moveTo>
                <a:cubicBezTo>
                  <a:pt x="843" y="397"/>
                  <a:pt x="467" y="13"/>
                  <a:pt x="0" y="0"/>
                </a:cubicBezTo>
                <a:cubicBezTo>
                  <a:pt x="0" y="148"/>
                  <a:pt x="0" y="148"/>
                  <a:pt x="0" y="148"/>
                </a:cubicBezTo>
                <a:cubicBezTo>
                  <a:pt x="386" y="161"/>
                  <a:pt x="695" y="479"/>
                  <a:pt x="695" y="868"/>
                </a:cubicBezTo>
                <a:cubicBezTo>
                  <a:pt x="695" y="1256"/>
                  <a:pt x="386" y="1574"/>
                  <a:pt x="0" y="1587"/>
                </a:cubicBezTo>
                <a:cubicBezTo>
                  <a:pt x="0" y="1735"/>
                  <a:pt x="0" y="1735"/>
                  <a:pt x="0" y="1735"/>
                </a:cubicBezTo>
                <a:cubicBezTo>
                  <a:pt x="467" y="1722"/>
                  <a:pt x="843" y="1338"/>
                  <a:pt x="843" y="868"/>
                </a:cubicBezTo>
                <a:close/>
              </a:path>
            </a:pathLst>
          </a:custGeom>
          <a:solidFill>
            <a:srgbClr val="FFC033">
              <a:alpha val="69804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88" name="Freeform 30"/>
          <p:cNvSpPr/>
          <p:nvPr>
            <p:custDataLst>
              <p:tags r:id="rId44"/>
            </p:custDataLst>
          </p:nvPr>
        </p:nvSpPr>
        <p:spPr bwMode="auto">
          <a:xfrm>
            <a:off x="6771946" y="3509402"/>
            <a:ext cx="145112" cy="181857"/>
          </a:xfrm>
          <a:custGeom>
            <a:gdLst>
              <a:gd name="T0" fmla="*/ 0 w 493"/>
              <a:gd name="T1" fmla="*/ 0 h 619"/>
              <a:gd name="T2" fmla="*/ 0 w 493"/>
              <a:gd name="T3" fmla="*/ 619 h 619"/>
              <a:gd name="T4" fmla="*/ 493 w 493"/>
              <a:gd name="T5" fmla="*/ 245 h 619"/>
              <a:gd name="T6" fmla="*/ 0 w 493"/>
              <a:gd name="T7" fmla="*/ 0 h 619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492" h="619">
                <a:moveTo>
                  <a:pt x="0" y="0"/>
                </a:moveTo>
                <a:cubicBezTo>
                  <a:pt x="0" y="619"/>
                  <a:pt x="0" y="619"/>
                  <a:pt x="0" y="619"/>
                </a:cubicBezTo>
                <a:cubicBezTo>
                  <a:pt x="493" y="245"/>
                  <a:pt x="493" y="245"/>
                  <a:pt x="493" y="245"/>
                </a:cubicBezTo>
                <a:cubicBezTo>
                  <a:pt x="375" y="102"/>
                  <a:pt x="199" y="8"/>
                  <a:pt x="0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89" name="Freeform 31"/>
          <p:cNvSpPr>
            <a:spLocks noEditPoints="1"/>
          </p:cNvSpPr>
          <p:nvPr>
            <p:custDataLst>
              <p:tags r:id="rId45"/>
            </p:custDataLst>
          </p:nvPr>
        </p:nvSpPr>
        <p:spPr bwMode="auto">
          <a:xfrm>
            <a:off x="6756935" y="3435992"/>
            <a:ext cx="277714" cy="539731"/>
          </a:xfrm>
          <a:custGeom>
            <a:gdLst>
              <a:gd name="T0" fmla="*/ 943 w 943"/>
              <a:gd name="T1" fmla="*/ 918 h 1836"/>
              <a:gd name="T2" fmla="*/ 25 w 943"/>
              <a:gd name="T3" fmla="*/ 0 h 1836"/>
              <a:gd name="T4" fmla="*/ 0 w 943"/>
              <a:gd name="T5" fmla="*/ 25 h 1836"/>
              <a:gd name="T6" fmla="*/ 0 w 943"/>
              <a:gd name="T7" fmla="*/ 223 h 1836"/>
              <a:gd name="T8" fmla="*/ 0 w 943"/>
              <a:gd name="T9" fmla="*/ 1613 h 1836"/>
              <a:gd name="T10" fmla="*/ 0 w 943"/>
              <a:gd name="T11" fmla="*/ 1811 h 1836"/>
              <a:gd name="T12" fmla="*/ 25 w 943"/>
              <a:gd name="T13" fmla="*/ 1836 h 1836"/>
              <a:gd name="T14" fmla="*/ 943 w 943"/>
              <a:gd name="T15" fmla="*/ 918 h 1836"/>
              <a:gd name="T16" fmla="*/ 50 w 943"/>
              <a:gd name="T17" fmla="*/ 248 h 1836"/>
              <a:gd name="T18" fmla="*/ 543 w 943"/>
              <a:gd name="T19" fmla="*/ 493 h 1836"/>
              <a:gd name="T20" fmla="*/ 50 w 943"/>
              <a:gd name="T21" fmla="*/ 867 h 1836"/>
              <a:gd name="T22" fmla="*/ 50 w 943"/>
              <a:gd name="T23" fmla="*/ 248 h 1836"/>
              <a:gd name="T24" fmla="*/ 574 w 943"/>
              <a:gd name="T25" fmla="*/ 533 h 1836"/>
              <a:gd name="T26" fmla="*/ 695 w 943"/>
              <a:gd name="T27" fmla="*/ 918 h 1836"/>
              <a:gd name="T28" fmla="*/ 574 w 943"/>
              <a:gd name="T29" fmla="*/ 1302 h 1836"/>
              <a:gd name="T30" fmla="*/ 67 w 943"/>
              <a:gd name="T31" fmla="*/ 918 h 1836"/>
              <a:gd name="T32" fmla="*/ 574 w 943"/>
              <a:gd name="T33" fmla="*/ 533 h 1836"/>
              <a:gd name="T34" fmla="*/ 50 w 943"/>
              <a:gd name="T35" fmla="*/ 968 h 1836"/>
              <a:gd name="T36" fmla="*/ 543 w 943"/>
              <a:gd name="T37" fmla="*/ 1342 h 1836"/>
              <a:gd name="T38" fmla="*/ 50 w 943"/>
              <a:gd name="T39" fmla="*/ 1587 h 1836"/>
              <a:gd name="T40" fmla="*/ 50 w 943"/>
              <a:gd name="T41" fmla="*/ 968 h 1836"/>
              <a:gd name="T42" fmla="*/ 50 w 943"/>
              <a:gd name="T43" fmla="*/ 1637 h 1836"/>
              <a:gd name="T44" fmla="*/ 745 w 943"/>
              <a:gd name="T45" fmla="*/ 918 h 1836"/>
              <a:gd name="T46" fmla="*/ 50 w 943"/>
              <a:gd name="T47" fmla="*/ 198 h 1836"/>
              <a:gd name="T48" fmla="*/ 50 w 943"/>
              <a:gd name="T49" fmla="*/ 50 h 1836"/>
              <a:gd name="T50" fmla="*/ 893 w 943"/>
              <a:gd name="T51" fmla="*/ 918 h 1836"/>
              <a:gd name="T52" fmla="*/ 50 w 943"/>
              <a:gd name="T53" fmla="*/ 1785 h 1836"/>
              <a:gd name="T54" fmla="*/ 50 w 943"/>
              <a:gd name="T55" fmla="*/ 1637 h 1836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943" h="1836">
                <a:moveTo>
                  <a:pt x="943" y="918"/>
                </a:moveTo>
                <a:cubicBezTo>
                  <a:pt x="943" y="411"/>
                  <a:pt x="532" y="0"/>
                  <a:pt x="25" y="0"/>
                </a:cubicBezTo>
                <a:cubicBezTo>
                  <a:pt x="11" y="0"/>
                  <a:pt x="0" y="11"/>
                  <a:pt x="0" y="25"/>
                </a:cubicBezTo>
                <a:cubicBezTo>
                  <a:pt x="0" y="223"/>
                  <a:pt x="0" y="223"/>
                  <a:pt x="0" y="223"/>
                </a:cubicBezTo>
                <a:cubicBezTo>
                  <a:pt x="0" y="1613"/>
                  <a:pt x="0" y="1613"/>
                  <a:pt x="0" y="1613"/>
                </a:cubicBezTo>
                <a:cubicBezTo>
                  <a:pt x="0" y="1811"/>
                  <a:pt x="0" y="1811"/>
                  <a:pt x="0" y="1811"/>
                </a:cubicBezTo>
                <a:cubicBezTo>
                  <a:pt x="0" y="1824"/>
                  <a:pt x="11" y="1836"/>
                  <a:pt x="25" y="1836"/>
                </a:cubicBezTo>
                <a:cubicBezTo>
                  <a:pt x="532" y="1836"/>
                  <a:pt x="943" y="1424"/>
                  <a:pt x="943" y="918"/>
                </a:cubicBezTo>
                <a:close/>
                <a:moveTo>
                  <a:pt x="50" y="248"/>
                </a:moveTo>
                <a:cubicBezTo>
                  <a:pt x="249" y="256"/>
                  <a:pt x="425" y="350"/>
                  <a:pt x="543" y="493"/>
                </a:cubicBezTo>
                <a:cubicBezTo>
                  <a:pt x="50" y="867"/>
                  <a:pt x="50" y="867"/>
                  <a:pt x="50" y="867"/>
                </a:cubicBezTo>
                <a:lnTo>
                  <a:pt x="50" y="248"/>
                </a:lnTo>
                <a:close/>
                <a:moveTo>
                  <a:pt x="574" y="533"/>
                </a:moveTo>
                <a:cubicBezTo>
                  <a:pt x="650" y="642"/>
                  <a:pt x="695" y="775"/>
                  <a:pt x="695" y="918"/>
                </a:cubicBezTo>
                <a:cubicBezTo>
                  <a:pt x="695" y="1060"/>
                  <a:pt x="650" y="1193"/>
                  <a:pt x="574" y="1302"/>
                </a:cubicBezTo>
                <a:cubicBezTo>
                  <a:pt x="67" y="918"/>
                  <a:pt x="67" y="918"/>
                  <a:pt x="67" y="918"/>
                </a:cubicBezTo>
                <a:lnTo>
                  <a:pt x="574" y="533"/>
                </a:lnTo>
                <a:close/>
                <a:moveTo>
                  <a:pt x="50" y="968"/>
                </a:moveTo>
                <a:cubicBezTo>
                  <a:pt x="543" y="1342"/>
                  <a:pt x="543" y="1342"/>
                  <a:pt x="543" y="1342"/>
                </a:cubicBezTo>
                <a:cubicBezTo>
                  <a:pt x="425" y="1486"/>
                  <a:pt x="249" y="1580"/>
                  <a:pt x="50" y="1587"/>
                </a:cubicBezTo>
                <a:lnTo>
                  <a:pt x="50" y="968"/>
                </a:lnTo>
                <a:close/>
                <a:moveTo>
                  <a:pt x="50" y="1637"/>
                </a:moveTo>
                <a:cubicBezTo>
                  <a:pt x="436" y="1624"/>
                  <a:pt x="745" y="1306"/>
                  <a:pt x="745" y="918"/>
                </a:cubicBezTo>
                <a:cubicBezTo>
                  <a:pt x="745" y="529"/>
                  <a:pt x="436" y="211"/>
                  <a:pt x="50" y="198"/>
                </a:cubicBezTo>
                <a:cubicBezTo>
                  <a:pt x="50" y="50"/>
                  <a:pt x="50" y="50"/>
                  <a:pt x="50" y="50"/>
                </a:cubicBezTo>
                <a:cubicBezTo>
                  <a:pt x="517" y="63"/>
                  <a:pt x="893" y="447"/>
                  <a:pt x="893" y="918"/>
                </a:cubicBezTo>
                <a:cubicBezTo>
                  <a:pt x="893" y="1388"/>
                  <a:pt x="517" y="1772"/>
                  <a:pt x="50" y="1785"/>
                </a:cubicBezTo>
                <a:lnTo>
                  <a:pt x="50" y="1637"/>
                </a:ln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90" name="文本框 189"/>
          <p:cNvSpPr txBox="1"/>
          <p:nvPr>
            <p:custDataLst>
              <p:tags r:id="rId46"/>
            </p:custDataLst>
          </p:nvPr>
        </p:nvSpPr>
        <p:spPr>
          <a:xfrm>
            <a:off x="6153813" y="3428143"/>
            <a:ext cx="608403" cy="555975"/>
          </a:xfrm>
          <a:prstGeom prst="rect">
            <a:avLst/>
          </a:prstGeom>
          <a:noFill/>
        </p:spPr>
        <p:txBody>
          <a:bodyPr wrap="square" rtlCol="0">
            <a:normAutofit fontScale="70000"/>
          </a:bodyPr>
          <a:lstStyle/>
          <a:p>
            <a:r>
              <a:rPr lang="en-US" altLang="zh-CN" sz="3200" b="1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/>
                <a:cs typeface="Arial" panose="020b0604020202020204" pitchFamily="34" charset="0"/>
              </a:rPr>
              <a:t>04</a:t>
            </a:r>
          </a:p>
        </p:txBody>
      </p:sp>
      <p:sp>
        <p:nvSpPr>
          <p:cNvPr id="192" name="文本框 191"/>
          <p:cNvSpPr txBox="1"/>
          <p:nvPr>
            <p:custDataLst>
              <p:tags r:id="rId47"/>
            </p:custDataLst>
          </p:nvPr>
        </p:nvSpPr>
        <p:spPr>
          <a:xfrm>
            <a:off x="7092003" y="4340977"/>
            <a:ext cx="3800455" cy="763713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/>
          <a:p>
            <a:pPr marL="0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700" spc="100"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/>
              </a:rPr>
              <a:t>结束操作：整理器材，记录治疗情况，为患者提供后续护理建议</a:t>
            </a:r>
          </a:p>
        </p:txBody>
      </p:sp>
      <p:sp>
        <p:nvSpPr>
          <p:cNvPr id="195" name="AutoShape 25"/>
          <p:cNvSpPr>
            <a:spLocks noChangeAspect="1" noChangeArrowheads="1" noTextEdit="1"/>
          </p:cNvSpPr>
          <p:nvPr>
            <p:custDataLst>
              <p:tags r:id="rId48"/>
            </p:custDataLst>
          </p:nvPr>
        </p:nvSpPr>
        <p:spPr bwMode="auto">
          <a:xfrm>
            <a:off x="6757539" y="4348825"/>
            <a:ext cx="277714" cy="5397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96" name="Freeform 27"/>
          <p:cNvSpPr/>
          <p:nvPr>
            <p:custDataLst>
              <p:tags r:id="rId49"/>
            </p:custDataLst>
          </p:nvPr>
        </p:nvSpPr>
        <p:spPr bwMode="auto">
          <a:xfrm>
            <a:off x="6777554" y="4505656"/>
            <a:ext cx="184308" cy="226070"/>
          </a:xfrm>
          <a:custGeom>
            <a:gdLst>
              <a:gd name="T0" fmla="*/ 628 w 628"/>
              <a:gd name="T1" fmla="*/ 385 h 769"/>
              <a:gd name="T2" fmla="*/ 507 w 628"/>
              <a:gd name="T3" fmla="*/ 0 h 769"/>
              <a:gd name="T4" fmla="*/ 0 w 628"/>
              <a:gd name="T5" fmla="*/ 385 h 769"/>
              <a:gd name="T6" fmla="*/ 507 w 628"/>
              <a:gd name="T7" fmla="*/ 769 h 769"/>
              <a:gd name="T8" fmla="*/ 628 w 628"/>
              <a:gd name="T9" fmla="*/ 385 h 769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628" h="769">
                <a:moveTo>
                  <a:pt x="628" y="385"/>
                </a:moveTo>
                <a:cubicBezTo>
                  <a:pt x="628" y="242"/>
                  <a:pt x="583" y="109"/>
                  <a:pt x="507" y="0"/>
                </a:cubicBezTo>
                <a:cubicBezTo>
                  <a:pt x="0" y="385"/>
                  <a:pt x="0" y="385"/>
                  <a:pt x="0" y="385"/>
                </a:cubicBezTo>
                <a:cubicBezTo>
                  <a:pt x="507" y="769"/>
                  <a:pt x="507" y="769"/>
                  <a:pt x="507" y="769"/>
                </a:cubicBezTo>
                <a:cubicBezTo>
                  <a:pt x="583" y="660"/>
                  <a:pt x="628" y="527"/>
                  <a:pt x="628" y="385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97" name="Freeform 28"/>
          <p:cNvSpPr/>
          <p:nvPr>
            <p:custDataLst>
              <p:tags r:id="rId50"/>
            </p:custDataLst>
          </p:nvPr>
        </p:nvSpPr>
        <p:spPr bwMode="auto">
          <a:xfrm>
            <a:off x="6772550" y="4634123"/>
            <a:ext cx="145112" cy="181857"/>
          </a:xfrm>
          <a:custGeom>
            <a:gdLst>
              <a:gd name="T0" fmla="*/ 493 w 493"/>
              <a:gd name="T1" fmla="*/ 374 h 619"/>
              <a:gd name="T2" fmla="*/ 0 w 493"/>
              <a:gd name="T3" fmla="*/ 0 h 619"/>
              <a:gd name="T4" fmla="*/ 0 w 493"/>
              <a:gd name="T5" fmla="*/ 619 h 619"/>
              <a:gd name="T6" fmla="*/ 493 w 493"/>
              <a:gd name="T7" fmla="*/ 374 h 619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492" h="619">
                <a:moveTo>
                  <a:pt x="493" y="374"/>
                </a:moveTo>
                <a:cubicBezTo>
                  <a:pt x="0" y="0"/>
                  <a:pt x="0" y="0"/>
                  <a:pt x="0" y="0"/>
                </a:cubicBezTo>
                <a:cubicBezTo>
                  <a:pt x="0" y="619"/>
                  <a:pt x="0" y="619"/>
                  <a:pt x="0" y="619"/>
                </a:cubicBezTo>
                <a:cubicBezTo>
                  <a:pt x="199" y="612"/>
                  <a:pt x="375" y="518"/>
                  <a:pt x="493" y="374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98" name="Freeform 29"/>
          <p:cNvSpPr/>
          <p:nvPr>
            <p:custDataLst>
              <p:tags r:id="rId51"/>
            </p:custDataLst>
          </p:nvPr>
        </p:nvSpPr>
        <p:spPr bwMode="auto">
          <a:xfrm>
            <a:off x="6772550" y="4363842"/>
            <a:ext cx="247691" cy="509700"/>
          </a:xfrm>
          <a:custGeom>
            <a:gdLst>
              <a:gd name="T0" fmla="*/ 843 w 843"/>
              <a:gd name="T1" fmla="*/ 868 h 1735"/>
              <a:gd name="T2" fmla="*/ 0 w 843"/>
              <a:gd name="T3" fmla="*/ 0 h 1735"/>
              <a:gd name="T4" fmla="*/ 0 w 843"/>
              <a:gd name="T5" fmla="*/ 148 h 1735"/>
              <a:gd name="T6" fmla="*/ 695 w 843"/>
              <a:gd name="T7" fmla="*/ 868 h 1735"/>
              <a:gd name="T8" fmla="*/ 0 w 843"/>
              <a:gd name="T9" fmla="*/ 1587 h 1735"/>
              <a:gd name="T10" fmla="*/ 0 w 843"/>
              <a:gd name="T11" fmla="*/ 1735 h 1735"/>
              <a:gd name="T12" fmla="*/ 843 w 843"/>
              <a:gd name="T13" fmla="*/ 868 h 1735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843" h="1735">
                <a:moveTo>
                  <a:pt x="843" y="868"/>
                </a:moveTo>
                <a:cubicBezTo>
                  <a:pt x="843" y="397"/>
                  <a:pt x="467" y="13"/>
                  <a:pt x="0" y="0"/>
                </a:cubicBezTo>
                <a:cubicBezTo>
                  <a:pt x="0" y="148"/>
                  <a:pt x="0" y="148"/>
                  <a:pt x="0" y="148"/>
                </a:cubicBezTo>
                <a:cubicBezTo>
                  <a:pt x="386" y="161"/>
                  <a:pt x="695" y="479"/>
                  <a:pt x="695" y="868"/>
                </a:cubicBezTo>
                <a:cubicBezTo>
                  <a:pt x="695" y="1256"/>
                  <a:pt x="386" y="1574"/>
                  <a:pt x="0" y="1587"/>
                </a:cubicBezTo>
                <a:cubicBezTo>
                  <a:pt x="0" y="1735"/>
                  <a:pt x="0" y="1735"/>
                  <a:pt x="0" y="1735"/>
                </a:cubicBezTo>
                <a:cubicBezTo>
                  <a:pt x="467" y="1722"/>
                  <a:pt x="843" y="1338"/>
                  <a:pt x="843" y="868"/>
                </a:cubicBezTo>
                <a:close/>
              </a:path>
            </a:pathLst>
          </a:custGeom>
          <a:solidFill>
            <a:srgbClr val="FFC033">
              <a:alpha val="69804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99" name="Freeform 30"/>
          <p:cNvSpPr/>
          <p:nvPr>
            <p:custDataLst>
              <p:tags r:id="rId52"/>
            </p:custDataLst>
          </p:nvPr>
        </p:nvSpPr>
        <p:spPr bwMode="auto">
          <a:xfrm>
            <a:off x="6772550" y="4422236"/>
            <a:ext cx="145112" cy="181857"/>
          </a:xfrm>
          <a:custGeom>
            <a:gdLst>
              <a:gd name="T0" fmla="*/ 0 w 493"/>
              <a:gd name="T1" fmla="*/ 0 h 619"/>
              <a:gd name="T2" fmla="*/ 0 w 493"/>
              <a:gd name="T3" fmla="*/ 619 h 619"/>
              <a:gd name="T4" fmla="*/ 493 w 493"/>
              <a:gd name="T5" fmla="*/ 245 h 619"/>
              <a:gd name="T6" fmla="*/ 0 w 493"/>
              <a:gd name="T7" fmla="*/ 0 h 619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492" h="619">
                <a:moveTo>
                  <a:pt x="0" y="0"/>
                </a:moveTo>
                <a:cubicBezTo>
                  <a:pt x="0" y="619"/>
                  <a:pt x="0" y="619"/>
                  <a:pt x="0" y="619"/>
                </a:cubicBezTo>
                <a:cubicBezTo>
                  <a:pt x="493" y="245"/>
                  <a:pt x="493" y="245"/>
                  <a:pt x="493" y="245"/>
                </a:cubicBezTo>
                <a:cubicBezTo>
                  <a:pt x="375" y="102"/>
                  <a:pt x="199" y="8"/>
                  <a:pt x="0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00" name="Freeform 31"/>
          <p:cNvSpPr>
            <a:spLocks noEditPoints="1"/>
          </p:cNvSpPr>
          <p:nvPr>
            <p:custDataLst>
              <p:tags r:id="rId53"/>
            </p:custDataLst>
          </p:nvPr>
        </p:nvSpPr>
        <p:spPr bwMode="auto">
          <a:xfrm>
            <a:off x="6757539" y="4348825"/>
            <a:ext cx="277714" cy="539731"/>
          </a:xfrm>
          <a:custGeom>
            <a:gdLst>
              <a:gd name="T0" fmla="*/ 943 w 943"/>
              <a:gd name="T1" fmla="*/ 918 h 1836"/>
              <a:gd name="T2" fmla="*/ 25 w 943"/>
              <a:gd name="T3" fmla="*/ 0 h 1836"/>
              <a:gd name="T4" fmla="*/ 0 w 943"/>
              <a:gd name="T5" fmla="*/ 25 h 1836"/>
              <a:gd name="T6" fmla="*/ 0 w 943"/>
              <a:gd name="T7" fmla="*/ 223 h 1836"/>
              <a:gd name="T8" fmla="*/ 0 w 943"/>
              <a:gd name="T9" fmla="*/ 1613 h 1836"/>
              <a:gd name="T10" fmla="*/ 0 w 943"/>
              <a:gd name="T11" fmla="*/ 1811 h 1836"/>
              <a:gd name="T12" fmla="*/ 25 w 943"/>
              <a:gd name="T13" fmla="*/ 1836 h 1836"/>
              <a:gd name="T14" fmla="*/ 943 w 943"/>
              <a:gd name="T15" fmla="*/ 918 h 1836"/>
              <a:gd name="T16" fmla="*/ 50 w 943"/>
              <a:gd name="T17" fmla="*/ 248 h 1836"/>
              <a:gd name="T18" fmla="*/ 543 w 943"/>
              <a:gd name="T19" fmla="*/ 493 h 1836"/>
              <a:gd name="T20" fmla="*/ 50 w 943"/>
              <a:gd name="T21" fmla="*/ 867 h 1836"/>
              <a:gd name="T22" fmla="*/ 50 w 943"/>
              <a:gd name="T23" fmla="*/ 248 h 1836"/>
              <a:gd name="T24" fmla="*/ 574 w 943"/>
              <a:gd name="T25" fmla="*/ 533 h 1836"/>
              <a:gd name="T26" fmla="*/ 695 w 943"/>
              <a:gd name="T27" fmla="*/ 918 h 1836"/>
              <a:gd name="T28" fmla="*/ 574 w 943"/>
              <a:gd name="T29" fmla="*/ 1302 h 1836"/>
              <a:gd name="T30" fmla="*/ 67 w 943"/>
              <a:gd name="T31" fmla="*/ 918 h 1836"/>
              <a:gd name="T32" fmla="*/ 574 w 943"/>
              <a:gd name="T33" fmla="*/ 533 h 1836"/>
              <a:gd name="T34" fmla="*/ 50 w 943"/>
              <a:gd name="T35" fmla="*/ 968 h 1836"/>
              <a:gd name="T36" fmla="*/ 543 w 943"/>
              <a:gd name="T37" fmla="*/ 1342 h 1836"/>
              <a:gd name="T38" fmla="*/ 50 w 943"/>
              <a:gd name="T39" fmla="*/ 1587 h 1836"/>
              <a:gd name="T40" fmla="*/ 50 w 943"/>
              <a:gd name="T41" fmla="*/ 968 h 1836"/>
              <a:gd name="T42" fmla="*/ 50 w 943"/>
              <a:gd name="T43" fmla="*/ 1637 h 1836"/>
              <a:gd name="T44" fmla="*/ 745 w 943"/>
              <a:gd name="T45" fmla="*/ 918 h 1836"/>
              <a:gd name="T46" fmla="*/ 50 w 943"/>
              <a:gd name="T47" fmla="*/ 198 h 1836"/>
              <a:gd name="T48" fmla="*/ 50 w 943"/>
              <a:gd name="T49" fmla="*/ 50 h 1836"/>
              <a:gd name="T50" fmla="*/ 893 w 943"/>
              <a:gd name="T51" fmla="*/ 918 h 1836"/>
              <a:gd name="T52" fmla="*/ 50 w 943"/>
              <a:gd name="T53" fmla="*/ 1785 h 1836"/>
              <a:gd name="T54" fmla="*/ 50 w 943"/>
              <a:gd name="T55" fmla="*/ 1637 h 1836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943" h="1836">
                <a:moveTo>
                  <a:pt x="943" y="918"/>
                </a:moveTo>
                <a:cubicBezTo>
                  <a:pt x="943" y="411"/>
                  <a:pt x="532" y="0"/>
                  <a:pt x="25" y="0"/>
                </a:cubicBezTo>
                <a:cubicBezTo>
                  <a:pt x="11" y="0"/>
                  <a:pt x="0" y="11"/>
                  <a:pt x="0" y="25"/>
                </a:cubicBezTo>
                <a:cubicBezTo>
                  <a:pt x="0" y="223"/>
                  <a:pt x="0" y="223"/>
                  <a:pt x="0" y="223"/>
                </a:cubicBezTo>
                <a:cubicBezTo>
                  <a:pt x="0" y="1613"/>
                  <a:pt x="0" y="1613"/>
                  <a:pt x="0" y="1613"/>
                </a:cubicBezTo>
                <a:cubicBezTo>
                  <a:pt x="0" y="1811"/>
                  <a:pt x="0" y="1811"/>
                  <a:pt x="0" y="1811"/>
                </a:cubicBezTo>
                <a:cubicBezTo>
                  <a:pt x="0" y="1824"/>
                  <a:pt x="11" y="1836"/>
                  <a:pt x="25" y="1836"/>
                </a:cubicBezTo>
                <a:cubicBezTo>
                  <a:pt x="532" y="1836"/>
                  <a:pt x="943" y="1424"/>
                  <a:pt x="943" y="918"/>
                </a:cubicBezTo>
                <a:close/>
                <a:moveTo>
                  <a:pt x="50" y="248"/>
                </a:moveTo>
                <a:cubicBezTo>
                  <a:pt x="249" y="256"/>
                  <a:pt x="425" y="350"/>
                  <a:pt x="543" y="493"/>
                </a:cubicBezTo>
                <a:cubicBezTo>
                  <a:pt x="50" y="867"/>
                  <a:pt x="50" y="867"/>
                  <a:pt x="50" y="867"/>
                </a:cubicBezTo>
                <a:lnTo>
                  <a:pt x="50" y="248"/>
                </a:lnTo>
                <a:close/>
                <a:moveTo>
                  <a:pt x="574" y="533"/>
                </a:moveTo>
                <a:cubicBezTo>
                  <a:pt x="650" y="642"/>
                  <a:pt x="695" y="775"/>
                  <a:pt x="695" y="918"/>
                </a:cubicBezTo>
                <a:cubicBezTo>
                  <a:pt x="695" y="1060"/>
                  <a:pt x="650" y="1193"/>
                  <a:pt x="574" y="1302"/>
                </a:cubicBezTo>
                <a:cubicBezTo>
                  <a:pt x="67" y="918"/>
                  <a:pt x="67" y="918"/>
                  <a:pt x="67" y="918"/>
                </a:cubicBezTo>
                <a:lnTo>
                  <a:pt x="574" y="533"/>
                </a:lnTo>
                <a:close/>
                <a:moveTo>
                  <a:pt x="50" y="968"/>
                </a:moveTo>
                <a:cubicBezTo>
                  <a:pt x="543" y="1342"/>
                  <a:pt x="543" y="1342"/>
                  <a:pt x="543" y="1342"/>
                </a:cubicBezTo>
                <a:cubicBezTo>
                  <a:pt x="425" y="1486"/>
                  <a:pt x="249" y="1580"/>
                  <a:pt x="50" y="1587"/>
                </a:cubicBezTo>
                <a:lnTo>
                  <a:pt x="50" y="968"/>
                </a:lnTo>
                <a:close/>
                <a:moveTo>
                  <a:pt x="50" y="1637"/>
                </a:moveTo>
                <a:cubicBezTo>
                  <a:pt x="436" y="1624"/>
                  <a:pt x="745" y="1306"/>
                  <a:pt x="745" y="918"/>
                </a:cubicBezTo>
                <a:cubicBezTo>
                  <a:pt x="745" y="529"/>
                  <a:pt x="436" y="211"/>
                  <a:pt x="50" y="198"/>
                </a:cubicBezTo>
                <a:cubicBezTo>
                  <a:pt x="50" y="50"/>
                  <a:pt x="50" y="50"/>
                  <a:pt x="50" y="50"/>
                </a:cubicBezTo>
                <a:cubicBezTo>
                  <a:pt x="517" y="63"/>
                  <a:pt x="893" y="447"/>
                  <a:pt x="893" y="918"/>
                </a:cubicBezTo>
                <a:cubicBezTo>
                  <a:pt x="893" y="1388"/>
                  <a:pt x="517" y="1772"/>
                  <a:pt x="50" y="1785"/>
                </a:cubicBezTo>
                <a:lnTo>
                  <a:pt x="50" y="1637"/>
                </a:ln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01" name="文本框 200"/>
          <p:cNvSpPr txBox="1"/>
          <p:nvPr>
            <p:custDataLst>
              <p:tags r:id="rId54"/>
            </p:custDataLst>
          </p:nvPr>
        </p:nvSpPr>
        <p:spPr>
          <a:xfrm>
            <a:off x="6154416" y="4340977"/>
            <a:ext cx="608403" cy="555975"/>
          </a:xfrm>
          <a:prstGeom prst="rect">
            <a:avLst/>
          </a:prstGeom>
          <a:noFill/>
        </p:spPr>
        <p:txBody>
          <a:bodyPr wrap="square" rtlCol="0">
            <a:normAutofit fontScale="70000"/>
          </a:bodyPr>
          <a:lstStyle/>
          <a:p>
            <a:r>
              <a:rPr lang="en-US" altLang="zh-CN" sz="3200" b="1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/>
                <a:cs typeface="Arial" panose="020b0604020202020204" pitchFamily="34" charset="0"/>
              </a:rPr>
              <a:t>06</a:t>
            </a:r>
          </a:p>
        </p:txBody>
      </p:sp>
    </p:spTree>
    <p:custDataLst>
      <p:tags r:id="rId55"/>
    </p:custDataLst>
  </p:cSld>
  <p:clrMapOvr>
    <a:masterClrMapping/>
  </p:clrMapOvr>
  <p:transition spd="med"/>
  <p:timing/>
</p:sld>
</file>

<file path=ppt/slides/slide9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9" name="Rectangle 27"/>
          <p:cNvSpPr/>
          <p:nvPr userDrawn="1">
            <p:custDataLst>
              <p:tags r:id="rId2"/>
            </p:custDataLst>
          </p:nvPr>
        </p:nvSpPr>
        <p:spPr>
          <a:xfrm>
            <a:off x="28" y="29"/>
            <a:ext cx="12192631" cy="365731"/>
          </a:xfrm>
          <a:custGeom>
            <a:gdLst>
              <a:gd name="connsiteX0" fmla="*/ 12192631 w 12192631"/>
              <a:gd name="connsiteY0" fmla="*/ 0 h 661031"/>
              <a:gd name="connsiteX1" fmla="*/ 12192630 w 12192631"/>
              <a:gd name="connsiteY1" fmla="*/ 661031 h 661031"/>
              <a:gd name="connsiteX2" fmla="*/ 0 w 12192631"/>
              <a:gd name="connsiteY2" fmla="*/ 661031 h 661031"/>
              <a:gd name="connsiteX3" fmla="*/ 3 w 12192631"/>
              <a:gd name="connsiteY3" fmla="*/ 1 h 66103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631" h="661031">
                <a:moveTo>
                  <a:pt x="12192631" y="0"/>
                </a:moveTo>
                <a:lnTo>
                  <a:pt x="12192630" y="661031"/>
                </a:lnTo>
                <a:lnTo>
                  <a:pt x="0" y="661031"/>
                </a:lnTo>
                <a:lnTo>
                  <a:pt x="3" y="1"/>
                </a:lnTo>
                <a:close/>
              </a:path>
            </a:pathLst>
          </a:custGeom>
          <a:pattFill prst="dkHorz">
            <a:fgClr>
              <a:schemeClr val="accent1">
                <a:lumMod val="75000"/>
              </a:schemeClr>
            </a:fgClr>
            <a:bgClr>
              <a:schemeClr val="accent1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lvl="0"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8" name="流程图: 或者 17"/>
          <p:cNvSpPr/>
          <p:nvPr userDrawn="1">
            <p:custDataLst>
              <p:tags r:id="rId3"/>
            </p:custDataLst>
          </p:nvPr>
        </p:nvSpPr>
        <p:spPr>
          <a:xfrm>
            <a:off x="302953" y="57208"/>
            <a:ext cx="242455" cy="242455"/>
          </a:xfrm>
          <a:prstGeom prst="flowChartOr">
            <a:avLst/>
          </a:prstGeom>
          <a:noFill/>
          <a:ln w="38100">
            <a:solidFill>
              <a:schemeClr val="l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7" name="流程图: 或者 16"/>
          <p:cNvSpPr/>
          <p:nvPr userDrawn="1">
            <p:custDataLst>
              <p:tags r:id="rId4"/>
            </p:custDataLst>
          </p:nvPr>
        </p:nvSpPr>
        <p:spPr>
          <a:xfrm>
            <a:off x="11640878" y="57208"/>
            <a:ext cx="242455" cy="242455"/>
          </a:xfrm>
          <a:prstGeom prst="flowChartOr">
            <a:avLst/>
          </a:prstGeom>
          <a:noFill/>
          <a:ln w="38100">
            <a:solidFill>
              <a:schemeClr val="l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56" name="文本框 6"/>
          <p:cNvSpPr txBox="1"/>
          <p:nvPr>
            <p:custDataLst>
              <p:tags r:id="rId5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操作技巧</a:t>
            </a:r>
          </a:p>
        </p:txBody>
      </p:sp>
      <p:cxnSp>
        <p:nvCxnSpPr>
          <p:cNvPr id="3" name="直接连接符 2"/>
          <p:cNvCxnSpPr/>
          <p:nvPr>
            <p:custDataLst>
              <p:tags r:id="rId6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6" name="三角形 15"/>
          <p:cNvSpPr/>
          <p:nvPr>
            <p:custDataLst>
              <p:tags r:id="rId7"/>
            </p:custDataLst>
          </p:nvPr>
        </p:nvSpPr>
        <p:spPr>
          <a:xfrm>
            <a:off x="1306546" y="2447600"/>
            <a:ext cx="395635" cy="459236"/>
          </a:xfrm>
          <a:custGeom>
            <a:gdLst>
              <a:gd name="connsiteX0" fmla="*/ 0 w 268794"/>
              <a:gd name="connsiteY0" fmla="*/ 0 h 311799"/>
              <a:gd name="connsiteX1" fmla="*/ 268794 w 268794"/>
              <a:gd name="connsiteY1" fmla="*/ 155899 h 311799"/>
              <a:gd name="connsiteX2" fmla="*/ 0 w 268794"/>
              <a:gd name="connsiteY2" fmla="*/ 311799 h 31179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68794" h="311799">
                <a:moveTo>
                  <a:pt x="0" y="0"/>
                </a:moveTo>
                <a:lnTo>
                  <a:pt x="268794" y="155899"/>
                </a:lnTo>
                <a:lnTo>
                  <a:pt x="0" y="311799"/>
                </a:lnTo>
                <a:close/>
              </a:path>
            </a:pathLst>
          </a:custGeom>
          <a:solidFill>
            <a:schemeClr val="accent1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3" name="文本框 10"/>
          <p:cNvSpPr txBox="1"/>
          <p:nvPr>
            <p:custDataLst>
              <p:tags r:id="rId8"/>
            </p:custDataLst>
          </p:nvPr>
        </p:nvSpPr>
        <p:spPr>
          <a:xfrm>
            <a:off x="1645127" y="1909799"/>
            <a:ext cx="2315820" cy="1520809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900" spc="140"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/>
                <a:sym typeface="+mn-ea"/>
              </a:rPr>
              <a:t>定位准确：确保注射部位准确，避免损伤神经</a:t>
            </a:r>
          </a:p>
        </p:txBody>
      </p:sp>
      <p:sp>
        <p:nvSpPr>
          <p:cNvPr id="14" name="矩形: 圆角 13"/>
          <p:cNvSpPr/>
          <p:nvPr>
            <p:custDataLst>
              <p:tags r:id="rId9"/>
            </p:custDataLst>
          </p:nvPr>
        </p:nvSpPr>
        <p:spPr>
          <a:xfrm>
            <a:off x="1492673" y="1769503"/>
            <a:ext cx="2604830" cy="1817301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" name="三角形 15"/>
          <p:cNvSpPr/>
          <p:nvPr>
            <p:custDataLst>
              <p:tags r:id="rId10"/>
            </p:custDataLst>
          </p:nvPr>
        </p:nvSpPr>
        <p:spPr>
          <a:xfrm>
            <a:off x="4704165" y="2447600"/>
            <a:ext cx="395635" cy="459236"/>
          </a:xfrm>
          <a:custGeom>
            <a:gdLst>
              <a:gd name="connsiteX0" fmla="*/ 0 w 268794"/>
              <a:gd name="connsiteY0" fmla="*/ 0 h 311799"/>
              <a:gd name="connsiteX1" fmla="*/ 268794 w 268794"/>
              <a:gd name="connsiteY1" fmla="*/ 155899 h 311799"/>
              <a:gd name="connsiteX2" fmla="*/ 0 w 268794"/>
              <a:gd name="connsiteY2" fmla="*/ 311799 h 31179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68794" h="311799">
                <a:moveTo>
                  <a:pt x="0" y="0"/>
                </a:moveTo>
                <a:lnTo>
                  <a:pt x="268794" y="155899"/>
                </a:lnTo>
                <a:lnTo>
                  <a:pt x="0" y="311799"/>
                </a:lnTo>
                <a:close/>
              </a:path>
            </a:pathLst>
          </a:custGeom>
          <a:solidFill>
            <a:schemeClr val="accent1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4" name="文本框 10"/>
          <p:cNvSpPr txBox="1"/>
          <p:nvPr>
            <p:custDataLst>
              <p:tags r:id="rId11"/>
            </p:custDataLst>
          </p:nvPr>
        </p:nvSpPr>
        <p:spPr>
          <a:xfrm>
            <a:off x="5042746" y="1909799"/>
            <a:ext cx="2315820" cy="1520809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900" spc="110"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/>
                <a:sym typeface="+mn-ea"/>
              </a:rPr>
              <a:t>注射速度：控制注射速度，避免过快导致神经损伤</a:t>
            </a:r>
          </a:p>
        </p:txBody>
      </p:sp>
      <p:sp>
        <p:nvSpPr>
          <p:cNvPr id="5" name="矩形: 圆角 13"/>
          <p:cNvSpPr/>
          <p:nvPr>
            <p:custDataLst>
              <p:tags r:id="rId12"/>
            </p:custDataLst>
          </p:nvPr>
        </p:nvSpPr>
        <p:spPr>
          <a:xfrm>
            <a:off x="4890291" y="1769503"/>
            <a:ext cx="2604830" cy="1817301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6" name="三角形 15"/>
          <p:cNvSpPr/>
          <p:nvPr>
            <p:custDataLst>
              <p:tags r:id="rId13"/>
            </p:custDataLst>
          </p:nvPr>
        </p:nvSpPr>
        <p:spPr>
          <a:xfrm>
            <a:off x="8101784" y="2447600"/>
            <a:ext cx="395635" cy="459236"/>
          </a:xfrm>
          <a:custGeom>
            <a:gdLst>
              <a:gd name="connsiteX0" fmla="*/ 0 w 268794"/>
              <a:gd name="connsiteY0" fmla="*/ 0 h 311799"/>
              <a:gd name="connsiteX1" fmla="*/ 268794 w 268794"/>
              <a:gd name="connsiteY1" fmla="*/ 155899 h 311799"/>
              <a:gd name="connsiteX2" fmla="*/ 0 w 268794"/>
              <a:gd name="connsiteY2" fmla="*/ 311799 h 31179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68794" h="311799">
                <a:moveTo>
                  <a:pt x="0" y="0"/>
                </a:moveTo>
                <a:lnTo>
                  <a:pt x="268794" y="155899"/>
                </a:lnTo>
                <a:lnTo>
                  <a:pt x="0" y="311799"/>
                </a:lnTo>
                <a:close/>
              </a:path>
            </a:pathLst>
          </a:custGeom>
          <a:solidFill>
            <a:schemeClr val="accent1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7" name="文本框 10"/>
          <p:cNvSpPr txBox="1"/>
          <p:nvPr>
            <p:custDataLst>
              <p:tags r:id="rId14"/>
            </p:custDataLst>
          </p:nvPr>
        </p:nvSpPr>
        <p:spPr>
          <a:xfrm>
            <a:off x="8440365" y="1909799"/>
            <a:ext cx="2315820" cy="1520809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900" spc="140"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/>
                <a:sym typeface="+mn-ea"/>
              </a:rPr>
              <a:t>剂量控制：根据患者情况，合理控制注射剂量</a:t>
            </a:r>
          </a:p>
        </p:txBody>
      </p:sp>
      <p:sp>
        <p:nvSpPr>
          <p:cNvPr id="8" name="矩形: 圆角 13"/>
          <p:cNvSpPr/>
          <p:nvPr>
            <p:custDataLst>
              <p:tags r:id="rId15"/>
            </p:custDataLst>
          </p:nvPr>
        </p:nvSpPr>
        <p:spPr>
          <a:xfrm>
            <a:off x="8287910" y="1769503"/>
            <a:ext cx="2604830" cy="1817301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9" name="三角形 15"/>
          <p:cNvSpPr/>
          <p:nvPr>
            <p:custDataLst>
              <p:tags r:id="rId16"/>
            </p:custDataLst>
          </p:nvPr>
        </p:nvSpPr>
        <p:spPr>
          <a:xfrm>
            <a:off x="1306546" y="4712229"/>
            <a:ext cx="395635" cy="459236"/>
          </a:xfrm>
          <a:custGeom>
            <a:gdLst>
              <a:gd name="connsiteX0" fmla="*/ 0 w 268794"/>
              <a:gd name="connsiteY0" fmla="*/ 0 h 311799"/>
              <a:gd name="connsiteX1" fmla="*/ 268794 w 268794"/>
              <a:gd name="connsiteY1" fmla="*/ 155899 h 311799"/>
              <a:gd name="connsiteX2" fmla="*/ 0 w 268794"/>
              <a:gd name="connsiteY2" fmla="*/ 311799 h 31179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68794" h="311799">
                <a:moveTo>
                  <a:pt x="0" y="0"/>
                </a:moveTo>
                <a:lnTo>
                  <a:pt x="268794" y="155899"/>
                </a:lnTo>
                <a:lnTo>
                  <a:pt x="0" y="311799"/>
                </a:lnTo>
                <a:close/>
              </a:path>
            </a:pathLst>
          </a:custGeom>
          <a:solidFill>
            <a:schemeClr val="accent1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0" name="文本框 10"/>
          <p:cNvSpPr txBox="1"/>
          <p:nvPr>
            <p:custDataLst>
              <p:tags r:id="rId17"/>
            </p:custDataLst>
          </p:nvPr>
        </p:nvSpPr>
        <p:spPr>
          <a:xfrm>
            <a:off x="1645127" y="4174427"/>
            <a:ext cx="2315820" cy="1520809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900" spc="110"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/>
                <a:sym typeface="+mn-ea"/>
              </a:rPr>
              <a:t>观察反应：密切观察患者反应，及时调整治疗方案</a:t>
            </a:r>
          </a:p>
        </p:txBody>
      </p:sp>
      <p:sp>
        <p:nvSpPr>
          <p:cNvPr id="11" name="矩形: 圆角 13"/>
          <p:cNvSpPr/>
          <p:nvPr>
            <p:custDataLst>
              <p:tags r:id="rId18"/>
            </p:custDataLst>
          </p:nvPr>
        </p:nvSpPr>
        <p:spPr>
          <a:xfrm>
            <a:off x="1492673" y="4034131"/>
            <a:ext cx="2604830" cy="1817301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2" name="三角形 15"/>
          <p:cNvSpPr/>
          <p:nvPr>
            <p:custDataLst>
              <p:tags r:id="rId19"/>
            </p:custDataLst>
          </p:nvPr>
        </p:nvSpPr>
        <p:spPr>
          <a:xfrm>
            <a:off x="4704165" y="4712229"/>
            <a:ext cx="395635" cy="459236"/>
          </a:xfrm>
          <a:custGeom>
            <a:gdLst>
              <a:gd name="connsiteX0" fmla="*/ 0 w 268794"/>
              <a:gd name="connsiteY0" fmla="*/ 0 h 311799"/>
              <a:gd name="connsiteX1" fmla="*/ 268794 w 268794"/>
              <a:gd name="connsiteY1" fmla="*/ 155899 h 311799"/>
              <a:gd name="connsiteX2" fmla="*/ 0 w 268794"/>
              <a:gd name="connsiteY2" fmla="*/ 311799 h 31179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68794" h="311799">
                <a:moveTo>
                  <a:pt x="0" y="0"/>
                </a:moveTo>
                <a:lnTo>
                  <a:pt x="268794" y="155899"/>
                </a:lnTo>
                <a:lnTo>
                  <a:pt x="0" y="311799"/>
                </a:lnTo>
                <a:close/>
              </a:path>
            </a:pathLst>
          </a:custGeom>
          <a:solidFill>
            <a:schemeClr val="accent1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5" name="文本框 10"/>
          <p:cNvSpPr txBox="1"/>
          <p:nvPr>
            <p:custDataLst>
              <p:tags r:id="rId20"/>
            </p:custDataLst>
          </p:nvPr>
        </p:nvSpPr>
        <p:spPr>
          <a:xfrm>
            <a:off x="5042746" y="4174427"/>
            <a:ext cx="2315820" cy="1520809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900" spc="140"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/>
                <a:sym typeface="+mn-ea"/>
              </a:rPr>
              <a:t>术后护理：注意术后护理，预防并发症发生</a:t>
            </a:r>
          </a:p>
        </p:txBody>
      </p:sp>
      <p:sp>
        <p:nvSpPr>
          <p:cNvPr id="16" name="矩形: 圆角 13"/>
          <p:cNvSpPr/>
          <p:nvPr>
            <p:custDataLst>
              <p:tags r:id="rId21"/>
            </p:custDataLst>
          </p:nvPr>
        </p:nvSpPr>
        <p:spPr>
          <a:xfrm>
            <a:off x="4890291" y="4034131"/>
            <a:ext cx="2604830" cy="1817301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</p:spTree>
    <p:custDataLst>
      <p:tags r:id="rId22"/>
    </p:custDataLst>
  </p:cSld>
  <p:clrMapOvr>
    <a:masterClrMapping/>
  </p:clrMapOvr>
  <p:transition spd="med"/>
  <p:timing/>
</p:sld>
</file>

<file path=ppt/slides/slide10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2" name="Rectangle 27"/>
          <p:cNvSpPr/>
          <p:nvPr userDrawn="1">
            <p:custDataLst>
              <p:tags r:id="rId2"/>
            </p:custDataLst>
          </p:nvPr>
        </p:nvSpPr>
        <p:spPr>
          <a:xfrm>
            <a:off x="28" y="29"/>
            <a:ext cx="12192631" cy="365731"/>
          </a:xfrm>
          <a:custGeom>
            <a:gdLst>
              <a:gd name="connsiteX0" fmla="*/ 12192631 w 12192631"/>
              <a:gd name="connsiteY0" fmla="*/ 0 h 661031"/>
              <a:gd name="connsiteX1" fmla="*/ 12192630 w 12192631"/>
              <a:gd name="connsiteY1" fmla="*/ 661031 h 661031"/>
              <a:gd name="connsiteX2" fmla="*/ 0 w 12192631"/>
              <a:gd name="connsiteY2" fmla="*/ 661031 h 661031"/>
              <a:gd name="connsiteX3" fmla="*/ 3 w 12192631"/>
              <a:gd name="connsiteY3" fmla="*/ 1 h 66103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631" h="661031">
                <a:moveTo>
                  <a:pt x="12192631" y="0"/>
                </a:moveTo>
                <a:lnTo>
                  <a:pt x="12192630" y="661031"/>
                </a:lnTo>
                <a:lnTo>
                  <a:pt x="0" y="661031"/>
                </a:lnTo>
                <a:lnTo>
                  <a:pt x="3" y="1"/>
                </a:lnTo>
                <a:close/>
              </a:path>
            </a:pathLst>
          </a:custGeom>
          <a:pattFill prst="dkHorz">
            <a:fgClr>
              <a:schemeClr val="accent1">
                <a:lumMod val="75000"/>
              </a:schemeClr>
            </a:fgClr>
            <a:bgClr>
              <a:schemeClr val="accent1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lvl="0"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1" name="流程图: 或者 20"/>
          <p:cNvSpPr/>
          <p:nvPr userDrawn="1">
            <p:custDataLst>
              <p:tags r:id="rId3"/>
            </p:custDataLst>
          </p:nvPr>
        </p:nvSpPr>
        <p:spPr>
          <a:xfrm>
            <a:off x="302953" y="57208"/>
            <a:ext cx="242455" cy="242455"/>
          </a:xfrm>
          <a:prstGeom prst="flowChartOr">
            <a:avLst/>
          </a:prstGeom>
          <a:noFill/>
          <a:ln w="38100">
            <a:solidFill>
              <a:schemeClr val="l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0" name="流程图: 或者 19"/>
          <p:cNvSpPr/>
          <p:nvPr userDrawn="1">
            <p:custDataLst>
              <p:tags r:id="rId4"/>
            </p:custDataLst>
          </p:nvPr>
        </p:nvSpPr>
        <p:spPr>
          <a:xfrm>
            <a:off x="11640878" y="57208"/>
            <a:ext cx="242455" cy="242455"/>
          </a:xfrm>
          <a:prstGeom prst="flowChartOr">
            <a:avLst/>
          </a:prstGeom>
          <a:noFill/>
          <a:ln w="38100">
            <a:solidFill>
              <a:schemeClr val="l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56" name="文本框 6"/>
          <p:cNvSpPr txBox="1"/>
          <p:nvPr>
            <p:custDataLst>
              <p:tags r:id="rId5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注意事项</a:t>
            </a:r>
          </a:p>
        </p:txBody>
      </p:sp>
      <p:cxnSp>
        <p:nvCxnSpPr>
          <p:cNvPr id="3" name="直接连接符 2"/>
          <p:cNvCxnSpPr/>
          <p:nvPr>
            <p:custDataLst>
              <p:tags r:id="rId6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6" name="三角形 15"/>
          <p:cNvSpPr/>
          <p:nvPr>
            <p:custDataLst>
              <p:tags r:id="rId7"/>
            </p:custDataLst>
          </p:nvPr>
        </p:nvSpPr>
        <p:spPr>
          <a:xfrm>
            <a:off x="1306546" y="2447600"/>
            <a:ext cx="395635" cy="459236"/>
          </a:xfrm>
          <a:custGeom>
            <a:gdLst>
              <a:gd name="connsiteX0" fmla="*/ 0 w 268794"/>
              <a:gd name="connsiteY0" fmla="*/ 0 h 311799"/>
              <a:gd name="connsiteX1" fmla="*/ 268794 w 268794"/>
              <a:gd name="connsiteY1" fmla="*/ 155899 h 311799"/>
              <a:gd name="connsiteX2" fmla="*/ 0 w 268794"/>
              <a:gd name="connsiteY2" fmla="*/ 311799 h 31179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68794" h="311799">
                <a:moveTo>
                  <a:pt x="0" y="0"/>
                </a:moveTo>
                <a:lnTo>
                  <a:pt x="268794" y="155899"/>
                </a:lnTo>
                <a:lnTo>
                  <a:pt x="0" y="311799"/>
                </a:lnTo>
                <a:close/>
              </a:path>
            </a:pathLst>
          </a:custGeom>
          <a:solidFill>
            <a:schemeClr val="accent1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3" name="文本框 10"/>
          <p:cNvSpPr txBox="1"/>
          <p:nvPr>
            <p:custDataLst>
              <p:tags r:id="rId8"/>
            </p:custDataLst>
          </p:nvPr>
        </p:nvSpPr>
        <p:spPr>
          <a:xfrm>
            <a:off x="1645127" y="1909799"/>
            <a:ext cx="2315820" cy="1520809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200" spc="180"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/>
                <a:sym typeface="+mn-ea"/>
              </a:rPr>
              <a:t>严格遵循无菌操作原则，防止感染</a:t>
            </a:r>
          </a:p>
        </p:txBody>
      </p:sp>
      <p:sp>
        <p:nvSpPr>
          <p:cNvPr id="14" name="矩形: 圆角 13"/>
          <p:cNvSpPr/>
          <p:nvPr>
            <p:custDataLst>
              <p:tags r:id="rId9"/>
            </p:custDataLst>
          </p:nvPr>
        </p:nvSpPr>
        <p:spPr>
          <a:xfrm>
            <a:off x="1492673" y="1769503"/>
            <a:ext cx="2604830" cy="1817301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" name="三角形 15"/>
          <p:cNvSpPr/>
          <p:nvPr>
            <p:custDataLst>
              <p:tags r:id="rId10"/>
            </p:custDataLst>
          </p:nvPr>
        </p:nvSpPr>
        <p:spPr>
          <a:xfrm>
            <a:off x="4704165" y="2447600"/>
            <a:ext cx="395635" cy="459236"/>
          </a:xfrm>
          <a:custGeom>
            <a:gdLst>
              <a:gd name="connsiteX0" fmla="*/ 0 w 268794"/>
              <a:gd name="connsiteY0" fmla="*/ 0 h 311799"/>
              <a:gd name="connsiteX1" fmla="*/ 268794 w 268794"/>
              <a:gd name="connsiteY1" fmla="*/ 155899 h 311799"/>
              <a:gd name="connsiteX2" fmla="*/ 0 w 268794"/>
              <a:gd name="connsiteY2" fmla="*/ 311799 h 31179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68794" h="311799">
                <a:moveTo>
                  <a:pt x="0" y="0"/>
                </a:moveTo>
                <a:lnTo>
                  <a:pt x="268794" y="155899"/>
                </a:lnTo>
                <a:lnTo>
                  <a:pt x="0" y="311799"/>
                </a:lnTo>
                <a:close/>
              </a:path>
            </a:pathLst>
          </a:custGeom>
          <a:solidFill>
            <a:schemeClr val="accent1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4" name="文本框 10"/>
          <p:cNvSpPr txBox="1"/>
          <p:nvPr>
            <p:custDataLst>
              <p:tags r:id="rId11"/>
            </p:custDataLst>
          </p:nvPr>
        </p:nvSpPr>
        <p:spPr>
          <a:xfrm>
            <a:off x="5042746" y="1909799"/>
            <a:ext cx="2315820" cy="1520809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200" spc="140"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/>
                <a:sym typeface="+mn-ea"/>
              </a:rPr>
              <a:t>准确定位神经阻滞部位，避免损伤周围组织</a:t>
            </a:r>
          </a:p>
        </p:txBody>
      </p:sp>
      <p:sp>
        <p:nvSpPr>
          <p:cNvPr id="5" name="矩形: 圆角 13"/>
          <p:cNvSpPr/>
          <p:nvPr>
            <p:custDataLst>
              <p:tags r:id="rId12"/>
            </p:custDataLst>
          </p:nvPr>
        </p:nvSpPr>
        <p:spPr>
          <a:xfrm>
            <a:off x="4890291" y="1769503"/>
            <a:ext cx="2604830" cy="1817301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6" name="三角形 15"/>
          <p:cNvSpPr/>
          <p:nvPr>
            <p:custDataLst>
              <p:tags r:id="rId13"/>
            </p:custDataLst>
          </p:nvPr>
        </p:nvSpPr>
        <p:spPr>
          <a:xfrm>
            <a:off x="8101784" y="2447600"/>
            <a:ext cx="395635" cy="459236"/>
          </a:xfrm>
          <a:custGeom>
            <a:gdLst>
              <a:gd name="connsiteX0" fmla="*/ 0 w 268794"/>
              <a:gd name="connsiteY0" fmla="*/ 0 h 311799"/>
              <a:gd name="connsiteX1" fmla="*/ 268794 w 268794"/>
              <a:gd name="connsiteY1" fmla="*/ 155899 h 311799"/>
              <a:gd name="connsiteX2" fmla="*/ 0 w 268794"/>
              <a:gd name="connsiteY2" fmla="*/ 311799 h 31179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68794" h="311799">
                <a:moveTo>
                  <a:pt x="0" y="0"/>
                </a:moveTo>
                <a:lnTo>
                  <a:pt x="268794" y="155899"/>
                </a:lnTo>
                <a:lnTo>
                  <a:pt x="0" y="311799"/>
                </a:lnTo>
                <a:close/>
              </a:path>
            </a:pathLst>
          </a:custGeom>
          <a:solidFill>
            <a:schemeClr val="accent1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7" name="文本框 10"/>
          <p:cNvSpPr txBox="1"/>
          <p:nvPr>
            <p:custDataLst>
              <p:tags r:id="rId14"/>
            </p:custDataLst>
          </p:nvPr>
        </p:nvSpPr>
        <p:spPr>
          <a:xfrm>
            <a:off x="8440365" y="1909799"/>
            <a:ext cx="2315820" cy="1520809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200" spc="180"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/>
                <a:sym typeface="+mn-ea"/>
              </a:rPr>
              <a:t>控制注射剂量，避免药物过量或过少</a:t>
            </a:r>
          </a:p>
        </p:txBody>
      </p:sp>
      <p:sp>
        <p:nvSpPr>
          <p:cNvPr id="8" name="矩形: 圆角 13"/>
          <p:cNvSpPr/>
          <p:nvPr>
            <p:custDataLst>
              <p:tags r:id="rId15"/>
            </p:custDataLst>
          </p:nvPr>
        </p:nvSpPr>
        <p:spPr>
          <a:xfrm>
            <a:off x="8287910" y="1769503"/>
            <a:ext cx="2604830" cy="1817301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9" name="三角形 15"/>
          <p:cNvSpPr/>
          <p:nvPr>
            <p:custDataLst>
              <p:tags r:id="rId16"/>
            </p:custDataLst>
          </p:nvPr>
        </p:nvSpPr>
        <p:spPr>
          <a:xfrm>
            <a:off x="1306546" y="4712229"/>
            <a:ext cx="395635" cy="459236"/>
          </a:xfrm>
          <a:custGeom>
            <a:gdLst>
              <a:gd name="connsiteX0" fmla="*/ 0 w 268794"/>
              <a:gd name="connsiteY0" fmla="*/ 0 h 311799"/>
              <a:gd name="connsiteX1" fmla="*/ 268794 w 268794"/>
              <a:gd name="connsiteY1" fmla="*/ 155899 h 311799"/>
              <a:gd name="connsiteX2" fmla="*/ 0 w 268794"/>
              <a:gd name="connsiteY2" fmla="*/ 311799 h 31179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68794" h="311799">
                <a:moveTo>
                  <a:pt x="0" y="0"/>
                </a:moveTo>
                <a:lnTo>
                  <a:pt x="268794" y="155899"/>
                </a:lnTo>
                <a:lnTo>
                  <a:pt x="0" y="311799"/>
                </a:lnTo>
                <a:close/>
              </a:path>
            </a:pathLst>
          </a:custGeom>
          <a:solidFill>
            <a:schemeClr val="accent1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0" name="文本框 10"/>
          <p:cNvSpPr txBox="1"/>
          <p:nvPr>
            <p:custDataLst>
              <p:tags r:id="rId17"/>
            </p:custDataLst>
          </p:nvPr>
        </p:nvSpPr>
        <p:spPr>
          <a:xfrm>
            <a:off x="1645127" y="4174427"/>
            <a:ext cx="2315820" cy="1520809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200" spc="180"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/>
                <a:sym typeface="+mn-ea"/>
              </a:rPr>
              <a:t>密切观察患者反应，及时调整治疗方案</a:t>
            </a:r>
          </a:p>
        </p:txBody>
      </p:sp>
      <p:sp>
        <p:nvSpPr>
          <p:cNvPr id="11" name="矩形: 圆角 13"/>
          <p:cNvSpPr/>
          <p:nvPr>
            <p:custDataLst>
              <p:tags r:id="rId18"/>
            </p:custDataLst>
          </p:nvPr>
        </p:nvSpPr>
        <p:spPr>
          <a:xfrm>
            <a:off x="1492673" y="4034131"/>
            <a:ext cx="2604830" cy="1817301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2" name="三角形 15"/>
          <p:cNvSpPr/>
          <p:nvPr>
            <p:custDataLst>
              <p:tags r:id="rId19"/>
            </p:custDataLst>
          </p:nvPr>
        </p:nvSpPr>
        <p:spPr>
          <a:xfrm>
            <a:off x="4704165" y="4712229"/>
            <a:ext cx="395635" cy="459236"/>
          </a:xfrm>
          <a:custGeom>
            <a:gdLst>
              <a:gd name="connsiteX0" fmla="*/ 0 w 268794"/>
              <a:gd name="connsiteY0" fmla="*/ 0 h 311799"/>
              <a:gd name="connsiteX1" fmla="*/ 268794 w 268794"/>
              <a:gd name="connsiteY1" fmla="*/ 155899 h 311799"/>
              <a:gd name="connsiteX2" fmla="*/ 0 w 268794"/>
              <a:gd name="connsiteY2" fmla="*/ 311799 h 31179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68794" h="311799">
                <a:moveTo>
                  <a:pt x="0" y="0"/>
                </a:moveTo>
                <a:lnTo>
                  <a:pt x="268794" y="155899"/>
                </a:lnTo>
                <a:lnTo>
                  <a:pt x="0" y="311799"/>
                </a:lnTo>
                <a:close/>
              </a:path>
            </a:pathLst>
          </a:custGeom>
          <a:solidFill>
            <a:schemeClr val="accent1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5" name="文本框 10"/>
          <p:cNvSpPr txBox="1"/>
          <p:nvPr>
            <p:custDataLst>
              <p:tags r:id="rId20"/>
            </p:custDataLst>
          </p:nvPr>
        </p:nvSpPr>
        <p:spPr>
          <a:xfrm>
            <a:off x="5042746" y="4174427"/>
            <a:ext cx="2315820" cy="1520809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200" spc="180"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/>
                <a:sym typeface="+mn-ea"/>
              </a:rPr>
              <a:t>术后注意休息，避免剧烈运动和过度劳累</a:t>
            </a:r>
          </a:p>
        </p:txBody>
      </p:sp>
      <p:sp>
        <p:nvSpPr>
          <p:cNvPr id="16" name="矩形: 圆角 13"/>
          <p:cNvSpPr/>
          <p:nvPr>
            <p:custDataLst>
              <p:tags r:id="rId21"/>
            </p:custDataLst>
          </p:nvPr>
        </p:nvSpPr>
        <p:spPr>
          <a:xfrm>
            <a:off x="4890291" y="4034131"/>
            <a:ext cx="2604830" cy="1817301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7" name="三角形 15"/>
          <p:cNvSpPr/>
          <p:nvPr>
            <p:custDataLst>
              <p:tags r:id="rId22"/>
            </p:custDataLst>
          </p:nvPr>
        </p:nvSpPr>
        <p:spPr>
          <a:xfrm>
            <a:off x="8101784" y="4712229"/>
            <a:ext cx="395635" cy="459236"/>
          </a:xfrm>
          <a:custGeom>
            <a:gdLst>
              <a:gd name="connsiteX0" fmla="*/ 0 w 268794"/>
              <a:gd name="connsiteY0" fmla="*/ 0 h 311799"/>
              <a:gd name="connsiteX1" fmla="*/ 268794 w 268794"/>
              <a:gd name="connsiteY1" fmla="*/ 155899 h 311799"/>
              <a:gd name="connsiteX2" fmla="*/ 0 w 268794"/>
              <a:gd name="connsiteY2" fmla="*/ 311799 h 31179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68794" h="311799">
                <a:moveTo>
                  <a:pt x="0" y="0"/>
                </a:moveTo>
                <a:lnTo>
                  <a:pt x="268794" y="155899"/>
                </a:lnTo>
                <a:lnTo>
                  <a:pt x="0" y="311799"/>
                </a:lnTo>
                <a:close/>
              </a:path>
            </a:pathLst>
          </a:custGeom>
          <a:solidFill>
            <a:schemeClr val="accent1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8" name="文本框 10"/>
          <p:cNvSpPr txBox="1"/>
          <p:nvPr>
            <p:custDataLst>
              <p:tags r:id="rId23"/>
            </p:custDataLst>
          </p:nvPr>
        </p:nvSpPr>
        <p:spPr>
          <a:xfrm>
            <a:off x="8440365" y="4174427"/>
            <a:ext cx="2315820" cy="1520809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200" spc="180"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/>
                <a:sym typeface="+mn-ea"/>
              </a:rPr>
              <a:t>定期随访，监测治疗效果和并发症</a:t>
            </a:r>
          </a:p>
        </p:txBody>
      </p:sp>
      <p:sp>
        <p:nvSpPr>
          <p:cNvPr id="19" name="矩形: 圆角 13"/>
          <p:cNvSpPr/>
          <p:nvPr>
            <p:custDataLst>
              <p:tags r:id="rId24"/>
            </p:custDataLst>
          </p:nvPr>
        </p:nvSpPr>
        <p:spPr>
          <a:xfrm>
            <a:off x="8287910" y="4034131"/>
            <a:ext cx="2604830" cy="1817301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</p:spTree>
    <p:custDataLst>
      <p:tags r:id="rId25"/>
    </p:custDataLst>
  </p:cSld>
  <p:clrMapOvr>
    <a:masterClrMapping/>
  </p:clrMapOvr>
  <p:transition spd="med"/>
  <p:timing/>
</p:sld>
</file>

<file path=ppt/slides/slide11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gradFill>
          <a:gsLst>
            <a:gs pos="100000">
              <a:schemeClr val="accent1">
                <a:lumMod val="85000"/>
                <a:lumOff val="15000"/>
              </a:schemeClr>
            </a:gs>
            <a:gs pos="0">
              <a:schemeClr val="accent1">
                <a:lumMod val="75000"/>
              </a:schemeClr>
            </a:gs>
            <a:gs pos="41000">
              <a:schemeClr val="accent1"/>
            </a:gs>
          </a:gsLst>
          <a:lin ang="108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文本框 2"/>
          <p:cNvSpPr txBox="1"/>
          <p:nvPr>
            <p:custDataLst>
              <p:tags r:id="rId3"/>
            </p:custDataLst>
          </p:nvPr>
        </p:nvSpPr>
        <p:spPr>
          <a:xfrm>
            <a:off x="671195" y="1541145"/>
            <a:ext cx="4011930" cy="3333115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/>
          <a:p>
            <a:pPr algn="ctr"/>
            <a:r>
              <a:rPr lang="en-US" altLang="zh-CN" sz="19900" b="1">
                <a:solidFill>
                  <a:schemeClr val="lt1"/>
                </a:solidFill>
                <a:effectLst/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3</a:t>
            </a:r>
          </a:p>
        </p:txBody>
      </p:sp>
      <p:sp>
        <p:nvSpPr>
          <p:cNvPr id="4" name="标题 3"/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/>
        <p:txBody>
          <a:bodyPr/>
          <a:lstStyle/>
          <a:p>
            <a:r>
              <a:rPr lang="zh-CN" altLang="en-US">
                <a:solidFill>
                  <a:schemeClr val="lt1"/>
                </a:solidFill>
              </a:rPr>
              <a:t>神经阻滞疗法并发症</a:t>
            </a:r>
          </a:p>
        </p:txBody>
      </p:sp>
    </p:spTree>
    <p:custDataLst>
      <p:tags r:id="rId5"/>
    </p:custDataLst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Rectangle 27"/>
          <p:cNvSpPr/>
          <p:nvPr userDrawn="1">
            <p:custDataLst>
              <p:tags r:id="rId2"/>
            </p:custDataLst>
          </p:nvPr>
        </p:nvSpPr>
        <p:spPr>
          <a:xfrm>
            <a:off x="28" y="29"/>
            <a:ext cx="12192631" cy="365731"/>
          </a:xfrm>
          <a:custGeom>
            <a:gdLst>
              <a:gd name="connsiteX0" fmla="*/ 12192631 w 12192631"/>
              <a:gd name="connsiteY0" fmla="*/ 0 h 661031"/>
              <a:gd name="connsiteX1" fmla="*/ 12192630 w 12192631"/>
              <a:gd name="connsiteY1" fmla="*/ 661031 h 661031"/>
              <a:gd name="connsiteX2" fmla="*/ 0 w 12192631"/>
              <a:gd name="connsiteY2" fmla="*/ 661031 h 661031"/>
              <a:gd name="connsiteX3" fmla="*/ 3 w 12192631"/>
              <a:gd name="connsiteY3" fmla="*/ 1 h 66103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631" h="661031">
                <a:moveTo>
                  <a:pt x="12192631" y="0"/>
                </a:moveTo>
                <a:lnTo>
                  <a:pt x="12192630" y="661031"/>
                </a:lnTo>
                <a:lnTo>
                  <a:pt x="0" y="661031"/>
                </a:lnTo>
                <a:lnTo>
                  <a:pt x="3" y="1"/>
                </a:lnTo>
                <a:close/>
              </a:path>
            </a:pathLst>
          </a:custGeom>
          <a:pattFill prst="dkHorz">
            <a:fgClr>
              <a:schemeClr val="accent1">
                <a:lumMod val="75000"/>
              </a:schemeClr>
            </a:fgClr>
            <a:bgClr>
              <a:schemeClr val="accent1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lvl="0"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8" name="流程图: 或者 7"/>
          <p:cNvSpPr/>
          <p:nvPr userDrawn="1">
            <p:custDataLst>
              <p:tags r:id="rId3"/>
            </p:custDataLst>
          </p:nvPr>
        </p:nvSpPr>
        <p:spPr>
          <a:xfrm>
            <a:off x="302953" y="57208"/>
            <a:ext cx="242455" cy="242455"/>
          </a:xfrm>
          <a:prstGeom prst="flowChartOr">
            <a:avLst/>
          </a:prstGeom>
          <a:noFill/>
          <a:ln w="38100">
            <a:solidFill>
              <a:schemeClr val="l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5" name="流程图: 或者 4"/>
          <p:cNvSpPr/>
          <p:nvPr userDrawn="1">
            <p:custDataLst>
              <p:tags r:id="rId4"/>
            </p:custDataLst>
          </p:nvPr>
        </p:nvSpPr>
        <p:spPr>
          <a:xfrm>
            <a:off x="11640878" y="57208"/>
            <a:ext cx="242455" cy="242455"/>
          </a:xfrm>
          <a:prstGeom prst="flowChartOr">
            <a:avLst/>
          </a:prstGeom>
          <a:noFill/>
          <a:ln w="38100">
            <a:solidFill>
              <a:schemeClr val="l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56" name="文本框 6"/>
          <p:cNvSpPr txBox="1"/>
          <p:nvPr>
            <p:custDataLst>
              <p:tags r:id="rId5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常见并发症</a:t>
            </a:r>
          </a:p>
        </p:txBody>
      </p:sp>
      <p:cxnSp>
        <p:nvCxnSpPr>
          <p:cNvPr id="3" name="直接连接符 2"/>
          <p:cNvCxnSpPr/>
          <p:nvPr>
            <p:custDataLst>
              <p:tags r:id="rId6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等腰三角形 1"/>
          <p:cNvSpPr>
            <a:spLocks noChangeArrowheads="1"/>
          </p:cNvSpPr>
          <p:nvPr>
            <p:custDataLst>
              <p:tags r:id="rId7"/>
            </p:custDataLst>
          </p:nvPr>
        </p:nvSpPr>
        <p:spPr bwMode="auto">
          <a:xfrm rot="5400000">
            <a:off x="2034575" y="3265130"/>
            <a:ext cx="1308302" cy="1127994"/>
          </a:xfrm>
          <a:prstGeom prst="triangle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txBody>
          <a:bodyPr anchor="ctr">
            <a:norm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>
              <a:solidFill>
                <a:srgbClr val="FFFFFF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4" name="等腰三角形 3"/>
          <p:cNvSpPr>
            <a:spLocks noChangeArrowheads="1"/>
          </p:cNvSpPr>
          <p:nvPr>
            <p:custDataLst>
              <p:tags r:id="rId8"/>
            </p:custDataLst>
          </p:nvPr>
        </p:nvSpPr>
        <p:spPr bwMode="auto">
          <a:xfrm rot="5400000">
            <a:off x="1768092" y="3265132"/>
            <a:ext cx="1308302" cy="1127995"/>
          </a:xfrm>
          <a:prstGeom prst="triangle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txBody>
          <a:bodyPr anchor="ctr">
            <a:norm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>
              <a:solidFill>
                <a:srgbClr val="FFFFFF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6" name="KSO_Shape"/>
          <p:cNvSpPr/>
          <p:nvPr>
            <p:custDataLst>
              <p:tags r:id="rId9"/>
            </p:custDataLst>
          </p:nvPr>
        </p:nvSpPr>
        <p:spPr bwMode="auto">
          <a:xfrm>
            <a:off x="3711607" y="1687694"/>
            <a:ext cx="515709" cy="515709"/>
          </a:xfrm>
          <a:custGeom>
            <a:gdLst>
              <a:gd name="T0" fmla="*/ 956359 w 1647825"/>
              <a:gd name="T1" fmla="*/ 1636826 h 1647826"/>
              <a:gd name="T2" fmla="*/ 747857 w 1647825"/>
              <a:gd name="T3" fmla="*/ 1644290 h 1647826"/>
              <a:gd name="T4" fmla="*/ 552064 w 1647825"/>
              <a:gd name="T5" fmla="*/ 1602253 h 1647826"/>
              <a:gd name="T6" fmla="*/ 715689 w 1647825"/>
              <a:gd name="T7" fmla="*/ 1601861 h 1647826"/>
              <a:gd name="T8" fmla="*/ 887256 w 1647825"/>
              <a:gd name="T9" fmla="*/ 1606575 h 1647826"/>
              <a:gd name="T10" fmla="*/ 1054454 w 1647825"/>
              <a:gd name="T11" fmla="*/ 1574360 h 1647826"/>
              <a:gd name="T12" fmla="*/ 824299 w 1647825"/>
              <a:gd name="T13" fmla="*/ 1511300 h 1647826"/>
              <a:gd name="T14" fmla="*/ 704546 w 1647825"/>
              <a:gd name="T15" fmla="*/ 1461552 h 1647826"/>
              <a:gd name="T16" fmla="*/ 930127 w 1647825"/>
              <a:gd name="T17" fmla="*/ 1463902 h 1647826"/>
              <a:gd name="T18" fmla="*/ 1356122 w 1647825"/>
              <a:gd name="T19" fmla="*/ 1452828 h 1647826"/>
              <a:gd name="T20" fmla="*/ 1149747 w 1647825"/>
              <a:gd name="T21" fmla="*/ 1581151 h 1647826"/>
              <a:gd name="T22" fmla="*/ 515270 w 1647825"/>
              <a:gd name="T23" fmla="*/ 1266356 h 1647826"/>
              <a:gd name="T24" fmla="*/ 425814 w 1647825"/>
              <a:gd name="T25" fmla="*/ 1545074 h 1647826"/>
              <a:gd name="T26" fmla="*/ 236961 w 1647825"/>
              <a:gd name="T27" fmla="*/ 1401552 h 1647826"/>
              <a:gd name="T28" fmla="*/ 652180 w 1647825"/>
              <a:gd name="T29" fmla="*/ 1071563 h 1647826"/>
              <a:gd name="T30" fmla="*/ 198520 w 1647825"/>
              <a:gd name="T31" fmla="*/ 994251 h 1647826"/>
              <a:gd name="T32" fmla="*/ 228545 w 1647825"/>
              <a:gd name="T33" fmla="*/ 1165580 h 1647826"/>
              <a:gd name="T34" fmla="*/ 158888 w 1647825"/>
              <a:gd name="T35" fmla="*/ 998634 h 1647826"/>
              <a:gd name="T36" fmla="*/ 1499776 w 1647825"/>
              <a:gd name="T37" fmla="*/ 943174 h 1647826"/>
              <a:gd name="T38" fmla="*/ 1443657 w 1647825"/>
              <a:gd name="T39" fmla="*/ 1118941 h 1647826"/>
              <a:gd name="T40" fmla="*/ 1430523 w 1647825"/>
              <a:gd name="T41" fmla="*/ 1050060 h 1647826"/>
              <a:gd name="T42" fmla="*/ 1647825 w 1647825"/>
              <a:gd name="T43" fmla="*/ 804876 h 1647826"/>
              <a:gd name="T44" fmla="*/ 1627188 w 1647825"/>
              <a:gd name="T45" fmla="*/ 1006630 h 1647826"/>
              <a:gd name="T46" fmla="*/ 1562100 w 1647825"/>
              <a:gd name="T47" fmla="*/ 1190116 h 1647826"/>
              <a:gd name="T48" fmla="*/ 1456928 w 1647825"/>
              <a:gd name="T49" fmla="*/ 1350963 h 1647826"/>
              <a:gd name="T50" fmla="*/ 1529556 w 1647825"/>
              <a:gd name="T51" fmla="*/ 1167081 h 1647826"/>
              <a:gd name="T52" fmla="*/ 1588294 w 1647825"/>
              <a:gd name="T53" fmla="*/ 1003056 h 1647826"/>
              <a:gd name="T54" fmla="*/ 1608931 w 1647825"/>
              <a:gd name="T55" fmla="*/ 823940 h 1647826"/>
              <a:gd name="T56" fmla="*/ 45244 w 1647825"/>
              <a:gd name="T57" fmla="*/ 926307 h 1647826"/>
              <a:gd name="T58" fmla="*/ 89297 w 1647825"/>
              <a:gd name="T59" fmla="*/ 1101726 h 1647826"/>
              <a:gd name="T60" fmla="*/ 170260 w 1647825"/>
              <a:gd name="T61" fmla="*/ 1259285 h 1647826"/>
              <a:gd name="T62" fmla="*/ 135335 w 1647825"/>
              <a:gd name="T63" fmla="*/ 1276748 h 1647826"/>
              <a:gd name="T64" fmla="*/ 46831 w 1647825"/>
              <a:gd name="T65" fmla="*/ 1098948 h 1647826"/>
              <a:gd name="T66" fmla="*/ 3175 w 1647825"/>
              <a:gd name="T67" fmla="*/ 900907 h 1647826"/>
              <a:gd name="T68" fmla="*/ 1314889 w 1647825"/>
              <a:gd name="T69" fmla="*/ 671513 h 1647826"/>
              <a:gd name="T70" fmla="*/ 987105 w 1647825"/>
              <a:gd name="T71" fmla="*/ 1046163 h 1647826"/>
              <a:gd name="T72" fmla="*/ 1540533 w 1647825"/>
              <a:gd name="T73" fmla="*/ 418281 h 1647826"/>
              <a:gd name="T74" fmla="*/ 1626767 w 1647825"/>
              <a:gd name="T75" fmla="*/ 640748 h 1647826"/>
              <a:gd name="T76" fmla="*/ 1341437 w 1647825"/>
              <a:gd name="T77" fmla="*/ 662559 h 1647826"/>
              <a:gd name="T78" fmla="*/ 175991 w 1647825"/>
              <a:gd name="T79" fmla="*/ 833870 h 1647826"/>
              <a:gd name="T80" fmla="*/ 31713 w 1647825"/>
              <a:gd name="T81" fmla="*/ 595541 h 1647826"/>
              <a:gd name="T82" fmla="*/ 293316 w 1647825"/>
              <a:gd name="T83" fmla="*/ 387350 h 1647826"/>
              <a:gd name="T84" fmla="*/ 1155020 w 1647825"/>
              <a:gd name="T85" fmla="*/ 223001 h 1647826"/>
              <a:gd name="T86" fmla="*/ 1312138 w 1647825"/>
              <a:gd name="T87" fmla="*/ 341854 h 1647826"/>
              <a:gd name="T88" fmla="*/ 1208052 w 1647825"/>
              <a:gd name="T89" fmla="*/ 302633 h 1647826"/>
              <a:gd name="T90" fmla="*/ 598488 w 1647825"/>
              <a:gd name="T91" fmla="*/ 217164 h 1647826"/>
              <a:gd name="T92" fmla="*/ 395220 w 1647825"/>
              <a:gd name="T93" fmla="*/ 338651 h 1647826"/>
              <a:gd name="T94" fmla="*/ 380872 w 1647825"/>
              <a:gd name="T95" fmla="*/ 299616 h 1647826"/>
              <a:gd name="T96" fmla="*/ 545878 w 1647825"/>
              <a:gd name="T97" fmla="*/ 196850 h 1647826"/>
              <a:gd name="T98" fmla="*/ 1212850 w 1647825"/>
              <a:gd name="T99" fmla="*/ 97392 h 1647826"/>
              <a:gd name="T100" fmla="*/ 1386682 w 1647825"/>
              <a:gd name="T101" fmla="*/ 223079 h 1647826"/>
              <a:gd name="T102" fmla="*/ 1522413 w 1647825"/>
              <a:gd name="T103" fmla="*/ 388938 h 1647826"/>
              <a:gd name="T104" fmla="*/ 1364457 w 1647825"/>
              <a:gd name="T105" fmla="*/ 255694 h 1647826"/>
              <a:gd name="T106" fmla="*/ 1221582 w 1647825"/>
              <a:gd name="T107" fmla="*/ 147507 h 1647826"/>
              <a:gd name="T108" fmla="*/ 1055291 w 1647825"/>
              <a:gd name="T109" fmla="*/ 73527 h 1647826"/>
              <a:gd name="T110" fmla="*/ 470813 w 1647825"/>
              <a:gd name="T111" fmla="*/ 122846 h 1647826"/>
              <a:gd name="T112" fmla="*/ 319328 w 1647825"/>
              <a:gd name="T113" fmla="*/ 222679 h 1647826"/>
              <a:gd name="T114" fmla="*/ 195602 w 1647825"/>
              <a:gd name="T115" fmla="*/ 354728 h 1647826"/>
              <a:gd name="T116" fmla="*/ 218602 w 1647825"/>
              <a:gd name="T117" fmla="*/ 265635 h 1647826"/>
              <a:gd name="T118" fmla="*/ 383174 w 1647825"/>
              <a:gd name="T119" fmla="*/ 127619 h 1647826"/>
              <a:gd name="T120" fmla="*/ 580263 w 1647825"/>
              <a:gd name="T121" fmla="*/ 36139 h 1647826"/>
              <a:gd name="T122" fmla="*/ 995500 w 1647825"/>
              <a:gd name="T123" fmla="*/ 18230 h 1647826"/>
              <a:gd name="T124" fmla="*/ 630147 w 1647825"/>
              <a:gd name="T125" fmla="*/ 63409 h 1647826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1647825" h="1647826">
                <a:moveTo>
                  <a:pt x="1069148" y="1570038"/>
                </a:moveTo>
                <a:lnTo>
                  <a:pt x="1117600" y="1593610"/>
                </a:lnTo>
                <a:lnTo>
                  <a:pt x="1100126" y="1600289"/>
                </a:lnTo>
                <a:lnTo>
                  <a:pt x="1082651" y="1606182"/>
                </a:lnTo>
                <a:lnTo>
                  <a:pt x="1065177" y="1611682"/>
                </a:lnTo>
                <a:lnTo>
                  <a:pt x="1047305" y="1616790"/>
                </a:lnTo>
                <a:lnTo>
                  <a:pt x="1029831" y="1621504"/>
                </a:lnTo>
                <a:lnTo>
                  <a:pt x="1011562" y="1626218"/>
                </a:lnTo>
                <a:lnTo>
                  <a:pt x="993293" y="1630147"/>
                </a:lnTo>
                <a:lnTo>
                  <a:pt x="974628" y="1634076"/>
                </a:lnTo>
                <a:lnTo>
                  <a:pt x="956359" y="1636826"/>
                </a:lnTo>
                <a:lnTo>
                  <a:pt x="937693" y="1639969"/>
                </a:lnTo>
                <a:lnTo>
                  <a:pt x="919027" y="1641933"/>
                </a:lnTo>
                <a:lnTo>
                  <a:pt x="899964" y="1644290"/>
                </a:lnTo>
                <a:lnTo>
                  <a:pt x="880901" y="1645469"/>
                </a:lnTo>
                <a:lnTo>
                  <a:pt x="862235" y="1646648"/>
                </a:lnTo>
                <a:lnTo>
                  <a:pt x="842775" y="1647826"/>
                </a:lnTo>
                <a:lnTo>
                  <a:pt x="823315" y="1647826"/>
                </a:lnTo>
                <a:lnTo>
                  <a:pt x="804252" y="1647826"/>
                </a:lnTo>
                <a:lnTo>
                  <a:pt x="785586" y="1646648"/>
                </a:lnTo>
                <a:lnTo>
                  <a:pt x="766523" y="1645862"/>
                </a:lnTo>
                <a:lnTo>
                  <a:pt x="747857" y="1644290"/>
                </a:lnTo>
                <a:lnTo>
                  <a:pt x="729986" y="1642326"/>
                </a:lnTo>
                <a:lnTo>
                  <a:pt x="711320" y="1640362"/>
                </a:lnTo>
                <a:lnTo>
                  <a:pt x="693051" y="1637219"/>
                </a:lnTo>
                <a:lnTo>
                  <a:pt x="674782" y="1634469"/>
                </a:lnTo>
                <a:lnTo>
                  <a:pt x="656911" y="1630933"/>
                </a:lnTo>
                <a:lnTo>
                  <a:pt x="639039" y="1627004"/>
                </a:lnTo>
                <a:lnTo>
                  <a:pt x="621168" y="1622683"/>
                </a:lnTo>
                <a:lnTo>
                  <a:pt x="603693" y="1617968"/>
                </a:lnTo>
                <a:lnTo>
                  <a:pt x="586219" y="1613254"/>
                </a:lnTo>
                <a:lnTo>
                  <a:pt x="569142" y="1607754"/>
                </a:lnTo>
                <a:lnTo>
                  <a:pt x="552064" y="1602253"/>
                </a:lnTo>
                <a:lnTo>
                  <a:pt x="534987" y="1596360"/>
                </a:lnTo>
                <a:lnTo>
                  <a:pt x="583439" y="1572003"/>
                </a:lnTo>
                <a:lnTo>
                  <a:pt x="597736" y="1576324"/>
                </a:lnTo>
                <a:lnTo>
                  <a:pt x="612033" y="1580646"/>
                </a:lnTo>
                <a:lnTo>
                  <a:pt x="626728" y="1584182"/>
                </a:lnTo>
                <a:lnTo>
                  <a:pt x="640628" y="1587717"/>
                </a:lnTo>
                <a:lnTo>
                  <a:pt x="655322" y="1591253"/>
                </a:lnTo>
                <a:lnTo>
                  <a:pt x="670811" y="1594396"/>
                </a:lnTo>
                <a:lnTo>
                  <a:pt x="685505" y="1597146"/>
                </a:lnTo>
                <a:lnTo>
                  <a:pt x="700597" y="1599896"/>
                </a:lnTo>
                <a:lnTo>
                  <a:pt x="715689" y="1601861"/>
                </a:lnTo>
                <a:lnTo>
                  <a:pt x="730780" y="1603432"/>
                </a:lnTo>
                <a:lnTo>
                  <a:pt x="745872" y="1605396"/>
                </a:lnTo>
                <a:lnTo>
                  <a:pt x="760963" y="1606575"/>
                </a:lnTo>
                <a:lnTo>
                  <a:pt x="776452" y="1607754"/>
                </a:lnTo>
                <a:lnTo>
                  <a:pt x="791941" y="1608932"/>
                </a:lnTo>
                <a:lnTo>
                  <a:pt x="807429" y="1609325"/>
                </a:lnTo>
                <a:lnTo>
                  <a:pt x="823315" y="1609325"/>
                </a:lnTo>
                <a:lnTo>
                  <a:pt x="839201" y="1609325"/>
                </a:lnTo>
                <a:lnTo>
                  <a:pt x="855087" y="1608147"/>
                </a:lnTo>
                <a:lnTo>
                  <a:pt x="870973" y="1607754"/>
                </a:lnTo>
                <a:lnTo>
                  <a:pt x="887256" y="1606575"/>
                </a:lnTo>
                <a:lnTo>
                  <a:pt x="902744" y="1605396"/>
                </a:lnTo>
                <a:lnTo>
                  <a:pt x="918233" y="1603432"/>
                </a:lnTo>
                <a:lnTo>
                  <a:pt x="933722" y="1601468"/>
                </a:lnTo>
                <a:lnTo>
                  <a:pt x="949210" y="1598718"/>
                </a:lnTo>
                <a:lnTo>
                  <a:pt x="964699" y="1596360"/>
                </a:lnTo>
                <a:lnTo>
                  <a:pt x="980188" y="1593218"/>
                </a:lnTo>
                <a:lnTo>
                  <a:pt x="995279" y="1590467"/>
                </a:lnTo>
                <a:lnTo>
                  <a:pt x="1010371" y="1586932"/>
                </a:lnTo>
                <a:lnTo>
                  <a:pt x="1025065" y="1583003"/>
                </a:lnTo>
                <a:lnTo>
                  <a:pt x="1039760" y="1578681"/>
                </a:lnTo>
                <a:lnTo>
                  <a:pt x="1054454" y="1574360"/>
                </a:lnTo>
                <a:lnTo>
                  <a:pt x="1069148" y="1570038"/>
                </a:lnTo>
                <a:close/>
                <a:moveTo>
                  <a:pt x="990600" y="1450975"/>
                </a:moveTo>
                <a:lnTo>
                  <a:pt x="960761" y="1497590"/>
                </a:lnTo>
                <a:lnTo>
                  <a:pt x="944450" y="1500332"/>
                </a:lnTo>
                <a:lnTo>
                  <a:pt x="927740" y="1503466"/>
                </a:lnTo>
                <a:lnTo>
                  <a:pt x="910632" y="1505424"/>
                </a:lnTo>
                <a:lnTo>
                  <a:pt x="893923" y="1507775"/>
                </a:lnTo>
                <a:lnTo>
                  <a:pt x="876417" y="1508950"/>
                </a:lnTo>
                <a:lnTo>
                  <a:pt x="859310" y="1510125"/>
                </a:lnTo>
                <a:lnTo>
                  <a:pt x="841804" y="1510909"/>
                </a:lnTo>
                <a:lnTo>
                  <a:pt x="824299" y="1511300"/>
                </a:lnTo>
                <a:lnTo>
                  <a:pt x="807589" y="1510909"/>
                </a:lnTo>
                <a:lnTo>
                  <a:pt x="791675" y="1510125"/>
                </a:lnTo>
                <a:lnTo>
                  <a:pt x="775363" y="1508950"/>
                </a:lnTo>
                <a:lnTo>
                  <a:pt x="759051" y="1507775"/>
                </a:lnTo>
                <a:lnTo>
                  <a:pt x="743137" y="1506208"/>
                </a:lnTo>
                <a:lnTo>
                  <a:pt x="727223" y="1503858"/>
                </a:lnTo>
                <a:lnTo>
                  <a:pt x="711707" y="1501899"/>
                </a:lnTo>
                <a:lnTo>
                  <a:pt x="695395" y="1498765"/>
                </a:lnTo>
                <a:lnTo>
                  <a:pt x="666750" y="1453326"/>
                </a:lnTo>
                <a:lnTo>
                  <a:pt x="685449" y="1458026"/>
                </a:lnTo>
                <a:lnTo>
                  <a:pt x="704546" y="1461552"/>
                </a:lnTo>
                <a:lnTo>
                  <a:pt x="724041" y="1465077"/>
                </a:lnTo>
                <a:lnTo>
                  <a:pt x="743933" y="1467819"/>
                </a:lnTo>
                <a:lnTo>
                  <a:pt x="763428" y="1469778"/>
                </a:lnTo>
                <a:lnTo>
                  <a:pt x="783718" y="1471345"/>
                </a:lnTo>
                <a:lnTo>
                  <a:pt x="803611" y="1472520"/>
                </a:lnTo>
                <a:lnTo>
                  <a:pt x="824299" y="1472520"/>
                </a:lnTo>
                <a:lnTo>
                  <a:pt x="845783" y="1472520"/>
                </a:lnTo>
                <a:lnTo>
                  <a:pt x="866869" y="1470953"/>
                </a:lnTo>
                <a:lnTo>
                  <a:pt x="888353" y="1469386"/>
                </a:lnTo>
                <a:lnTo>
                  <a:pt x="909439" y="1467428"/>
                </a:lnTo>
                <a:lnTo>
                  <a:pt x="930127" y="1463902"/>
                </a:lnTo>
                <a:lnTo>
                  <a:pt x="950417" y="1460377"/>
                </a:lnTo>
                <a:lnTo>
                  <a:pt x="970708" y="1456068"/>
                </a:lnTo>
                <a:lnTo>
                  <a:pt x="990600" y="1450975"/>
                </a:lnTo>
                <a:close/>
                <a:moveTo>
                  <a:pt x="1402556" y="1195388"/>
                </a:moveTo>
                <a:lnTo>
                  <a:pt x="1425972" y="1326889"/>
                </a:lnTo>
                <a:lnTo>
                  <a:pt x="1435100" y="1376153"/>
                </a:lnTo>
                <a:lnTo>
                  <a:pt x="1420019" y="1392044"/>
                </a:lnTo>
                <a:lnTo>
                  <a:pt x="1404541" y="1408333"/>
                </a:lnTo>
                <a:lnTo>
                  <a:pt x="1389063" y="1423429"/>
                </a:lnTo>
                <a:lnTo>
                  <a:pt x="1372394" y="1438526"/>
                </a:lnTo>
                <a:lnTo>
                  <a:pt x="1356122" y="1452828"/>
                </a:lnTo>
                <a:lnTo>
                  <a:pt x="1339056" y="1467131"/>
                </a:lnTo>
                <a:lnTo>
                  <a:pt x="1321594" y="1480241"/>
                </a:lnTo>
                <a:lnTo>
                  <a:pt x="1303734" y="1493749"/>
                </a:lnTo>
                <a:lnTo>
                  <a:pt x="1285875" y="1506462"/>
                </a:lnTo>
                <a:lnTo>
                  <a:pt x="1267619" y="1518380"/>
                </a:lnTo>
                <a:lnTo>
                  <a:pt x="1248569" y="1529902"/>
                </a:lnTo>
                <a:lnTo>
                  <a:pt x="1229519" y="1541423"/>
                </a:lnTo>
                <a:lnTo>
                  <a:pt x="1210072" y="1552149"/>
                </a:lnTo>
                <a:lnTo>
                  <a:pt x="1190228" y="1562082"/>
                </a:lnTo>
                <a:lnTo>
                  <a:pt x="1170384" y="1572014"/>
                </a:lnTo>
                <a:lnTo>
                  <a:pt x="1149747" y="1581151"/>
                </a:lnTo>
                <a:lnTo>
                  <a:pt x="1103709" y="1557711"/>
                </a:lnTo>
                <a:lnTo>
                  <a:pt x="989012" y="1500503"/>
                </a:lnTo>
                <a:lnTo>
                  <a:pt x="996553" y="1489379"/>
                </a:lnTo>
                <a:lnTo>
                  <a:pt x="1027906" y="1439321"/>
                </a:lnTo>
                <a:lnTo>
                  <a:pt x="1136253" y="1267694"/>
                </a:lnTo>
                <a:lnTo>
                  <a:pt x="1342628" y="1211279"/>
                </a:lnTo>
                <a:lnTo>
                  <a:pt x="1400969" y="1195785"/>
                </a:lnTo>
                <a:lnTo>
                  <a:pt x="1402556" y="1195388"/>
                </a:lnTo>
                <a:close/>
                <a:moveTo>
                  <a:pt x="252864" y="1195388"/>
                </a:moveTo>
                <a:lnTo>
                  <a:pt x="302960" y="1209265"/>
                </a:lnTo>
                <a:lnTo>
                  <a:pt x="515270" y="1266356"/>
                </a:lnTo>
                <a:lnTo>
                  <a:pt x="518849" y="1267545"/>
                </a:lnTo>
                <a:lnTo>
                  <a:pt x="537137" y="1295695"/>
                </a:lnTo>
                <a:lnTo>
                  <a:pt x="629775" y="1441992"/>
                </a:lnTo>
                <a:lnTo>
                  <a:pt x="660786" y="1491154"/>
                </a:lnTo>
                <a:lnTo>
                  <a:pt x="666750" y="1500669"/>
                </a:lnTo>
                <a:lnTo>
                  <a:pt x="550655" y="1559743"/>
                </a:lnTo>
                <a:lnTo>
                  <a:pt x="504138" y="1582738"/>
                </a:lnTo>
                <a:lnTo>
                  <a:pt x="484259" y="1574412"/>
                </a:lnTo>
                <a:lnTo>
                  <a:pt x="464379" y="1564897"/>
                </a:lnTo>
                <a:lnTo>
                  <a:pt x="444898" y="1555382"/>
                </a:lnTo>
                <a:lnTo>
                  <a:pt x="425814" y="1545074"/>
                </a:lnTo>
                <a:lnTo>
                  <a:pt x="407127" y="1533973"/>
                </a:lnTo>
                <a:lnTo>
                  <a:pt x="388441" y="1522871"/>
                </a:lnTo>
                <a:lnTo>
                  <a:pt x="370152" y="1511374"/>
                </a:lnTo>
                <a:lnTo>
                  <a:pt x="352260" y="1498687"/>
                </a:lnTo>
                <a:lnTo>
                  <a:pt x="334767" y="1486396"/>
                </a:lnTo>
                <a:lnTo>
                  <a:pt x="317671" y="1473313"/>
                </a:lnTo>
                <a:lnTo>
                  <a:pt x="300972" y="1459833"/>
                </a:lnTo>
                <a:lnTo>
                  <a:pt x="284671" y="1445560"/>
                </a:lnTo>
                <a:lnTo>
                  <a:pt x="267972" y="1431287"/>
                </a:lnTo>
                <a:lnTo>
                  <a:pt x="252467" y="1416618"/>
                </a:lnTo>
                <a:lnTo>
                  <a:pt x="236961" y="1401552"/>
                </a:lnTo>
                <a:lnTo>
                  <a:pt x="222250" y="1386090"/>
                </a:lnTo>
                <a:lnTo>
                  <a:pt x="230202" y="1336531"/>
                </a:lnTo>
                <a:lnTo>
                  <a:pt x="251671" y="1203318"/>
                </a:lnTo>
                <a:lnTo>
                  <a:pt x="252864" y="1195388"/>
                </a:lnTo>
                <a:close/>
                <a:moveTo>
                  <a:pt x="950912" y="1071563"/>
                </a:moveTo>
                <a:lnTo>
                  <a:pt x="998316" y="1071563"/>
                </a:lnTo>
                <a:lnTo>
                  <a:pt x="1120775" y="1245264"/>
                </a:lnTo>
                <a:lnTo>
                  <a:pt x="1119590" y="1245662"/>
                </a:lnTo>
                <a:lnTo>
                  <a:pt x="1095888" y="1279526"/>
                </a:lnTo>
                <a:lnTo>
                  <a:pt x="950912" y="1071563"/>
                </a:lnTo>
                <a:close/>
                <a:moveTo>
                  <a:pt x="652180" y="1071563"/>
                </a:moveTo>
                <a:lnTo>
                  <a:pt x="700087" y="1071563"/>
                </a:lnTo>
                <a:lnTo>
                  <a:pt x="554783" y="1276351"/>
                </a:lnTo>
                <a:lnTo>
                  <a:pt x="534987" y="1244662"/>
                </a:lnTo>
                <a:lnTo>
                  <a:pt x="652180" y="1071563"/>
                </a:lnTo>
                <a:close/>
                <a:moveTo>
                  <a:pt x="177703" y="873125"/>
                </a:moveTo>
                <a:lnTo>
                  <a:pt x="179305" y="893844"/>
                </a:lnTo>
                <a:lnTo>
                  <a:pt x="182107" y="914164"/>
                </a:lnTo>
                <a:lnTo>
                  <a:pt x="185710" y="934485"/>
                </a:lnTo>
                <a:lnTo>
                  <a:pt x="188913" y="954805"/>
                </a:lnTo>
                <a:lnTo>
                  <a:pt x="193716" y="974727"/>
                </a:lnTo>
                <a:lnTo>
                  <a:pt x="198520" y="994251"/>
                </a:lnTo>
                <a:lnTo>
                  <a:pt x="204125" y="1013774"/>
                </a:lnTo>
                <a:lnTo>
                  <a:pt x="210931" y="1032899"/>
                </a:lnTo>
                <a:lnTo>
                  <a:pt x="217336" y="1052025"/>
                </a:lnTo>
                <a:lnTo>
                  <a:pt x="224942" y="1070751"/>
                </a:lnTo>
                <a:lnTo>
                  <a:pt x="232949" y="1089478"/>
                </a:lnTo>
                <a:lnTo>
                  <a:pt x="241356" y="1107009"/>
                </a:lnTo>
                <a:lnTo>
                  <a:pt x="250563" y="1124939"/>
                </a:lnTo>
                <a:lnTo>
                  <a:pt x="260171" y="1142470"/>
                </a:lnTo>
                <a:lnTo>
                  <a:pt x="270179" y="1159603"/>
                </a:lnTo>
                <a:lnTo>
                  <a:pt x="280988" y="1176338"/>
                </a:lnTo>
                <a:lnTo>
                  <a:pt x="228545" y="1165580"/>
                </a:lnTo>
                <a:lnTo>
                  <a:pt x="220538" y="1151236"/>
                </a:lnTo>
                <a:lnTo>
                  <a:pt x="212532" y="1136494"/>
                </a:lnTo>
                <a:lnTo>
                  <a:pt x="205326" y="1121752"/>
                </a:lnTo>
                <a:lnTo>
                  <a:pt x="198120" y="1107009"/>
                </a:lnTo>
                <a:lnTo>
                  <a:pt x="191315" y="1091869"/>
                </a:lnTo>
                <a:lnTo>
                  <a:pt x="185310" y="1076728"/>
                </a:lnTo>
                <a:lnTo>
                  <a:pt x="178904" y="1061587"/>
                </a:lnTo>
                <a:lnTo>
                  <a:pt x="173300" y="1046048"/>
                </a:lnTo>
                <a:lnTo>
                  <a:pt x="168096" y="1030509"/>
                </a:lnTo>
                <a:lnTo>
                  <a:pt x="163292" y="1014571"/>
                </a:lnTo>
                <a:lnTo>
                  <a:pt x="158888" y="998634"/>
                </a:lnTo>
                <a:lnTo>
                  <a:pt x="154885" y="982297"/>
                </a:lnTo>
                <a:lnTo>
                  <a:pt x="151282" y="966360"/>
                </a:lnTo>
                <a:lnTo>
                  <a:pt x="148079" y="949227"/>
                </a:lnTo>
                <a:lnTo>
                  <a:pt x="144877" y="932492"/>
                </a:lnTo>
                <a:lnTo>
                  <a:pt x="142875" y="915360"/>
                </a:lnTo>
                <a:lnTo>
                  <a:pt x="143275" y="915758"/>
                </a:lnTo>
                <a:lnTo>
                  <a:pt x="177703" y="873125"/>
                </a:lnTo>
                <a:close/>
                <a:moveTo>
                  <a:pt x="1469926" y="865188"/>
                </a:moveTo>
                <a:lnTo>
                  <a:pt x="1504950" y="909130"/>
                </a:lnTo>
                <a:lnTo>
                  <a:pt x="1502960" y="925756"/>
                </a:lnTo>
                <a:lnTo>
                  <a:pt x="1499776" y="943174"/>
                </a:lnTo>
                <a:lnTo>
                  <a:pt x="1496990" y="959801"/>
                </a:lnTo>
                <a:lnTo>
                  <a:pt x="1493408" y="976428"/>
                </a:lnTo>
                <a:lnTo>
                  <a:pt x="1489428" y="993054"/>
                </a:lnTo>
                <a:lnTo>
                  <a:pt x="1484652" y="1009285"/>
                </a:lnTo>
                <a:lnTo>
                  <a:pt x="1479876" y="1025516"/>
                </a:lnTo>
                <a:lnTo>
                  <a:pt x="1474702" y="1041350"/>
                </a:lnTo>
                <a:lnTo>
                  <a:pt x="1469528" y="1057185"/>
                </a:lnTo>
                <a:lnTo>
                  <a:pt x="1463558" y="1073020"/>
                </a:lnTo>
                <a:lnTo>
                  <a:pt x="1457190" y="1088855"/>
                </a:lnTo>
                <a:lnTo>
                  <a:pt x="1450423" y="1103898"/>
                </a:lnTo>
                <a:lnTo>
                  <a:pt x="1443657" y="1118941"/>
                </a:lnTo>
                <a:lnTo>
                  <a:pt x="1435697" y="1133984"/>
                </a:lnTo>
                <a:lnTo>
                  <a:pt x="1428533" y="1148631"/>
                </a:lnTo>
                <a:lnTo>
                  <a:pt x="1420175" y="1162883"/>
                </a:lnTo>
                <a:lnTo>
                  <a:pt x="1365250" y="1177926"/>
                </a:lnTo>
                <a:lnTo>
                  <a:pt x="1376394" y="1160508"/>
                </a:lnTo>
                <a:lnTo>
                  <a:pt x="1386743" y="1143089"/>
                </a:lnTo>
                <a:lnTo>
                  <a:pt x="1396693" y="1124879"/>
                </a:lnTo>
                <a:lnTo>
                  <a:pt x="1405847" y="1106669"/>
                </a:lnTo>
                <a:lnTo>
                  <a:pt x="1414603" y="1088063"/>
                </a:lnTo>
                <a:lnTo>
                  <a:pt x="1422961" y="1069457"/>
                </a:lnTo>
                <a:lnTo>
                  <a:pt x="1430523" y="1050060"/>
                </a:lnTo>
                <a:lnTo>
                  <a:pt x="1437687" y="1030662"/>
                </a:lnTo>
                <a:lnTo>
                  <a:pt x="1444055" y="1010868"/>
                </a:lnTo>
                <a:lnTo>
                  <a:pt x="1449627" y="990283"/>
                </a:lnTo>
                <a:lnTo>
                  <a:pt x="1454802" y="970094"/>
                </a:lnTo>
                <a:lnTo>
                  <a:pt x="1459180" y="949508"/>
                </a:lnTo>
                <a:lnTo>
                  <a:pt x="1463160" y="928923"/>
                </a:lnTo>
                <a:lnTo>
                  <a:pt x="1466344" y="907942"/>
                </a:lnTo>
                <a:lnTo>
                  <a:pt x="1468334" y="886565"/>
                </a:lnTo>
                <a:lnTo>
                  <a:pt x="1469926" y="865188"/>
                </a:lnTo>
                <a:close/>
                <a:moveTo>
                  <a:pt x="1646635" y="785813"/>
                </a:moveTo>
                <a:lnTo>
                  <a:pt x="1647825" y="804876"/>
                </a:lnTo>
                <a:lnTo>
                  <a:pt x="1647825" y="823940"/>
                </a:lnTo>
                <a:lnTo>
                  <a:pt x="1647825" y="842606"/>
                </a:lnTo>
                <a:lnTo>
                  <a:pt x="1646635" y="861669"/>
                </a:lnTo>
                <a:lnTo>
                  <a:pt x="1645841" y="879938"/>
                </a:lnTo>
                <a:lnTo>
                  <a:pt x="1644650" y="898605"/>
                </a:lnTo>
                <a:lnTo>
                  <a:pt x="1642269" y="916477"/>
                </a:lnTo>
                <a:lnTo>
                  <a:pt x="1640285" y="934746"/>
                </a:lnTo>
                <a:lnTo>
                  <a:pt x="1637506" y="953015"/>
                </a:lnTo>
                <a:lnTo>
                  <a:pt x="1634728" y="970887"/>
                </a:lnTo>
                <a:lnTo>
                  <a:pt x="1631156" y="988759"/>
                </a:lnTo>
                <a:lnTo>
                  <a:pt x="1627188" y="1006630"/>
                </a:lnTo>
                <a:lnTo>
                  <a:pt x="1623616" y="1023708"/>
                </a:lnTo>
                <a:lnTo>
                  <a:pt x="1618853" y="1041183"/>
                </a:lnTo>
                <a:lnTo>
                  <a:pt x="1614091" y="1058260"/>
                </a:lnTo>
                <a:lnTo>
                  <a:pt x="1608931" y="1075735"/>
                </a:lnTo>
                <a:lnTo>
                  <a:pt x="1602978" y="1092416"/>
                </a:lnTo>
                <a:lnTo>
                  <a:pt x="1597025" y="1109096"/>
                </a:lnTo>
                <a:lnTo>
                  <a:pt x="1590675" y="1125777"/>
                </a:lnTo>
                <a:lnTo>
                  <a:pt x="1584325" y="1142060"/>
                </a:lnTo>
                <a:lnTo>
                  <a:pt x="1576785" y="1158343"/>
                </a:lnTo>
                <a:lnTo>
                  <a:pt x="1569641" y="1174229"/>
                </a:lnTo>
                <a:lnTo>
                  <a:pt x="1562100" y="1190116"/>
                </a:lnTo>
                <a:lnTo>
                  <a:pt x="1553766" y="1205605"/>
                </a:lnTo>
                <a:lnTo>
                  <a:pt x="1545828" y="1221094"/>
                </a:lnTo>
                <a:lnTo>
                  <a:pt x="1537097" y="1236980"/>
                </a:lnTo>
                <a:lnTo>
                  <a:pt x="1527969" y="1251675"/>
                </a:lnTo>
                <a:lnTo>
                  <a:pt x="1518841" y="1266767"/>
                </a:lnTo>
                <a:lnTo>
                  <a:pt x="1508919" y="1281461"/>
                </a:lnTo>
                <a:lnTo>
                  <a:pt x="1499394" y="1295759"/>
                </a:lnTo>
                <a:lnTo>
                  <a:pt x="1489075" y="1309659"/>
                </a:lnTo>
                <a:lnTo>
                  <a:pt x="1478756" y="1323560"/>
                </a:lnTo>
                <a:lnTo>
                  <a:pt x="1468041" y="1337460"/>
                </a:lnTo>
                <a:lnTo>
                  <a:pt x="1456928" y="1350963"/>
                </a:lnTo>
                <a:lnTo>
                  <a:pt x="1447800" y="1300525"/>
                </a:lnTo>
                <a:lnTo>
                  <a:pt x="1457325" y="1287816"/>
                </a:lnTo>
                <a:lnTo>
                  <a:pt x="1466453" y="1274710"/>
                </a:lnTo>
                <a:lnTo>
                  <a:pt x="1474788" y="1262398"/>
                </a:lnTo>
                <a:lnTo>
                  <a:pt x="1483519" y="1248895"/>
                </a:lnTo>
                <a:lnTo>
                  <a:pt x="1492250" y="1235789"/>
                </a:lnTo>
                <a:lnTo>
                  <a:pt x="1499791" y="1222682"/>
                </a:lnTo>
                <a:lnTo>
                  <a:pt x="1508125" y="1208782"/>
                </a:lnTo>
                <a:lnTo>
                  <a:pt x="1515666" y="1195279"/>
                </a:lnTo>
                <a:lnTo>
                  <a:pt x="1522810" y="1180981"/>
                </a:lnTo>
                <a:lnTo>
                  <a:pt x="1529556" y="1167081"/>
                </a:lnTo>
                <a:lnTo>
                  <a:pt x="1536700" y="1153180"/>
                </a:lnTo>
                <a:lnTo>
                  <a:pt x="1543050" y="1138883"/>
                </a:lnTo>
                <a:lnTo>
                  <a:pt x="1549003" y="1124188"/>
                </a:lnTo>
                <a:lnTo>
                  <a:pt x="1555353" y="1109493"/>
                </a:lnTo>
                <a:lnTo>
                  <a:pt x="1560910" y="1094799"/>
                </a:lnTo>
                <a:lnTo>
                  <a:pt x="1566069" y="1079707"/>
                </a:lnTo>
                <a:lnTo>
                  <a:pt x="1571228" y="1064218"/>
                </a:lnTo>
                <a:lnTo>
                  <a:pt x="1575991" y="1049126"/>
                </a:lnTo>
                <a:lnTo>
                  <a:pt x="1580356" y="1034034"/>
                </a:lnTo>
                <a:lnTo>
                  <a:pt x="1584722" y="1018545"/>
                </a:lnTo>
                <a:lnTo>
                  <a:pt x="1588294" y="1003056"/>
                </a:lnTo>
                <a:lnTo>
                  <a:pt x="1591866" y="987170"/>
                </a:lnTo>
                <a:lnTo>
                  <a:pt x="1595041" y="971681"/>
                </a:lnTo>
                <a:lnTo>
                  <a:pt x="1597819" y="955398"/>
                </a:lnTo>
                <a:lnTo>
                  <a:pt x="1600597" y="939511"/>
                </a:lnTo>
                <a:lnTo>
                  <a:pt x="1602581" y="923228"/>
                </a:lnTo>
                <a:lnTo>
                  <a:pt x="1604566" y="906945"/>
                </a:lnTo>
                <a:lnTo>
                  <a:pt x="1606153" y="890662"/>
                </a:lnTo>
                <a:lnTo>
                  <a:pt x="1606947" y="874378"/>
                </a:lnTo>
                <a:lnTo>
                  <a:pt x="1607741" y="857301"/>
                </a:lnTo>
                <a:lnTo>
                  <a:pt x="1608931" y="841017"/>
                </a:lnTo>
                <a:lnTo>
                  <a:pt x="1608931" y="823940"/>
                </a:lnTo>
                <a:lnTo>
                  <a:pt x="1608931" y="822351"/>
                </a:lnTo>
                <a:lnTo>
                  <a:pt x="1646635" y="785813"/>
                </a:lnTo>
                <a:close/>
                <a:moveTo>
                  <a:pt x="1191" y="779463"/>
                </a:moveTo>
                <a:lnTo>
                  <a:pt x="39291" y="816372"/>
                </a:lnTo>
                <a:lnTo>
                  <a:pt x="38894" y="824707"/>
                </a:lnTo>
                <a:lnTo>
                  <a:pt x="39291" y="842169"/>
                </a:lnTo>
                <a:lnTo>
                  <a:pt x="39687" y="858838"/>
                </a:lnTo>
                <a:lnTo>
                  <a:pt x="40481" y="876300"/>
                </a:lnTo>
                <a:lnTo>
                  <a:pt x="41672" y="892969"/>
                </a:lnTo>
                <a:lnTo>
                  <a:pt x="43656" y="910035"/>
                </a:lnTo>
                <a:lnTo>
                  <a:pt x="45244" y="926307"/>
                </a:lnTo>
                <a:lnTo>
                  <a:pt x="47625" y="943372"/>
                </a:lnTo>
                <a:lnTo>
                  <a:pt x="50403" y="959644"/>
                </a:lnTo>
                <a:lnTo>
                  <a:pt x="53578" y="975519"/>
                </a:lnTo>
                <a:lnTo>
                  <a:pt x="56753" y="992188"/>
                </a:lnTo>
                <a:lnTo>
                  <a:pt x="60325" y="1008063"/>
                </a:lnTo>
                <a:lnTo>
                  <a:pt x="64691" y="1023938"/>
                </a:lnTo>
                <a:lnTo>
                  <a:pt x="69056" y="1039813"/>
                </a:lnTo>
                <a:lnTo>
                  <a:pt x="73819" y="1055688"/>
                </a:lnTo>
                <a:lnTo>
                  <a:pt x="78581" y="1071166"/>
                </a:lnTo>
                <a:lnTo>
                  <a:pt x="83741" y="1086644"/>
                </a:lnTo>
                <a:lnTo>
                  <a:pt x="89297" y="1101726"/>
                </a:lnTo>
                <a:lnTo>
                  <a:pt x="95250" y="1116807"/>
                </a:lnTo>
                <a:lnTo>
                  <a:pt x="101203" y="1131888"/>
                </a:lnTo>
                <a:lnTo>
                  <a:pt x="108347" y="1146573"/>
                </a:lnTo>
                <a:lnTo>
                  <a:pt x="114697" y="1161257"/>
                </a:lnTo>
                <a:lnTo>
                  <a:pt x="122238" y="1175941"/>
                </a:lnTo>
                <a:lnTo>
                  <a:pt x="129381" y="1190229"/>
                </a:lnTo>
                <a:lnTo>
                  <a:pt x="137319" y="1204517"/>
                </a:lnTo>
                <a:lnTo>
                  <a:pt x="144860" y="1218407"/>
                </a:lnTo>
                <a:lnTo>
                  <a:pt x="153194" y="1232298"/>
                </a:lnTo>
                <a:lnTo>
                  <a:pt x="161925" y="1245792"/>
                </a:lnTo>
                <a:lnTo>
                  <a:pt x="170260" y="1259285"/>
                </a:lnTo>
                <a:lnTo>
                  <a:pt x="179388" y="1272382"/>
                </a:lnTo>
                <a:lnTo>
                  <a:pt x="188913" y="1285479"/>
                </a:lnTo>
                <a:lnTo>
                  <a:pt x="198438" y="1298179"/>
                </a:lnTo>
                <a:lnTo>
                  <a:pt x="207963" y="1311276"/>
                </a:lnTo>
                <a:lnTo>
                  <a:pt x="199628" y="1362076"/>
                </a:lnTo>
                <a:lnTo>
                  <a:pt x="188516" y="1348186"/>
                </a:lnTo>
                <a:lnTo>
                  <a:pt x="177403" y="1334295"/>
                </a:lnTo>
                <a:lnTo>
                  <a:pt x="166291" y="1320404"/>
                </a:lnTo>
                <a:lnTo>
                  <a:pt x="155575" y="1306117"/>
                </a:lnTo>
                <a:lnTo>
                  <a:pt x="145256" y="1291432"/>
                </a:lnTo>
                <a:lnTo>
                  <a:pt x="135335" y="1276748"/>
                </a:lnTo>
                <a:lnTo>
                  <a:pt x="125413" y="1261667"/>
                </a:lnTo>
                <a:lnTo>
                  <a:pt x="115888" y="1245792"/>
                </a:lnTo>
                <a:lnTo>
                  <a:pt x="106760" y="1230710"/>
                </a:lnTo>
                <a:lnTo>
                  <a:pt x="98425" y="1214835"/>
                </a:lnTo>
                <a:lnTo>
                  <a:pt x="90091" y="1198960"/>
                </a:lnTo>
                <a:lnTo>
                  <a:pt x="81756" y="1183085"/>
                </a:lnTo>
                <a:lnTo>
                  <a:pt x="74216" y="1166416"/>
                </a:lnTo>
                <a:lnTo>
                  <a:pt x="66675" y="1150144"/>
                </a:lnTo>
                <a:lnTo>
                  <a:pt x="59928" y="1133079"/>
                </a:lnTo>
                <a:lnTo>
                  <a:pt x="53578" y="1116410"/>
                </a:lnTo>
                <a:lnTo>
                  <a:pt x="46831" y="1098948"/>
                </a:lnTo>
                <a:lnTo>
                  <a:pt x="41275" y="1081882"/>
                </a:lnTo>
                <a:lnTo>
                  <a:pt x="35719" y="1064419"/>
                </a:lnTo>
                <a:lnTo>
                  <a:pt x="30559" y="1046957"/>
                </a:lnTo>
                <a:lnTo>
                  <a:pt x="25797" y="1029097"/>
                </a:lnTo>
                <a:lnTo>
                  <a:pt x="21431" y="1011635"/>
                </a:lnTo>
                <a:lnTo>
                  <a:pt x="17066" y="993379"/>
                </a:lnTo>
                <a:lnTo>
                  <a:pt x="13494" y="975122"/>
                </a:lnTo>
                <a:lnTo>
                  <a:pt x="10716" y="956469"/>
                </a:lnTo>
                <a:lnTo>
                  <a:pt x="7541" y="938610"/>
                </a:lnTo>
                <a:lnTo>
                  <a:pt x="5556" y="919957"/>
                </a:lnTo>
                <a:lnTo>
                  <a:pt x="3175" y="900907"/>
                </a:lnTo>
                <a:lnTo>
                  <a:pt x="1984" y="882254"/>
                </a:lnTo>
                <a:lnTo>
                  <a:pt x="794" y="863204"/>
                </a:lnTo>
                <a:lnTo>
                  <a:pt x="397" y="844154"/>
                </a:lnTo>
                <a:lnTo>
                  <a:pt x="0" y="824707"/>
                </a:lnTo>
                <a:lnTo>
                  <a:pt x="397" y="802085"/>
                </a:lnTo>
                <a:lnTo>
                  <a:pt x="1191" y="779463"/>
                </a:lnTo>
                <a:close/>
                <a:moveTo>
                  <a:pt x="1314889" y="671513"/>
                </a:moveTo>
                <a:lnTo>
                  <a:pt x="1339850" y="701729"/>
                </a:lnTo>
                <a:lnTo>
                  <a:pt x="1101725" y="776288"/>
                </a:lnTo>
                <a:lnTo>
                  <a:pt x="1116385" y="730768"/>
                </a:lnTo>
                <a:lnTo>
                  <a:pt x="1314889" y="671513"/>
                </a:lnTo>
                <a:close/>
                <a:moveTo>
                  <a:pt x="339763" y="668338"/>
                </a:moveTo>
                <a:lnTo>
                  <a:pt x="538932" y="730250"/>
                </a:lnTo>
                <a:lnTo>
                  <a:pt x="554038" y="776288"/>
                </a:lnTo>
                <a:lnTo>
                  <a:pt x="317500" y="698500"/>
                </a:lnTo>
                <a:lnTo>
                  <a:pt x="339763" y="668338"/>
                </a:lnTo>
                <a:close/>
                <a:moveTo>
                  <a:pt x="828080" y="554038"/>
                </a:moveTo>
                <a:lnTo>
                  <a:pt x="847512" y="567940"/>
                </a:lnTo>
                <a:lnTo>
                  <a:pt x="1087438" y="737939"/>
                </a:lnTo>
                <a:lnTo>
                  <a:pt x="1086645" y="741117"/>
                </a:lnTo>
                <a:lnTo>
                  <a:pt x="1086249" y="742308"/>
                </a:lnTo>
                <a:lnTo>
                  <a:pt x="987105" y="1046163"/>
                </a:lnTo>
                <a:lnTo>
                  <a:pt x="980364" y="1046163"/>
                </a:lnTo>
                <a:lnTo>
                  <a:pt x="935551" y="1046163"/>
                </a:lnTo>
                <a:lnTo>
                  <a:pt x="669054" y="1046163"/>
                </a:lnTo>
                <a:lnTo>
                  <a:pt x="570308" y="742308"/>
                </a:lnTo>
                <a:lnTo>
                  <a:pt x="569911" y="741117"/>
                </a:lnTo>
                <a:lnTo>
                  <a:pt x="568325" y="737939"/>
                </a:lnTo>
                <a:lnTo>
                  <a:pt x="808648" y="567940"/>
                </a:lnTo>
                <a:lnTo>
                  <a:pt x="828080" y="554038"/>
                </a:lnTo>
                <a:close/>
                <a:moveTo>
                  <a:pt x="1360910" y="387350"/>
                </a:moveTo>
                <a:lnTo>
                  <a:pt x="1489666" y="409557"/>
                </a:lnTo>
                <a:lnTo>
                  <a:pt x="1540533" y="418281"/>
                </a:lnTo>
                <a:lnTo>
                  <a:pt x="1550865" y="437316"/>
                </a:lnTo>
                <a:lnTo>
                  <a:pt x="1560800" y="456747"/>
                </a:lnTo>
                <a:lnTo>
                  <a:pt x="1570337" y="476178"/>
                </a:lnTo>
                <a:lnTo>
                  <a:pt x="1579477" y="495213"/>
                </a:lnTo>
                <a:lnTo>
                  <a:pt x="1587425" y="515834"/>
                </a:lnTo>
                <a:lnTo>
                  <a:pt x="1595373" y="536058"/>
                </a:lnTo>
                <a:lnTo>
                  <a:pt x="1602924" y="556282"/>
                </a:lnTo>
                <a:lnTo>
                  <a:pt x="1609679" y="577300"/>
                </a:lnTo>
                <a:lnTo>
                  <a:pt x="1616038" y="597920"/>
                </a:lnTo>
                <a:lnTo>
                  <a:pt x="1621601" y="619731"/>
                </a:lnTo>
                <a:lnTo>
                  <a:pt x="1626767" y="640748"/>
                </a:lnTo>
                <a:lnTo>
                  <a:pt x="1631536" y="662955"/>
                </a:lnTo>
                <a:lnTo>
                  <a:pt x="1635908" y="684369"/>
                </a:lnTo>
                <a:lnTo>
                  <a:pt x="1639484" y="706973"/>
                </a:lnTo>
                <a:lnTo>
                  <a:pt x="1641868" y="728783"/>
                </a:lnTo>
                <a:lnTo>
                  <a:pt x="1644650" y="751387"/>
                </a:lnTo>
                <a:lnTo>
                  <a:pt x="1607692" y="786680"/>
                </a:lnTo>
                <a:lnTo>
                  <a:pt x="1513510" y="877888"/>
                </a:lnTo>
                <a:lnTo>
                  <a:pt x="1508343" y="871543"/>
                </a:lnTo>
                <a:lnTo>
                  <a:pt x="1471386" y="825146"/>
                </a:lnTo>
                <a:lnTo>
                  <a:pt x="1363691" y="689921"/>
                </a:lnTo>
                <a:lnTo>
                  <a:pt x="1341437" y="662559"/>
                </a:lnTo>
                <a:lnTo>
                  <a:pt x="1341835" y="656214"/>
                </a:lnTo>
                <a:lnTo>
                  <a:pt x="1355743" y="455557"/>
                </a:lnTo>
                <a:lnTo>
                  <a:pt x="1360115" y="396074"/>
                </a:lnTo>
                <a:lnTo>
                  <a:pt x="1360910" y="387350"/>
                </a:lnTo>
                <a:close/>
                <a:moveTo>
                  <a:pt x="293316" y="387350"/>
                </a:moveTo>
                <a:lnTo>
                  <a:pt x="293316" y="388143"/>
                </a:lnTo>
                <a:lnTo>
                  <a:pt x="297280" y="446040"/>
                </a:lnTo>
                <a:lnTo>
                  <a:pt x="311549" y="656214"/>
                </a:lnTo>
                <a:lnTo>
                  <a:pt x="312738" y="662559"/>
                </a:lnTo>
                <a:lnTo>
                  <a:pt x="290145" y="689921"/>
                </a:lnTo>
                <a:lnTo>
                  <a:pt x="175991" y="833870"/>
                </a:lnTo>
                <a:lnTo>
                  <a:pt x="141111" y="877888"/>
                </a:lnTo>
                <a:lnTo>
                  <a:pt x="138733" y="875509"/>
                </a:lnTo>
                <a:lnTo>
                  <a:pt x="39641" y="779939"/>
                </a:lnTo>
                <a:lnTo>
                  <a:pt x="3175" y="744646"/>
                </a:lnTo>
                <a:lnTo>
                  <a:pt x="5949" y="722835"/>
                </a:lnTo>
                <a:lnTo>
                  <a:pt x="8724" y="701025"/>
                </a:lnTo>
                <a:lnTo>
                  <a:pt x="12291" y="679611"/>
                </a:lnTo>
                <a:lnTo>
                  <a:pt x="16255" y="658197"/>
                </a:lnTo>
                <a:lnTo>
                  <a:pt x="21011" y="636783"/>
                </a:lnTo>
                <a:lnTo>
                  <a:pt x="26164" y="616162"/>
                </a:lnTo>
                <a:lnTo>
                  <a:pt x="31713" y="595541"/>
                </a:lnTo>
                <a:lnTo>
                  <a:pt x="38452" y="574920"/>
                </a:lnTo>
                <a:lnTo>
                  <a:pt x="44793" y="554696"/>
                </a:lnTo>
                <a:lnTo>
                  <a:pt x="51928" y="534472"/>
                </a:lnTo>
                <a:lnTo>
                  <a:pt x="59855" y="514644"/>
                </a:lnTo>
                <a:lnTo>
                  <a:pt x="68179" y="495213"/>
                </a:lnTo>
                <a:lnTo>
                  <a:pt x="77296" y="476178"/>
                </a:lnTo>
                <a:lnTo>
                  <a:pt x="86016" y="457143"/>
                </a:lnTo>
                <a:lnTo>
                  <a:pt x="95528" y="438109"/>
                </a:lnTo>
                <a:lnTo>
                  <a:pt x="105834" y="419867"/>
                </a:lnTo>
                <a:lnTo>
                  <a:pt x="156173" y="410747"/>
                </a:lnTo>
                <a:lnTo>
                  <a:pt x="293316" y="387350"/>
                </a:lnTo>
                <a:close/>
                <a:moveTo>
                  <a:pt x="808037" y="298450"/>
                </a:moveTo>
                <a:lnTo>
                  <a:pt x="827881" y="306401"/>
                </a:lnTo>
                <a:lnTo>
                  <a:pt x="847725" y="298450"/>
                </a:lnTo>
                <a:lnTo>
                  <a:pt x="847725" y="536575"/>
                </a:lnTo>
                <a:lnTo>
                  <a:pt x="827881" y="522661"/>
                </a:lnTo>
                <a:lnTo>
                  <a:pt x="808037" y="536575"/>
                </a:lnTo>
                <a:lnTo>
                  <a:pt x="808037" y="298450"/>
                </a:lnTo>
                <a:close/>
                <a:moveTo>
                  <a:pt x="1106341" y="198438"/>
                </a:moveTo>
                <a:lnTo>
                  <a:pt x="1122567" y="205965"/>
                </a:lnTo>
                <a:lnTo>
                  <a:pt x="1139189" y="214285"/>
                </a:lnTo>
                <a:lnTo>
                  <a:pt x="1155020" y="223001"/>
                </a:lnTo>
                <a:lnTo>
                  <a:pt x="1170455" y="231717"/>
                </a:lnTo>
                <a:lnTo>
                  <a:pt x="1185889" y="241225"/>
                </a:lnTo>
                <a:lnTo>
                  <a:pt x="1200928" y="251129"/>
                </a:lnTo>
                <a:lnTo>
                  <a:pt x="1216363" y="261034"/>
                </a:lnTo>
                <a:lnTo>
                  <a:pt x="1231006" y="271335"/>
                </a:lnTo>
                <a:lnTo>
                  <a:pt x="1244858" y="282031"/>
                </a:lnTo>
                <a:lnTo>
                  <a:pt x="1258710" y="293520"/>
                </a:lnTo>
                <a:lnTo>
                  <a:pt x="1272562" y="305010"/>
                </a:lnTo>
                <a:lnTo>
                  <a:pt x="1286018" y="316895"/>
                </a:lnTo>
                <a:lnTo>
                  <a:pt x="1299078" y="328780"/>
                </a:lnTo>
                <a:lnTo>
                  <a:pt x="1312138" y="341854"/>
                </a:lnTo>
                <a:lnTo>
                  <a:pt x="1324407" y="354928"/>
                </a:lnTo>
                <a:lnTo>
                  <a:pt x="1336675" y="367606"/>
                </a:lnTo>
                <a:lnTo>
                  <a:pt x="1332322" y="423863"/>
                </a:lnTo>
                <a:lnTo>
                  <a:pt x="1318470" y="406827"/>
                </a:lnTo>
                <a:lnTo>
                  <a:pt x="1304618" y="390584"/>
                </a:lnTo>
                <a:lnTo>
                  <a:pt x="1289975" y="374737"/>
                </a:lnTo>
                <a:lnTo>
                  <a:pt x="1274145" y="359286"/>
                </a:lnTo>
                <a:lnTo>
                  <a:pt x="1258314" y="344231"/>
                </a:lnTo>
                <a:lnTo>
                  <a:pt x="1242088" y="329969"/>
                </a:lnTo>
                <a:lnTo>
                  <a:pt x="1225070" y="316103"/>
                </a:lnTo>
                <a:lnTo>
                  <a:pt x="1208052" y="302633"/>
                </a:lnTo>
                <a:lnTo>
                  <a:pt x="1189847" y="290351"/>
                </a:lnTo>
                <a:lnTo>
                  <a:pt x="1171642" y="278070"/>
                </a:lnTo>
                <a:lnTo>
                  <a:pt x="1153437" y="266580"/>
                </a:lnTo>
                <a:lnTo>
                  <a:pt x="1134440" y="255884"/>
                </a:lnTo>
                <a:lnTo>
                  <a:pt x="1114652" y="245187"/>
                </a:lnTo>
                <a:lnTo>
                  <a:pt x="1094864" y="235679"/>
                </a:lnTo>
                <a:lnTo>
                  <a:pt x="1074680" y="227359"/>
                </a:lnTo>
                <a:lnTo>
                  <a:pt x="1054100" y="218643"/>
                </a:lnTo>
                <a:lnTo>
                  <a:pt x="1106341" y="198438"/>
                </a:lnTo>
                <a:close/>
                <a:moveTo>
                  <a:pt x="545878" y="196850"/>
                </a:moveTo>
                <a:lnTo>
                  <a:pt x="598488" y="217164"/>
                </a:lnTo>
                <a:lnTo>
                  <a:pt x="577763" y="225130"/>
                </a:lnTo>
                <a:lnTo>
                  <a:pt x="557835" y="233495"/>
                </a:lnTo>
                <a:lnTo>
                  <a:pt x="538305" y="243055"/>
                </a:lnTo>
                <a:lnTo>
                  <a:pt x="518775" y="253013"/>
                </a:lnTo>
                <a:lnTo>
                  <a:pt x="500441" y="263369"/>
                </a:lnTo>
                <a:lnTo>
                  <a:pt x="481709" y="274522"/>
                </a:lnTo>
                <a:lnTo>
                  <a:pt x="463375" y="286471"/>
                </a:lnTo>
                <a:lnTo>
                  <a:pt x="446236" y="298421"/>
                </a:lnTo>
                <a:lnTo>
                  <a:pt x="428700" y="311566"/>
                </a:lnTo>
                <a:lnTo>
                  <a:pt x="411960" y="325108"/>
                </a:lnTo>
                <a:lnTo>
                  <a:pt x="395220" y="338651"/>
                </a:lnTo>
                <a:lnTo>
                  <a:pt x="379676" y="352991"/>
                </a:lnTo>
                <a:lnTo>
                  <a:pt x="364132" y="368127"/>
                </a:lnTo>
                <a:lnTo>
                  <a:pt x="349385" y="383263"/>
                </a:lnTo>
                <a:lnTo>
                  <a:pt x="335037" y="399594"/>
                </a:lnTo>
                <a:lnTo>
                  <a:pt x="321087" y="415925"/>
                </a:lnTo>
                <a:lnTo>
                  <a:pt x="317500" y="360957"/>
                </a:lnTo>
                <a:lnTo>
                  <a:pt x="329457" y="347812"/>
                </a:lnTo>
                <a:lnTo>
                  <a:pt x="341414" y="335465"/>
                </a:lnTo>
                <a:lnTo>
                  <a:pt x="354567" y="323117"/>
                </a:lnTo>
                <a:lnTo>
                  <a:pt x="367719" y="311566"/>
                </a:lnTo>
                <a:lnTo>
                  <a:pt x="380872" y="299616"/>
                </a:lnTo>
                <a:lnTo>
                  <a:pt x="394423" y="288463"/>
                </a:lnTo>
                <a:lnTo>
                  <a:pt x="408373" y="277708"/>
                </a:lnTo>
                <a:lnTo>
                  <a:pt x="422721" y="267352"/>
                </a:lnTo>
                <a:lnTo>
                  <a:pt x="437069" y="256996"/>
                </a:lnTo>
                <a:lnTo>
                  <a:pt x="451816" y="247436"/>
                </a:lnTo>
                <a:lnTo>
                  <a:pt x="466962" y="237877"/>
                </a:lnTo>
                <a:lnTo>
                  <a:pt x="482107" y="228715"/>
                </a:lnTo>
                <a:lnTo>
                  <a:pt x="497651" y="219952"/>
                </a:lnTo>
                <a:lnTo>
                  <a:pt x="513195" y="211986"/>
                </a:lnTo>
                <a:lnTo>
                  <a:pt x="529536" y="204020"/>
                </a:lnTo>
                <a:lnTo>
                  <a:pt x="545878" y="196850"/>
                </a:lnTo>
                <a:close/>
                <a:moveTo>
                  <a:pt x="1028700" y="25400"/>
                </a:moveTo>
                <a:lnTo>
                  <a:pt x="1048147" y="30571"/>
                </a:lnTo>
                <a:lnTo>
                  <a:pt x="1067197" y="36139"/>
                </a:lnTo>
                <a:lnTo>
                  <a:pt x="1086247" y="42503"/>
                </a:lnTo>
                <a:lnTo>
                  <a:pt x="1104900" y="49265"/>
                </a:lnTo>
                <a:lnTo>
                  <a:pt x="1123553" y="56026"/>
                </a:lnTo>
                <a:lnTo>
                  <a:pt x="1142207" y="63186"/>
                </a:lnTo>
                <a:lnTo>
                  <a:pt x="1160066" y="71538"/>
                </a:lnTo>
                <a:lnTo>
                  <a:pt x="1177925" y="79891"/>
                </a:lnTo>
                <a:lnTo>
                  <a:pt x="1195388" y="88641"/>
                </a:lnTo>
                <a:lnTo>
                  <a:pt x="1212850" y="97392"/>
                </a:lnTo>
                <a:lnTo>
                  <a:pt x="1230313" y="106937"/>
                </a:lnTo>
                <a:lnTo>
                  <a:pt x="1246982" y="116881"/>
                </a:lnTo>
                <a:lnTo>
                  <a:pt x="1263650" y="127620"/>
                </a:lnTo>
                <a:lnTo>
                  <a:pt x="1280319" y="138359"/>
                </a:lnTo>
                <a:lnTo>
                  <a:pt x="1296194" y="149098"/>
                </a:lnTo>
                <a:lnTo>
                  <a:pt x="1312069" y="160633"/>
                </a:lnTo>
                <a:lnTo>
                  <a:pt x="1327547" y="172565"/>
                </a:lnTo>
                <a:lnTo>
                  <a:pt x="1342629" y="184497"/>
                </a:lnTo>
                <a:lnTo>
                  <a:pt x="1358107" y="197225"/>
                </a:lnTo>
                <a:lnTo>
                  <a:pt x="1372791" y="209953"/>
                </a:lnTo>
                <a:lnTo>
                  <a:pt x="1386682" y="223079"/>
                </a:lnTo>
                <a:lnTo>
                  <a:pt x="1400572" y="237000"/>
                </a:lnTo>
                <a:lnTo>
                  <a:pt x="1414463" y="250921"/>
                </a:lnTo>
                <a:lnTo>
                  <a:pt x="1427957" y="264444"/>
                </a:lnTo>
                <a:lnTo>
                  <a:pt x="1440657" y="279161"/>
                </a:lnTo>
                <a:lnTo>
                  <a:pt x="1453754" y="293877"/>
                </a:lnTo>
                <a:lnTo>
                  <a:pt x="1466454" y="309389"/>
                </a:lnTo>
                <a:lnTo>
                  <a:pt x="1477963" y="324901"/>
                </a:lnTo>
                <a:lnTo>
                  <a:pt x="1489473" y="340413"/>
                </a:lnTo>
                <a:lnTo>
                  <a:pt x="1501379" y="356323"/>
                </a:lnTo>
                <a:lnTo>
                  <a:pt x="1512094" y="372233"/>
                </a:lnTo>
                <a:lnTo>
                  <a:pt x="1522413" y="388938"/>
                </a:lnTo>
                <a:lnTo>
                  <a:pt x="1470026" y="380187"/>
                </a:lnTo>
                <a:lnTo>
                  <a:pt x="1460501" y="366664"/>
                </a:lnTo>
                <a:lnTo>
                  <a:pt x="1451373" y="353539"/>
                </a:lnTo>
                <a:lnTo>
                  <a:pt x="1441451" y="340413"/>
                </a:lnTo>
                <a:lnTo>
                  <a:pt x="1430735" y="327685"/>
                </a:lnTo>
                <a:lnTo>
                  <a:pt x="1420416" y="315355"/>
                </a:lnTo>
                <a:lnTo>
                  <a:pt x="1409701" y="302627"/>
                </a:lnTo>
                <a:lnTo>
                  <a:pt x="1398985" y="290695"/>
                </a:lnTo>
                <a:lnTo>
                  <a:pt x="1387872" y="278763"/>
                </a:lnTo>
                <a:lnTo>
                  <a:pt x="1375966" y="267228"/>
                </a:lnTo>
                <a:lnTo>
                  <a:pt x="1364457" y="255694"/>
                </a:lnTo>
                <a:lnTo>
                  <a:pt x="1352154" y="244557"/>
                </a:lnTo>
                <a:lnTo>
                  <a:pt x="1340247" y="233420"/>
                </a:lnTo>
                <a:lnTo>
                  <a:pt x="1327944" y="223079"/>
                </a:lnTo>
                <a:lnTo>
                  <a:pt x="1315244" y="212737"/>
                </a:lnTo>
                <a:lnTo>
                  <a:pt x="1302544" y="202396"/>
                </a:lnTo>
                <a:lnTo>
                  <a:pt x="1289844" y="192452"/>
                </a:lnTo>
                <a:lnTo>
                  <a:pt x="1276350" y="182906"/>
                </a:lnTo>
                <a:lnTo>
                  <a:pt x="1262857" y="173758"/>
                </a:lnTo>
                <a:lnTo>
                  <a:pt x="1248966" y="164610"/>
                </a:lnTo>
                <a:lnTo>
                  <a:pt x="1235472" y="155462"/>
                </a:lnTo>
                <a:lnTo>
                  <a:pt x="1221582" y="147507"/>
                </a:lnTo>
                <a:lnTo>
                  <a:pt x="1207294" y="139155"/>
                </a:lnTo>
                <a:lnTo>
                  <a:pt x="1192610" y="130802"/>
                </a:lnTo>
                <a:lnTo>
                  <a:pt x="1178322" y="123643"/>
                </a:lnTo>
                <a:lnTo>
                  <a:pt x="1163241" y="116085"/>
                </a:lnTo>
                <a:lnTo>
                  <a:pt x="1148557" y="108926"/>
                </a:lnTo>
                <a:lnTo>
                  <a:pt x="1133475" y="102164"/>
                </a:lnTo>
                <a:lnTo>
                  <a:pt x="1117997" y="95801"/>
                </a:lnTo>
                <a:lnTo>
                  <a:pt x="1102916" y="89834"/>
                </a:lnTo>
                <a:lnTo>
                  <a:pt x="1087041" y="84266"/>
                </a:lnTo>
                <a:lnTo>
                  <a:pt x="1071166" y="78698"/>
                </a:lnTo>
                <a:lnTo>
                  <a:pt x="1055291" y="73527"/>
                </a:lnTo>
                <a:lnTo>
                  <a:pt x="1028700" y="25400"/>
                </a:lnTo>
                <a:close/>
                <a:moveTo>
                  <a:pt x="619125" y="25400"/>
                </a:moveTo>
                <a:lnTo>
                  <a:pt x="594935" y="72333"/>
                </a:lnTo>
                <a:lnTo>
                  <a:pt x="579073" y="77504"/>
                </a:lnTo>
                <a:lnTo>
                  <a:pt x="563211" y="82674"/>
                </a:lnTo>
                <a:lnTo>
                  <a:pt x="546952" y="89038"/>
                </a:lnTo>
                <a:lnTo>
                  <a:pt x="531486" y="95004"/>
                </a:lnTo>
                <a:lnTo>
                  <a:pt x="516020" y="101368"/>
                </a:lnTo>
                <a:lnTo>
                  <a:pt x="500951" y="108130"/>
                </a:lnTo>
                <a:lnTo>
                  <a:pt x="485882" y="115289"/>
                </a:lnTo>
                <a:lnTo>
                  <a:pt x="470813" y="122846"/>
                </a:lnTo>
                <a:lnTo>
                  <a:pt x="456140" y="130005"/>
                </a:lnTo>
                <a:lnTo>
                  <a:pt x="441467" y="138358"/>
                </a:lnTo>
                <a:lnTo>
                  <a:pt x="427191" y="146313"/>
                </a:lnTo>
                <a:lnTo>
                  <a:pt x="412915" y="155063"/>
                </a:lnTo>
                <a:lnTo>
                  <a:pt x="399036" y="163813"/>
                </a:lnTo>
                <a:lnTo>
                  <a:pt x="385156" y="172961"/>
                </a:lnTo>
                <a:lnTo>
                  <a:pt x="371277" y="182507"/>
                </a:lnTo>
                <a:lnTo>
                  <a:pt x="358190" y="192053"/>
                </a:lnTo>
                <a:lnTo>
                  <a:pt x="345104" y="201996"/>
                </a:lnTo>
                <a:lnTo>
                  <a:pt x="332018" y="212338"/>
                </a:lnTo>
                <a:lnTo>
                  <a:pt x="319328" y="222679"/>
                </a:lnTo>
                <a:lnTo>
                  <a:pt x="307035" y="233418"/>
                </a:lnTo>
                <a:lnTo>
                  <a:pt x="294741" y="244554"/>
                </a:lnTo>
                <a:lnTo>
                  <a:pt x="282448" y="256089"/>
                </a:lnTo>
                <a:lnTo>
                  <a:pt x="270948" y="267226"/>
                </a:lnTo>
                <a:lnTo>
                  <a:pt x="259448" y="278760"/>
                </a:lnTo>
                <a:lnTo>
                  <a:pt x="247948" y="291090"/>
                </a:lnTo>
                <a:lnTo>
                  <a:pt x="236844" y="303022"/>
                </a:lnTo>
                <a:lnTo>
                  <a:pt x="226137" y="315750"/>
                </a:lnTo>
                <a:lnTo>
                  <a:pt x="215826" y="328477"/>
                </a:lnTo>
                <a:lnTo>
                  <a:pt x="205516" y="341205"/>
                </a:lnTo>
                <a:lnTo>
                  <a:pt x="195602" y="354728"/>
                </a:lnTo>
                <a:lnTo>
                  <a:pt x="185688" y="367854"/>
                </a:lnTo>
                <a:lnTo>
                  <a:pt x="176170" y="381377"/>
                </a:lnTo>
                <a:lnTo>
                  <a:pt x="123825" y="390525"/>
                </a:lnTo>
                <a:lnTo>
                  <a:pt x="134135" y="373820"/>
                </a:lnTo>
                <a:lnTo>
                  <a:pt x="145239" y="357512"/>
                </a:lnTo>
                <a:lnTo>
                  <a:pt x="156739" y="341205"/>
                </a:lnTo>
                <a:lnTo>
                  <a:pt x="168239" y="325693"/>
                </a:lnTo>
                <a:lnTo>
                  <a:pt x="180136" y="310181"/>
                </a:lnTo>
                <a:lnTo>
                  <a:pt x="192826" y="295067"/>
                </a:lnTo>
                <a:lnTo>
                  <a:pt x="205516" y="280351"/>
                </a:lnTo>
                <a:lnTo>
                  <a:pt x="218602" y="265635"/>
                </a:lnTo>
                <a:lnTo>
                  <a:pt x="232085" y="251316"/>
                </a:lnTo>
                <a:lnTo>
                  <a:pt x="245965" y="237395"/>
                </a:lnTo>
                <a:lnTo>
                  <a:pt x="259844" y="223872"/>
                </a:lnTo>
                <a:lnTo>
                  <a:pt x="274517" y="210349"/>
                </a:lnTo>
                <a:lnTo>
                  <a:pt x="289190" y="197621"/>
                </a:lnTo>
                <a:lnTo>
                  <a:pt x="303862" y="184893"/>
                </a:lnTo>
                <a:lnTo>
                  <a:pt x="319328" y="172961"/>
                </a:lnTo>
                <a:lnTo>
                  <a:pt x="334794" y="160631"/>
                </a:lnTo>
                <a:lnTo>
                  <a:pt x="350656" y="149495"/>
                </a:lnTo>
                <a:lnTo>
                  <a:pt x="366518" y="138358"/>
                </a:lnTo>
                <a:lnTo>
                  <a:pt x="383174" y="127619"/>
                </a:lnTo>
                <a:lnTo>
                  <a:pt x="399829" y="116880"/>
                </a:lnTo>
                <a:lnTo>
                  <a:pt x="416881" y="106936"/>
                </a:lnTo>
                <a:lnTo>
                  <a:pt x="433933" y="97391"/>
                </a:lnTo>
                <a:lnTo>
                  <a:pt x="451778" y="88640"/>
                </a:lnTo>
                <a:lnTo>
                  <a:pt x="469227" y="79890"/>
                </a:lnTo>
                <a:lnTo>
                  <a:pt x="487072" y="71140"/>
                </a:lnTo>
                <a:lnTo>
                  <a:pt x="505710" y="63185"/>
                </a:lnTo>
                <a:lnTo>
                  <a:pt x="523951" y="56026"/>
                </a:lnTo>
                <a:lnTo>
                  <a:pt x="542193" y="48867"/>
                </a:lnTo>
                <a:lnTo>
                  <a:pt x="561228" y="42105"/>
                </a:lnTo>
                <a:lnTo>
                  <a:pt x="580263" y="36139"/>
                </a:lnTo>
                <a:lnTo>
                  <a:pt x="599694" y="30570"/>
                </a:lnTo>
                <a:lnTo>
                  <a:pt x="619125" y="25400"/>
                </a:lnTo>
                <a:close/>
                <a:moveTo>
                  <a:pt x="824315" y="0"/>
                </a:moveTo>
                <a:lnTo>
                  <a:pt x="846110" y="792"/>
                </a:lnTo>
                <a:lnTo>
                  <a:pt x="868300" y="1585"/>
                </a:lnTo>
                <a:lnTo>
                  <a:pt x="889699" y="2774"/>
                </a:lnTo>
                <a:lnTo>
                  <a:pt x="911097" y="4756"/>
                </a:lnTo>
                <a:lnTo>
                  <a:pt x="932495" y="7530"/>
                </a:lnTo>
                <a:lnTo>
                  <a:pt x="953497" y="10700"/>
                </a:lnTo>
                <a:lnTo>
                  <a:pt x="974499" y="13871"/>
                </a:lnTo>
                <a:lnTo>
                  <a:pt x="995500" y="18230"/>
                </a:lnTo>
                <a:lnTo>
                  <a:pt x="1020861" y="63806"/>
                </a:lnTo>
                <a:lnTo>
                  <a:pt x="1084263" y="178339"/>
                </a:lnTo>
                <a:lnTo>
                  <a:pt x="1071187" y="183491"/>
                </a:lnTo>
                <a:lnTo>
                  <a:pt x="1015710" y="204892"/>
                </a:lnTo>
                <a:lnTo>
                  <a:pt x="847298" y="270679"/>
                </a:lnTo>
                <a:lnTo>
                  <a:pt x="827882" y="277813"/>
                </a:lnTo>
                <a:lnTo>
                  <a:pt x="808465" y="270679"/>
                </a:lnTo>
                <a:lnTo>
                  <a:pt x="636883" y="203703"/>
                </a:lnTo>
                <a:lnTo>
                  <a:pt x="581010" y="181906"/>
                </a:lnTo>
                <a:lnTo>
                  <a:pt x="571500" y="178339"/>
                </a:lnTo>
                <a:lnTo>
                  <a:pt x="630147" y="63409"/>
                </a:lnTo>
                <a:lnTo>
                  <a:pt x="653130" y="18230"/>
                </a:lnTo>
                <a:lnTo>
                  <a:pt x="673736" y="13871"/>
                </a:lnTo>
                <a:lnTo>
                  <a:pt x="694738" y="10700"/>
                </a:lnTo>
                <a:lnTo>
                  <a:pt x="716136" y="7530"/>
                </a:lnTo>
                <a:lnTo>
                  <a:pt x="737534" y="4756"/>
                </a:lnTo>
                <a:lnTo>
                  <a:pt x="758932" y="2774"/>
                </a:lnTo>
                <a:lnTo>
                  <a:pt x="780726" y="1585"/>
                </a:lnTo>
                <a:lnTo>
                  <a:pt x="802125" y="792"/>
                </a:lnTo>
                <a:lnTo>
                  <a:pt x="824315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>
            <a:normAutofit/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/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7" name="矩形 6"/>
          <p:cNvSpPr/>
          <p:nvPr>
            <p:custDataLst>
              <p:tags r:id="rId10"/>
            </p:custDataLst>
          </p:nvPr>
        </p:nvSpPr>
        <p:spPr>
          <a:xfrm>
            <a:off x="4353559" y="1478504"/>
            <a:ext cx="5987149" cy="896435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algn="l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200" spc="140">
                <a:solidFill>
                  <a:schemeClr val="dk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感染：神经阻滞过程中可能发生感染，导致局部红肿、疼痛等症状</a:t>
            </a:r>
          </a:p>
        </p:txBody>
      </p:sp>
      <p:sp>
        <p:nvSpPr>
          <p:cNvPr id="10" name="KSO_Shape"/>
          <p:cNvSpPr/>
          <p:nvPr>
            <p:custDataLst>
              <p:tags r:id="rId11"/>
            </p:custDataLst>
          </p:nvPr>
        </p:nvSpPr>
        <p:spPr bwMode="auto">
          <a:xfrm>
            <a:off x="3711607" y="2943415"/>
            <a:ext cx="515709" cy="515709"/>
          </a:xfrm>
          <a:custGeom>
            <a:gdLst>
              <a:gd name="T0" fmla="*/ 956359 w 1647825"/>
              <a:gd name="T1" fmla="*/ 1636826 h 1647826"/>
              <a:gd name="T2" fmla="*/ 747857 w 1647825"/>
              <a:gd name="T3" fmla="*/ 1644290 h 1647826"/>
              <a:gd name="T4" fmla="*/ 552064 w 1647825"/>
              <a:gd name="T5" fmla="*/ 1602253 h 1647826"/>
              <a:gd name="T6" fmla="*/ 715689 w 1647825"/>
              <a:gd name="T7" fmla="*/ 1601861 h 1647826"/>
              <a:gd name="T8" fmla="*/ 887256 w 1647825"/>
              <a:gd name="T9" fmla="*/ 1606575 h 1647826"/>
              <a:gd name="T10" fmla="*/ 1054454 w 1647825"/>
              <a:gd name="T11" fmla="*/ 1574360 h 1647826"/>
              <a:gd name="T12" fmla="*/ 824299 w 1647825"/>
              <a:gd name="T13" fmla="*/ 1511300 h 1647826"/>
              <a:gd name="T14" fmla="*/ 704546 w 1647825"/>
              <a:gd name="T15" fmla="*/ 1461552 h 1647826"/>
              <a:gd name="T16" fmla="*/ 930127 w 1647825"/>
              <a:gd name="T17" fmla="*/ 1463902 h 1647826"/>
              <a:gd name="T18" fmla="*/ 1356122 w 1647825"/>
              <a:gd name="T19" fmla="*/ 1452828 h 1647826"/>
              <a:gd name="T20" fmla="*/ 1149747 w 1647825"/>
              <a:gd name="T21" fmla="*/ 1581151 h 1647826"/>
              <a:gd name="T22" fmla="*/ 515270 w 1647825"/>
              <a:gd name="T23" fmla="*/ 1266356 h 1647826"/>
              <a:gd name="T24" fmla="*/ 425814 w 1647825"/>
              <a:gd name="T25" fmla="*/ 1545074 h 1647826"/>
              <a:gd name="T26" fmla="*/ 236961 w 1647825"/>
              <a:gd name="T27" fmla="*/ 1401552 h 1647826"/>
              <a:gd name="T28" fmla="*/ 652180 w 1647825"/>
              <a:gd name="T29" fmla="*/ 1071563 h 1647826"/>
              <a:gd name="T30" fmla="*/ 198520 w 1647825"/>
              <a:gd name="T31" fmla="*/ 994251 h 1647826"/>
              <a:gd name="T32" fmla="*/ 228545 w 1647825"/>
              <a:gd name="T33" fmla="*/ 1165580 h 1647826"/>
              <a:gd name="T34" fmla="*/ 158888 w 1647825"/>
              <a:gd name="T35" fmla="*/ 998634 h 1647826"/>
              <a:gd name="T36" fmla="*/ 1499776 w 1647825"/>
              <a:gd name="T37" fmla="*/ 943174 h 1647826"/>
              <a:gd name="T38" fmla="*/ 1443657 w 1647825"/>
              <a:gd name="T39" fmla="*/ 1118941 h 1647826"/>
              <a:gd name="T40" fmla="*/ 1430523 w 1647825"/>
              <a:gd name="T41" fmla="*/ 1050060 h 1647826"/>
              <a:gd name="T42" fmla="*/ 1647825 w 1647825"/>
              <a:gd name="T43" fmla="*/ 804876 h 1647826"/>
              <a:gd name="T44" fmla="*/ 1627188 w 1647825"/>
              <a:gd name="T45" fmla="*/ 1006630 h 1647826"/>
              <a:gd name="T46" fmla="*/ 1562100 w 1647825"/>
              <a:gd name="T47" fmla="*/ 1190116 h 1647826"/>
              <a:gd name="T48" fmla="*/ 1456928 w 1647825"/>
              <a:gd name="T49" fmla="*/ 1350963 h 1647826"/>
              <a:gd name="T50" fmla="*/ 1529556 w 1647825"/>
              <a:gd name="T51" fmla="*/ 1167081 h 1647826"/>
              <a:gd name="T52" fmla="*/ 1588294 w 1647825"/>
              <a:gd name="T53" fmla="*/ 1003056 h 1647826"/>
              <a:gd name="T54" fmla="*/ 1608931 w 1647825"/>
              <a:gd name="T55" fmla="*/ 823940 h 1647826"/>
              <a:gd name="T56" fmla="*/ 45244 w 1647825"/>
              <a:gd name="T57" fmla="*/ 926307 h 1647826"/>
              <a:gd name="T58" fmla="*/ 89297 w 1647825"/>
              <a:gd name="T59" fmla="*/ 1101726 h 1647826"/>
              <a:gd name="T60" fmla="*/ 170260 w 1647825"/>
              <a:gd name="T61" fmla="*/ 1259285 h 1647826"/>
              <a:gd name="T62" fmla="*/ 135335 w 1647825"/>
              <a:gd name="T63" fmla="*/ 1276748 h 1647826"/>
              <a:gd name="T64" fmla="*/ 46831 w 1647825"/>
              <a:gd name="T65" fmla="*/ 1098948 h 1647826"/>
              <a:gd name="T66" fmla="*/ 3175 w 1647825"/>
              <a:gd name="T67" fmla="*/ 900907 h 1647826"/>
              <a:gd name="T68" fmla="*/ 1314889 w 1647825"/>
              <a:gd name="T69" fmla="*/ 671513 h 1647826"/>
              <a:gd name="T70" fmla="*/ 987105 w 1647825"/>
              <a:gd name="T71" fmla="*/ 1046163 h 1647826"/>
              <a:gd name="T72" fmla="*/ 1540533 w 1647825"/>
              <a:gd name="T73" fmla="*/ 418281 h 1647826"/>
              <a:gd name="T74" fmla="*/ 1626767 w 1647825"/>
              <a:gd name="T75" fmla="*/ 640748 h 1647826"/>
              <a:gd name="T76" fmla="*/ 1341437 w 1647825"/>
              <a:gd name="T77" fmla="*/ 662559 h 1647826"/>
              <a:gd name="T78" fmla="*/ 175991 w 1647825"/>
              <a:gd name="T79" fmla="*/ 833870 h 1647826"/>
              <a:gd name="T80" fmla="*/ 31713 w 1647825"/>
              <a:gd name="T81" fmla="*/ 595541 h 1647826"/>
              <a:gd name="T82" fmla="*/ 293316 w 1647825"/>
              <a:gd name="T83" fmla="*/ 387350 h 1647826"/>
              <a:gd name="T84" fmla="*/ 1155020 w 1647825"/>
              <a:gd name="T85" fmla="*/ 223001 h 1647826"/>
              <a:gd name="T86" fmla="*/ 1312138 w 1647825"/>
              <a:gd name="T87" fmla="*/ 341854 h 1647826"/>
              <a:gd name="T88" fmla="*/ 1208052 w 1647825"/>
              <a:gd name="T89" fmla="*/ 302633 h 1647826"/>
              <a:gd name="T90" fmla="*/ 598488 w 1647825"/>
              <a:gd name="T91" fmla="*/ 217164 h 1647826"/>
              <a:gd name="T92" fmla="*/ 395220 w 1647825"/>
              <a:gd name="T93" fmla="*/ 338651 h 1647826"/>
              <a:gd name="T94" fmla="*/ 380872 w 1647825"/>
              <a:gd name="T95" fmla="*/ 299616 h 1647826"/>
              <a:gd name="T96" fmla="*/ 545878 w 1647825"/>
              <a:gd name="T97" fmla="*/ 196850 h 1647826"/>
              <a:gd name="T98" fmla="*/ 1212850 w 1647825"/>
              <a:gd name="T99" fmla="*/ 97392 h 1647826"/>
              <a:gd name="T100" fmla="*/ 1386682 w 1647825"/>
              <a:gd name="T101" fmla="*/ 223079 h 1647826"/>
              <a:gd name="T102" fmla="*/ 1522413 w 1647825"/>
              <a:gd name="T103" fmla="*/ 388938 h 1647826"/>
              <a:gd name="T104" fmla="*/ 1364457 w 1647825"/>
              <a:gd name="T105" fmla="*/ 255694 h 1647826"/>
              <a:gd name="T106" fmla="*/ 1221582 w 1647825"/>
              <a:gd name="T107" fmla="*/ 147507 h 1647826"/>
              <a:gd name="T108" fmla="*/ 1055291 w 1647825"/>
              <a:gd name="T109" fmla="*/ 73527 h 1647826"/>
              <a:gd name="T110" fmla="*/ 470813 w 1647825"/>
              <a:gd name="T111" fmla="*/ 122846 h 1647826"/>
              <a:gd name="T112" fmla="*/ 319328 w 1647825"/>
              <a:gd name="T113" fmla="*/ 222679 h 1647826"/>
              <a:gd name="T114" fmla="*/ 195602 w 1647825"/>
              <a:gd name="T115" fmla="*/ 354728 h 1647826"/>
              <a:gd name="T116" fmla="*/ 218602 w 1647825"/>
              <a:gd name="T117" fmla="*/ 265635 h 1647826"/>
              <a:gd name="T118" fmla="*/ 383174 w 1647825"/>
              <a:gd name="T119" fmla="*/ 127619 h 1647826"/>
              <a:gd name="T120" fmla="*/ 580263 w 1647825"/>
              <a:gd name="T121" fmla="*/ 36139 h 1647826"/>
              <a:gd name="T122" fmla="*/ 995500 w 1647825"/>
              <a:gd name="T123" fmla="*/ 18230 h 1647826"/>
              <a:gd name="T124" fmla="*/ 630147 w 1647825"/>
              <a:gd name="T125" fmla="*/ 63409 h 1647826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1647825" h="1647826">
                <a:moveTo>
                  <a:pt x="1069148" y="1570038"/>
                </a:moveTo>
                <a:lnTo>
                  <a:pt x="1117600" y="1593610"/>
                </a:lnTo>
                <a:lnTo>
                  <a:pt x="1100126" y="1600289"/>
                </a:lnTo>
                <a:lnTo>
                  <a:pt x="1082651" y="1606182"/>
                </a:lnTo>
                <a:lnTo>
                  <a:pt x="1065177" y="1611682"/>
                </a:lnTo>
                <a:lnTo>
                  <a:pt x="1047305" y="1616790"/>
                </a:lnTo>
                <a:lnTo>
                  <a:pt x="1029831" y="1621504"/>
                </a:lnTo>
                <a:lnTo>
                  <a:pt x="1011562" y="1626218"/>
                </a:lnTo>
                <a:lnTo>
                  <a:pt x="993293" y="1630147"/>
                </a:lnTo>
                <a:lnTo>
                  <a:pt x="974628" y="1634076"/>
                </a:lnTo>
                <a:lnTo>
                  <a:pt x="956359" y="1636826"/>
                </a:lnTo>
                <a:lnTo>
                  <a:pt x="937693" y="1639969"/>
                </a:lnTo>
                <a:lnTo>
                  <a:pt x="919027" y="1641933"/>
                </a:lnTo>
                <a:lnTo>
                  <a:pt x="899964" y="1644290"/>
                </a:lnTo>
                <a:lnTo>
                  <a:pt x="880901" y="1645469"/>
                </a:lnTo>
                <a:lnTo>
                  <a:pt x="862235" y="1646648"/>
                </a:lnTo>
                <a:lnTo>
                  <a:pt x="842775" y="1647826"/>
                </a:lnTo>
                <a:lnTo>
                  <a:pt x="823315" y="1647826"/>
                </a:lnTo>
                <a:lnTo>
                  <a:pt x="804252" y="1647826"/>
                </a:lnTo>
                <a:lnTo>
                  <a:pt x="785586" y="1646648"/>
                </a:lnTo>
                <a:lnTo>
                  <a:pt x="766523" y="1645862"/>
                </a:lnTo>
                <a:lnTo>
                  <a:pt x="747857" y="1644290"/>
                </a:lnTo>
                <a:lnTo>
                  <a:pt x="729986" y="1642326"/>
                </a:lnTo>
                <a:lnTo>
                  <a:pt x="711320" y="1640362"/>
                </a:lnTo>
                <a:lnTo>
                  <a:pt x="693051" y="1637219"/>
                </a:lnTo>
                <a:lnTo>
                  <a:pt x="674782" y="1634469"/>
                </a:lnTo>
                <a:lnTo>
                  <a:pt x="656911" y="1630933"/>
                </a:lnTo>
                <a:lnTo>
                  <a:pt x="639039" y="1627004"/>
                </a:lnTo>
                <a:lnTo>
                  <a:pt x="621168" y="1622683"/>
                </a:lnTo>
                <a:lnTo>
                  <a:pt x="603693" y="1617968"/>
                </a:lnTo>
                <a:lnTo>
                  <a:pt x="586219" y="1613254"/>
                </a:lnTo>
                <a:lnTo>
                  <a:pt x="569142" y="1607754"/>
                </a:lnTo>
                <a:lnTo>
                  <a:pt x="552064" y="1602253"/>
                </a:lnTo>
                <a:lnTo>
                  <a:pt x="534987" y="1596360"/>
                </a:lnTo>
                <a:lnTo>
                  <a:pt x="583439" y="1572003"/>
                </a:lnTo>
                <a:lnTo>
                  <a:pt x="597736" y="1576324"/>
                </a:lnTo>
                <a:lnTo>
                  <a:pt x="612033" y="1580646"/>
                </a:lnTo>
                <a:lnTo>
                  <a:pt x="626728" y="1584182"/>
                </a:lnTo>
                <a:lnTo>
                  <a:pt x="640628" y="1587717"/>
                </a:lnTo>
                <a:lnTo>
                  <a:pt x="655322" y="1591253"/>
                </a:lnTo>
                <a:lnTo>
                  <a:pt x="670811" y="1594396"/>
                </a:lnTo>
                <a:lnTo>
                  <a:pt x="685505" y="1597146"/>
                </a:lnTo>
                <a:lnTo>
                  <a:pt x="700597" y="1599896"/>
                </a:lnTo>
                <a:lnTo>
                  <a:pt x="715689" y="1601861"/>
                </a:lnTo>
                <a:lnTo>
                  <a:pt x="730780" y="1603432"/>
                </a:lnTo>
                <a:lnTo>
                  <a:pt x="745872" y="1605396"/>
                </a:lnTo>
                <a:lnTo>
                  <a:pt x="760963" y="1606575"/>
                </a:lnTo>
                <a:lnTo>
                  <a:pt x="776452" y="1607754"/>
                </a:lnTo>
                <a:lnTo>
                  <a:pt x="791941" y="1608932"/>
                </a:lnTo>
                <a:lnTo>
                  <a:pt x="807429" y="1609325"/>
                </a:lnTo>
                <a:lnTo>
                  <a:pt x="823315" y="1609325"/>
                </a:lnTo>
                <a:lnTo>
                  <a:pt x="839201" y="1609325"/>
                </a:lnTo>
                <a:lnTo>
                  <a:pt x="855087" y="1608147"/>
                </a:lnTo>
                <a:lnTo>
                  <a:pt x="870973" y="1607754"/>
                </a:lnTo>
                <a:lnTo>
                  <a:pt x="887256" y="1606575"/>
                </a:lnTo>
                <a:lnTo>
                  <a:pt x="902744" y="1605396"/>
                </a:lnTo>
                <a:lnTo>
                  <a:pt x="918233" y="1603432"/>
                </a:lnTo>
                <a:lnTo>
                  <a:pt x="933722" y="1601468"/>
                </a:lnTo>
                <a:lnTo>
                  <a:pt x="949210" y="1598718"/>
                </a:lnTo>
                <a:lnTo>
                  <a:pt x="964699" y="1596360"/>
                </a:lnTo>
                <a:lnTo>
                  <a:pt x="980188" y="1593218"/>
                </a:lnTo>
                <a:lnTo>
                  <a:pt x="995279" y="1590467"/>
                </a:lnTo>
                <a:lnTo>
                  <a:pt x="1010371" y="1586932"/>
                </a:lnTo>
                <a:lnTo>
                  <a:pt x="1025065" y="1583003"/>
                </a:lnTo>
                <a:lnTo>
                  <a:pt x="1039760" y="1578681"/>
                </a:lnTo>
                <a:lnTo>
                  <a:pt x="1054454" y="1574360"/>
                </a:lnTo>
                <a:lnTo>
                  <a:pt x="1069148" y="1570038"/>
                </a:lnTo>
                <a:close/>
                <a:moveTo>
                  <a:pt x="990600" y="1450975"/>
                </a:moveTo>
                <a:lnTo>
                  <a:pt x="960761" y="1497590"/>
                </a:lnTo>
                <a:lnTo>
                  <a:pt x="944450" y="1500332"/>
                </a:lnTo>
                <a:lnTo>
                  <a:pt x="927740" y="1503466"/>
                </a:lnTo>
                <a:lnTo>
                  <a:pt x="910632" y="1505424"/>
                </a:lnTo>
                <a:lnTo>
                  <a:pt x="893923" y="1507775"/>
                </a:lnTo>
                <a:lnTo>
                  <a:pt x="876417" y="1508950"/>
                </a:lnTo>
                <a:lnTo>
                  <a:pt x="859310" y="1510125"/>
                </a:lnTo>
                <a:lnTo>
                  <a:pt x="841804" y="1510909"/>
                </a:lnTo>
                <a:lnTo>
                  <a:pt x="824299" y="1511300"/>
                </a:lnTo>
                <a:lnTo>
                  <a:pt x="807589" y="1510909"/>
                </a:lnTo>
                <a:lnTo>
                  <a:pt x="791675" y="1510125"/>
                </a:lnTo>
                <a:lnTo>
                  <a:pt x="775363" y="1508950"/>
                </a:lnTo>
                <a:lnTo>
                  <a:pt x="759051" y="1507775"/>
                </a:lnTo>
                <a:lnTo>
                  <a:pt x="743137" y="1506208"/>
                </a:lnTo>
                <a:lnTo>
                  <a:pt x="727223" y="1503858"/>
                </a:lnTo>
                <a:lnTo>
                  <a:pt x="711707" y="1501899"/>
                </a:lnTo>
                <a:lnTo>
                  <a:pt x="695395" y="1498765"/>
                </a:lnTo>
                <a:lnTo>
                  <a:pt x="666750" y="1453326"/>
                </a:lnTo>
                <a:lnTo>
                  <a:pt x="685449" y="1458026"/>
                </a:lnTo>
                <a:lnTo>
                  <a:pt x="704546" y="1461552"/>
                </a:lnTo>
                <a:lnTo>
                  <a:pt x="724041" y="1465077"/>
                </a:lnTo>
                <a:lnTo>
                  <a:pt x="743933" y="1467819"/>
                </a:lnTo>
                <a:lnTo>
                  <a:pt x="763428" y="1469778"/>
                </a:lnTo>
                <a:lnTo>
                  <a:pt x="783718" y="1471345"/>
                </a:lnTo>
                <a:lnTo>
                  <a:pt x="803611" y="1472520"/>
                </a:lnTo>
                <a:lnTo>
                  <a:pt x="824299" y="1472520"/>
                </a:lnTo>
                <a:lnTo>
                  <a:pt x="845783" y="1472520"/>
                </a:lnTo>
                <a:lnTo>
                  <a:pt x="866869" y="1470953"/>
                </a:lnTo>
                <a:lnTo>
                  <a:pt x="888353" y="1469386"/>
                </a:lnTo>
                <a:lnTo>
                  <a:pt x="909439" y="1467428"/>
                </a:lnTo>
                <a:lnTo>
                  <a:pt x="930127" y="1463902"/>
                </a:lnTo>
                <a:lnTo>
                  <a:pt x="950417" y="1460377"/>
                </a:lnTo>
                <a:lnTo>
                  <a:pt x="970708" y="1456068"/>
                </a:lnTo>
                <a:lnTo>
                  <a:pt x="990600" y="1450975"/>
                </a:lnTo>
                <a:close/>
                <a:moveTo>
                  <a:pt x="1402556" y="1195388"/>
                </a:moveTo>
                <a:lnTo>
                  <a:pt x="1425972" y="1326889"/>
                </a:lnTo>
                <a:lnTo>
                  <a:pt x="1435100" y="1376153"/>
                </a:lnTo>
                <a:lnTo>
                  <a:pt x="1420019" y="1392044"/>
                </a:lnTo>
                <a:lnTo>
                  <a:pt x="1404541" y="1408333"/>
                </a:lnTo>
                <a:lnTo>
                  <a:pt x="1389063" y="1423429"/>
                </a:lnTo>
                <a:lnTo>
                  <a:pt x="1372394" y="1438526"/>
                </a:lnTo>
                <a:lnTo>
                  <a:pt x="1356122" y="1452828"/>
                </a:lnTo>
                <a:lnTo>
                  <a:pt x="1339056" y="1467131"/>
                </a:lnTo>
                <a:lnTo>
                  <a:pt x="1321594" y="1480241"/>
                </a:lnTo>
                <a:lnTo>
                  <a:pt x="1303734" y="1493749"/>
                </a:lnTo>
                <a:lnTo>
                  <a:pt x="1285875" y="1506462"/>
                </a:lnTo>
                <a:lnTo>
                  <a:pt x="1267619" y="1518380"/>
                </a:lnTo>
                <a:lnTo>
                  <a:pt x="1248569" y="1529902"/>
                </a:lnTo>
                <a:lnTo>
                  <a:pt x="1229519" y="1541423"/>
                </a:lnTo>
                <a:lnTo>
                  <a:pt x="1210072" y="1552149"/>
                </a:lnTo>
                <a:lnTo>
                  <a:pt x="1190228" y="1562082"/>
                </a:lnTo>
                <a:lnTo>
                  <a:pt x="1170384" y="1572014"/>
                </a:lnTo>
                <a:lnTo>
                  <a:pt x="1149747" y="1581151"/>
                </a:lnTo>
                <a:lnTo>
                  <a:pt x="1103709" y="1557711"/>
                </a:lnTo>
                <a:lnTo>
                  <a:pt x="989012" y="1500503"/>
                </a:lnTo>
                <a:lnTo>
                  <a:pt x="996553" y="1489379"/>
                </a:lnTo>
                <a:lnTo>
                  <a:pt x="1027906" y="1439321"/>
                </a:lnTo>
                <a:lnTo>
                  <a:pt x="1136253" y="1267694"/>
                </a:lnTo>
                <a:lnTo>
                  <a:pt x="1342628" y="1211279"/>
                </a:lnTo>
                <a:lnTo>
                  <a:pt x="1400969" y="1195785"/>
                </a:lnTo>
                <a:lnTo>
                  <a:pt x="1402556" y="1195388"/>
                </a:lnTo>
                <a:close/>
                <a:moveTo>
                  <a:pt x="252864" y="1195388"/>
                </a:moveTo>
                <a:lnTo>
                  <a:pt x="302960" y="1209265"/>
                </a:lnTo>
                <a:lnTo>
                  <a:pt x="515270" y="1266356"/>
                </a:lnTo>
                <a:lnTo>
                  <a:pt x="518849" y="1267545"/>
                </a:lnTo>
                <a:lnTo>
                  <a:pt x="537137" y="1295695"/>
                </a:lnTo>
                <a:lnTo>
                  <a:pt x="629775" y="1441992"/>
                </a:lnTo>
                <a:lnTo>
                  <a:pt x="660786" y="1491154"/>
                </a:lnTo>
                <a:lnTo>
                  <a:pt x="666750" y="1500669"/>
                </a:lnTo>
                <a:lnTo>
                  <a:pt x="550655" y="1559743"/>
                </a:lnTo>
                <a:lnTo>
                  <a:pt x="504138" y="1582738"/>
                </a:lnTo>
                <a:lnTo>
                  <a:pt x="484259" y="1574412"/>
                </a:lnTo>
                <a:lnTo>
                  <a:pt x="464379" y="1564897"/>
                </a:lnTo>
                <a:lnTo>
                  <a:pt x="444898" y="1555382"/>
                </a:lnTo>
                <a:lnTo>
                  <a:pt x="425814" y="1545074"/>
                </a:lnTo>
                <a:lnTo>
                  <a:pt x="407127" y="1533973"/>
                </a:lnTo>
                <a:lnTo>
                  <a:pt x="388441" y="1522871"/>
                </a:lnTo>
                <a:lnTo>
                  <a:pt x="370152" y="1511374"/>
                </a:lnTo>
                <a:lnTo>
                  <a:pt x="352260" y="1498687"/>
                </a:lnTo>
                <a:lnTo>
                  <a:pt x="334767" y="1486396"/>
                </a:lnTo>
                <a:lnTo>
                  <a:pt x="317671" y="1473313"/>
                </a:lnTo>
                <a:lnTo>
                  <a:pt x="300972" y="1459833"/>
                </a:lnTo>
                <a:lnTo>
                  <a:pt x="284671" y="1445560"/>
                </a:lnTo>
                <a:lnTo>
                  <a:pt x="267972" y="1431287"/>
                </a:lnTo>
                <a:lnTo>
                  <a:pt x="252467" y="1416618"/>
                </a:lnTo>
                <a:lnTo>
                  <a:pt x="236961" y="1401552"/>
                </a:lnTo>
                <a:lnTo>
                  <a:pt x="222250" y="1386090"/>
                </a:lnTo>
                <a:lnTo>
                  <a:pt x="230202" y="1336531"/>
                </a:lnTo>
                <a:lnTo>
                  <a:pt x="251671" y="1203318"/>
                </a:lnTo>
                <a:lnTo>
                  <a:pt x="252864" y="1195388"/>
                </a:lnTo>
                <a:close/>
                <a:moveTo>
                  <a:pt x="950912" y="1071563"/>
                </a:moveTo>
                <a:lnTo>
                  <a:pt x="998316" y="1071563"/>
                </a:lnTo>
                <a:lnTo>
                  <a:pt x="1120775" y="1245264"/>
                </a:lnTo>
                <a:lnTo>
                  <a:pt x="1119590" y="1245662"/>
                </a:lnTo>
                <a:lnTo>
                  <a:pt x="1095888" y="1279526"/>
                </a:lnTo>
                <a:lnTo>
                  <a:pt x="950912" y="1071563"/>
                </a:lnTo>
                <a:close/>
                <a:moveTo>
                  <a:pt x="652180" y="1071563"/>
                </a:moveTo>
                <a:lnTo>
                  <a:pt x="700087" y="1071563"/>
                </a:lnTo>
                <a:lnTo>
                  <a:pt x="554783" y="1276351"/>
                </a:lnTo>
                <a:lnTo>
                  <a:pt x="534987" y="1244662"/>
                </a:lnTo>
                <a:lnTo>
                  <a:pt x="652180" y="1071563"/>
                </a:lnTo>
                <a:close/>
                <a:moveTo>
                  <a:pt x="177703" y="873125"/>
                </a:moveTo>
                <a:lnTo>
                  <a:pt x="179305" y="893844"/>
                </a:lnTo>
                <a:lnTo>
                  <a:pt x="182107" y="914164"/>
                </a:lnTo>
                <a:lnTo>
                  <a:pt x="185710" y="934485"/>
                </a:lnTo>
                <a:lnTo>
                  <a:pt x="188913" y="954805"/>
                </a:lnTo>
                <a:lnTo>
                  <a:pt x="193716" y="974727"/>
                </a:lnTo>
                <a:lnTo>
                  <a:pt x="198520" y="994251"/>
                </a:lnTo>
                <a:lnTo>
                  <a:pt x="204125" y="1013774"/>
                </a:lnTo>
                <a:lnTo>
                  <a:pt x="210931" y="1032899"/>
                </a:lnTo>
                <a:lnTo>
                  <a:pt x="217336" y="1052025"/>
                </a:lnTo>
                <a:lnTo>
                  <a:pt x="224942" y="1070751"/>
                </a:lnTo>
                <a:lnTo>
                  <a:pt x="232949" y="1089478"/>
                </a:lnTo>
                <a:lnTo>
                  <a:pt x="241356" y="1107009"/>
                </a:lnTo>
                <a:lnTo>
                  <a:pt x="250563" y="1124939"/>
                </a:lnTo>
                <a:lnTo>
                  <a:pt x="260171" y="1142470"/>
                </a:lnTo>
                <a:lnTo>
                  <a:pt x="270179" y="1159603"/>
                </a:lnTo>
                <a:lnTo>
                  <a:pt x="280988" y="1176338"/>
                </a:lnTo>
                <a:lnTo>
                  <a:pt x="228545" y="1165580"/>
                </a:lnTo>
                <a:lnTo>
                  <a:pt x="220538" y="1151236"/>
                </a:lnTo>
                <a:lnTo>
                  <a:pt x="212532" y="1136494"/>
                </a:lnTo>
                <a:lnTo>
                  <a:pt x="205326" y="1121752"/>
                </a:lnTo>
                <a:lnTo>
                  <a:pt x="198120" y="1107009"/>
                </a:lnTo>
                <a:lnTo>
                  <a:pt x="191315" y="1091869"/>
                </a:lnTo>
                <a:lnTo>
                  <a:pt x="185310" y="1076728"/>
                </a:lnTo>
                <a:lnTo>
                  <a:pt x="178904" y="1061587"/>
                </a:lnTo>
                <a:lnTo>
                  <a:pt x="173300" y="1046048"/>
                </a:lnTo>
                <a:lnTo>
                  <a:pt x="168096" y="1030509"/>
                </a:lnTo>
                <a:lnTo>
                  <a:pt x="163292" y="1014571"/>
                </a:lnTo>
                <a:lnTo>
                  <a:pt x="158888" y="998634"/>
                </a:lnTo>
                <a:lnTo>
                  <a:pt x="154885" y="982297"/>
                </a:lnTo>
                <a:lnTo>
                  <a:pt x="151282" y="966360"/>
                </a:lnTo>
                <a:lnTo>
                  <a:pt x="148079" y="949227"/>
                </a:lnTo>
                <a:lnTo>
                  <a:pt x="144877" y="932492"/>
                </a:lnTo>
                <a:lnTo>
                  <a:pt x="142875" y="915360"/>
                </a:lnTo>
                <a:lnTo>
                  <a:pt x="143275" y="915758"/>
                </a:lnTo>
                <a:lnTo>
                  <a:pt x="177703" y="873125"/>
                </a:lnTo>
                <a:close/>
                <a:moveTo>
                  <a:pt x="1469926" y="865188"/>
                </a:moveTo>
                <a:lnTo>
                  <a:pt x="1504950" y="909130"/>
                </a:lnTo>
                <a:lnTo>
                  <a:pt x="1502960" y="925756"/>
                </a:lnTo>
                <a:lnTo>
                  <a:pt x="1499776" y="943174"/>
                </a:lnTo>
                <a:lnTo>
                  <a:pt x="1496990" y="959801"/>
                </a:lnTo>
                <a:lnTo>
                  <a:pt x="1493408" y="976428"/>
                </a:lnTo>
                <a:lnTo>
                  <a:pt x="1489428" y="993054"/>
                </a:lnTo>
                <a:lnTo>
                  <a:pt x="1484652" y="1009285"/>
                </a:lnTo>
                <a:lnTo>
                  <a:pt x="1479876" y="1025516"/>
                </a:lnTo>
                <a:lnTo>
                  <a:pt x="1474702" y="1041350"/>
                </a:lnTo>
                <a:lnTo>
                  <a:pt x="1469528" y="1057185"/>
                </a:lnTo>
                <a:lnTo>
                  <a:pt x="1463558" y="1073020"/>
                </a:lnTo>
                <a:lnTo>
                  <a:pt x="1457190" y="1088855"/>
                </a:lnTo>
                <a:lnTo>
                  <a:pt x="1450423" y="1103898"/>
                </a:lnTo>
                <a:lnTo>
                  <a:pt x="1443657" y="1118941"/>
                </a:lnTo>
                <a:lnTo>
                  <a:pt x="1435697" y="1133984"/>
                </a:lnTo>
                <a:lnTo>
                  <a:pt x="1428533" y="1148631"/>
                </a:lnTo>
                <a:lnTo>
                  <a:pt x="1420175" y="1162883"/>
                </a:lnTo>
                <a:lnTo>
                  <a:pt x="1365250" y="1177926"/>
                </a:lnTo>
                <a:lnTo>
                  <a:pt x="1376394" y="1160508"/>
                </a:lnTo>
                <a:lnTo>
                  <a:pt x="1386743" y="1143089"/>
                </a:lnTo>
                <a:lnTo>
                  <a:pt x="1396693" y="1124879"/>
                </a:lnTo>
                <a:lnTo>
                  <a:pt x="1405847" y="1106669"/>
                </a:lnTo>
                <a:lnTo>
                  <a:pt x="1414603" y="1088063"/>
                </a:lnTo>
                <a:lnTo>
                  <a:pt x="1422961" y="1069457"/>
                </a:lnTo>
                <a:lnTo>
                  <a:pt x="1430523" y="1050060"/>
                </a:lnTo>
                <a:lnTo>
                  <a:pt x="1437687" y="1030662"/>
                </a:lnTo>
                <a:lnTo>
                  <a:pt x="1444055" y="1010868"/>
                </a:lnTo>
                <a:lnTo>
                  <a:pt x="1449627" y="990283"/>
                </a:lnTo>
                <a:lnTo>
                  <a:pt x="1454802" y="970094"/>
                </a:lnTo>
                <a:lnTo>
                  <a:pt x="1459180" y="949508"/>
                </a:lnTo>
                <a:lnTo>
                  <a:pt x="1463160" y="928923"/>
                </a:lnTo>
                <a:lnTo>
                  <a:pt x="1466344" y="907942"/>
                </a:lnTo>
                <a:lnTo>
                  <a:pt x="1468334" y="886565"/>
                </a:lnTo>
                <a:lnTo>
                  <a:pt x="1469926" y="865188"/>
                </a:lnTo>
                <a:close/>
                <a:moveTo>
                  <a:pt x="1646635" y="785813"/>
                </a:moveTo>
                <a:lnTo>
                  <a:pt x="1647825" y="804876"/>
                </a:lnTo>
                <a:lnTo>
                  <a:pt x="1647825" y="823940"/>
                </a:lnTo>
                <a:lnTo>
                  <a:pt x="1647825" y="842606"/>
                </a:lnTo>
                <a:lnTo>
                  <a:pt x="1646635" y="861669"/>
                </a:lnTo>
                <a:lnTo>
                  <a:pt x="1645841" y="879938"/>
                </a:lnTo>
                <a:lnTo>
                  <a:pt x="1644650" y="898605"/>
                </a:lnTo>
                <a:lnTo>
                  <a:pt x="1642269" y="916477"/>
                </a:lnTo>
                <a:lnTo>
                  <a:pt x="1640285" y="934746"/>
                </a:lnTo>
                <a:lnTo>
                  <a:pt x="1637506" y="953015"/>
                </a:lnTo>
                <a:lnTo>
                  <a:pt x="1634728" y="970887"/>
                </a:lnTo>
                <a:lnTo>
                  <a:pt x="1631156" y="988759"/>
                </a:lnTo>
                <a:lnTo>
                  <a:pt x="1627188" y="1006630"/>
                </a:lnTo>
                <a:lnTo>
                  <a:pt x="1623616" y="1023708"/>
                </a:lnTo>
                <a:lnTo>
                  <a:pt x="1618853" y="1041183"/>
                </a:lnTo>
                <a:lnTo>
                  <a:pt x="1614091" y="1058260"/>
                </a:lnTo>
                <a:lnTo>
                  <a:pt x="1608931" y="1075735"/>
                </a:lnTo>
                <a:lnTo>
                  <a:pt x="1602978" y="1092416"/>
                </a:lnTo>
                <a:lnTo>
                  <a:pt x="1597025" y="1109096"/>
                </a:lnTo>
                <a:lnTo>
                  <a:pt x="1590675" y="1125777"/>
                </a:lnTo>
                <a:lnTo>
                  <a:pt x="1584325" y="1142060"/>
                </a:lnTo>
                <a:lnTo>
                  <a:pt x="1576785" y="1158343"/>
                </a:lnTo>
                <a:lnTo>
                  <a:pt x="1569641" y="1174229"/>
                </a:lnTo>
                <a:lnTo>
                  <a:pt x="1562100" y="1190116"/>
                </a:lnTo>
                <a:lnTo>
                  <a:pt x="1553766" y="1205605"/>
                </a:lnTo>
                <a:lnTo>
                  <a:pt x="1545828" y="1221094"/>
                </a:lnTo>
                <a:lnTo>
                  <a:pt x="1537097" y="1236980"/>
                </a:lnTo>
                <a:lnTo>
                  <a:pt x="1527969" y="1251675"/>
                </a:lnTo>
                <a:lnTo>
                  <a:pt x="1518841" y="1266767"/>
                </a:lnTo>
                <a:lnTo>
                  <a:pt x="1508919" y="1281461"/>
                </a:lnTo>
                <a:lnTo>
                  <a:pt x="1499394" y="1295759"/>
                </a:lnTo>
                <a:lnTo>
                  <a:pt x="1489075" y="1309659"/>
                </a:lnTo>
                <a:lnTo>
                  <a:pt x="1478756" y="1323560"/>
                </a:lnTo>
                <a:lnTo>
                  <a:pt x="1468041" y="1337460"/>
                </a:lnTo>
                <a:lnTo>
                  <a:pt x="1456928" y="1350963"/>
                </a:lnTo>
                <a:lnTo>
                  <a:pt x="1447800" y="1300525"/>
                </a:lnTo>
                <a:lnTo>
                  <a:pt x="1457325" y="1287816"/>
                </a:lnTo>
                <a:lnTo>
                  <a:pt x="1466453" y="1274710"/>
                </a:lnTo>
                <a:lnTo>
                  <a:pt x="1474788" y="1262398"/>
                </a:lnTo>
                <a:lnTo>
                  <a:pt x="1483519" y="1248895"/>
                </a:lnTo>
                <a:lnTo>
                  <a:pt x="1492250" y="1235789"/>
                </a:lnTo>
                <a:lnTo>
                  <a:pt x="1499791" y="1222682"/>
                </a:lnTo>
                <a:lnTo>
                  <a:pt x="1508125" y="1208782"/>
                </a:lnTo>
                <a:lnTo>
                  <a:pt x="1515666" y="1195279"/>
                </a:lnTo>
                <a:lnTo>
                  <a:pt x="1522810" y="1180981"/>
                </a:lnTo>
                <a:lnTo>
                  <a:pt x="1529556" y="1167081"/>
                </a:lnTo>
                <a:lnTo>
                  <a:pt x="1536700" y="1153180"/>
                </a:lnTo>
                <a:lnTo>
                  <a:pt x="1543050" y="1138883"/>
                </a:lnTo>
                <a:lnTo>
                  <a:pt x="1549003" y="1124188"/>
                </a:lnTo>
                <a:lnTo>
                  <a:pt x="1555353" y="1109493"/>
                </a:lnTo>
                <a:lnTo>
                  <a:pt x="1560910" y="1094799"/>
                </a:lnTo>
                <a:lnTo>
                  <a:pt x="1566069" y="1079707"/>
                </a:lnTo>
                <a:lnTo>
                  <a:pt x="1571228" y="1064218"/>
                </a:lnTo>
                <a:lnTo>
                  <a:pt x="1575991" y="1049126"/>
                </a:lnTo>
                <a:lnTo>
                  <a:pt x="1580356" y="1034034"/>
                </a:lnTo>
                <a:lnTo>
                  <a:pt x="1584722" y="1018545"/>
                </a:lnTo>
                <a:lnTo>
                  <a:pt x="1588294" y="1003056"/>
                </a:lnTo>
                <a:lnTo>
                  <a:pt x="1591866" y="987170"/>
                </a:lnTo>
                <a:lnTo>
                  <a:pt x="1595041" y="971681"/>
                </a:lnTo>
                <a:lnTo>
                  <a:pt x="1597819" y="955398"/>
                </a:lnTo>
                <a:lnTo>
                  <a:pt x="1600597" y="939511"/>
                </a:lnTo>
                <a:lnTo>
                  <a:pt x="1602581" y="923228"/>
                </a:lnTo>
                <a:lnTo>
                  <a:pt x="1604566" y="906945"/>
                </a:lnTo>
                <a:lnTo>
                  <a:pt x="1606153" y="890662"/>
                </a:lnTo>
                <a:lnTo>
                  <a:pt x="1606947" y="874378"/>
                </a:lnTo>
                <a:lnTo>
                  <a:pt x="1607741" y="857301"/>
                </a:lnTo>
                <a:lnTo>
                  <a:pt x="1608931" y="841017"/>
                </a:lnTo>
                <a:lnTo>
                  <a:pt x="1608931" y="823940"/>
                </a:lnTo>
                <a:lnTo>
                  <a:pt x="1608931" y="822351"/>
                </a:lnTo>
                <a:lnTo>
                  <a:pt x="1646635" y="785813"/>
                </a:lnTo>
                <a:close/>
                <a:moveTo>
                  <a:pt x="1191" y="779463"/>
                </a:moveTo>
                <a:lnTo>
                  <a:pt x="39291" y="816372"/>
                </a:lnTo>
                <a:lnTo>
                  <a:pt x="38894" y="824707"/>
                </a:lnTo>
                <a:lnTo>
                  <a:pt x="39291" y="842169"/>
                </a:lnTo>
                <a:lnTo>
                  <a:pt x="39687" y="858838"/>
                </a:lnTo>
                <a:lnTo>
                  <a:pt x="40481" y="876300"/>
                </a:lnTo>
                <a:lnTo>
                  <a:pt x="41672" y="892969"/>
                </a:lnTo>
                <a:lnTo>
                  <a:pt x="43656" y="910035"/>
                </a:lnTo>
                <a:lnTo>
                  <a:pt x="45244" y="926307"/>
                </a:lnTo>
                <a:lnTo>
                  <a:pt x="47625" y="943372"/>
                </a:lnTo>
                <a:lnTo>
                  <a:pt x="50403" y="959644"/>
                </a:lnTo>
                <a:lnTo>
                  <a:pt x="53578" y="975519"/>
                </a:lnTo>
                <a:lnTo>
                  <a:pt x="56753" y="992188"/>
                </a:lnTo>
                <a:lnTo>
                  <a:pt x="60325" y="1008063"/>
                </a:lnTo>
                <a:lnTo>
                  <a:pt x="64691" y="1023938"/>
                </a:lnTo>
                <a:lnTo>
                  <a:pt x="69056" y="1039813"/>
                </a:lnTo>
                <a:lnTo>
                  <a:pt x="73819" y="1055688"/>
                </a:lnTo>
                <a:lnTo>
                  <a:pt x="78581" y="1071166"/>
                </a:lnTo>
                <a:lnTo>
                  <a:pt x="83741" y="1086644"/>
                </a:lnTo>
                <a:lnTo>
                  <a:pt x="89297" y="1101726"/>
                </a:lnTo>
                <a:lnTo>
                  <a:pt x="95250" y="1116807"/>
                </a:lnTo>
                <a:lnTo>
                  <a:pt x="101203" y="1131888"/>
                </a:lnTo>
                <a:lnTo>
                  <a:pt x="108347" y="1146573"/>
                </a:lnTo>
                <a:lnTo>
                  <a:pt x="114697" y="1161257"/>
                </a:lnTo>
                <a:lnTo>
                  <a:pt x="122238" y="1175941"/>
                </a:lnTo>
                <a:lnTo>
                  <a:pt x="129381" y="1190229"/>
                </a:lnTo>
                <a:lnTo>
                  <a:pt x="137319" y="1204517"/>
                </a:lnTo>
                <a:lnTo>
                  <a:pt x="144860" y="1218407"/>
                </a:lnTo>
                <a:lnTo>
                  <a:pt x="153194" y="1232298"/>
                </a:lnTo>
                <a:lnTo>
                  <a:pt x="161925" y="1245792"/>
                </a:lnTo>
                <a:lnTo>
                  <a:pt x="170260" y="1259285"/>
                </a:lnTo>
                <a:lnTo>
                  <a:pt x="179388" y="1272382"/>
                </a:lnTo>
                <a:lnTo>
                  <a:pt x="188913" y="1285479"/>
                </a:lnTo>
                <a:lnTo>
                  <a:pt x="198438" y="1298179"/>
                </a:lnTo>
                <a:lnTo>
                  <a:pt x="207963" y="1311276"/>
                </a:lnTo>
                <a:lnTo>
                  <a:pt x="199628" y="1362076"/>
                </a:lnTo>
                <a:lnTo>
                  <a:pt x="188516" y="1348186"/>
                </a:lnTo>
                <a:lnTo>
                  <a:pt x="177403" y="1334295"/>
                </a:lnTo>
                <a:lnTo>
                  <a:pt x="166291" y="1320404"/>
                </a:lnTo>
                <a:lnTo>
                  <a:pt x="155575" y="1306117"/>
                </a:lnTo>
                <a:lnTo>
                  <a:pt x="145256" y="1291432"/>
                </a:lnTo>
                <a:lnTo>
                  <a:pt x="135335" y="1276748"/>
                </a:lnTo>
                <a:lnTo>
                  <a:pt x="125413" y="1261667"/>
                </a:lnTo>
                <a:lnTo>
                  <a:pt x="115888" y="1245792"/>
                </a:lnTo>
                <a:lnTo>
                  <a:pt x="106760" y="1230710"/>
                </a:lnTo>
                <a:lnTo>
                  <a:pt x="98425" y="1214835"/>
                </a:lnTo>
                <a:lnTo>
                  <a:pt x="90091" y="1198960"/>
                </a:lnTo>
                <a:lnTo>
                  <a:pt x="81756" y="1183085"/>
                </a:lnTo>
                <a:lnTo>
                  <a:pt x="74216" y="1166416"/>
                </a:lnTo>
                <a:lnTo>
                  <a:pt x="66675" y="1150144"/>
                </a:lnTo>
                <a:lnTo>
                  <a:pt x="59928" y="1133079"/>
                </a:lnTo>
                <a:lnTo>
                  <a:pt x="53578" y="1116410"/>
                </a:lnTo>
                <a:lnTo>
                  <a:pt x="46831" y="1098948"/>
                </a:lnTo>
                <a:lnTo>
                  <a:pt x="41275" y="1081882"/>
                </a:lnTo>
                <a:lnTo>
                  <a:pt x="35719" y="1064419"/>
                </a:lnTo>
                <a:lnTo>
                  <a:pt x="30559" y="1046957"/>
                </a:lnTo>
                <a:lnTo>
                  <a:pt x="25797" y="1029097"/>
                </a:lnTo>
                <a:lnTo>
                  <a:pt x="21431" y="1011635"/>
                </a:lnTo>
                <a:lnTo>
                  <a:pt x="17066" y="993379"/>
                </a:lnTo>
                <a:lnTo>
                  <a:pt x="13494" y="975122"/>
                </a:lnTo>
                <a:lnTo>
                  <a:pt x="10716" y="956469"/>
                </a:lnTo>
                <a:lnTo>
                  <a:pt x="7541" y="938610"/>
                </a:lnTo>
                <a:lnTo>
                  <a:pt x="5556" y="919957"/>
                </a:lnTo>
                <a:lnTo>
                  <a:pt x="3175" y="900907"/>
                </a:lnTo>
                <a:lnTo>
                  <a:pt x="1984" y="882254"/>
                </a:lnTo>
                <a:lnTo>
                  <a:pt x="794" y="863204"/>
                </a:lnTo>
                <a:lnTo>
                  <a:pt x="397" y="844154"/>
                </a:lnTo>
                <a:lnTo>
                  <a:pt x="0" y="824707"/>
                </a:lnTo>
                <a:lnTo>
                  <a:pt x="397" y="802085"/>
                </a:lnTo>
                <a:lnTo>
                  <a:pt x="1191" y="779463"/>
                </a:lnTo>
                <a:close/>
                <a:moveTo>
                  <a:pt x="1314889" y="671513"/>
                </a:moveTo>
                <a:lnTo>
                  <a:pt x="1339850" y="701729"/>
                </a:lnTo>
                <a:lnTo>
                  <a:pt x="1101725" y="776288"/>
                </a:lnTo>
                <a:lnTo>
                  <a:pt x="1116385" y="730768"/>
                </a:lnTo>
                <a:lnTo>
                  <a:pt x="1314889" y="671513"/>
                </a:lnTo>
                <a:close/>
                <a:moveTo>
                  <a:pt x="339763" y="668338"/>
                </a:moveTo>
                <a:lnTo>
                  <a:pt x="538932" y="730250"/>
                </a:lnTo>
                <a:lnTo>
                  <a:pt x="554038" y="776288"/>
                </a:lnTo>
                <a:lnTo>
                  <a:pt x="317500" y="698500"/>
                </a:lnTo>
                <a:lnTo>
                  <a:pt x="339763" y="668338"/>
                </a:lnTo>
                <a:close/>
                <a:moveTo>
                  <a:pt x="828080" y="554038"/>
                </a:moveTo>
                <a:lnTo>
                  <a:pt x="847512" y="567940"/>
                </a:lnTo>
                <a:lnTo>
                  <a:pt x="1087438" y="737939"/>
                </a:lnTo>
                <a:lnTo>
                  <a:pt x="1086645" y="741117"/>
                </a:lnTo>
                <a:lnTo>
                  <a:pt x="1086249" y="742308"/>
                </a:lnTo>
                <a:lnTo>
                  <a:pt x="987105" y="1046163"/>
                </a:lnTo>
                <a:lnTo>
                  <a:pt x="980364" y="1046163"/>
                </a:lnTo>
                <a:lnTo>
                  <a:pt x="935551" y="1046163"/>
                </a:lnTo>
                <a:lnTo>
                  <a:pt x="669054" y="1046163"/>
                </a:lnTo>
                <a:lnTo>
                  <a:pt x="570308" y="742308"/>
                </a:lnTo>
                <a:lnTo>
                  <a:pt x="569911" y="741117"/>
                </a:lnTo>
                <a:lnTo>
                  <a:pt x="568325" y="737939"/>
                </a:lnTo>
                <a:lnTo>
                  <a:pt x="808648" y="567940"/>
                </a:lnTo>
                <a:lnTo>
                  <a:pt x="828080" y="554038"/>
                </a:lnTo>
                <a:close/>
                <a:moveTo>
                  <a:pt x="1360910" y="387350"/>
                </a:moveTo>
                <a:lnTo>
                  <a:pt x="1489666" y="409557"/>
                </a:lnTo>
                <a:lnTo>
                  <a:pt x="1540533" y="418281"/>
                </a:lnTo>
                <a:lnTo>
                  <a:pt x="1550865" y="437316"/>
                </a:lnTo>
                <a:lnTo>
                  <a:pt x="1560800" y="456747"/>
                </a:lnTo>
                <a:lnTo>
                  <a:pt x="1570337" y="476178"/>
                </a:lnTo>
                <a:lnTo>
                  <a:pt x="1579477" y="495213"/>
                </a:lnTo>
                <a:lnTo>
                  <a:pt x="1587425" y="515834"/>
                </a:lnTo>
                <a:lnTo>
                  <a:pt x="1595373" y="536058"/>
                </a:lnTo>
                <a:lnTo>
                  <a:pt x="1602924" y="556282"/>
                </a:lnTo>
                <a:lnTo>
                  <a:pt x="1609679" y="577300"/>
                </a:lnTo>
                <a:lnTo>
                  <a:pt x="1616038" y="597920"/>
                </a:lnTo>
                <a:lnTo>
                  <a:pt x="1621601" y="619731"/>
                </a:lnTo>
                <a:lnTo>
                  <a:pt x="1626767" y="640748"/>
                </a:lnTo>
                <a:lnTo>
                  <a:pt x="1631536" y="662955"/>
                </a:lnTo>
                <a:lnTo>
                  <a:pt x="1635908" y="684369"/>
                </a:lnTo>
                <a:lnTo>
                  <a:pt x="1639484" y="706973"/>
                </a:lnTo>
                <a:lnTo>
                  <a:pt x="1641868" y="728783"/>
                </a:lnTo>
                <a:lnTo>
                  <a:pt x="1644650" y="751387"/>
                </a:lnTo>
                <a:lnTo>
                  <a:pt x="1607692" y="786680"/>
                </a:lnTo>
                <a:lnTo>
                  <a:pt x="1513510" y="877888"/>
                </a:lnTo>
                <a:lnTo>
                  <a:pt x="1508343" y="871543"/>
                </a:lnTo>
                <a:lnTo>
                  <a:pt x="1471386" y="825146"/>
                </a:lnTo>
                <a:lnTo>
                  <a:pt x="1363691" y="689921"/>
                </a:lnTo>
                <a:lnTo>
                  <a:pt x="1341437" y="662559"/>
                </a:lnTo>
                <a:lnTo>
                  <a:pt x="1341835" y="656214"/>
                </a:lnTo>
                <a:lnTo>
                  <a:pt x="1355743" y="455557"/>
                </a:lnTo>
                <a:lnTo>
                  <a:pt x="1360115" y="396074"/>
                </a:lnTo>
                <a:lnTo>
                  <a:pt x="1360910" y="387350"/>
                </a:lnTo>
                <a:close/>
                <a:moveTo>
                  <a:pt x="293316" y="387350"/>
                </a:moveTo>
                <a:lnTo>
                  <a:pt x="293316" y="388143"/>
                </a:lnTo>
                <a:lnTo>
                  <a:pt x="297280" y="446040"/>
                </a:lnTo>
                <a:lnTo>
                  <a:pt x="311549" y="656214"/>
                </a:lnTo>
                <a:lnTo>
                  <a:pt x="312738" y="662559"/>
                </a:lnTo>
                <a:lnTo>
                  <a:pt x="290145" y="689921"/>
                </a:lnTo>
                <a:lnTo>
                  <a:pt x="175991" y="833870"/>
                </a:lnTo>
                <a:lnTo>
                  <a:pt x="141111" y="877888"/>
                </a:lnTo>
                <a:lnTo>
                  <a:pt x="138733" y="875509"/>
                </a:lnTo>
                <a:lnTo>
                  <a:pt x="39641" y="779939"/>
                </a:lnTo>
                <a:lnTo>
                  <a:pt x="3175" y="744646"/>
                </a:lnTo>
                <a:lnTo>
                  <a:pt x="5949" y="722835"/>
                </a:lnTo>
                <a:lnTo>
                  <a:pt x="8724" y="701025"/>
                </a:lnTo>
                <a:lnTo>
                  <a:pt x="12291" y="679611"/>
                </a:lnTo>
                <a:lnTo>
                  <a:pt x="16255" y="658197"/>
                </a:lnTo>
                <a:lnTo>
                  <a:pt x="21011" y="636783"/>
                </a:lnTo>
                <a:lnTo>
                  <a:pt x="26164" y="616162"/>
                </a:lnTo>
                <a:lnTo>
                  <a:pt x="31713" y="595541"/>
                </a:lnTo>
                <a:lnTo>
                  <a:pt x="38452" y="574920"/>
                </a:lnTo>
                <a:lnTo>
                  <a:pt x="44793" y="554696"/>
                </a:lnTo>
                <a:lnTo>
                  <a:pt x="51928" y="534472"/>
                </a:lnTo>
                <a:lnTo>
                  <a:pt x="59855" y="514644"/>
                </a:lnTo>
                <a:lnTo>
                  <a:pt x="68179" y="495213"/>
                </a:lnTo>
                <a:lnTo>
                  <a:pt x="77296" y="476178"/>
                </a:lnTo>
                <a:lnTo>
                  <a:pt x="86016" y="457143"/>
                </a:lnTo>
                <a:lnTo>
                  <a:pt x="95528" y="438109"/>
                </a:lnTo>
                <a:lnTo>
                  <a:pt x="105834" y="419867"/>
                </a:lnTo>
                <a:lnTo>
                  <a:pt x="156173" y="410747"/>
                </a:lnTo>
                <a:lnTo>
                  <a:pt x="293316" y="387350"/>
                </a:lnTo>
                <a:close/>
                <a:moveTo>
                  <a:pt x="808037" y="298450"/>
                </a:moveTo>
                <a:lnTo>
                  <a:pt x="827881" y="306401"/>
                </a:lnTo>
                <a:lnTo>
                  <a:pt x="847725" y="298450"/>
                </a:lnTo>
                <a:lnTo>
                  <a:pt x="847725" y="536575"/>
                </a:lnTo>
                <a:lnTo>
                  <a:pt x="827881" y="522661"/>
                </a:lnTo>
                <a:lnTo>
                  <a:pt x="808037" y="536575"/>
                </a:lnTo>
                <a:lnTo>
                  <a:pt x="808037" y="298450"/>
                </a:lnTo>
                <a:close/>
                <a:moveTo>
                  <a:pt x="1106341" y="198438"/>
                </a:moveTo>
                <a:lnTo>
                  <a:pt x="1122567" y="205965"/>
                </a:lnTo>
                <a:lnTo>
                  <a:pt x="1139189" y="214285"/>
                </a:lnTo>
                <a:lnTo>
                  <a:pt x="1155020" y="223001"/>
                </a:lnTo>
                <a:lnTo>
                  <a:pt x="1170455" y="231717"/>
                </a:lnTo>
                <a:lnTo>
                  <a:pt x="1185889" y="241225"/>
                </a:lnTo>
                <a:lnTo>
                  <a:pt x="1200928" y="251129"/>
                </a:lnTo>
                <a:lnTo>
                  <a:pt x="1216363" y="261034"/>
                </a:lnTo>
                <a:lnTo>
                  <a:pt x="1231006" y="271335"/>
                </a:lnTo>
                <a:lnTo>
                  <a:pt x="1244858" y="282031"/>
                </a:lnTo>
                <a:lnTo>
                  <a:pt x="1258710" y="293520"/>
                </a:lnTo>
                <a:lnTo>
                  <a:pt x="1272562" y="305010"/>
                </a:lnTo>
                <a:lnTo>
                  <a:pt x="1286018" y="316895"/>
                </a:lnTo>
                <a:lnTo>
                  <a:pt x="1299078" y="328780"/>
                </a:lnTo>
                <a:lnTo>
                  <a:pt x="1312138" y="341854"/>
                </a:lnTo>
                <a:lnTo>
                  <a:pt x="1324407" y="354928"/>
                </a:lnTo>
                <a:lnTo>
                  <a:pt x="1336675" y="367606"/>
                </a:lnTo>
                <a:lnTo>
                  <a:pt x="1332322" y="423863"/>
                </a:lnTo>
                <a:lnTo>
                  <a:pt x="1318470" y="406827"/>
                </a:lnTo>
                <a:lnTo>
                  <a:pt x="1304618" y="390584"/>
                </a:lnTo>
                <a:lnTo>
                  <a:pt x="1289975" y="374737"/>
                </a:lnTo>
                <a:lnTo>
                  <a:pt x="1274145" y="359286"/>
                </a:lnTo>
                <a:lnTo>
                  <a:pt x="1258314" y="344231"/>
                </a:lnTo>
                <a:lnTo>
                  <a:pt x="1242088" y="329969"/>
                </a:lnTo>
                <a:lnTo>
                  <a:pt x="1225070" y="316103"/>
                </a:lnTo>
                <a:lnTo>
                  <a:pt x="1208052" y="302633"/>
                </a:lnTo>
                <a:lnTo>
                  <a:pt x="1189847" y="290351"/>
                </a:lnTo>
                <a:lnTo>
                  <a:pt x="1171642" y="278070"/>
                </a:lnTo>
                <a:lnTo>
                  <a:pt x="1153437" y="266580"/>
                </a:lnTo>
                <a:lnTo>
                  <a:pt x="1134440" y="255884"/>
                </a:lnTo>
                <a:lnTo>
                  <a:pt x="1114652" y="245187"/>
                </a:lnTo>
                <a:lnTo>
                  <a:pt x="1094864" y="235679"/>
                </a:lnTo>
                <a:lnTo>
                  <a:pt x="1074680" y="227359"/>
                </a:lnTo>
                <a:lnTo>
                  <a:pt x="1054100" y="218643"/>
                </a:lnTo>
                <a:lnTo>
                  <a:pt x="1106341" y="198438"/>
                </a:lnTo>
                <a:close/>
                <a:moveTo>
                  <a:pt x="545878" y="196850"/>
                </a:moveTo>
                <a:lnTo>
                  <a:pt x="598488" y="217164"/>
                </a:lnTo>
                <a:lnTo>
                  <a:pt x="577763" y="225130"/>
                </a:lnTo>
                <a:lnTo>
                  <a:pt x="557835" y="233495"/>
                </a:lnTo>
                <a:lnTo>
                  <a:pt x="538305" y="243055"/>
                </a:lnTo>
                <a:lnTo>
                  <a:pt x="518775" y="253013"/>
                </a:lnTo>
                <a:lnTo>
                  <a:pt x="500441" y="263369"/>
                </a:lnTo>
                <a:lnTo>
                  <a:pt x="481709" y="274522"/>
                </a:lnTo>
                <a:lnTo>
                  <a:pt x="463375" y="286471"/>
                </a:lnTo>
                <a:lnTo>
                  <a:pt x="446236" y="298421"/>
                </a:lnTo>
                <a:lnTo>
                  <a:pt x="428700" y="311566"/>
                </a:lnTo>
                <a:lnTo>
                  <a:pt x="411960" y="325108"/>
                </a:lnTo>
                <a:lnTo>
                  <a:pt x="395220" y="338651"/>
                </a:lnTo>
                <a:lnTo>
                  <a:pt x="379676" y="352991"/>
                </a:lnTo>
                <a:lnTo>
                  <a:pt x="364132" y="368127"/>
                </a:lnTo>
                <a:lnTo>
                  <a:pt x="349385" y="383263"/>
                </a:lnTo>
                <a:lnTo>
                  <a:pt x="335037" y="399594"/>
                </a:lnTo>
                <a:lnTo>
                  <a:pt x="321087" y="415925"/>
                </a:lnTo>
                <a:lnTo>
                  <a:pt x="317500" y="360957"/>
                </a:lnTo>
                <a:lnTo>
                  <a:pt x="329457" y="347812"/>
                </a:lnTo>
                <a:lnTo>
                  <a:pt x="341414" y="335465"/>
                </a:lnTo>
                <a:lnTo>
                  <a:pt x="354567" y="323117"/>
                </a:lnTo>
                <a:lnTo>
                  <a:pt x="367719" y="311566"/>
                </a:lnTo>
                <a:lnTo>
                  <a:pt x="380872" y="299616"/>
                </a:lnTo>
                <a:lnTo>
                  <a:pt x="394423" y="288463"/>
                </a:lnTo>
                <a:lnTo>
                  <a:pt x="408373" y="277708"/>
                </a:lnTo>
                <a:lnTo>
                  <a:pt x="422721" y="267352"/>
                </a:lnTo>
                <a:lnTo>
                  <a:pt x="437069" y="256996"/>
                </a:lnTo>
                <a:lnTo>
                  <a:pt x="451816" y="247436"/>
                </a:lnTo>
                <a:lnTo>
                  <a:pt x="466962" y="237877"/>
                </a:lnTo>
                <a:lnTo>
                  <a:pt x="482107" y="228715"/>
                </a:lnTo>
                <a:lnTo>
                  <a:pt x="497651" y="219952"/>
                </a:lnTo>
                <a:lnTo>
                  <a:pt x="513195" y="211986"/>
                </a:lnTo>
                <a:lnTo>
                  <a:pt x="529536" y="204020"/>
                </a:lnTo>
                <a:lnTo>
                  <a:pt x="545878" y="196850"/>
                </a:lnTo>
                <a:close/>
                <a:moveTo>
                  <a:pt x="1028700" y="25400"/>
                </a:moveTo>
                <a:lnTo>
                  <a:pt x="1048147" y="30571"/>
                </a:lnTo>
                <a:lnTo>
                  <a:pt x="1067197" y="36139"/>
                </a:lnTo>
                <a:lnTo>
                  <a:pt x="1086247" y="42503"/>
                </a:lnTo>
                <a:lnTo>
                  <a:pt x="1104900" y="49265"/>
                </a:lnTo>
                <a:lnTo>
                  <a:pt x="1123553" y="56026"/>
                </a:lnTo>
                <a:lnTo>
                  <a:pt x="1142207" y="63186"/>
                </a:lnTo>
                <a:lnTo>
                  <a:pt x="1160066" y="71538"/>
                </a:lnTo>
                <a:lnTo>
                  <a:pt x="1177925" y="79891"/>
                </a:lnTo>
                <a:lnTo>
                  <a:pt x="1195388" y="88641"/>
                </a:lnTo>
                <a:lnTo>
                  <a:pt x="1212850" y="97392"/>
                </a:lnTo>
                <a:lnTo>
                  <a:pt x="1230313" y="106937"/>
                </a:lnTo>
                <a:lnTo>
                  <a:pt x="1246982" y="116881"/>
                </a:lnTo>
                <a:lnTo>
                  <a:pt x="1263650" y="127620"/>
                </a:lnTo>
                <a:lnTo>
                  <a:pt x="1280319" y="138359"/>
                </a:lnTo>
                <a:lnTo>
                  <a:pt x="1296194" y="149098"/>
                </a:lnTo>
                <a:lnTo>
                  <a:pt x="1312069" y="160633"/>
                </a:lnTo>
                <a:lnTo>
                  <a:pt x="1327547" y="172565"/>
                </a:lnTo>
                <a:lnTo>
                  <a:pt x="1342629" y="184497"/>
                </a:lnTo>
                <a:lnTo>
                  <a:pt x="1358107" y="197225"/>
                </a:lnTo>
                <a:lnTo>
                  <a:pt x="1372791" y="209953"/>
                </a:lnTo>
                <a:lnTo>
                  <a:pt x="1386682" y="223079"/>
                </a:lnTo>
                <a:lnTo>
                  <a:pt x="1400572" y="237000"/>
                </a:lnTo>
                <a:lnTo>
                  <a:pt x="1414463" y="250921"/>
                </a:lnTo>
                <a:lnTo>
                  <a:pt x="1427957" y="264444"/>
                </a:lnTo>
                <a:lnTo>
                  <a:pt x="1440657" y="279161"/>
                </a:lnTo>
                <a:lnTo>
                  <a:pt x="1453754" y="293877"/>
                </a:lnTo>
                <a:lnTo>
                  <a:pt x="1466454" y="309389"/>
                </a:lnTo>
                <a:lnTo>
                  <a:pt x="1477963" y="324901"/>
                </a:lnTo>
                <a:lnTo>
                  <a:pt x="1489473" y="340413"/>
                </a:lnTo>
                <a:lnTo>
                  <a:pt x="1501379" y="356323"/>
                </a:lnTo>
                <a:lnTo>
                  <a:pt x="1512094" y="372233"/>
                </a:lnTo>
                <a:lnTo>
                  <a:pt x="1522413" y="388938"/>
                </a:lnTo>
                <a:lnTo>
                  <a:pt x="1470026" y="380187"/>
                </a:lnTo>
                <a:lnTo>
                  <a:pt x="1460501" y="366664"/>
                </a:lnTo>
                <a:lnTo>
                  <a:pt x="1451373" y="353539"/>
                </a:lnTo>
                <a:lnTo>
                  <a:pt x="1441451" y="340413"/>
                </a:lnTo>
                <a:lnTo>
                  <a:pt x="1430735" y="327685"/>
                </a:lnTo>
                <a:lnTo>
                  <a:pt x="1420416" y="315355"/>
                </a:lnTo>
                <a:lnTo>
                  <a:pt x="1409701" y="302627"/>
                </a:lnTo>
                <a:lnTo>
                  <a:pt x="1398985" y="290695"/>
                </a:lnTo>
                <a:lnTo>
                  <a:pt x="1387872" y="278763"/>
                </a:lnTo>
                <a:lnTo>
                  <a:pt x="1375966" y="267228"/>
                </a:lnTo>
                <a:lnTo>
                  <a:pt x="1364457" y="255694"/>
                </a:lnTo>
                <a:lnTo>
                  <a:pt x="1352154" y="244557"/>
                </a:lnTo>
                <a:lnTo>
                  <a:pt x="1340247" y="233420"/>
                </a:lnTo>
                <a:lnTo>
                  <a:pt x="1327944" y="223079"/>
                </a:lnTo>
                <a:lnTo>
                  <a:pt x="1315244" y="212737"/>
                </a:lnTo>
                <a:lnTo>
                  <a:pt x="1302544" y="202396"/>
                </a:lnTo>
                <a:lnTo>
                  <a:pt x="1289844" y="192452"/>
                </a:lnTo>
                <a:lnTo>
                  <a:pt x="1276350" y="182906"/>
                </a:lnTo>
                <a:lnTo>
                  <a:pt x="1262857" y="173758"/>
                </a:lnTo>
                <a:lnTo>
                  <a:pt x="1248966" y="164610"/>
                </a:lnTo>
                <a:lnTo>
                  <a:pt x="1235472" y="155462"/>
                </a:lnTo>
                <a:lnTo>
                  <a:pt x="1221582" y="147507"/>
                </a:lnTo>
                <a:lnTo>
                  <a:pt x="1207294" y="139155"/>
                </a:lnTo>
                <a:lnTo>
                  <a:pt x="1192610" y="130802"/>
                </a:lnTo>
                <a:lnTo>
                  <a:pt x="1178322" y="123643"/>
                </a:lnTo>
                <a:lnTo>
                  <a:pt x="1163241" y="116085"/>
                </a:lnTo>
                <a:lnTo>
                  <a:pt x="1148557" y="108926"/>
                </a:lnTo>
                <a:lnTo>
                  <a:pt x="1133475" y="102164"/>
                </a:lnTo>
                <a:lnTo>
                  <a:pt x="1117997" y="95801"/>
                </a:lnTo>
                <a:lnTo>
                  <a:pt x="1102916" y="89834"/>
                </a:lnTo>
                <a:lnTo>
                  <a:pt x="1087041" y="84266"/>
                </a:lnTo>
                <a:lnTo>
                  <a:pt x="1071166" y="78698"/>
                </a:lnTo>
                <a:lnTo>
                  <a:pt x="1055291" y="73527"/>
                </a:lnTo>
                <a:lnTo>
                  <a:pt x="1028700" y="25400"/>
                </a:lnTo>
                <a:close/>
                <a:moveTo>
                  <a:pt x="619125" y="25400"/>
                </a:moveTo>
                <a:lnTo>
                  <a:pt x="594935" y="72333"/>
                </a:lnTo>
                <a:lnTo>
                  <a:pt x="579073" y="77504"/>
                </a:lnTo>
                <a:lnTo>
                  <a:pt x="563211" y="82674"/>
                </a:lnTo>
                <a:lnTo>
                  <a:pt x="546952" y="89038"/>
                </a:lnTo>
                <a:lnTo>
                  <a:pt x="531486" y="95004"/>
                </a:lnTo>
                <a:lnTo>
                  <a:pt x="516020" y="101368"/>
                </a:lnTo>
                <a:lnTo>
                  <a:pt x="500951" y="108130"/>
                </a:lnTo>
                <a:lnTo>
                  <a:pt x="485882" y="115289"/>
                </a:lnTo>
                <a:lnTo>
                  <a:pt x="470813" y="122846"/>
                </a:lnTo>
                <a:lnTo>
                  <a:pt x="456140" y="130005"/>
                </a:lnTo>
                <a:lnTo>
                  <a:pt x="441467" y="138358"/>
                </a:lnTo>
                <a:lnTo>
                  <a:pt x="427191" y="146313"/>
                </a:lnTo>
                <a:lnTo>
                  <a:pt x="412915" y="155063"/>
                </a:lnTo>
                <a:lnTo>
                  <a:pt x="399036" y="163813"/>
                </a:lnTo>
                <a:lnTo>
                  <a:pt x="385156" y="172961"/>
                </a:lnTo>
                <a:lnTo>
                  <a:pt x="371277" y="182507"/>
                </a:lnTo>
                <a:lnTo>
                  <a:pt x="358190" y="192053"/>
                </a:lnTo>
                <a:lnTo>
                  <a:pt x="345104" y="201996"/>
                </a:lnTo>
                <a:lnTo>
                  <a:pt x="332018" y="212338"/>
                </a:lnTo>
                <a:lnTo>
                  <a:pt x="319328" y="222679"/>
                </a:lnTo>
                <a:lnTo>
                  <a:pt x="307035" y="233418"/>
                </a:lnTo>
                <a:lnTo>
                  <a:pt x="294741" y="244554"/>
                </a:lnTo>
                <a:lnTo>
                  <a:pt x="282448" y="256089"/>
                </a:lnTo>
                <a:lnTo>
                  <a:pt x="270948" y="267226"/>
                </a:lnTo>
                <a:lnTo>
                  <a:pt x="259448" y="278760"/>
                </a:lnTo>
                <a:lnTo>
                  <a:pt x="247948" y="291090"/>
                </a:lnTo>
                <a:lnTo>
                  <a:pt x="236844" y="303022"/>
                </a:lnTo>
                <a:lnTo>
                  <a:pt x="226137" y="315750"/>
                </a:lnTo>
                <a:lnTo>
                  <a:pt x="215826" y="328477"/>
                </a:lnTo>
                <a:lnTo>
                  <a:pt x="205516" y="341205"/>
                </a:lnTo>
                <a:lnTo>
                  <a:pt x="195602" y="354728"/>
                </a:lnTo>
                <a:lnTo>
                  <a:pt x="185688" y="367854"/>
                </a:lnTo>
                <a:lnTo>
                  <a:pt x="176170" y="381377"/>
                </a:lnTo>
                <a:lnTo>
                  <a:pt x="123825" y="390525"/>
                </a:lnTo>
                <a:lnTo>
                  <a:pt x="134135" y="373820"/>
                </a:lnTo>
                <a:lnTo>
                  <a:pt x="145239" y="357512"/>
                </a:lnTo>
                <a:lnTo>
                  <a:pt x="156739" y="341205"/>
                </a:lnTo>
                <a:lnTo>
                  <a:pt x="168239" y="325693"/>
                </a:lnTo>
                <a:lnTo>
                  <a:pt x="180136" y="310181"/>
                </a:lnTo>
                <a:lnTo>
                  <a:pt x="192826" y="295067"/>
                </a:lnTo>
                <a:lnTo>
                  <a:pt x="205516" y="280351"/>
                </a:lnTo>
                <a:lnTo>
                  <a:pt x="218602" y="265635"/>
                </a:lnTo>
                <a:lnTo>
                  <a:pt x="232085" y="251316"/>
                </a:lnTo>
                <a:lnTo>
                  <a:pt x="245965" y="237395"/>
                </a:lnTo>
                <a:lnTo>
                  <a:pt x="259844" y="223872"/>
                </a:lnTo>
                <a:lnTo>
                  <a:pt x="274517" y="210349"/>
                </a:lnTo>
                <a:lnTo>
                  <a:pt x="289190" y="197621"/>
                </a:lnTo>
                <a:lnTo>
                  <a:pt x="303862" y="184893"/>
                </a:lnTo>
                <a:lnTo>
                  <a:pt x="319328" y="172961"/>
                </a:lnTo>
                <a:lnTo>
                  <a:pt x="334794" y="160631"/>
                </a:lnTo>
                <a:lnTo>
                  <a:pt x="350656" y="149495"/>
                </a:lnTo>
                <a:lnTo>
                  <a:pt x="366518" y="138358"/>
                </a:lnTo>
                <a:lnTo>
                  <a:pt x="383174" y="127619"/>
                </a:lnTo>
                <a:lnTo>
                  <a:pt x="399829" y="116880"/>
                </a:lnTo>
                <a:lnTo>
                  <a:pt x="416881" y="106936"/>
                </a:lnTo>
                <a:lnTo>
                  <a:pt x="433933" y="97391"/>
                </a:lnTo>
                <a:lnTo>
                  <a:pt x="451778" y="88640"/>
                </a:lnTo>
                <a:lnTo>
                  <a:pt x="469227" y="79890"/>
                </a:lnTo>
                <a:lnTo>
                  <a:pt x="487072" y="71140"/>
                </a:lnTo>
                <a:lnTo>
                  <a:pt x="505710" y="63185"/>
                </a:lnTo>
                <a:lnTo>
                  <a:pt x="523951" y="56026"/>
                </a:lnTo>
                <a:lnTo>
                  <a:pt x="542193" y="48867"/>
                </a:lnTo>
                <a:lnTo>
                  <a:pt x="561228" y="42105"/>
                </a:lnTo>
                <a:lnTo>
                  <a:pt x="580263" y="36139"/>
                </a:lnTo>
                <a:lnTo>
                  <a:pt x="599694" y="30570"/>
                </a:lnTo>
                <a:lnTo>
                  <a:pt x="619125" y="25400"/>
                </a:lnTo>
                <a:close/>
                <a:moveTo>
                  <a:pt x="824315" y="0"/>
                </a:moveTo>
                <a:lnTo>
                  <a:pt x="846110" y="792"/>
                </a:lnTo>
                <a:lnTo>
                  <a:pt x="868300" y="1585"/>
                </a:lnTo>
                <a:lnTo>
                  <a:pt x="889699" y="2774"/>
                </a:lnTo>
                <a:lnTo>
                  <a:pt x="911097" y="4756"/>
                </a:lnTo>
                <a:lnTo>
                  <a:pt x="932495" y="7530"/>
                </a:lnTo>
                <a:lnTo>
                  <a:pt x="953497" y="10700"/>
                </a:lnTo>
                <a:lnTo>
                  <a:pt x="974499" y="13871"/>
                </a:lnTo>
                <a:lnTo>
                  <a:pt x="995500" y="18230"/>
                </a:lnTo>
                <a:lnTo>
                  <a:pt x="1020861" y="63806"/>
                </a:lnTo>
                <a:lnTo>
                  <a:pt x="1084263" y="178339"/>
                </a:lnTo>
                <a:lnTo>
                  <a:pt x="1071187" y="183491"/>
                </a:lnTo>
                <a:lnTo>
                  <a:pt x="1015710" y="204892"/>
                </a:lnTo>
                <a:lnTo>
                  <a:pt x="847298" y="270679"/>
                </a:lnTo>
                <a:lnTo>
                  <a:pt x="827882" y="277813"/>
                </a:lnTo>
                <a:lnTo>
                  <a:pt x="808465" y="270679"/>
                </a:lnTo>
                <a:lnTo>
                  <a:pt x="636883" y="203703"/>
                </a:lnTo>
                <a:lnTo>
                  <a:pt x="581010" y="181906"/>
                </a:lnTo>
                <a:lnTo>
                  <a:pt x="571500" y="178339"/>
                </a:lnTo>
                <a:lnTo>
                  <a:pt x="630147" y="63409"/>
                </a:lnTo>
                <a:lnTo>
                  <a:pt x="653130" y="18230"/>
                </a:lnTo>
                <a:lnTo>
                  <a:pt x="673736" y="13871"/>
                </a:lnTo>
                <a:lnTo>
                  <a:pt x="694738" y="10700"/>
                </a:lnTo>
                <a:lnTo>
                  <a:pt x="716136" y="7530"/>
                </a:lnTo>
                <a:lnTo>
                  <a:pt x="737534" y="4756"/>
                </a:lnTo>
                <a:lnTo>
                  <a:pt x="758932" y="2774"/>
                </a:lnTo>
                <a:lnTo>
                  <a:pt x="780726" y="1585"/>
                </a:lnTo>
                <a:lnTo>
                  <a:pt x="802125" y="792"/>
                </a:lnTo>
                <a:lnTo>
                  <a:pt x="824315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>
            <a:normAutofit/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/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11" name="矩形 10"/>
          <p:cNvSpPr/>
          <p:nvPr>
            <p:custDataLst>
              <p:tags r:id="rId12"/>
            </p:custDataLst>
          </p:nvPr>
        </p:nvSpPr>
        <p:spPr>
          <a:xfrm>
            <a:off x="4353559" y="2734225"/>
            <a:ext cx="5987149" cy="896435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200" spc="140">
                <a:solidFill>
                  <a:schemeClr val="dk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神经损伤：神经阻滞过程中可能损伤神经，导致感觉异常、运动功能障碍等症状</a:t>
            </a:r>
          </a:p>
        </p:txBody>
      </p:sp>
      <p:sp>
        <p:nvSpPr>
          <p:cNvPr id="13" name="KSO_Shape"/>
          <p:cNvSpPr/>
          <p:nvPr>
            <p:custDataLst>
              <p:tags r:id="rId13"/>
            </p:custDataLst>
          </p:nvPr>
        </p:nvSpPr>
        <p:spPr bwMode="auto">
          <a:xfrm>
            <a:off x="3711607" y="4199136"/>
            <a:ext cx="515709" cy="515709"/>
          </a:xfrm>
          <a:custGeom>
            <a:gdLst>
              <a:gd name="T0" fmla="*/ 956359 w 1647825"/>
              <a:gd name="T1" fmla="*/ 1636826 h 1647826"/>
              <a:gd name="T2" fmla="*/ 747857 w 1647825"/>
              <a:gd name="T3" fmla="*/ 1644290 h 1647826"/>
              <a:gd name="T4" fmla="*/ 552064 w 1647825"/>
              <a:gd name="T5" fmla="*/ 1602253 h 1647826"/>
              <a:gd name="T6" fmla="*/ 715689 w 1647825"/>
              <a:gd name="T7" fmla="*/ 1601861 h 1647826"/>
              <a:gd name="T8" fmla="*/ 887256 w 1647825"/>
              <a:gd name="T9" fmla="*/ 1606575 h 1647826"/>
              <a:gd name="T10" fmla="*/ 1054454 w 1647825"/>
              <a:gd name="T11" fmla="*/ 1574360 h 1647826"/>
              <a:gd name="T12" fmla="*/ 824299 w 1647825"/>
              <a:gd name="T13" fmla="*/ 1511300 h 1647826"/>
              <a:gd name="T14" fmla="*/ 704546 w 1647825"/>
              <a:gd name="T15" fmla="*/ 1461552 h 1647826"/>
              <a:gd name="T16" fmla="*/ 930127 w 1647825"/>
              <a:gd name="T17" fmla="*/ 1463902 h 1647826"/>
              <a:gd name="T18" fmla="*/ 1356122 w 1647825"/>
              <a:gd name="T19" fmla="*/ 1452828 h 1647826"/>
              <a:gd name="T20" fmla="*/ 1149747 w 1647825"/>
              <a:gd name="T21" fmla="*/ 1581151 h 1647826"/>
              <a:gd name="T22" fmla="*/ 515270 w 1647825"/>
              <a:gd name="T23" fmla="*/ 1266356 h 1647826"/>
              <a:gd name="T24" fmla="*/ 425814 w 1647825"/>
              <a:gd name="T25" fmla="*/ 1545074 h 1647826"/>
              <a:gd name="T26" fmla="*/ 236961 w 1647825"/>
              <a:gd name="T27" fmla="*/ 1401552 h 1647826"/>
              <a:gd name="T28" fmla="*/ 652180 w 1647825"/>
              <a:gd name="T29" fmla="*/ 1071563 h 1647826"/>
              <a:gd name="T30" fmla="*/ 198520 w 1647825"/>
              <a:gd name="T31" fmla="*/ 994251 h 1647826"/>
              <a:gd name="T32" fmla="*/ 228545 w 1647825"/>
              <a:gd name="T33" fmla="*/ 1165580 h 1647826"/>
              <a:gd name="T34" fmla="*/ 158888 w 1647825"/>
              <a:gd name="T35" fmla="*/ 998634 h 1647826"/>
              <a:gd name="T36" fmla="*/ 1499776 w 1647825"/>
              <a:gd name="T37" fmla="*/ 943174 h 1647826"/>
              <a:gd name="T38" fmla="*/ 1443657 w 1647825"/>
              <a:gd name="T39" fmla="*/ 1118941 h 1647826"/>
              <a:gd name="T40" fmla="*/ 1430523 w 1647825"/>
              <a:gd name="T41" fmla="*/ 1050060 h 1647826"/>
              <a:gd name="T42" fmla="*/ 1647825 w 1647825"/>
              <a:gd name="T43" fmla="*/ 804876 h 1647826"/>
              <a:gd name="T44" fmla="*/ 1627188 w 1647825"/>
              <a:gd name="T45" fmla="*/ 1006630 h 1647826"/>
              <a:gd name="T46" fmla="*/ 1562100 w 1647825"/>
              <a:gd name="T47" fmla="*/ 1190116 h 1647826"/>
              <a:gd name="T48" fmla="*/ 1456928 w 1647825"/>
              <a:gd name="T49" fmla="*/ 1350963 h 1647826"/>
              <a:gd name="T50" fmla="*/ 1529556 w 1647825"/>
              <a:gd name="T51" fmla="*/ 1167081 h 1647826"/>
              <a:gd name="T52" fmla="*/ 1588294 w 1647825"/>
              <a:gd name="T53" fmla="*/ 1003056 h 1647826"/>
              <a:gd name="T54" fmla="*/ 1608931 w 1647825"/>
              <a:gd name="T55" fmla="*/ 823940 h 1647826"/>
              <a:gd name="T56" fmla="*/ 45244 w 1647825"/>
              <a:gd name="T57" fmla="*/ 926307 h 1647826"/>
              <a:gd name="T58" fmla="*/ 89297 w 1647825"/>
              <a:gd name="T59" fmla="*/ 1101726 h 1647826"/>
              <a:gd name="T60" fmla="*/ 170260 w 1647825"/>
              <a:gd name="T61" fmla="*/ 1259285 h 1647826"/>
              <a:gd name="T62" fmla="*/ 135335 w 1647825"/>
              <a:gd name="T63" fmla="*/ 1276748 h 1647826"/>
              <a:gd name="T64" fmla="*/ 46831 w 1647825"/>
              <a:gd name="T65" fmla="*/ 1098948 h 1647826"/>
              <a:gd name="T66" fmla="*/ 3175 w 1647825"/>
              <a:gd name="T67" fmla="*/ 900907 h 1647826"/>
              <a:gd name="T68" fmla="*/ 1314889 w 1647825"/>
              <a:gd name="T69" fmla="*/ 671513 h 1647826"/>
              <a:gd name="T70" fmla="*/ 987105 w 1647825"/>
              <a:gd name="T71" fmla="*/ 1046163 h 1647826"/>
              <a:gd name="T72" fmla="*/ 1540533 w 1647825"/>
              <a:gd name="T73" fmla="*/ 418281 h 1647826"/>
              <a:gd name="T74" fmla="*/ 1626767 w 1647825"/>
              <a:gd name="T75" fmla="*/ 640748 h 1647826"/>
              <a:gd name="T76" fmla="*/ 1341437 w 1647825"/>
              <a:gd name="T77" fmla="*/ 662559 h 1647826"/>
              <a:gd name="T78" fmla="*/ 175991 w 1647825"/>
              <a:gd name="T79" fmla="*/ 833870 h 1647826"/>
              <a:gd name="T80" fmla="*/ 31713 w 1647825"/>
              <a:gd name="T81" fmla="*/ 595541 h 1647826"/>
              <a:gd name="T82" fmla="*/ 293316 w 1647825"/>
              <a:gd name="T83" fmla="*/ 387350 h 1647826"/>
              <a:gd name="T84" fmla="*/ 1155020 w 1647825"/>
              <a:gd name="T85" fmla="*/ 223001 h 1647826"/>
              <a:gd name="T86" fmla="*/ 1312138 w 1647825"/>
              <a:gd name="T87" fmla="*/ 341854 h 1647826"/>
              <a:gd name="T88" fmla="*/ 1208052 w 1647825"/>
              <a:gd name="T89" fmla="*/ 302633 h 1647826"/>
              <a:gd name="T90" fmla="*/ 598488 w 1647825"/>
              <a:gd name="T91" fmla="*/ 217164 h 1647826"/>
              <a:gd name="T92" fmla="*/ 395220 w 1647825"/>
              <a:gd name="T93" fmla="*/ 338651 h 1647826"/>
              <a:gd name="T94" fmla="*/ 380872 w 1647825"/>
              <a:gd name="T95" fmla="*/ 299616 h 1647826"/>
              <a:gd name="T96" fmla="*/ 545878 w 1647825"/>
              <a:gd name="T97" fmla="*/ 196850 h 1647826"/>
              <a:gd name="T98" fmla="*/ 1212850 w 1647825"/>
              <a:gd name="T99" fmla="*/ 97392 h 1647826"/>
              <a:gd name="T100" fmla="*/ 1386682 w 1647825"/>
              <a:gd name="T101" fmla="*/ 223079 h 1647826"/>
              <a:gd name="T102" fmla="*/ 1522413 w 1647825"/>
              <a:gd name="T103" fmla="*/ 388938 h 1647826"/>
              <a:gd name="T104" fmla="*/ 1364457 w 1647825"/>
              <a:gd name="T105" fmla="*/ 255694 h 1647826"/>
              <a:gd name="T106" fmla="*/ 1221582 w 1647825"/>
              <a:gd name="T107" fmla="*/ 147507 h 1647826"/>
              <a:gd name="T108" fmla="*/ 1055291 w 1647825"/>
              <a:gd name="T109" fmla="*/ 73527 h 1647826"/>
              <a:gd name="T110" fmla="*/ 470813 w 1647825"/>
              <a:gd name="T111" fmla="*/ 122846 h 1647826"/>
              <a:gd name="T112" fmla="*/ 319328 w 1647825"/>
              <a:gd name="T113" fmla="*/ 222679 h 1647826"/>
              <a:gd name="T114" fmla="*/ 195602 w 1647825"/>
              <a:gd name="T115" fmla="*/ 354728 h 1647826"/>
              <a:gd name="T116" fmla="*/ 218602 w 1647825"/>
              <a:gd name="T117" fmla="*/ 265635 h 1647826"/>
              <a:gd name="T118" fmla="*/ 383174 w 1647825"/>
              <a:gd name="T119" fmla="*/ 127619 h 1647826"/>
              <a:gd name="T120" fmla="*/ 580263 w 1647825"/>
              <a:gd name="T121" fmla="*/ 36139 h 1647826"/>
              <a:gd name="T122" fmla="*/ 995500 w 1647825"/>
              <a:gd name="T123" fmla="*/ 18230 h 1647826"/>
              <a:gd name="T124" fmla="*/ 630147 w 1647825"/>
              <a:gd name="T125" fmla="*/ 63409 h 1647826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1647825" h="1647826">
                <a:moveTo>
                  <a:pt x="1069148" y="1570038"/>
                </a:moveTo>
                <a:lnTo>
                  <a:pt x="1117600" y="1593610"/>
                </a:lnTo>
                <a:lnTo>
                  <a:pt x="1100126" y="1600289"/>
                </a:lnTo>
                <a:lnTo>
                  <a:pt x="1082651" y="1606182"/>
                </a:lnTo>
                <a:lnTo>
                  <a:pt x="1065177" y="1611682"/>
                </a:lnTo>
                <a:lnTo>
                  <a:pt x="1047305" y="1616790"/>
                </a:lnTo>
                <a:lnTo>
                  <a:pt x="1029831" y="1621504"/>
                </a:lnTo>
                <a:lnTo>
                  <a:pt x="1011562" y="1626218"/>
                </a:lnTo>
                <a:lnTo>
                  <a:pt x="993293" y="1630147"/>
                </a:lnTo>
                <a:lnTo>
                  <a:pt x="974628" y="1634076"/>
                </a:lnTo>
                <a:lnTo>
                  <a:pt x="956359" y="1636826"/>
                </a:lnTo>
                <a:lnTo>
                  <a:pt x="937693" y="1639969"/>
                </a:lnTo>
                <a:lnTo>
                  <a:pt x="919027" y="1641933"/>
                </a:lnTo>
                <a:lnTo>
                  <a:pt x="899964" y="1644290"/>
                </a:lnTo>
                <a:lnTo>
                  <a:pt x="880901" y="1645469"/>
                </a:lnTo>
                <a:lnTo>
                  <a:pt x="862235" y="1646648"/>
                </a:lnTo>
                <a:lnTo>
                  <a:pt x="842775" y="1647826"/>
                </a:lnTo>
                <a:lnTo>
                  <a:pt x="823315" y="1647826"/>
                </a:lnTo>
                <a:lnTo>
                  <a:pt x="804252" y="1647826"/>
                </a:lnTo>
                <a:lnTo>
                  <a:pt x="785586" y="1646648"/>
                </a:lnTo>
                <a:lnTo>
                  <a:pt x="766523" y="1645862"/>
                </a:lnTo>
                <a:lnTo>
                  <a:pt x="747857" y="1644290"/>
                </a:lnTo>
                <a:lnTo>
                  <a:pt x="729986" y="1642326"/>
                </a:lnTo>
                <a:lnTo>
                  <a:pt x="711320" y="1640362"/>
                </a:lnTo>
                <a:lnTo>
                  <a:pt x="693051" y="1637219"/>
                </a:lnTo>
                <a:lnTo>
                  <a:pt x="674782" y="1634469"/>
                </a:lnTo>
                <a:lnTo>
                  <a:pt x="656911" y="1630933"/>
                </a:lnTo>
                <a:lnTo>
                  <a:pt x="639039" y="1627004"/>
                </a:lnTo>
                <a:lnTo>
                  <a:pt x="621168" y="1622683"/>
                </a:lnTo>
                <a:lnTo>
                  <a:pt x="603693" y="1617968"/>
                </a:lnTo>
                <a:lnTo>
                  <a:pt x="586219" y="1613254"/>
                </a:lnTo>
                <a:lnTo>
                  <a:pt x="569142" y="1607754"/>
                </a:lnTo>
                <a:lnTo>
                  <a:pt x="552064" y="1602253"/>
                </a:lnTo>
                <a:lnTo>
                  <a:pt x="534987" y="1596360"/>
                </a:lnTo>
                <a:lnTo>
                  <a:pt x="583439" y="1572003"/>
                </a:lnTo>
                <a:lnTo>
                  <a:pt x="597736" y="1576324"/>
                </a:lnTo>
                <a:lnTo>
                  <a:pt x="612033" y="1580646"/>
                </a:lnTo>
                <a:lnTo>
                  <a:pt x="626728" y="1584182"/>
                </a:lnTo>
                <a:lnTo>
                  <a:pt x="640628" y="1587717"/>
                </a:lnTo>
                <a:lnTo>
                  <a:pt x="655322" y="1591253"/>
                </a:lnTo>
                <a:lnTo>
                  <a:pt x="670811" y="1594396"/>
                </a:lnTo>
                <a:lnTo>
                  <a:pt x="685505" y="1597146"/>
                </a:lnTo>
                <a:lnTo>
                  <a:pt x="700597" y="1599896"/>
                </a:lnTo>
                <a:lnTo>
                  <a:pt x="715689" y="1601861"/>
                </a:lnTo>
                <a:lnTo>
                  <a:pt x="730780" y="1603432"/>
                </a:lnTo>
                <a:lnTo>
                  <a:pt x="745872" y="1605396"/>
                </a:lnTo>
                <a:lnTo>
                  <a:pt x="760963" y="1606575"/>
                </a:lnTo>
                <a:lnTo>
                  <a:pt x="776452" y="1607754"/>
                </a:lnTo>
                <a:lnTo>
                  <a:pt x="791941" y="1608932"/>
                </a:lnTo>
                <a:lnTo>
                  <a:pt x="807429" y="1609325"/>
                </a:lnTo>
                <a:lnTo>
                  <a:pt x="823315" y="1609325"/>
                </a:lnTo>
                <a:lnTo>
                  <a:pt x="839201" y="1609325"/>
                </a:lnTo>
                <a:lnTo>
                  <a:pt x="855087" y="1608147"/>
                </a:lnTo>
                <a:lnTo>
                  <a:pt x="870973" y="1607754"/>
                </a:lnTo>
                <a:lnTo>
                  <a:pt x="887256" y="1606575"/>
                </a:lnTo>
                <a:lnTo>
                  <a:pt x="902744" y="1605396"/>
                </a:lnTo>
                <a:lnTo>
                  <a:pt x="918233" y="1603432"/>
                </a:lnTo>
                <a:lnTo>
                  <a:pt x="933722" y="1601468"/>
                </a:lnTo>
                <a:lnTo>
                  <a:pt x="949210" y="1598718"/>
                </a:lnTo>
                <a:lnTo>
                  <a:pt x="964699" y="1596360"/>
                </a:lnTo>
                <a:lnTo>
                  <a:pt x="980188" y="1593218"/>
                </a:lnTo>
                <a:lnTo>
                  <a:pt x="995279" y="1590467"/>
                </a:lnTo>
                <a:lnTo>
                  <a:pt x="1010371" y="1586932"/>
                </a:lnTo>
                <a:lnTo>
                  <a:pt x="1025065" y="1583003"/>
                </a:lnTo>
                <a:lnTo>
                  <a:pt x="1039760" y="1578681"/>
                </a:lnTo>
                <a:lnTo>
                  <a:pt x="1054454" y="1574360"/>
                </a:lnTo>
                <a:lnTo>
                  <a:pt x="1069148" y="1570038"/>
                </a:lnTo>
                <a:close/>
                <a:moveTo>
                  <a:pt x="990600" y="1450975"/>
                </a:moveTo>
                <a:lnTo>
                  <a:pt x="960761" y="1497590"/>
                </a:lnTo>
                <a:lnTo>
                  <a:pt x="944450" y="1500332"/>
                </a:lnTo>
                <a:lnTo>
                  <a:pt x="927740" y="1503466"/>
                </a:lnTo>
                <a:lnTo>
                  <a:pt x="910632" y="1505424"/>
                </a:lnTo>
                <a:lnTo>
                  <a:pt x="893923" y="1507775"/>
                </a:lnTo>
                <a:lnTo>
                  <a:pt x="876417" y="1508950"/>
                </a:lnTo>
                <a:lnTo>
                  <a:pt x="859310" y="1510125"/>
                </a:lnTo>
                <a:lnTo>
                  <a:pt x="841804" y="1510909"/>
                </a:lnTo>
                <a:lnTo>
                  <a:pt x="824299" y="1511300"/>
                </a:lnTo>
                <a:lnTo>
                  <a:pt x="807589" y="1510909"/>
                </a:lnTo>
                <a:lnTo>
                  <a:pt x="791675" y="1510125"/>
                </a:lnTo>
                <a:lnTo>
                  <a:pt x="775363" y="1508950"/>
                </a:lnTo>
                <a:lnTo>
                  <a:pt x="759051" y="1507775"/>
                </a:lnTo>
                <a:lnTo>
                  <a:pt x="743137" y="1506208"/>
                </a:lnTo>
                <a:lnTo>
                  <a:pt x="727223" y="1503858"/>
                </a:lnTo>
                <a:lnTo>
                  <a:pt x="711707" y="1501899"/>
                </a:lnTo>
                <a:lnTo>
                  <a:pt x="695395" y="1498765"/>
                </a:lnTo>
                <a:lnTo>
                  <a:pt x="666750" y="1453326"/>
                </a:lnTo>
                <a:lnTo>
                  <a:pt x="685449" y="1458026"/>
                </a:lnTo>
                <a:lnTo>
                  <a:pt x="704546" y="1461552"/>
                </a:lnTo>
                <a:lnTo>
                  <a:pt x="724041" y="1465077"/>
                </a:lnTo>
                <a:lnTo>
                  <a:pt x="743933" y="1467819"/>
                </a:lnTo>
                <a:lnTo>
                  <a:pt x="763428" y="1469778"/>
                </a:lnTo>
                <a:lnTo>
                  <a:pt x="783718" y="1471345"/>
                </a:lnTo>
                <a:lnTo>
                  <a:pt x="803611" y="1472520"/>
                </a:lnTo>
                <a:lnTo>
                  <a:pt x="824299" y="1472520"/>
                </a:lnTo>
                <a:lnTo>
                  <a:pt x="845783" y="1472520"/>
                </a:lnTo>
                <a:lnTo>
                  <a:pt x="866869" y="1470953"/>
                </a:lnTo>
                <a:lnTo>
                  <a:pt x="888353" y="1469386"/>
                </a:lnTo>
                <a:lnTo>
                  <a:pt x="909439" y="1467428"/>
                </a:lnTo>
                <a:lnTo>
                  <a:pt x="930127" y="1463902"/>
                </a:lnTo>
                <a:lnTo>
                  <a:pt x="950417" y="1460377"/>
                </a:lnTo>
                <a:lnTo>
                  <a:pt x="970708" y="1456068"/>
                </a:lnTo>
                <a:lnTo>
                  <a:pt x="990600" y="1450975"/>
                </a:lnTo>
                <a:close/>
                <a:moveTo>
                  <a:pt x="1402556" y="1195388"/>
                </a:moveTo>
                <a:lnTo>
                  <a:pt x="1425972" y="1326889"/>
                </a:lnTo>
                <a:lnTo>
                  <a:pt x="1435100" y="1376153"/>
                </a:lnTo>
                <a:lnTo>
                  <a:pt x="1420019" y="1392044"/>
                </a:lnTo>
                <a:lnTo>
                  <a:pt x="1404541" y="1408333"/>
                </a:lnTo>
                <a:lnTo>
                  <a:pt x="1389063" y="1423429"/>
                </a:lnTo>
                <a:lnTo>
                  <a:pt x="1372394" y="1438526"/>
                </a:lnTo>
                <a:lnTo>
                  <a:pt x="1356122" y="1452828"/>
                </a:lnTo>
                <a:lnTo>
                  <a:pt x="1339056" y="1467131"/>
                </a:lnTo>
                <a:lnTo>
                  <a:pt x="1321594" y="1480241"/>
                </a:lnTo>
                <a:lnTo>
                  <a:pt x="1303734" y="1493749"/>
                </a:lnTo>
                <a:lnTo>
                  <a:pt x="1285875" y="1506462"/>
                </a:lnTo>
                <a:lnTo>
                  <a:pt x="1267619" y="1518380"/>
                </a:lnTo>
                <a:lnTo>
                  <a:pt x="1248569" y="1529902"/>
                </a:lnTo>
                <a:lnTo>
                  <a:pt x="1229519" y="1541423"/>
                </a:lnTo>
                <a:lnTo>
                  <a:pt x="1210072" y="1552149"/>
                </a:lnTo>
                <a:lnTo>
                  <a:pt x="1190228" y="1562082"/>
                </a:lnTo>
                <a:lnTo>
                  <a:pt x="1170384" y="1572014"/>
                </a:lnTo>
                <a:lnTo>
                  <a:pt x="1149747" y="1581151"/>
                </a:lnTo>
                <a:lnTo>
                  <a:pt x="1103709" y="1557711"/>
                </a:lnTo>
                <a:lnTo>
                  <a:pt x="989012" y="1500503"/>
                </a:lnTo>
                <a:lnTo>
                  <a:pt x="996553" y="1489379"/>
                </a:lnTo>
                <a:lnTo>
                  <a:pt x="1027906" y="1439321"/>
                </a:lnTo>
                <a:lnTo>
                  <a:pt x="1136253" y="1267694"/>
                </a:lnTo>
                <a:lnTo>
                  <a:pt x="1342628" y="1211279"/>
                </a:lnTo>
                <a:lnTo>
                  <a:pt x="1400969" y="1195785"/>
                </a:lnTo>
                <a:lnTo>
                  <a:pt x="1402556" y="1195388"/>
                </a:lnTo>
                <a:close/>
                <a:moveTo>
                  <a:pt x="252864" y="1195388"/>
                </a:moveTo>
                <a:lnTo>
                  <a:pt x="302960" y="1209265"/>
                </a:lnTo>
                <a:lnTo>
                  <a:pt x="515270" y="1266356"/>
                </a:lnTo>
                <a:lnTo>
                  <a:pt x="518849" y="1267545"/>
                </a:lnTo>
                <a:lnTo>
                  <a:pt x="537137" y="1295695"/>
                </a:lnTo>
                <a:lnTo>
                  <a:pt x="629775" y="1441992"/>
                </a:lnTo>
                <a:lnTo>
                  <a:pt x="660786" y="1491154"/>
                </a:lnTo>
                <a:lnTo>
                  <a:pt x="666750" y="1500669"/>
                </a:lnTo>
                <a:lnTo>
                  <a:pt x="550655" y="1559743"/>
                </a:lnTo>
                <a:lnTo>
                  <a:pt x="504138" y="1582738"/>
                </a:lnTo>
                <a:lnTo>
                  <a:pt x="484259" y="1574412"/>
                </a:lnTo>
                <a:lnTo>
                  <a:pt x="464379" y="1564897"/>
                </a:lnTo>
                <a:lnTo>
                  <a:pt x="444898" y="1555382"/>
                </a:lnTo>
                <a:lnTo>
                  <a:pt x="425814" y="1545074"/>
                </a:lnTo>
                <a:lnTo>
                  <a:pt x="407127" y="1533973"/>
                </a:lnTo>
                <a:lnTo>
                  <a:pt x="388441" y="1522871"/>
                </a:lnTo>
                <a:lnTo>
                  <a:pt x="370152" y="1511374"/>
                </a:lnTo>
                <a:lnTo>
                  <a:pt x="352260" y="1498687"/>
                </a:lnTo>
                <a:lnTo>
                  <a:pt x="334767" y="1486396"/>
                </a:lnTo>
                <a:lnTo>
                  <a:pt x="317671" y="1473313"/>
                </a:lnTo>
                <a:lnTo>
                  <a:pt x="300972" y="1459833"/>
                </a:lnTo>
                <a:lnTo>
                  <a:pt x="284671" y="1445560"/>
                </a:lnTo>
                <a:lnTo>
                  <a:pt x="267972" y="1431287"/>
                </a:lnTo>
                <a:lnTo>
                  <a:pt x="252467" y="1416618"/>
                </a:lnTo>
                <a:lnTo>
                  <a:pt x="236961" y="1401552"/>
                </a:lnTo>
                <a:lnTo>
                  <a:pt x="222250" y="1386090"/>
                </a:lnTo>
                <a:lnTo>
                  <a:pt x="230202" y="1336531"/>
                </a:lnTo>
                <a:lnTo>
                  <a:pt x="251671" y="1203318"/>
                </a:lnTo>
                <a:lnTo>
                  <a:pt x="252864" y="1195388"/>
                </a:lnTo>
                <a:close/>
                <a:moveTo>
                  <a:pt x="950912" y="1071563"/>
                </a:moveTo>
                <a:lnTo>
                  <a:pt x="998316" y="1071563"/>
                </a:lnTo>
                <a:lnTo>
                  <a:pt x="1120775" y="1245264"/>
                </a:lnTo>
                <a:lnTo>
                  <a:pt x="1119590" y="1245662"/>
                </a:lnTo>
                <a:lnTo>
                  <a:pt x="1095888" y="1279526"/>
                </a:lnTo>
                <a:lnTo>
                  <a:pt x="950912" y="1071563"/>
                </a:lnTo>
                <a:close/>
                <a:moveTo>
                  <a:pt x="652180" y="1071563"/>
                </a:moveTo>
                <a:lnTo>
                  <a:pt x="700087" y="1071563"/>
                </a:lnTo>
                <a:lnTo>
                  <a:pt x="554783" y="1276351"/>
                </a:lnTo>
                <a:lnTo>
                  <a:pt x="534987" y="1244662"/>
                </a:lnTo>
                <a:lnTo>
                  <a:pt x="652180" y="1071563"/>
                </a:lnTo>
                <a:close/>
                <a:moveTo>
                  <a:pt x="177703" y="873125"/>
                </a:moveTo>
                <a:lnTo>
                  <a:pt x="179305" y="893844"/>
                </a:lnTo>
                <a:lnTo>
                  <a:pt x="182107" y="914164"/>
                </a:lnTo>
                <a:lnTo>
                  <a:pt x="185710" y="934485"/>
                </a:lnTo>
                <a:lnTo>
                  <a:pt x="188913" y="954805"/>
                </a:lnTo>
                <a:lnTo>
                  <a:pt x="193716" y="974727"/>
                </a:lnTo>
                <a:lnTo>
                  <a:pt x="198520" y="994251"/>
                </a:lnTo>
                <a:lnTo>
                  <a:pt x="204125" y="1013774"/>
                </a:lnTo>
                <a:lnTo>
                  <a:pt x="210931" y="1032899"/>
                </a:lnTo>
                <a:lnTo>
                  <a:pt x="217336" y="1052025"/>
                </a:lnTo>
                <a:lnTo>
                  <a:pt x="224942" y="1070751"/>
                </a:lnTo>
                <a:lnTo>
                  <a:pt x="232949" y="1089478"/>
                </a:lnTo>
                <a:lnTo>
                  <a:pt x="241356" y="1107009"/>
                </a:lnTo>
                <a:lnTo>
                  <a:pt x="250563" y="1124939"/>
                </a:lnTo>
                <a:lnTo>
                  <a:pt x="260171" y="1142470"/>
                </a:lnTo>
                <a:lnTo>
                  <a:pt x="270179" y="1159603"/>
                </a:lnTo>
                <a:lnTo>
                  <a:pt x="280988" y="1176338"/>
                </a:lnTo>
                <a:lnTo>
                  <a:pt x="228545" y="1165580"/>
                </a:lnTo>
                <a:lnTo>
                  <a:pt x="220538" y="1151236"/>
                </a:lnTo>
                <a:lnTo>
                  <a:pt x="212532" y="1136494"/>
                </a:lnTo>
                <a:lnTo>
                  <a:pt x="205326" y="1121752"/>
                </a:lnTo>
                <a:lnTo>
                  <a:pt x="198120" y="1107009"/>
                </a:lnTo>
                <a:lnTo>
                  <a:pt x="191315" y="1091869"/>
                </a:lnTo>
                <a:lnTo>
                  <a:pt x="185310" y="1076728"/>
                </a:lnTo>
                <a:lnTo>
                  <a:pt x="178904" y="1061587"/>
                </a:lnTo>
                <a:lnTo>
                  <a:pt x="173300" y="1046048"/>
                </a:lnTo>
                <a:lnTo>
                  <a:pt x="168096" y="1030509"/>
                </a:lnTo>
                <a:lnTo>
                  <a:pt x="163292" y="1014571"/>
                </a:lnTo>
                <a:lnTo>
                  <a:pt x="158888" y="998634"/>
                </a:lnTo>
                <a:lnTo>
                  <a:pt x="154885" y="982297"/>
                </a:lnTo>
                <a:lnTo>
                  <a:pt x="151282" y="966360"/>
                </a:lnTo>
                <a:lnTo>
                  <a:pt x="148079" y="949227"/>
                </a:lnTo>
                <a:lnTo>
                  <a:pt x="144877" y="932492"/>
                </a:lnTo>
                <a:lnTo>
                  <a:pt x="142875" y="915360"/>
                </a:lnTo>
                <a:lnTo>
                  <a:pt x="143275" y="915758"/>
                </a:lnTo>
                <a:lnTo>
                  <a:pt x="177703" y="873125"/>
                </a:lnTo>
                <a:close/>
                <a:moveTo>
                  <a:pt x="1469926" y="865188"/>
                </a:moveTo>
                <a:lnTo>
                  <a:pt x="1504950" y="909130"/>
                </a:lnTo>
                <a:lnTo>
                  <a:pt x="1502960" y="925756"/>
                </a:lnTo>
                <a:lnTo>
                  <a:pt x="1499776" y="943174"/>
                </a:lnTo>
                <a:lnTo>
                  <a:pt x="1496990" y="959801"/>
                </a:lnTo>
                <a:lnTo>
                  <a:pt x="1493408" y="976428"/>
                </a:lnTo>
                <a:lnTo>
                  <a:pt x="1489428" y="993054"/>
                </a:lnTo>
                <a:lnTo>
                  <a:pt x="1484652" y="1009285"/>
                </a:lnTo>
                <a:lnTo>
                  <a:pt x="1479876" y="1025516"/>
                </a:lnTo>
                <a:lnTo>
                  <a:pt x="1474702" y="1041350"/>
                </a:lnTo>
                <a:lnTo>
                  <a:pt x="1469528" y="1057185"/>
                </a:lnTo>
                <a:lnTo>
                  <a:pt x="1463558" y="1073020"/>
                </a:lnTo>
                <a:lnTo>
                  <a:pt x="1457190" y="1088855"/>
                </a:lnTo>
                <a:lnTo>
                  <a:pt x="1450423" y="1103898"/>
                </a:lnTo>
                <a:lnTo>
                  <a:pt x="1443657" y="1118941"/>
                </a:lnTo>
                <a:lnTo>
                  <a:pt x="1435697" y="1133984"/>
                </a:lnTo>
                <a:lnTo>
                  <a:pt x="1428533" y="1148631"/>
                </a:lnTo>
                <a:lnTo>
                  <a:pt x="1420175" y="1162883"/>
                </a:lnTo>
                <a:lnTo>
                  <a:pt x="1365250" y="1177926"/>
                </a:lnTo>
                <a:lnTo>
                  <a:pt x="1376394" y="1160508"/>
                </a:lnTo>
                <a:lnTo>
                  <a:pt x="1386743" y="1143089"/>
                </a:lnTo>
                <a:lnTo>
                  <a:pt x="1396693" y="1124879"/>
                </a:lnTo>
                <a:lnTo>
                  <a:pt x="1405847" y="1106669"/>
                </a:lnTo>
                <a:lnTo>
                  <a:pt x="1414603" y="1088063"/>
                </a:lnTo>
                <a:lnTo>
                  <a:pt x="1422961" y="1069457"/>
                </a:lnTo>
                <a:lnTo>
                  <a:pt x="1430523" y="1050060"/>
                </a:lnTo>
                <a:lnTo>
                  <a:pt x="1437687" y="1030662"/>
                </a:lnTo>
                <a:lnTo>
                  <a:pt x="1444055" y="1010868"/>
                </a:lnTo>
                <a:lnTo>
                  <a:pt x="1449627" y="990283"/>
                </a:lnTo>
                <a:lnTo>
                  <a:pt x="1454802" y="970094"/>
                </a:lnTo>
                <a:lnTo>
                  <a:pt x="1459180" y="949508"/>
                </a:lnTo>
                <a:lnTo>
                  <a:pt x="1463160" y="928923"/>
                </a:lnTo>
                <a:lnTo>
                  <a:pt x="1466344" y="907942"/>
                </a:lnTo>
                <a:lnTo>
                  <a:pt x="1468334" y="886565"/>
                </a:lnTo>
                <a:lnTo>
                  <a:pt x="1469926" y="865188"/>
                </a:lnTo>
                <a:close/>
                <a:moveTo>
                  <a:pt x="1646635" y="785813"/>
                </a:moveTo>
                <a:lnTo>
                  <a:pt x="1647825" y="804876"/>
                </a:lnTo>
                <a:lnTo>
                  <a:pt x="1647825" y="823940"/>
                </a:lnTo>
                <a:lnTo>
                  <a:pt x="1647825" y="842606"/>
                </a:lnTo>
                <a:lnTo>
                  <a:pt x="1646635" y="861669"/>
                </a:lnTo>
                <a:lnTo>
                  <a:pt x="1645841" y="879938"/>
                </a:lnTo>
                <a:lnTo>
                  <a:pt x="1644650" y="898605"/>
                </a:lnTo>
                <a:lnTo>
                  <a:pt x="1642269" y="916477"/>
                </a:lnTo>
                <a:lnTo>
                  <a:pt x="1640285" y="934746"/>
                </a:lnTo>
                <a:lnTo>
                  <a:pt x="1637506" y="953015"/>
                </a:lnTo>
                <a:lnTo>
                  <a:pt x="1634728" y="970887"/>
                </a:lnTo>
                <a:lnTo>
                  <a:pt x="1631156" y="988759"/>
                </a:lnTo>
                <a:lnTo>
                  <a:pt x="1627188" y="1006630"/>
                </a:lnTo>
                <a:lnTo>
                  <a:pt x="1623616" y="1023708"/>
                </a:lnTo>
                <a:lnTo>
                  <a:pt x="1618853" y="1041183"/>
                </a:lnTo>
                <a:lnTo>
                  <a:pt x="1614091" y="1058260"/>
                </a:lnTo>
                <a:lnTo>
                  <a:pt x="1608931" y="1075735"/>
                </a:lnTo>
                <a:lnTo>
                  <a:pt x="1602978" y="1092416"/>
                </a:lnTo>
                <a:lnTo>
                  <a:pt x="1597025" y="1109096"/>
                </a:lnTo>
                <a:lnTo>
                  <a:pt x="1590675" y="1125777"/>
                </a:lnTo>
                <a:lnTo>
                  <a:pt x="1584325" y="1142060"/>
                </a:lnTo>
                <a:lnTo>
                  <a:pt x="1576785" y="1158343"/>
                </a:lnTo>
                <a:lnTo>
                  <a:pt x="1569641" y="1174229"/>
                </a:lnTo>
                <a:lnTo>
                  <a:pt x="1562100" y="1190116"/>
                </a:lnTo>
                <a:lnTo>
                  <a:pt x="1553766" y="1205605"/>
                </a:lnTo>
                <a:lnTo>
                  <a:pt x="1545828" y="1221094"/>
                </a:lnTo>
                <a:lnTo>
                  <a:pt x="1537097" y="1236980"/>
                </a:lnTo>
                <a:lnTo>
                  <a:pt x="1527969" y="1251675"/>
                </a:lnTo>
                <a:lnTo>
                  <a:pt x="1518841" y="1266767"/>
                </a:lnTo>
                <a:lnTo>
                  <a:pt x="1508919" y="1281461"/>
                </a:lnTo>
                <a:lnTo>
                  <a:pt x="1499394" y="1295759"/>
                </a:lnTo>
                <a:lnTo>
                  <a:pt x="1489075" y="1309659"/>
                </a:lnTo>
                <a:lnTo>
                  <a:pt x="1478756" y="1323560"/>
                </a:lnTo>
                <a:lnTo>
                  <a:pt x="1468041" y="1337460"/>
                </a:lnTo>
                <a:lnTo>
                  <a:pt x="1456928" y="1350963"/>
                </a:lnTo>
                <a:lnTo>
                  <a:pt x="1447800" y="1300525"/>
                </a:lnTo>
                <a:lnTo>
                  <a:pt x="1457325" y="1287816"/>
                </a:lnTo>
                <a:lnTo>
                  <a:pt x="1466453" y="1274710"/>
                </a:lnTo>
                <a:lnTo>
                  <a:pt x="1474788" y="1262398"/>
                </a:lnTo>
                <a:lnTo>
                  <a:pt x="1483519" y="1248895"/>
                </a:lnTo>
                <a:lnTo>
                  <a:pt x="1492250" y="1235789"/>
                </a:lnTo>
                <a:lnTo>
                  <a:pt x="1499791" y="1222682"/>
                </a:lnTo>
                <a:lnTo>
                  <a:pt x="1508125" y="1208782"/>
                </a:lnTo>
                <a:lnTo>
                  <a:pt x="1515666" y="1195279"/>
                </a:lnTo>
                <a:lnTo>
                  <a:pt x="1522810" y="1180981"/>
                </a:lnTo>
                <a:lnTo>
                  <a:pt x="1529556" y="1167081"/>
                </a:lnTo>
                <a:lnTo>
                  <a:pt x="1536700" y="1153180"/>
                </a:lnTo>
                <a:lnTo>
                  <a:pt x="1543050" y="1138883"/>
                </a:lnTo>
                <a:lnTo>
                  <a:pt x="1549003" y="1124188"/>
                </a:lnTo>
                <a:lnTo>
                  <a:pt x="1555353" y="1109493"/>
                </a:lnTo>
                <a:lnTo>
                  <a:pt x="1560910" y="1094799"/>
                </a:lnTo>
                <a:lnTo>
                  <a:pt x="1566069" y="1079707"/>
                </a:lnTo>
                <a:lnTo>
                  <a:pt x="1571228" y="1064218"/>
                </a:lnTo>
                <a:lnTo>
                  <a:pt x="1575991" y="1049126"/>
                </a:lnTo>
                <a:lnTo>
                  <a:pt x="1580356" y="1034034"/>
                </a:lnTo>
                <a:lnTo>
                  <a:pt x="1584722" y="1018545"/>
                </a:lnTo>
                <a:lnTo>
                  <a:pt x="1588294" y="1003056"/>
                </a:lnTo>
                <a:lnTo>
                  <a:pt x="1591866" y="987170"/>
                </a:lnTo>
                <a:lnTo>
                  <a:pt x="1595041" y="971681"/>
                </a:lnTo>
                <a:lnTo>
                  <a:pt x="1597819" y="955398"/>
                </a:lnTo>
                <a:lnTo>
                  <a:pt x="1600597" y="939511"/>
                </a:lnTo>
                <a:lnTo>
                  <a:pt x="1602581" y="923228"/>
                </a:lnTo>
                <a:lnTo>
                  <a:pt x="1604566" y="906945"/>
                </a:lnTo>
                <a:lnTo>
                  <a:pt x="1606153" y="890662"/>
                </a:lnTo>
                <a:lnTo>
                  <a:pt x="1606947" y="874378"/>
                </a:lnTo>
                <a:lnTo>
                  <a:pt x="1607741" y="857301"/>
                </a:lnTo>
                <a:lnTo>
                  <a:pt x="1608931" y="841017"/>
                </a:lnTo>
                <a:lnTo>
                  <a:pt x="1608931" y="823940"/>
                </a:lnTo>
                <a:lnTo>
                  <a:pt x="1608931" y="822351"/>
                </a:lnTo>
                <a:lnTo>
                  <a:pt x="1646635" y="785813"/>
                </a:lnTo>
                <a:close/>
                <a:moveTo>
                  <a:pt x="1191" y="779463"/>
                </a:moveTo>
                <a:lnTo>
                  <a:pt x="39291" y="816372"/>
                </a:lnTo>
                <a:lnTo>
                  <a:pt x="38894" y="824707"/>
                </a:lnTo>
                <a:lnTo>
                  <a:pt x="39291" y="842169"/>
                </a:lnTo>
                <a:lnTo>
                  <a:pt x="39687" y="858838"/>
                </a:lnTo>
                <a:lnTo>
                  <a:pt x="40481" y="876300"/>
                </a:lnTo>
                <a:lnTo>
                  <a:pt x="41672" y="892969"/>
                </a:lnTo>
                <a:lnTo>
                  <a:pt x="43656" y="910035"/>
                </a:lnTo>
                <a:lnTo>
                  <a:pt x="45244" y="926307"/>
                </a:lnTo>
                <a:lnTo>
                  <a:pt x="47625" y="943372"/>
                </a:lnTo>
                <a:lnTo>
                  <a:pt x="50403" y="959644"/>
                </a:lnTo>
                <a:lnTo>
                  <a:pt x="53578" y="975519"/>
                </a:lnTo>
                <a:lnTo>
                  <a:pt x="56753" y="992188"/>
                </a:lnTo>
                <a:lnTo>
                  <a:pt x="60325" y="1008063"/>
                </a:lnTo>
                <a:lnTo>
                  <a:pt x="64691" y="1023938"/>
                </a:lnTo>
                <a:lnTo>
                  <a:pt x="69056" y="1039813"/>
                </a:lnTo>
                <a:lnTo>
                  <a:pt x="73819" y="1055688"/>
                </a:lnTo>
                <a:lnTo>
                  <a:pt x="78581" y="1071166"/>
                </a:lnTo>
                <a:lnTo>
                  <a:pt x="83741" y="1086644"/>
                </a:lnTo>
                <a:lnTo>
                  <a:pt x="89297" y="1101726"/>
                </a:lnTo>
                <a:lnTo>
                  <a:pt x="95250" y="1116807"/>
                </a:lnTo>
                <a:lnTo>
                  <a:pt x="101203" y="1131888"/>
                </a:lnTo>
                <a:lnTo>
                  <a:pt x="108347" y="1146573"/>
                </a:lnTo>
                <a:lnTo>
                  <a:pt x="114697" y="1161257"/>
                </a:lnTo>
                <a:lnTo>
                  <a:pt x="122238" y="1175941"/>
                </a:lnTo>
                <a:lnTo>
                  <a:pt x="129381" y="1190229"/>
                </a:lnTo>
                <a:lnTo>
                  <a:pt x="137319" y="1204517"/>
                </a:lnTo>
                <a:lnTo>
                  <a:pt x="144860" y="1218407"/>
                </a:lnTo>
                <a:lnTo>
                  <a:pt x="153194" y="1232298"/>
                </a:lnTo>
                <a:lnTo>
                  <a:pt x="161925" y="1245792"/>
                </a:lnTo>
                <a:lnTo>
                  <a:pt x="170260" y="1259285"/>
                </a:lnTo>
                <a:lnTo>
                  <a:pt x="179388" y="1272382"/>
                </a:lnTo>
                <a:lnTo>
                  <a:pt x="188913" y="1285479"/>
                </a:lnTo>
                <a:lnTo>
                  <a:pt x="198438" y="1298179"/>
                </a:lnTo>
                <a:lnTo>
                  <a:pt x="207963" y="1311276"/>
                </a:lnTo>
                <a:lnTo>
                  <a:pt x="199628" y="1362076"/>
                </a:lnTo>
                <a:lnTo>
                  <a:pt x="188516" y="1348186"/>
                </a:lnTo>
                <a:lnTo>
                  <a:pt x="177403" y="1334295"/>
                </a:lnTo>
                <a:lnTo>
                  <a:pt x="166291" y="1320404"/>
                </a:lnTo>
                <a:lnTo>
                  <a:pt x="155575" y="1306117"/>
                </a:lnTo>
                <a:lnTo>
                  <a:pt x="145256" y="1291432"/>
                </a:lnTo>
                <a:lnTo>
                  <a:pt x="135335" y="1276748"/>
                </a:lnTo>
                <a:lnTo>
                  <a:pt x="125413" y="1261667"/>
                </a:lnTo>
                <a:lnTo>
                  <a:pt x="115888" y="1245792"/>
                </a:lnTo>
                <a:lnTo>
                  <a:pt x="106760" y="1230710"/>
                </a:lnTo>
                <a:lnTo>
                  <a:pt x="98425" y="1214835"/>
                </a:lnTo>
                <a:lnTo>
                  <a:pt x="90091" y="1198960"/>
                </a:lnTo>
                <a:lnTo>
                  <a:pt x="81756" y="1183085"/>
                </a:lnTo>
                <a:lnTo>
                  <a:pt x="74216" y="1166416"/>
                </a:lnTo>
                <a:lnTo>
                  <a:pt x="66675" y="1150144"/>
                </a:lnTo>
                <a:lnTo>
                  <a:pt x="59928" y="1133079"/>
                </a:lnTo>
                <a:lnTo>
                  <a:pt x="53578" y="1116410"/>
                </a:lnTo>
                <a:lnTo>
                  <a:pt x="46831" y="1098948"/>
                </a:lnTo>
                <a:lnTo>
                  <a:pt x="41275" y="1081882"/>
                </a:lnTo>
                <a:lnTo>
                  <a:pt x="35719" y="1064419"/>
                </a:lnTo>
                <a:lnTo>
                  <a:pt x="30559" y="1046957"/>
                </a:lnTo>
                <a:lnTo>
                  <a:pt x="25797" y="1029097"/>
                </a:lnTo>
                <a:lnTo>
                  <a:pt x="21431" y="1011635"/>
                </a:lnTo>
                <a:lnTo>
                  <a:pt x="17066" y="993379"/>
                </a:lnTo>
                <a:lnTo>
                  <a:pt x="13494" y="975122"/>
                </a:lnTo>
                <a:lnTo>
                  <a:pt x="10716" y="956469"/>
                </a:lnTo>
                <a:lnTo>
                  <a:pt x="7541" y="938610"/>
                </a:lnTo>
                <a:lnTo>
                  <a:pt x="5556" y="919957"/>
                </a:lnTo>
                <a:lnTo>
                  <a:pt x="3175" y="900907"/>
                </a:lnTo>
                <a:lnTo>
                  <a:pt x="1984" y="882254"/>
                </a:lnTo>
                <a:lnTo>
                  <a:pt x="794" y="863204"/>
                </a:lnTo>
                <a:lnTo>
                  <a:pt x="397" y="844154"/>
                </a:lnTo>
                <a:lnTo>
                  <a:pt x="0" y="824707"/>
                </a:lnTo>
                <a:lnTo>
                  <a:pt x="397" y="802085"/>
                </a:lnTo>
                <a:lnTo>
                  <a:pt x="1191" y="779463"/>
                </a:lnTo>
                <a:close/>
                <a:moveTo>
                  <a:pt x="1314889" y="671513"/>
                </a:moveTo>
                <a:lnTo>
                  <a:pt x="1339850" y="701729"/>
                </a:lnTo>
                <a:lnTo>
                  <a:pt x="1101725" y="776288"/>
                </a:lnTo>
                <a:lnTo>
                  <a:pt x="1116385" y="730768"/>
                </a:lnTo>
                <a:lnTo>
                  <a:pt x="1314889" y="671513"/>
                </a:lnTo>
                <a:close/>
                <a:moveTo>
                  <a:pt x="339763" y="668338"/>
                </a:moveTo>
                <a:lnTo>
                  <a:pt x="538932" y="730250"/>
                </a:lnTo>
                <a:lnTo>
                  <a:pt x="554038" y="776288"/>
                </a:lnTo>
                <a:lnTo>
                  <a:pt x="317500" y="698500"/>
                </a:lnTo>
                <a:lnTo>
                  <a:pt x="339763" y="668338"/>
                </a:lnTo>
                <a:close/>
                <a:moveTo>
                  <a:pt x="828080" y="554038"/>
                </a:moveTo>
                <a:lnTo>
                  <a:pt x="847512" y="567940"/>
                </a:lnTo>
                <a:lnTo>
                  <a:pt x="1087438" y="737939"/>
                </a:lnTo>
                <a:lnTo>
                  <a:pt x="1086645" y="741117"/>
                </a:lnTo>
                <a:lnTo>
                  <a:pt x="1086249" y="742308"/>
                </a:lnTo>
                <a:lnTo>
                  <a:pt x="987105" y="1046163"/>
                </a:lnTo>
                <a:lnTo>
                  <a:pt x="980364" y="1046163"/>
                </a:lnTo>
                <a:lnTo>
                  <a:pt x="935551" y="1046163"/>
                </a:lnTo>
                <a:lnTo>
                  <a:pt x="669054" y="1046163"/>
                </a:lnTo>
                <a:lnTo>
                  <a:pt x="570308" y="742308"/>
                </a:lnTo>
                <a:lnTo>
                  <a:pt x="569911" y="741117"/>
                </a:lnTo>
                <a:lnTo>
                  <a:pt x="568325" y="737939"/>
                </a:lnTo>
                <a:lnTo>
                  <a:pt x="808648" y="567940"/>
                </a:lnTo>
                <a:lnTo>
                  <a:pt x="828080" y="554038"/>
                </a:lnTo>
                <a:close/>
                <a:moveTo>
                  <a:pt x="1360910" y="387350"/>
                </a:moveTo>
                <a:lnTo>
                  <a:pt x="1489666" y="409557"/>
                </a:lnTo>
                <a:lnTo>
                  <a:pt x="1540533" y="418281"/>
                </a:lnTo>
                <a:lnTo>
                  <a:pt x="1550865" y="437316"/>
                </a:lnTo>
                <a:lnTo>
                  <a:pt x="1560800" y="456747"/>
                </a:lnTo>
                <a:lnTo>
                  <a:pt x="1570337" y="476178"/>
                </a:lnTo>
                <a:lnTo>
                  <a:pt x="1579477" y="495213"/>
                </a:lnTo>
                <a:lnTo>
                  <a:pt x="1587425" y="515834"/>
                </a:lnTo>
                <a:lnTo>
                  <a:pt x="1595373" y="536058"/>
                </a:lnTo>
                <a:lnTo>
                  <a:pt x="1602924" y="556282"/>
                </a:lnTo>
                <a:lnTo>
                  <a:pt x="1609679" y="577300"/>
                </a:lnTo>
                <a:lnTo>
                  <a:pt x="1616038" y="597920"/>
                </a:lnTo>
                <a:lnTo>
                  <a:pt x="1621601" y="619731"/>
                </a:lnTo>
                <a:lnTo>
                  <a:pt x="1626767" y="640748"/>
                </a:lnTo>
                <a:lnTo>
                  <a:pt x="1631536" y="662955"/>
                </a:lnTo>
                <a:lnTo>
                  <a:pt x="1635908" y="684369"/>
                </a:lnTo>
                <a:lnTo>
                  <a:pt x="1639484" y="706973"/>
                </a:lnTo>
                <a:lnTo>
                  <a:pt x="1641868" y="728783"/>
                </a:lnTo>
                <a:lnTo>
                  <a:pt x="1644650" y="751387"/>
                </a:lnTo>
                <a:lnTo>
                  <a:pt x="1607692" y="786680"/>
                </a:lnTo>
                <a:lnTo>
                  <a:pt x="1513510" y="877888"/>
                </a:lnTo>
                <a:lnTo>
                  <a:pt x="1508343" y="871543"/>
                </a:lnTo>
                <a:lnTo>
                  <a:pt x="1471386" y="825146"/>
                </a:lnTo>
                <a:lnTo>
                  <a:pt x="1363691" y="689921"/>
                </a:lnTo>
                <a:lnTo>
                  <a:pt x="1341437" y="662559"/>
                </a:lnTo>
                <a:lnTo>
                  <a:pt x="1341835" y="656214"/>
                </a:lnTo>
                <a:lnTo>
                  <a:pt x="1355743" y="455557"/>
                </a:lnTo>
                <a:lnTo>
                  <a:pt x="1360115" y="396074"/>
                </a:lnTo>
                <a:lnTo>
                  <a:pt x="1360910" y="387350"/>
                </a:lnTo>
                <a:close/>
                <a:moveTo>
                  <a:pt x="293316" y="387350"/>
                </a:moveTo>
                <a:lnTo>
                  <a:pt x="293316" y="388143"/>
                </a:lnTo>
                <a:lnTo>
                  <a:pt x="297280" y="446040"/>
                </a:lnTo>
                <a:lnTo>
                  <a:pt x="311549" y="656214"/>
                </a:lnTo>
                <a:lnTo>
                  <a:pt x="312738" y="662559"/>
                </a:lnTo>
                <a:lnTo>
                  <a:pt x="290145" y="689921"/>
                </a:lnTo>
                <a:lnTo>
                  <a:pt x="175991" y="833870"/>
                </a:lnTo>
                <a:lnTo>
                  <a:pt x="141111" y="877888"/>
                </a:lnTo>
                <a:lnTo>
                  <a:pt x="138733" y="875509"/>
                </a:lnTo>
                <a:lnTo>
                  <a:pt x="39641" y="779939"/>
                </a:lnTo>
                <a:lnTo>
                  <a:pt x="3175" y="744646"/>
                </a:lnTo>
                <a:lnTo>
                  <a:pt x="5949" y="722835"/>
                </a:lnTo>
                <a:lnTo>
                  <a:pt x="8724" y="701025"/>
                </a:lnTo>
                <a:lnTo>
                  <a:pt x="12291" y="679611"/>
                </a:lnTo>
                <a:lnTo>
                  <a:pt x="16255" y="658197"/>
                </a:lnTo>
                <a:lnTo>
                  <a:pt x="21011" y="636783"/>
                </a:lnTo>
                <a:lnTo>
                  <a:pt x="26164" y="616162"/>
                </a:lnTo>
                <a:lnTo>
                  <a:pt x="31713" y="595541"/>
                </a:lnTo>
                <a:lnTo>
                  <a:pt x="38452" y="574920"/>
                </a:lnTo>
                <a:lnTo>
                  <a:pt x="44793" y="554696"/>
                </a:lnTo>
                <a:lnTo>
                  <a:pt x="51928" y="534472"/>
                </a:lnTo>
                <a:lnTo>
                  <a:pt x="59855" y="514644"/>
                </a:lnTo>
                <a:lnTo>
                  <a:pt x="68179" y="495213"/>
                </a:lnTo>
                <a:lnTo>
                  <a:pt x="77296" y="476178"/>
                </a:lnTo>
                <a:lnTo>
                  <a:pt x="86016" y="457143"/>
                </a:lnTo>
                <a:lnTo>
                  <a:pt x="95528" y="438109"/>
                </a:lnTo>
                <a:lnTo>
                  <a:pt x="105834" y="419867"/>
                </a:lnTo>
                <a:lnTo>
                  <a:pt x="156173" y="410747"/>
                </a:lnTo>
                <a:lnTo>
                  <a:pt x="293316" y="387350"/>
                </a:lnTo>
                <a:close/>
                <a:moveTo>
                  <a:pt x="808037" y="298450"/>
                </a:moveTo>
                <a:lnTo>
                  <a:pt x="827881" y="306401"/>
                </a:lnTo>
                <a:lnTo>
                  <a:pt x="847725" y="298450"/>
                </a:lnTo>
                <a:lnTo>
                  <a:pt x="847725" y="536575"/>
                </a:lnTo>
                <a:lnTo>
                  <a:pt x="827881" y="522661"/>
                </a:lnTo>
                <a:lnTo>
                  <a:pt x="808037" y="536575"/>
                </a:lnTo>
                <a:lnTo>
                  <a:pt x="808037" y="298450"/>
                </a:lnTo>
                <a:close/>
                <a:moveTo>
                  <a:pt x="1106341" y="198438"/>
                </a:moveTo>
                <a:lnTo>
                  <a:pt x="1122567" y="205965"/>
                </a:lnTo>
                <a:lnTo>
                  <a:pt x="1139189" y="214285"/>
                </a:lnTo>
                <a:lnTo>
                  <a:pt x="1155020" y="223001"/>
                </a:lnTo>
                <a:lnTo>
                  <a:pt x="1170455" y="231717"/>
                </a:lnTo>
                <a:lnTo>
                  <a:pt x="1185889" y="241225"/>
                </a:lnTo>
                <a:lnTo>
                  <a:pt x="1200928" y="251129"/>
                </a:lnTo>
                <a:lnTo>
                  <a:pt x="1216363" y="261034"/>
                </a:lnTo>
                <a:lnTo>
                  <a:pt x="1231006" y="271335"/>
                </a:lnTo>
                <a:lnTo>
                  <a:pt x="1244858" y="282031"/>
                </a:lnTo>
                <a:lnTo>
                  <a:pt x="1258710" y="293520"/>
                </a:lnTo>
                <a:lnTo>
                  <a:pt x="1272562" y="305010"/>
                </a:lnTo>
                <a:lnTo>
                  <a:pt x="1286018" y="316895"/>
                </a:lnTo>
                <a:lnTo>
                  <a:pt x="1299078" y="328780"/>
                </a:lnTo>
                <a:lnTo>
                  <a:pt x="1312138" y="341854"/>
                </a:lnTo>
                <a:lnTo>
                  <a:pt x="1324407" y="354928"/>
                </a:lnTo>
                <a:lnTo>
                  <a:pt x="1336675" y="367606"/>
                </a:lnTo>
                <a:lnTo>
                  <a:pt x="1332322" y="423863"/>
                </a:lnTo>
                <a:lnTo>
                  <a:pt x="1318470" y="406827"/>
                </a:lnTo>
                <a:lnTo>
                  <a:pt x="1304618" y="390584"/>
                </a:lnTo>
                <a:lnTo>
                  <a:pt x="1289975" y="374737"/>
                </a:lnTo>
                <a:lnTo>
                  <a:pt x="1274145" y="359286"/>
                </a:lnTo>
                <a:lnTo>
                  <a:pt x="1258314" y="344231"/>
                </a:lnTo>
                <a:lnTo>
                  <a:pt x="1242088" y="329969"/>
                </a:lnTo>
                <a:lnTo>
                  <a:pt x="1225070" y="316103"/>
                </a:lnTo>
                <a:lnTo>
                  <a:pt x="1208052" y="302633"/>
                </a:lnTo>
                <a:lnTo>
                  <a:pt x="1189847" y="290351"/>
                </a:lnTo>
                <a:lnTo>
                  <a:pt x="1171642" y="278070"/>
                </a:lnTo>
                <a:lnTo>
                  <a:pt x="1153437" y="266580"/>
                </a:lnTo>
                <a:lnTo>
                  <a:pt x="1134440" y="255884"/>
                </a:lnTo>
                <a:lnTo>
                  <a:pt x="1114652" y="245187"/>
                </a:lnTo>
                <a:lnTo>
                  <a:pt x="1094864" y="235679"/>
                </a:lnTo>
                <a:lnTo>
                  <a:pt x="1074680" y="227359"/>
                </a:lnTo>
                <a:lnTo>
                  <a:pt x="1054100" y="218643"/>
                </a:lnTo>
                <a:lnTo>
                  <a:pt x="1106341" y="198438"/>
                </a:lnTo>
                <a:close/>
                <a:moveTo>
                  <a:pt x="545878" y="196850"/>
                </a:moveTo>
                <a:lnTo>
                  <a:pt x="598488" y="217164"/>
                </a:lnTo>
                <a:lnTo>
                  <a:pt x="577763" y="225130"/>
                </a:lnTo>
                <a:lnTo>
                  <a:pt x="557835" y="233495"/>
                </a:lnTo>
                <a:lnTo>
                  <a:pt x="538305" y="243055"/>
                </a:lnTo>
                <a:lnTo>
                  <a:pt x="518775" y="253013"/>
                </a:lnTo>
                <a:lnTo>
                  <a:pt x="500441" y="263369"/>
                </a:lnTo>
                <a:lnTo>
                  <a:pt x="481709" y="274522"/>
                </a:lnTo>
                <a:lnTo>
                  <a:pt x="463375" y="286471"/>
                </a:lnTo>
                <a:lnTo>
                  <a:pt x="446236" y="298421"/>
                </a:lnTo>
                <a:lnTo>
                  <a:pt x="428700" y="311566"/>
                </a:lnTo>
                <a:lnTo>
                  <a:pt x="411960" y="325108"/>
                </a:lnTo>
                <a:lnTo>
                  <a:pt x="395220" y="338651"/>
                </a:lnTo>
                <a:lnTo>
                  <a:pt x="379676" y="352991"/>
                </a:lnTo>
                <a:lnTo>
                  <a:pt x="364132" y="368127"/>
                </a:lnTo>
                <a:lnTo>
                  <a:pt x="349385" y="383263"/>
                </a:lnTo>
                <a:lnTo>
                  <a:pt x="335037" y="399594"/>
                </a:lnTo>
                <a:lnTo>
                  <a:pt x="321087" y="415925"/>
                </a:lnTo>
                <a:lnTo>
                  <a:pt x="317500" y="360957"/>
                </a:lnTo>
                <a:lnTo>
                  <a:pt x="329457" y="347812"/>
                </a:lnTo>
                <a:lnTo>
                  <a:pt x="341414" y="335465"/>
                </a:lnTo>
                <a:lnTo>
                  <a:pt x="354567" y="323117"/>
                </a:lnTo>
                <a:lnTo>
                  <a:pt x="367719" y="311566"/>
                </a:lnTo>
                <a:lnTo>
                  <a:pt x="380872" y="299616"/>
                </a:lnTo>
                <a:lnTo>
                  <a:pt x="394423" y="288463"/>
                </a:lnTo>
                <a:lnTo>
                  <a:pt x="408373" y="277708"/>
                </a:lnTo>
                <a:lnTo>
                  <a:pt x="422721" y="267352"/>
                </a:lnTo>
                <a:lnTo>
                  <a:pt x="437069" y="256996"/>
                </a:lnTo>
                <a:lnTo>
                  <a:pt x="451816" y="247436"/>
                </a:lnTo>
                <a:lnTo>
                  <a:pt x="466962" y="237877"/>
                </a:lnTo>
                <a:lnTo>
                  <a:pt x="482107" y="228715"/>
                </a:lnTo>
                <a:lnTo>
                  <a:pt x="497651" y="219952"/>
                </a:lnTo>
                <a:lnTo>
                  <a:pt x="513195" y="211986"/>
                </a:lnTo>
                <a:lnTo>
                  <a:pt x="529536" y="204020"/>
                </a:lnTo>
                <a:lnTo>
                  <a:pt x="545878" y="196850"/>
                </a:lnTo>
                <a:close/>
                <a:moveTo>
                  <a:pt x="1028700" y="25400"/>
                </a:moveTo>
                <a:lnTo>
                  <a:pt x="1048147" y="30571"/>
                </a:lnTo>
                <a:lnTo>
                  <a:pt x="1067197" y="36139"/>
                </a:lnTo>
                <a:lnTo>
                  <a:pt x="1086247" y="42503"/>
                </a:lnTo>
                <a:lnTo>
                  <a:pt x="1104900" y="49265"/>
                </a:lnTo>
                <a:lnTo>
                  <a:pt x="1123553" y="56026"/>
                </a:lnTo>
                <a:lnTo>
                  <a:pt x="1142207" y="63186"/>
                </a:lnTo>
                <a:lnTo>
                  <a:pt x="1160066" y="71538"/>
                </a:lnTo>
                <a:lnTo>
                  <a:pt x="1177925" y="79891"/>
                </a:lnTo>
                <a:lnTo>
                  <a:pt x="1195388" y="88641"/>
                </a:lnTo>
                <a:lnTo>
                  <a:pt x="1212850" y="97392"/>
                </a:lnTo>
                <a:lnTo>
                  <a:pt x="1230313" y="106937"/>
                </a:lnTo>
                <a:lnTo>
                  <a:pt x="1246982" y="116881"/>
                </a:lnTo>
                <a:lnTo>
                  <a:pt x="1263650" y="127620"/>
                </a:lnTo>
                <a:lnTo>
                  <a:pt x="1280319" y="138359"/>
                </a:lnTo>
                <a:lnTo>
                  <a:pt x="1296194" y="149098"/>
                </a:lnTo>
                <a:lnTo>
                  <a:pt x="1312069" y="160633"/>
                </a:lnTo>
                <a:lnTo>
                  <a:pt x="1327547" y="172565"/>
                </a:lnTo>
                <a:lnTo>
                  <a:pt x="1342629" y="184497"/>
                </a:lnTo>
                <a:lnTo>
                  <a:pt x="1358107" y="197225"/>
                </a:lnTo>
                <a:lnTo>
                  <a:pt x="1372791" y="209953"/>
                </a:lnTo>
                <a:lnTo>
                  <a:pt x="1386682" y="223079"/>
                </a:lnTo>
                <a:lnTo>
                  <a:pt x="1400572" y="237000"/>
                </a:lnTo>
                <a:lnTo>
                  <a:pt x="1414463" y="250921"/>
                </a:lnTo>
                <a:lnTo>
                  <a:pt x="1427957" y="264444"/>
                </a:lnTo>
                <a:lnTo>
                  <a:pt x="1440657" y="279161"/>
                </a:lnTo>
                <a:lnTo>
                  <a:pt x="1453754" y="293877"/>
                </a:lnTo>
                <a:lnTo>
                  <a:pt x="1466454" y="309389"/>
                </a:lnTo>
                <a:lnTo>
                  <a:pt x="1477963" y="324901"/>
                </a:lnTo>
                <a:lnTo>
                  <a:pt x="1489473" y="340413"/>
                </a:lnTo>
                <a:lnTo>
                  <a:pt x="1501379" y="356323"/>
                </a:lnTo>
                <a:lnTo>
                  <a:pt x="1512094" y="372233"/>
                </a:lnTo>
                <a:lnTo>
                  <a:pt x="1522413" y="388938"/>
                </a:lnTo>
                <a:lnTo>
                  <a:pt x="1470026" y="380187"/>
                </a:lnTo>
                <a:lnTo>
                  <a:pt x="1460501" y="366664"/>
                </a:lnTo>
                <a:lnTo>
                  <a:pt x="1451373" y="353539"/>
                </a:lnTo>
                <a:lnTo>
                  <a:pt x="1441451" y="340413"/>
                </a:lnTo>
                <a:lnTo>
                  <a:pt x="1430735" y="327685"/>
                </a:lnTo>
                <a:lnTo>
                  <a:pt x="1420416" y="315355"/>
                </a:lnTo>
                <a:lnTo>
                  <a:pt x="1409701" y="302627"/>
                </a:lnTo>
                <a:lnTo>
                  <a:pt x="1398985" y="290695"/>
                </a:lnTo>
                <a:lnTo>
                  <a:pt x="1387872" y="278763"/>
                </a:lnTo>
                <a:lnTo>
                  <a:pt x="1375966" y="267228"/>
                </a:lnTo>
                <a:lnTo>
                  <a:pt x="1364457" y="255694"/>
                </a:lnTo>
                <a:lnTo>
                  <a:pt x="1352154" y="244557"/>
                </a:lnTo>
                <a:lnTo>
                  <a:pt x="1340247" y="233420"/>
                </a:lnTo>
                <a:lnTo>
                  <a:pt x="1327944" y="223079"/>
                </a:lnTo>
                <a:lnTo>
                  <a:pt x="1315244" y="212737"/>
                </a:lnTo>
                <a:lnTo>
                  <a:pt x="1302544" y="202396"/>
                </a:lnTo>
                <a:lnTo>
                  <a:pt x="1289844" y="192452"/>
                </a:lnTo>
                <a:lnTo>
                  <a:pt x="1276350" y="182906"/>
                </a:lnTo>
                <a:lnTo>
                  <a:pt x="1262857" y="173758"/>
                </a:lnTo>
                <a:lnTo>
                  <a:pt x="1248966" y="164610"/>
                </a:lnTo>
                <a:lnTo>
                  <a:pt x="1235472" y="155462"/>
                </a:lnTo>
                <a:lnTo>
                  <a:pt x="1221582" y="147507"/>
                </a:lnTo>
                <a:lnTo>
                  <a:pt x="1207294" y="139155"/>
                </a:lnTo>
                <a:lnTo>
                  <a:pt x="1192610" y="130802"/>
                </a:lnTo>
                <a:lnTo>
                  <a:pt x="1178322" y="123643"/>
                </a:lnTo>
                <a:lnTo>
                  <a:pt x="1163241" y="116085"/>
                </a:lnTo>
                <a:lnTo>
                  <a:pt x="1148557" y="108926"/>
                </a:lnTo>
                <a:lnTo>
                  <a:pt x="1133475" y="102164"/>
                </a:lnTo>
                <a:lnTo>
                  <a:pt x="1117997" y="95801"/>
                </a:lnTo>
                <a:lnTo>
                  <a:pt x="1102916" y="89834"/>
                </a:lnTo>
                <a:lnTo>
                  <a:pt x="1087041" y="84266"/>
                </a:lnTo>
                <a:lnTo>
                  <a:pt x="1071166" y="78698"/>
                </a:lnTo>
                <a:lnTo>
                  <a:pt x="1055291" y="73527"/>
                </a:lnTo>
                <a:lnTo>
                  <a:pt x="1028700" y="25400"/>
                </a:lnTo>
                <a:close/>
                <a:moveTo>
                  <a:pt x="619125" y="25400"/>
                </a:moveTo>
                <a:lnTo>
                  <a:pt x="594935" y="72333"/>
                </a:lnTo>
                <a:lnTo>
                  <a:pt x="579073" y="77504"/>
                </a:lnTo>
                <a:lnTo>
                  <a:pt x="563211" y="82674"/>
                </a:lnTo>
                <a:lnTo>
                  <a:pt x="546952" y="89038"/>
                </a:lnTo>
                <a:lnTo>
                  <a:pt x="531486" y="95004"/>
                </a:lnTo>
                <a:lnTo>
                  <a:pt x="516020" y="101368"/>
                </a:lnTo>
                <a:lnTo>
                  <a:pt x="500951" y="108130"/>
                </a:lnTo>
                <a:lnTo>
                  <a:pt x="485882" y="115289"/>
                </a:lnTo>
                <a:lnTo>
                  <a:pt x="470813" y="122846"/>
                </a:lnTo>
                <a:lnTo>
                  <a:pt x="456140" y="130005"/>
                </a:lnTo>
                <a:lnTo>
                  <a:pt x="441467" y="138358"/>
                </a:lnTo>
                <a:lnTo>
                  <a:pt x="427191" y="146313"/>
                </a:lnTo>
                <a:lnTo>
                  <a:pt x="412915" y="155063"/>
                </a:lnTo>
                <a:lnTo>
                  <a:pt x="399036" y="163813"/>
                </a:lnTo>
                <a:lnTo>
                  <a:pt x="385156" y="172961"/>
                </a:lnTo>
                <a:lnTo>
                  <a:pt x="371277" y="182507"/>
                </a:lnTo>
                <a:lnTo>
                  <a:pt x="358190" y="192053"/>
                </a:lnTo>
                <a:lnTo>
                  <a:pt x="345104" y="201996"/>
                </a:lnTo>
                <a:lnTo>
                  <a:pt x="332018" y="212338"/>
                </a:lnTo>
                <a:lnTo>
                  <a:pt x="319328" y="222679"/>
                </a:lnTo>
                <a:lnTo>
                  <a:pt x="307035" y="233418"/>
                </a:lnTo>
                <a:lnTo>
                  <a:pt x="294741" y="244554"/>
                </a:lnTo>
                <a:lnTo>
                  <a:pt x="282448" y="256089"/>
                </a:lnTo>
                <a:lnTo>
                  <a:pt x="270948" y="267226"/>
                </a:lnTo>
                <a:lnTo>
                  <a:pt x="259448" y="278760"/>
                </a:lnTo>
                <a:lnTo>
                  <a:pt x="247948" y="291090"/>
                </a:lnTo>
                <a:lnTo>
                  <a:pt x="236844" y="303022"/>
                </a:lnTo>
                <a:lnTo>
                  <a:pt x="226137" y="315750"/>
                </a:lnTo>
                <a:lnTo>
                  <a:pt x="215826" y="328477"/>
                </a:lnTo>
                <a:lnTo>
                  <a:pt x="205516" y="341205"/>
                </a:lnTo>
                <a:lnTo>
                  <a:pt x="195602" y="354728"/>
                </a:lnTo>
                <a:lnTo>
                  <a:pt x="185688" y="367854"/>
                </a:lnTo>
                <a:lnTo>
                  <a:pt x="176170" y="381377"/>
                </a:lnTo>
                <a:lnTo>
                  <a:pt x="123825" y="390525"/>
                </a:lnTo>
                <a:lnTo>
                  <a:pt x="134135" y="373820"/>
                </a:lnTo>
                <a:lnTo>
                  <a:pt x="145239" y="357512"/>
                </a:lnTo>
                <a:lnTo>
                  <a:pt x="156739" y="341205"/>
                </a:lnTo>
                <a:lnTo>
                  <a:pt x="168239" y="325693"/>
                </a:lnTo>
                <a:lnTo>
                  <a:pt x="180136" y="310181"/>
                </a:lnTo>
                <a:lnTo>
                  <a:pt x="192826" y="295067"/>
                </a:lnTo>
                <a:lnTo>
                  <a:pt x="205516" y="280351"/>
                </a:lnTo>
                <a:lnTo>
                  <a:pt x="218602" y="265635"/>
                </a:lnTo>
                <a:lnTo>
                  <a:pt x="232085" y="251316"/>
                </a:lnTo>
                <a:lnTo>
                  <a:pt x="245965" y="237395"/>
                </a:lnTo>
                <a:lnTo>
                  <a:pt x="259844" y="223872"/>
                </a:lnTo>
                <a:lnTo>
                  <a:pt x="274517" y="210349"/>
                </a:lnTo>
                <a:lnTo>
                  <a:pt x="289190" y="197621"/>
                </a:lnTo>
                <a:lnTo>
                  <a:pt x="303862" y="184893"/>
                </a:lnTo>
                <a:lnTo>
                  <a:pt x="319328" y="172961"/>
                </a:lnTo>
                <a:lnTo>
                  <a:pt x="334794" y="160631"/>
                </a:lnTo>
                <a:lnTo>
                  <a:pt x="350656" y="149495"/>
                </a:lnTo>
                <a:lnTo>
                  <a:pt x="366518" y="138358"/>
                </a:lnTo>
                <a:lnTo>
                  <a:pt x="383174" y="127619"/>
                </a:lnTo>
                <a:lnTo>
                  <a:pt x="399829" y="116880"/>
                </a:lnTo>
                <a:lnTo>
                  <a:pt x="416881" y="106936"/>
                </a:lnTo>
                <a:lnTo>
                  <a:pt x="433933" y="97391"/>
                </a:lnTo>
                <a:lnTo>
                  <a:pt x="451778" y="88640"/>
                </a:lnTo>
                <a:lnTo>
                  <a:pt x="469227" y="79890"/>
                </a:lnTo>
                <a:lnTo>
                  <a:pt x="487072" y="71140"/>
                </a:lnTo>
                <a:lnTo>
                  <a:pt x="505710" y="63185"/>
                </a:lnTo>
                <a:lnTo>
                  <a:pt x="523951" y="56026"/>
                </a:lnTo>
                <a:lnTo>
                  <a:pt x="542193" y="48867"/>
                </a:lnTo>
                <a:lnTo>
                  <a:pt x="561228" y="42105"/>
                </a:lnTo>
                <a:lnTo>
                  <a:pt x="580263" y="36139"/>
                </a:lnTo>
                <a:lnTo>
                  <a:pt x="599694" y="30570"/>
                </a:lnTo>
                <a:lnTo>
                  <a:pt x="619125" y="25400"/>
                </a:lnTo>
                <a:close/>
                <a:moveTo>
                  <a:pt x="824315" y="0"/>
                </a:moveTo>
                <a:lnTo>
                  <a:pt x="846110" y="792"/>
                </a:lnTo>
                <a:lnTo>
                  <a:pt x="868300" y="1585"/>
                </a:lnTo>
                <a:lnTo>
                  <a:pt x="889699" y="2774"/>
                </a:lnTo>
                <a:lnTo>
                  <a:pt x="911097" y="4756"/>
                </a:lnTo>
                <a:lnTo>
                  <a:pt x="932495" y="7530"/>
                </a:lnTo>
                <a:lnTo>
                  <a:pt x="953497" y="10700"/>
                </a:lnTo>
                <a:lnTo>
                  <a:pt x="974499" y="13871"/>
                </a:lnTo>
                <a:lnTo>
                  <a:pt x="995500" y="18230"/>
                </a:lnTo>
                <a:lnTo>
                  <a:pt x="1020861" y="63806"/>
                </a:lnTo>
                <a:lnTo>
                  <a:pt x="1084263" y="178339"/>
                </a:lnTo>
                <a:lnTo>
                  <a:pt x="1071187" y="183491"/>
                </a:lnTo>
                <a:lnTo>
                  <a:pt x="1015710" y="204892"/>
                </a:lnTo>
                <a:lnTo>
                  <a:pt x="847298" y="270679"/>
                </a:lnTo>
                <a:lnTo>
                  <a:pt x="827882" y="277813"/>
                </a:lnTo>
                <a:lnTo>
                  <a:pt x="808465" y="270679"/>
                </a:lnTo>
                <a:lnTo>
                  <a:pt x="636883" y="203703"/>
                </a:lnTo>
                <a:lnTo>
                  <a:pt x="581010" y="181906"/>
                </a:lnTo>
                <a:lnTo>
                  <a:pt x="571500" y="178339"/>
                </a:lnTo>
                <a:lnTo>
                  <a:pt x="630147" y="63409"/>
                </a:lnTo>
                <a:lnTo>
                  <a:pt x="653130" y="18230"/>
                </a:lnTo>
                <a:lnTo>
                  <a:pt x="673736" y="13871"/>
                </a:lnTo>
                <a:lnTo>
                  <a:pt x="694738" y="10700"/>
                </a:lnTo>
                <a:lnTo>
                  <a:pt x="716136" y="7530"/>
                </a:lnTo>
                <a:lnTo>
                  <a:pt x="737534" y="4756"/>
                </a:lnTo>
                <a:lnTo>
                  <a:pt x="758932" y="2774"/>
                </a:lnTo>
                <a:lnTo>
                  <a:pt x="780726" y="1585"/>
                </a:lnTo>
                <a:lnTo>
                  <a:pt x="802125" y="792"/>
                </a:lnTo>
                <a:lnTo>
                  <a:pt x="824315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>
            <a:normAutofit/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/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14" name="矩形 13"/>
          <p:cNvSpPr/>
          <p:nvPr>
            <p:custDataLst>
              <p:tags r:id="rId14"/>
            </p:custDataLst>
          </p:nvPr>
        </p:nvSpPr>
        <p:spPr>
          <a:xfrm>
            <a:off x="4353559" y="3989946"/>
            <a:ext cx="5987149" cy="896435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200" spc="140">
                <a:solidFill>
                  <a:schemeClr val="dk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出血：神经阻滞过程中可能发生出血，导致局部肿胀、疼痛等症状</a:t>
            </a:r>
          </a:p>
        </p:txBody>
      </p:sp>
      <p:sp>
        <p:nvSpPr>
          <p:cNvPr id="18" name="KSO_Shape"/>
          <p:cNvSpPr/>
          <p:nvPr>
            <p:custDataLst>
              <p:tags r:id="rId15"/>
            </p:custDataLst>
          </p:nvPr>
        </p:nvSpPr>
        <p:spPr bwMode="auto">
          <a:xfrm>
            <a:off x="3711607" y="5454856"/>
            <a:ext cx="515709" cy="515709"/>
          </a:xfrm>
          <a:custGeom>
            <a:gdLst>
              <a:gd name="T0" fmla="*/ 956359 w 1647825"/>
              <a:gd name="T1" fmla="*/ 1636826 h 1647826"/>
              <a:gd name="T2" fmla="*/ 747857 w 1647825"/>
              <a:gd name="T3" fmla="*/ 1644290 h 1647826"/>
              <a:gd name="T4" fmla="*/ 552064 w 1647825"/>
              <a:gd name="T5" fmla="*/ 1602253 h 1647826"/>
              <a:gd name="T6" fmla="*/ 715689 w 1647825"/>
              <a:gd name="T7" fmla="*/ 1601861 h 1647826"/>
              <a:gd name="T8" fmla="*/ 887256 w 1647825"/>
              <a:gd name="T9" fmla="*/ 1606575 h 1647826"/>
              <a:gd name="T10" fmla="*/ 1054454 w 1647825"/>
              <a:gd name="T11" fmla="*/ 1574360 h 1647826"/>
              <a:gd name="T12" fmla="*/ 824299 w 1647825"/>
              <a:gd name="T13" fmla="*/ 1511300 h 1647826"/>
              <a:gd name="T14" fmla="*/ 704546 w 1647825"/>
              <a:gd name="T15" fmla="*/ 1461552 h 1647826"/>
              <a:gd name="T16" fmla="*/ 930127 w 1647825"/>
              <a:gd name="T17" fmla="*/ 1463902 h 1647826"/>
              <a:gd name="T18" fmla="*/ 1356122 w 1647825"/>
              <a:gd name="T19" fmla="*/ 1452828 h 1647826"/>
              <a:gd name="T20" fmla="*/ 1149747 w 1647825"/>
              <a:gd name="T21" fmla="*/ 1581151 h 1647826"/>
              <a:gd name="T22" fmla="*/ 515270 w 1647825"/>
              <a:gd name="T23" fmla="*/ 1266356 h 1647826"/>
              <a:gd name="T24" fmla="*/ 425814 w 1647825"/>
              <a:gd name="T25" fmla="*/ 1545074 h 1647826"/>
              <a:gd name="T26" fmla="*/ 236961 w 1647825"/>
              <a:gd name="T27" fmla="*/ 1401552 h 1647826"/>
              <a:gd name="T28" fmla="*/ 652180 w 1647825"/>
              <a:gd name="T29" fmla="*/ 1071563 h 1647826"/>
              <a:gd name="T30" fmla="*/ 198520 w 1647825"/>
              <a:gd name="T31" fmla="*/ 994251 h 1647826"/>
              <a:gd name="T32" fmla="*/ 228545 w 1647825"/>
              <a:gd name="T33" fmla="*/ 1165580 h 1647826"/>
              <a:gd name="T34" fmla="*/ 158888 w 1647825"/>
              <a:gd name="T35" fmla="*/ 998634 h 1647826"/>
              <a:gd name="T36" fmla="*/ 1499776 w 1647825"/>
              <a:gd name="T37" fmla="*/ 943174 h 1647826"/>
              <a:gd name="T38" fmla="*/ 1443657 w 1647825"/>
              <a:gd name="T39" fmla="*/ 1118941 h 1647826"/>
              <a:gd name="T40" fmla="*/ 1430523 w 1647825"/>
              <a:gd name="T41" fmla="*/ 1050060 h 1647826"/>
              <a:gd name="T42" fmla="*/ 1647825 w 1647825"/>
              <a:gd name="T43" fmla="*/ 804876 h 1647826"/>
              <a:gd name="T44" fmla="*/ 1627188 w 1647825"/>
              <a:gd name="T45" fmla="*/ 1006630 h 1647826"/>
              <a:gd name="T46" fmla="*/ 1562100 w 1647825"/>
              <a:gd name="T47" fmla="*/ 1190116 h 1647826"/>
              <a:gd name="T48" fmla="*/ 1456928 w 1647825"/>
              <a:gd name="T49" fmla="*/ 1350963 h 1647826"/>
              <a:gd name="T50" fmla="*/ 1529556 w 1647825"/>
              <a:gd name="T51" fmla="*/ 1167081 h 1647826"/>
              <a:gd name="T52" fmla="*/ 1588294 w 1647825"/>
              <a:gd name="T53" fmla="*/ 1003056 h 1647826"/>
              <a:gd name="T54" fmla="*/ 1608931 w 1647825"/>
              <a:gd name="T55" fmla="*/ 823940 h 1647826"/>
              <a:gd name="T56" fmla="*/ 45244 w 1647825"/>
              <a:gd name="T57" fmla="*/ 926307 h 1647826"/>
              <a:gd name="T58" fmla="*/ 89297 w 1647825"/>
              <a:gd name="T59" fmla="*/ 1101726 h 1647826"/>
              <a:gd name="T60" fmla="*/ 170260 w 1647825"/>
              <a:gd name="T61" fmla="*/ 1259285 h 1647826"/>
              <a:gd name="T62" fmla="*/ 135335 w 1647825"/>
              <a:gd name="T63" fmla="*/ 1276748 h 1647826"/>
              <a:gd name="T64" fmla="*/ 46831 w 1647825"/>
              <a:gd name="T65" fmla="*/ 1098948 h 1647826"/>
              <a:gd name="T66" fmla="*/ 3175 w 1647825"/>
              <a:gd name="T67" fmla="*/ 900907 h 1647826"/>
              <a:gd name="T68" fmla="*/ 1314889 w 1647825"/>
              <a:gd name="T69" fmla="*/ 671513 h 1647826"/>
              <a:gd name="T70" fmla="*/ 987105 w 1647825"/>
              <a:gd name="T71" fmla="*/ 1046163 h 1647826"/>
              <a:gd name="T72" fmla="*/ 1540533 w 1647825"/>
              <a:gd name="T73" fmla="*/ 418281 h 1647826"/>
              <a:gd name="T74" fmla="*/ 1626767 w 1647825"/>
              <a:gd name="T75" fmla="*/ 640748 h 1647826"/>
              <a:gd name="T76" fmla="*/ 1341437 w 1647825"/>
              <a:gd name="T77" fmla="*/ 662559 h 1647826"/>
              <a:gd name="T78" fmla="*/ 175991 w 1647825"/>
              <a:gd name="T79" fmla="*/ 833870 h 1647826"/>
              <a:gd name="T80" fmla="*/ 31713 w 1647825"/>
              <a:gd name="T81" fmla="*/ 595541 h 1647826"/>
              <a:gd name="T82" fmla="*/ 293316 w 1647825"/>
              <a:gd name="T83" fmla="*/ 387350 h 1647826"/>
              <a:gd name="T84" fmla="*/ 1155020 w 1647825"/>
              <a:gd name="T85" fmla="*/ 223001 h 1647826"/>
              <a:gd name="T86" fmla="*/ 1312138 w 1647825"/>
              <a:gd name="T87" fmla="*/ 341854 h 1647826"/>
              <a:gd name="T88" fmla="*/ 1208052 w 1647825"/>
              <a:gd name="T89" fmla="*/ 302633 h 1647826"/>
              <a:gd name="T90" fmla="*/ 598488 w 1647825"/>
              <a:gd name="T91" fmla="*/ 217164 h 1647826"/>
              <a:gd name="T92" fmla="*/ 395220 w 1647825"/>
              <a:gd name="T93" fmla="*/ 338651 h 1647826"/>
              <a:gd name="T94" fmla="*/ 380872 w 1647825"/>
              <a:gd name="T95" fmla="*/ 299616 h 1647826"/>
              <a:gd name="T96" fmla="*/ 545878 w 1647825"/>
              <a:gd name="T97" fmla="*/ 196850 h 1647826"/>
              <a:gd name="T98" fmla="*/ 1212850 w 1647825"/>
              <a:gd name="T99" fmla="*/ 97392 h 1647826"/>
              <a:gd name="T100" fmla="*/ 1386682 w 1647825"/>
              <a:gd name="T101" fmla="*/ 223079 h 1647826"/>
              <a:gd name="T102" fmla="*/ 1522413 w 1647825"/>
              <a:gd name="T103" fmla="*/ 388938 h 1647826"/>
              <a:gd name="T104" fmla="*/ 1364457 w 1647825"/>
              <a:gd name="T105" fmla="*/ 255694 h 1647826"/>
              <a:gd name="T106" fmla="*/ 1221582 w 1647825"/>
              <a:gd name="T107" fmla="*/ 147507 h 1647826"/>
              <a:gd name="T108" fmla="*/ 1055291 w 1647825"/>
              <a:gd name="T109" fmla="*/ 73527 h 1647826"/>
              <a:gd name="T110" fmla="*/ 470813 w 1647825"/>
              <a:gd name="T111" fmla="*/ 122846 h 1647826"/>
              <a:gd name="T112" fmla="*/ 319328 w 1647825"/>
              <a:gd name="T113" fmla="*/ 222679 h 1647826"/>
              <a:gd name="T114" fmla="*/ 195602 w 1647825"/>
              <a:gd name="T115" fmla="*/ 354728 h 1647826"/>
              <a:gd name="T116" fmla="*/ 218602 w 1647825"/>
              <a:gd name="T117" fmla="*/ 265635 h 1647826"/>
              <a:gd name="T118" fmla="*/ 383174 w 1647825"/>
              <a:gd name="T119" fmla="*/ 127619 h 1647826"/>
              <a:gd name="T120" fmla="*/ 580263 w 1647825"/>
              <a:gd name="T121" fmla="*/ 36139 h 1647826"/>
              <a:gd name="T122" fmla="*/ 995500 w 1647825"/>
              <a:gd name="T123" fmla="*/ 18230 h 1647826"/>
              <a:gd name="T124" fmla="*/ 630147 w 1647825"/>
              <a:gd name="T125" fmla="*/ 63409 h 1647826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1647825" h="1647826">
                <a:moveTo>
                  <a:pt x="1069148" y="1570038"/>
                </a:moveTo>
                <a:lnTo>
                  <a:pt x="1117600" y="1593610"/>
                </a:lnTo>
                <a:lnTo>
                  <a:pt x="1100126" y="1600289"/>
                </a:lnTo>
                <a:lnTo>
                  <a:pt x="1082651" y="1606182"/>
                </a:lnTo>
                <a:lnTo>
                  <a:pt x="1065177" y="1611682"/>
                </a:lnTo>
                <a:lnTo>
                  <a:pt x="1047305" y="1616790"/>
                </a:lnTo>
                <a:lnTo>
                  <a:pt x="1029831" y="1621504"/>
                </a:lnTo>
                <a:lnTo>
                  <a:pt x="1011562" y="1626218"/>
                </a:lnTo>
                <a:lnTo>
                  <a:pt x="993293" y="1630147"/>
                </a:lnTo>
                <a:lnTo>
                  <a:pt x="974628" y="1634076"/>
                </a:lnTo>
                <a:lnTo>
                  <a:pt x="956359" y="1636826"/>
                </a:lnTo>
                <a:lnTo>
                  <a:pt x="937693" y="1639969"/>
                </a:lnTo>
                <a:lnTo>
                  <a:pt x="919027" y="1641933"/>
                </a:lnTo>
                <a:lnTo>
                  <a:pt x="899964" y="1644290"/>
                </a:lnTo>
                <a:lnTo>
                  <a:pt x="880901" y="1645469"/>
                </a:lnTo>
                <a:lnTo>
                  <a:pt x="862235" y="1646648"/>
                </a:lnTo>
                <a:lnTo>
                  <a:pt x="842775" y="1647826"/>
                </a:lnTo>
                <a:lnTo>
                  <a:pt x="823315" y="1647826"/>
                </a:lnTo>
                <a:lnTo>
                  <a:pt x="804252" y="1647826"/>
                </a:lnTo>
                <a:lnTo>
                  <a:pt x="785586" y="1646648"/>
                </a:lnTo>
                <a:lnTo>
                  <a:pt x="766523" y="1645862"/>
                </a:lnTo>
                <a:lnTo>
                  <a:pt x="747857" y="1644290"/>
                </a:lnTo>
                <a:lnTo>
                  <a:pt x="729986" y="1642326"/>
                </a:lnTo>
                <a:lnTo>
                  <a:pt x="711320" y="1640362"/>
                </a:lnTo>
                <a:lnTo>
                  <a:pt x="693051" y="1637219"/>
                </a:lnTo>
                <a:lnTo>
                  <a:pt x="674782" y="1634469"/>
                </a:lnTo>
                <a:lnTo>
                  <a:pt x="656911" y="1630933"/>
                </a:lnTo>
                <a:lnTo>
                  <a:pt x="639039" y="1627004"/>
                </a:lnTo>
                <a:lnTo>
                  <a:pt x="621168" y="1622683"/>
                </a:lnTo>
                <a:lnTo>
                  <a:pt x="603693" y="1617968"/>
                </a:lnTo>
                <a:lnTo>
                  <a:pt x="586219" y="1613254"/>
                </a:lnTo>
                <a:lnTo>
                  <a:pt x="569142" y="1607754"/>
                </a:lnTo>
                <a:lnTo>
                  <a:pt x="552064" y="1602253"/>
                </a:lnTo>
                <a:lnTo>
                  <a:pt x="534987" y="1596360"/>
                </a:lnTo>
                <a:lnTo>
                  <a:pt x="583439" y="1572003"/>
                </a:lnTo>
                <a:lnTo>
                  <a:pt x="597736" y="1576324"/>
                </a:lnTo>
                <a:lnTo>
                  <a:pt x="612033" y="1580646"/>
                </a:lnTo>
                <a:lnTo>
                  <a:pt x="626728" y="1584182"/>
                </a:lnTo>
                <a:lnTo>
                  <a:pt x="640628" y="1587717"/>
                </a:lnTo>
                <a:lnTo>
                  <a:pt x="655322" y="1591253"/>
                </a:lnTo>
                <a:lnTo>
                  <a:pt x="670811" y="1594396"/>
                </a:lnTo>
                <a:lnTo>
                  <a:pt x="685505" y="1597146"/>
                </a:lnTo>
                <a:lnTo>
                  <a:pt x="700597" y="1599896"/>
                </a:lnTo>
                <a:lnTo>
                  <a:pt x="715689" y="1601861"/>
                </a:lnTo>
                <a:lnTo>
                  <a:pt x="730780" y="1603432"/>
                </a:lnTo>
                <a:lnTo>
                  <a:pt x="745872" y="1605396"/>
                </a:lnTo>
                <a:lnTo>
                  <a:pt x="760963" y="1606575"/>
                </a:lnTo>
                <a:lnTo>
                  <a:pt x="776452" y="1607754"/>
                </a:lnTo>
                <a:lnTo>
                  <a:pt x="791941" y="1608932"/>
                </a:lnTo>
                <a:lnTo>
                  <a:pt x="807429" y="1609325"/>
                </a:lnTo>
                <a:lnTo>
                  <a:pt x="823315" y="1609325"/>
                </a:lnTo>
                <a:lnTo>
                  <a:pt x="839201" y="1609325"/>
                </a:lnTo>
                <a:lnTo>
                  <a:pt x="855087" y="1608147"/>
                </a:lnTo>
                <a:lnTo>
                  <a:pt x="870973" y="1607754"/>
                </a:lnTo>
                <a:lnTo>
                  <a:pt x="887256" y="1606575"/>
                </a:lnTo>
                <a:lnTo>
                  <a:pt x="902744" y="1605396"/>
                </a:lnTo>
                <a:lnTo>
                  <a:pt x="918233" y="1603432"/>
                </a:lnTo>
                <a:lnTo>
                  <a:pt x="933722" y="1601468"/>
                </a:lnTo>
                <a:lnTo>
                  <a:pt x="949210" y="1598718"/>
                </a:lnTo>
                <a:lnTo>
                  <a:pt x="964699" y="1596360"/>
                </a:lnTo>
                <a:lnTo>
                  <a:pt x="980188" y="1593218"/>
                </a:lnTo>
                <a:lnTo>
                  <a:pt x="995279" y="1590467"/>
                </a:lnTo>
                <a:lnTo>
                  <a:pt x="1010371" y="1586932"/>
                </a:lnTo>
                <a:lnTo>
                  <a:pt x="1025065" y="1583003"/>
                </a:lnTo>
                <a:lnTo>
                  <a:pt x="1039760" y="1578681"/>
                </a:lnTo>
                <a:lnTo>
                  <a:pt x="1054454" y="1574360"/>
                </a:lnTo>
                <a:lnTo>
                  <a:pt x="1069148" y="1570038"/>
                </a:lnTo>
                <a:close/>
                <a:moveTo>
                  <a:pt x="990600" y="1450975"/>
                </a:moveTo>
                <a:lnTo>
                  <a:pt x="960761" y="1497590"/>
                </a:lnTo>
                <a:lnTo>
                  <a:pt x="944450" y="1500332"/>
                </a:lnTo>
                <a:lnTo>
                  <a:pt x="927740" y="1503466"/>
                </a:lnTo>
                <a:lnTo>
                  <a:pt x="910632" y="1505424"/>
                </a:lnTo>
                <a:lnTo>
                  <a:pt x="893923" y="1507775"/>
                </a:lnTo>
                <a:lnTo>
                  <a:pt x="876417" y="1508950"/>
                </a:lnTo>
                <a:lnTo>
                  <a:pt x="859310" y="1510125"/>
                </a:lnTo>
                <a:lnTo>
                  <a:pt x="841804" y="1510909"/>
                </a:lnTo>
                <a:lnTo>
                  <a:pt x="824299" y="1511300"/>
                </a:lnTo>
                <a:lnTo>
                  <a:pt x="807589" y="1510909"/>
                </a:lnTo>
                <a:lnTo>
                  <a:pt x="791675" y="1510125"/>
                </a:lnTo>
                <a:lnTo>
                  <a:pt x="775363" y="1508950"/>
                </a:lnTo>
                <a:lnTo>
                  <a:pt x="759051" y="1507775"/>
                </a:lnTo>
                <a:lnTo>
                  <a:pt x="743137" y="1506208"/>
                </a:lnTo>
                <a:lnTo>
                  <a:pt x="727223" y="1503858"/>
                </a:lnTo>
                <a:lnTo>
                  <a:pt x="711707" y="1501899"/>
                </a:lnTo>
                <a:lnTo>
                  <a:pt x="695395" y="1498765"/>
                </a:lnTo>
                <a:lnTo>
                  <a:pt x="666750" y="1453326"/>
                </a:lnTo>
                <a:lnTo>
                  <a:pt x="685449" y="1458026"/>
                </a:lnTo>
                <a:lnTo>
                  <a:pt x="704546" y="1461552"/>
                </a:lnTo>
                <a:lnTo>
                  <a:pt x="724041" y="1465077"/>
                </a:lnTo>
                <a:lnTo>
                  <a:pt x="743933" y="1467819"/>
                </a:lnTo>
                <a:lnTo>
                  <a:pt x="763428" y="1469778"/>
                </a:lnTo>
                <a:lnTo>
                  <a:pt x="783718" y="1471345"/>
                </a:lnTo>
                <a:lnTo>
                  <a:pt x="803611" y="1472520"/>
                </a:lnTo>
                <a:lnTo>
                  <a:pt x="824299" y="1472520"/>
                </a:lnTo>
                <a:lnTo>
                  <a:pt x="845783" y="1472520"/>
                </a:lnTo>
                <a:lnTo>
                  <a:pt x="866869" y="1470953"/>
                </a:lnTo>
                <a:lnTo>
                  <a:pt x="888353" y="1469386"/>
                </a:lnTo>
                <a:lnTo>
                  <a:pt x="909439" y="1467428"/>
                </a:lnTo>
                <a:lnTo>
                  <a:pt x="930127" y="1463902"/>
                </a:lnTo>
                <a:lnTo>
                  <a:pt x="950417" y="1460377"/>
                </a:lnTo>
                <a:lnTo>
                  <a:pt x="970708" y="1456068"/>
                </a:lnTo>
                <a:lnTo>
                  <a:pt x="990600" y="1450975"/>
                </a:lnTo>
                <a:close/>
                <a:moveTo>
                  <a:pt x="1402556" y="1195388"/>
                </a:moveTo>
                <a:lnTo>
                  <a:pt x="1425972" y="1326889"/>
                </a:lnTo>
                <a:lnTo>
                  <a:pt x="1435100" y="1376153"/>
                </a:lnTo>
                <a:lnTo>
                  <a:pt x="1420019" y="1392044"/>
                </a:lnTo>
                <a:lnTo>
                  <a:pt x="1404541" y="1408333"/>
                </a:lnTo>
                <a:lnTo>
                  <a:pt x="1389063" y="1423429"/>
                </a:lnTo>
                <a:lnTo>
                  <a:pt x="1372394" y="1438526"/>
                </a:lnTo>
                <a:lnTo>
                  <a:pt x="1356122" y="1452828"/>
                </a:lnTo>
                <a:lnTo>
                  <a:pt x="1339056" y="1467131"/>
                </a:lnTo>
                <a:lnTo>
                  <a:pt x="1321594" y="1480241"/>
                </a:lnTo>
                <a:lnTo>
                  <a:pt x="1303734" y="1493749"/>
                </a:lnTo>
                <a:lnTo>
                  <a:pt x="1285875" y="1506462"/>
                </a:lnTo>
                <a:lnTo>
                  <a:pt x="1267619" y="1518380"/>
                </a:lnTo>
                <a:lnTo>
                  <a:pt x="1248569" y="1529902"/>
                </a:lnTo>
                <a:lnTo>
                  <a:pt x="1229519" y="1541423"/>
                </a:lnTo>
                <a:lnTo>
                  <a:pt x="1210072" y="1552149"/>
                </a:lnTo>
                <a:lnTo>
                  <a:pt x="1190228" y="1562082"/>
                </a:lnTo>
                <a:lnTo>
                  <a:pt x="1170384" y="1572014"/>
                </a:lnTo>
                <a:lnTo>
                  <a:pt x="1149747" y="1581151"/>
                </a:lnTo>
                <a:lnTo>
                  <a:pt x="1103709" y="1557711"/>
                </a:lnTo>
                <a:lnTo>
                  <a:pt x="989012" y="1500503"/>
                </a:lnTo>
                <a:lnTo>
                  <a:pt x="996553" y="1489379"/>
                </a:lnTo>
                <a:lnTo>
                  <a:pt x="1027906" y="1439321"/>
                </a:lnTo>
                <a:lnTo>
                  <a:pt x="1136253" y="1267694"/>
                </a:lnTo>
                <a:lnTo>
                  <a:pt x="1342628" y="1211279"/>
                </a:lnTo>
                <a:lnTo>
                  <a:pt x="1400969" y="1195785"/>
                </a:lnTo>
                <a:lnTo>
                  <a:pt x="1402556" y="1195388"/>
                </a:lnTo>
                <a:close/>
                <a:moveTo>
                  <a:pt x="252864" y="1195388"/>
                </a:moveTo>
                <a:lnTo>
                  <a:pt x="302960" y="1209265"/>
                </a:lnTo>
                <a:lnTo>
                  <a:pt x="515270" y="1266356"/>
                </a:lnTo>
                <a:lnTo>
                  <a:pt x="518849" y="1267545"/>
                </a:lnTo>
                <a:lnTo>
                  <a:pt x="537137" y="1295695"/>
                </a:lnTo>
                <a:lnTo>
                  <a:pt x="629775" y="1441992"/>
                </a:lnTo>
                <a:lnTo>
                  <a:pt x="660786" y="1491154"/>
                </a:lnTo>
                <a:lnTo>
                  <a:pt x="666750" y="1500669"/>
                </a:lnTo>
                <a:lnTo>
                  <a:pt x="550655" y="1559743"/>
                </a:lnTo>
                <a:lnTo>
                  <a:pt x="504138" y="1582738"/>
                </a:lnTo>
                <a:lnTo>
                  <a:pt x="484259" y="1574412"/>
                </a:lnTo>
                <a:lnTo>
                  <a:pt x="464379" y="1564897"/>
                </a:lnTo>
                <a:lnTo>
                  <a:pt x="444898" y="1555382"/>
                </a:lnTo>
                <a:lnTo>
                  <a:pt x="425814" y="1545074"/>
                </a:lnTo>
                <a:lnTo>
                  <a:pt x="407127" y="1533973"/>
                </a:lnTo>
                <a:lnTo>
                  <a:pt x="388441" y="1522871"/>
                </a:lnTo>
                <a:lnTo>
                  <a:pt x="370152" y="1511374"/>
                </a:lnTo>
                <a:lnTo>
                  <a:pt x="352260" y="1498687"/>
                </a:lnTo>
                <a:lnTo>
                  <a:pt x="334767" y="1486396"/>
                </a:lnTo>
                <a:lnTo>
                  <a:pt x="317671" y="1473313"/>
                </a:lnTo>
                <a:lnTo>
                  <a:pt x="300972" y="1459833"/>
                </a:lnTo>
                <a:lnTo>
                  <a:pt x="284671" y="1445560"/>
                </a:lnTo>
                <a:lnTo>
                  <a:pt x="267972" y="1431287"/>
                </a:lnTo>
                <a:lnTo>
                  <a:pt x="252467" y="1416618"/>
                </a:lnTo>
                <a:lnTo>
                  <a:pt x="236961" y="1401552"/>
                </a:lnTo>
                <a:lnTo>
                  <a:pt x="222250" y="1386090"/>
                </a:lnTo>
                <a:lnTo>
                  <a:pt x="230202" y="1336531"/>
                </a:lnTo>
                <a:lnTo>
                  <a:pt x="251671" y="1203318"/>
                </a:lnTo>
                <a:lnTo>
                  <a:pt x="252864" y="1195388"/>
                </a:lnTo>
                <a:close/>
                <a:moveTo>
                  <a:pt x="950912" y="1071563"/>
                </a:moveTo>
                <a:lnTo>
                  <a:pt x="998316" y="1071563"/>
                </a:lnTo>
                <a:lnTo>
                  <a:pt x="1120775" y="1245264"/>
                </a:lnTo>
                <a:lnTo>
                  <a:pt x="1119590" y="1245662"/>
                </a:lnTo>
                <a:lnTo>
                  <a:pt x="1095888" y="1279526"/>
                </a:lnTo>
                <a:lnTo>
                  <a:pt x="950912" y="1071563"/>
                </a:lnTo>
                <a:close/>
                <a:moveTo>
                  <a:pt x="652180" y="1071563"/>
                </a:moveTo>
                <a:lnTo>
                  <a:pt x="700087" y="1071563"/>
                </a:lnTo>
                <a:lnTo>
                  <a:pt x="554783" y="1276351"/>
                </a:lnTo>
                <a:lnTo>
                  <a:pt x="534987" y="1244662"/>
                </a:lnTo>
                <a:lnTo>
                  <a:pt x="652180" y="1071563"/>
                </a:lnTo>
                <a:close/>
                <a:moveTo>
                  <a:pt x="177703" y="873125"/>
                </a:moveTo>
                <a:lnTo>
                  <a:pt x="179305" y="893844"/>
                </a:lnTo>
                <a:lnTo>
                  <a:pt x="182107" y="914164"/>
                </a:lnTo>
                <a:lnTo>
                  <a:pt x="185710" y="934485"/>
                </a:lnTo>
                <a:lnTo>
                  <a:pt x="188913" y="954805"/>
                </a:lnTo>
                <a:lnTo>
                  <a:pt x="193716" y="974727"/>
                </a:lnTo>
                <a:lnTo>
                  <a:pt x="198520" y="994251"/>
                </a:lnTo>
                <a:lnTo>
                  <a:pt x="204125" y="1013774"/>
                </a:lnTo>
                <a:lnTo>
                  <a:pt x="210931" y="1032899"/>
                </a:lnTo>
                <a:lnTo>
                  <a:pt x="217336" y="1052025"/>
                </a:lnTo>
                <a:lnTo>
                  <a:pt x="224942" y="1070751"/>
                </a:lnTo>
                <a:lnTo>
                  <a:pt x="232949" y="1089478"/>
                </a:lnTo>
                <a:lnTo>
                  <a:pt x="241356" y="1107009"/>
                </a:lnTo>
                <a:lnTo>
                  <a:pt x="250563" y="1124939"/>
                </a:lnTo>
                <a:lnTo>
                  <a:pt x="260171" y="1142470"/>
                </a:lnTo>
                <a:lnTo>
                  <a:pt x="270179" y="1159603"/>
                </a:lnTo>
                <a:lnTo>
                  <a:pt x="280988" y="1176338"/>
                </a:lnTo>
                <a:lnTo>
                  <a:pt x="228545" y="1165580"/>
                </a:lnTo>
                <a:lnTo>
                  <a:pt x="220538" y="1151236"/>
                </a:lnTo>
                <a:lnTo>
                  <a:pt x="212532" y="1136494"/>
                </a:lnTo>
                <a:lnTo>
                  <a:pt x="205326" y="1121752"/>
                </a:lnTo>
                <a:lnTo>
                  <a:pt x="198120" y="1107009"/>
                </a:lnTo>
                <a:lnTo>
                  <a:pt x="191315" y="1091869"/>
                </a:lnTo>
                <a:lnTo>
                  <a:pt x="185310" y="1076728"/>
                </a:lnTo>
                <a:lnTo>
                  <a:pt x="178904" y="1061587"/>
                </a:lnTo>
                <a:lnTo>
                  <a:pt x="173300" y="1046048"/>
                </a:lnTo>
                <a:lnTo>
                  <a:pt x="168096" y="1030509"/>
                </a:lnTo>
                <a:lnTo>
                  <a:pt x="163292" y="1014571"/>
                </a:lnTo>
                <a:lnTo>
                  <a:pt x="158888" y="998634"/>
                </a:lnTo>
                <a:lnTo>
                  <a:pt x="154885" y="982297"/>
                </a:lnTo>
                <a:lnTo>
                  <a:pt x="151282" y="966360"/>
                </a:lnTo>
                <a:lnTo>
                  <a:pt x="148079" y="949227"/>
                </a:lnTo>
                <a:lnTo>
                  <a:pt x="144877" y="932492"/>
                </a:lnTo>
                <a:lnTo>
                  <a:pt x="142875" y="915360"/>
                </a:lnTo>
                <a:lnTo>
                  <a:pt x="143275" y="915758"/>
                </a:lnTo>
                <a:lnTo>
                  <a:pt x="177703" y="873125"/>
                </a:lnTo>
                <a:close/>
                <a:moveTo>
                  <a:pt x="1469926" y="865188"/>
                </a:moveTo>
                <a:lnTo>
                  <a:pt x="1504950" y="909130"/>
                </a:lnTo>
                <a:lnTo>
                  <a:pt x="1502960" y="925756"/>
                </a:lnTo>
                <a:lnTo>
                  <a:pt x="1499776" y="943174"/>
                </a:lnTo>
                <a:lnTo>
                  <a:pt x="1496990" y="959801"/>
                </a:lnTo>
                <a:lnTo>
                  <a:pt x="1493408" y="976428"/>
                </a:lnTo>
                <a:lnTo>
                  <a:pt x="1489428" y="993054"/>
                </a:lnTo>
                <a:lnTo>
                  <a:pt x="1484652" y="1009285"/>
                </a:lnTo>
                <a:lnTo>
                  <a:pt x="1479876" y="1025516"/>
                </a:lnTo>
                <a:lnTo>
                  <a:pt x="1474702" y="1041350"/>
                </a:lnTo>
                <a:lnTo>
                  <a:pt x="1469528" y="1057185"/>
                </a:lnTo>
                <a:lnTo>
                  <a:pt x="1463558" y="1073020"/>
                </a:lnTo>
                <a:lnTo>
                  <a:pt x="1457190" y="1088855"/>
                </a:lnTo>
                <a:lnTo>
                  <a:pt x="1450423" y="1103898"/>
                </a:lnTo>
                <a:lnTo>
                  <a:pt x="1443657" y="1118941"/>
                </a:lnTo>
                <a:lnTo>
                  <a:pt x="1435697" y="1133984"/>
                </a:lnTo>
                <a:lnTo>
                  <a:pt x="1428533" y="1148631"/>
                </a:lnTo>
                <a:lnTo>
                  <a:pt x="1420175" y="1162883"/>
                </a:lnTo>
                <a:lnTo>
                  <a:pt x="1365250" y="1177926"/>
                </a:lnTo>
                <a:lnTo>
                  <a:pt x="1376394" y="1160508"/>
                </a:lnTo>
                <a:lnTo>
                  <a:pt x="1386743" y="1143089"/>
                </a:lnTo>
                <a:lnTo>
                  <a:pt x="1396693" y="1124879"/>
                </a:lnTo>
                <a:lnTo>
                  <a:pt x="1405847" y="1106669"/>
                </a:lnTo>
                <a:lnTo>
                  <a:pt x="1414603" y="1088063"/>
                </a:lnTo>
                <a:lnTo>
                  <a:pt x="1422961" y="1069457"/>
                </a:lnTo>
                <a:lnTo>
                  <a:pt x="1430523" y="1050060"/>
                </a:lnTo>
                <a:lnTo>
                  <a:pt x="1437687" y="1030662"/>
                </a:lnTo>
                <a:lnTo>
                  <a:pt x="1444055" y="1010868"/>
                </a:lnTo>
                <a:lnTo>
                  <a:pt x="1449627" y="990283"/>
                </a:lnTo>
                <a:lnTo>
                  <a:pt x="1454802" y="970094"/>
                </a:lnTo>
                <a:lnTo>
                  <a:pt x="1459180" y="949508"/>
                </a:lnTo>
                <a:lnTo>
                  <a:pt x="1463160" y="928923"/>
                </a:lnTo>
                <a:lnTo>
                  <a:pt x="1466344" y="907942"/>
                </a:lnTo>
                <a:lnTo>
                  <a:pt x="1468334" y="886565"/>
                </a:lnTo>
                <a:lnTo>
                  <a:pt x="1469926" y="865188"/>
                </a:lnTo>
                <a:close/>
                <a:moveTo>
                  <a:pt x="1646635" y="785813"/>
                </a:moveTo>
                <a:lnTo>
                  <a:pt x="1647825" y="804876"/>
                </a:lnTo>
                <a:lnTo>
                  <a:pt x="1647825" y="823940"/>
                </a:lnTo>
                <a:lnTo>
                  <a:pt x="1647825" y="842606"/>
                </a:lnTo>
                <a:lnTo>
                  <a:pt x="1646635" y="861669"/>
                </a:lnTo>
                <a:lnTo>
                  <a:pt x="1645841" y="879938"/>
                </a:lnTo>
                <a:lnTo>
                  <a:pt x="1644650" y="898605"/>
                </a:lnTo>
                <a:lnTo>
                  <a:pt x="1642269" y="916477"/>
                </a:lnTo>
                <a:lnTo>
                  <a:pt x="1640285" y="934746"/>
                </a:lnTo>
                <a:lnTo>
                  <a:pt x="1637506" y="953015"/>
                </a:lnTo>
                <a:lnTo>
                  <a:pt x="1634728" y="970887"/>
                </a:lnTo>
                <a:lnTo>
                  <a:pt x="1631156" y="988759"/>
                </a:lnTo>
                <a:lnTo>
                  <a:pt x="1627188" y="1006630"/>
                </a:lnTo>
                <a:lnTo>
                  <a:pt x="1623616" y="1023708"/>
                </a:lnTo>
                <a:lnTo>
                  <a:pt x="1618853" y="1041183"/>
                </a:lnTo>
                <a:lnTo>
                  <a:pt x="1614091" y="1058260"/>
                </a:lnTo>
                <a:lnTo>
                  <a:pt x="1608931" y="1075735"/>
                </a:lnTo>
                <a:lnTo>
                  <a:pt x="1602978" y="1092416"/>
                </a:lnTo>
                <a:lnTo>
                  <a:pt x="1597025" y="1109096"/>
                </a:lnTo>
                <a:lnTo>
                  <a:pt x="1590675" y="1125777"/>
                </a:lnTo>
                <a:lnTo>
                  <a:pt x="1584325" y="1142060"/>
                </a:lnTo>
                <a:lnTo>
                  <a:pt x="1576785" y="1158343"/>
                </a:lnTo>
                <a:lnTo>
                  <a:pt x="1569641" y="1174229"/>
                </a:lnTo>
                <a:lnTo>
                  <a:pt x="1562100" y="1190116"/>
                </a:lnTo>
                <a:lnTo>
                  <a:pt x="1553766" y="1205605"/>
                </a:lnTo>
                <a:lnTo>
                  <a:pt x="1545828" y="1221094"/>
                </a:lnTo>
                <a:lnTo>
                  <a:pt x="1537097" y="1236980"/>
                </a:lnTo>
                <a:lnTo>
                  <a:pt x="1527969" y="1251675"/>
                </a:lnTo>
                <a:lnTo>
                  <a:pt x="1518841" y="1266767"/>
                </a:lnTo>
                <a:lnTo>
                  <a:pt x="1508919" y="1281461"/>
                </a:lnTo>
                <a:lnTo>
                  <a:pt x="1499394" y="1295759"/>
                </a:lnTo>
                <a:lnTo>
                  <a:pt x="1489075" y="1309659"/>
                </a:lnTo>
                <a:lnTo>
                  <a:pt x="1478756" y="1323560"/>
                </a:lnTo>
                <a:lnTo>
                  <a:pt x="1468041" y="1337460"/>
                </a:lnTo>
                <a:lnTo>
                  <a:pt x="1456928" y="1350963"/>
                </a:lnTo>
                <a:lnTo>
                  <a:pt x="1447800" y="1300525"/>
                </a:lnTo>
                <a:lnTo>
                  <a:pt x="1457325" y="1287816"/>
                </a:lnTo>
                <a:lnTo>
                  <a:pt x="1466453" y="1274710"/>
                </a:lnTo>
                <a:lnTo>
                  <a:pt x="1474788" y="1262398"/>
                </a:lnTo>
                <a:lnTo>
                  <a:pt x="1483519" y="1248895"/>
                </a:lnTo>
                <a:lnTo>
                  <a:pt x="1492250" y="1235789"/>
                </a:lnTo>
                <a:lnTo>
                  <a:pt x="1499791" y="1222682"/>
                </a:lnTo>
                <a:lnTo>
                  <a:pt x="1508125" y="1208782"/>
                </a:lnTo>
                <a:lnTo>
                  <a:pt x="1515666" y="1195279"/>
                </a:lnTo>
                <a:lnTo>
                  <a:pt x="1522810" y="1180981"/>
                </a:lnTo>
                <a:lnTo>
                  <a:pt x="1529556" y="1167081"/>
                </a:lnTo>
                <a:lnTo>
                  <a:pt x="1536700" y="1153180"/>
                </a:lnTo>
                <a:lnTo>
                  <a:pt x="1543050" y="1138883"/>
                </a:lnTo>
                <a:lnTo>
                  <a:pt x="1549003" y="1124188"/>
                </a:lnTo>
                <a:lnTo>
                  <a:pt x="1555353" y="1109493"/>
                </a:lnTo>
                <a:lnTo>
                  <a:pt x="1560910" y="1094799"/>
                </a:lnTo>
                <a:lnTo>
                  <a:pt x="1566069" y="1079707"/>
                </a:lnTo>
                <a:lnTo>
                  <a:pt x="1571228" y="1064218"/>
                </a:lnTo>
                <a:lnTo>
                  <a:pt x="1575991" y="1049126"/>
                </a:lnTo>
                <a:lnTo>
                  <a:pt x="1580356" y="1034034"/>
                </a:lnTo>
                <a:lnTo>
                  <a:pt x="1584722" y="1018545"/>
                </a:lnTo>
                <a:lnTo>
                  <a:pt x="1588294" y="1003056"/>
                </a:lnTo>
                <a:lnTo>
                  <a:pt x="1591866" y="987170"/>
                </a:lnTo>
                <a:lnTo>
                  <a:pt x="1595041" y="971681"/>
                </a:lnTo>
                <a:lnTo>
                  <a:pt x="1597819" y="955398"/>
                </a:lnTo>
                <a:lnTo>
                  <a:pt x="1600597" y="939511"/>
                </a:lnTo>
                <a:lnTo>
                  <a:pt x="1602581" y="923228"/>
                </a:lnTo>
                <a:lnTo>
                  <a:pt x="1604566" y="906945"/>
                </a:lnTo>
                <a:lnTo>
                  <a:pt x="1606153" y="890662"/>
                </a:lnTo>
                <a:lnTo>
                  <a:pt x="1606947" y="874378"/>
                </a:lnTo>
                <a:lnTo>
                  <a:pt x="1607741" y="857301"/>
                </a:lnTo>
                <a:lnTo>
                  <a:pt x="1608931" y="841017"/>
                </a:lnTo>
                <a:lnTo>
                  <a:pt x="1608931" y="823940"/>
                </a:lnTo>
                <a:lnTo>
                  <a:pt x="1608931" y="822351"/>
                </a:lnTo>
                <a:lnTo>
                  <a:pt x="1646635" y="785813"/>
                </a:lnTo>
                <a:close/>
                <a:moveTo>
                  <a:pt x="1191" y="779463"/>
                </a:moveTo>
                <a:lnTo>
                  <a:pt x="39291" y="816372"/>
                </a:lnTo>
                <a:lnTo>
                  <a:pt x="38894" y="824707"/>
                </a:lnTo>
                <a:lnTo>
                  <a:pt x="39291" y="842169"/>
                </a:lnTo>
                <a:lnTo>
                  <a:pt x="39687" y="858838"/>
                </a:lnTo>
                <a:lnTo>
                  <a:pt x="40481" y="876300"/>
                </a:lnTo>
                <a:lnTo>
                  <a:pt x="41672" y="892969"/>
                </a:lnTo>
                <a:lnTo>
                  <a:pt x="43656" y="910035"/>
                </a:lnTo>
                <a:lnTo>
                  <a:pt x="45244" y="926307"/>
                </a:lnTo>
                <a:lnTo>
                  <a:pt x="47625" y="943372"/>
                </a:lnTo>
                <a:lnTo>
                  <a:pt x="50403" y="959644"/>
                </a:lnTo>
                <a:lnTo>
                  <a:pt x="53578" y="975519"/>
                </a:lnTo>
                <a:lnTo>
                  <a:pt x="56753" y="992188"/>
                </a:lnTo>
                <a:lnTo>
                  <a:pt x="60325" y="1008063"/>
                </a:lnTo>
                <a:lnTo>
                  <a:pt x="64691" y="1023938"/>
                </a:lnTo>
                <a:lnTo>
                  <a:pt x="69056" y="1039813"/>
                </a:lnTo>
                <a:lnTo>
                  <a:pt x="73819" y="1055688"/>
                </a:lnTo>
                <a:lnTo>
                  <a:pt x="78581" y="1071166"/>
                </a:lnTo>
                <a:lnTo>
                  <a:pt x="83741" y="1086644"/>
                </a:lnTo>
                <a:lnTo>
                  <a:pt x="89297" y="1101726"/>
                </a:lnTo>
                <a:lnTo>
                  <a:pt x="95250" y="1116807"/>
                </a:lnTo>
                <a:lnTo>
                  <a:pt x="101203" y="1131888"/>
                </a:lnTo>
                <a:lnTo>
                  <a:pt x="108347" y="1146573"/>
                </a:lnTo>
                <a:lnTo>
                  <a:pt x="114697" y="1161257"/>
                </a:lnTo>
                <a:lnTo>
                  <a:pt x="122238" y="1175941"/>
                </a:lnTo>
                <a:lnTo>
                  <a:pt x="129381" y="1190229"/>
                </a:lnTo>
                <a:lnTo>
                  <a:pt x="137319" y="1204517"/>
                </a:lnTo>
                <a:lnTo>
                  <a:pt x="144860" y="1218407"/>
                </a:lnTo>
                <a:lnTo>
                  <a:pt x="153194" y="1232298"/>
                </a:lnTo>
                <a:lnTo>
                  <a:pt x="161925" y="1245792"/>
                </a:lnTo>
                <a:lnTo>
                  <a:pt x="170260" y="1259285"/>
                </a:lnTo>
                <a:lnTo>
                  <a:pt x="179388" y="1272382"/>
                </a:lnTo>
                <a:lnTo>
                  <a:pt x="188913" y="1285479"/>
                </a:lnTo>
                <a:lnTo>
                  <a:pt x="198438" y="1298179"/>
                </a:lnTo>
                <a:lnTo>
                  <a:pt x="207963" y="1311276"/>
                </a:lnTo>
                <a:lnTo>
                  <a:pt x="199628" y="1362076"/>
                </a:lnTo>
                <a:lnTo>
                  <a:pt x="188516" y="1348186"/>
                </a:lnTo>
                <a:lnTo>
                  <a:pt x="177403" y="1334295"/>
                </a:lnTo>
                <a:lnTo>
                  <a:pt x="166291" y="1320404"/>
                </a:lnTo>
                <a:lnTo>
                  <a:pt x="155575" y="1306117"/>
                </a:lnTo>
                <a:lnTo>
                  <a:pt x="145256" y="1291432"/>
                </a:lnTo>
                <a:lnTo>
                  <a:pt x="135335" y="1276748"/>
                </a:lnTo>
                <a:lnTo>
                  <a:pt x="125413" y="1261667"/>
                </a:lnTo>
                <a:lnTo>
                  <a:pt x="115888" y="1245792"/>
                </a:lnTo>
                <a:lnTo>
                  <a:pt x="106760" y="1230710"/>
                </a:lnTo>
                <a:lnTo>
                  <a:pt x="98425" y="1214835"/>
                </a:lnTo>
                <a:lnTo>
                  <a:pt x="90091" y="1198960"/>
                </a:lnTo>
                <a:lnTo>
                  <a:pt x="81756" y="1183085"/>
                </a:lnTo>
                <a:lnTo>
                  <a:pt x="74216" y="1166416"/>
                </a:lnTo>
                <a:lnTo>
                  <a:pt x="66675" y="1150144"/>
                </a:lnTo>
                <a:lnTo>
                  <a:pt x="59928" y="1133079"/>
                </a:lnTo>
                <a:lnTo>
                  <a:pt x="53578" y="1116410"/>
                </a:lnTo>
                <a:lnTo>
                  <a:pt x="46831" y="1098948"/>
                </a:lnTo>
                <a:lnTo>
                  <a:pt x="41275" y="1081882"/>
                </a:lnTo>
                <a:lnTo>
                  <a:pt x="35719" y="1064419"/>
                </a:lnTo>
                <a:lnTo>
                  <a:pt x="30559" y="1046957"/>
                </a:lnTo>
                <a:lnTo>
                  <a:pt x="25797" y="1029097"/>
                </a:lnTo>
                <a:lnTo>
                  <a:pt x="21431" y="1011635"/>
                </a:lnTo>
                <a:lnTo>
                  <a:pt x="17066" y="993379"/>
                </a:lnTo>
                <a:lnTo>
                  <a:pt x="13494" y="975122"/>
                </a:lnTo>
                <a:lnTo>
                  <a:pt x="10716" y="956469"/>
                </a:lnTo>
                <a:lnTo>
                  <a:pt x="7541" y="938610"/>
                </a:lnTo>
                <a:lnTo>
                  <a:pt x="5556" y="919957"/>
                </a:lnTo>
                <a:lnTo>
                  <a:pt x="3175" y="900907"/>
                </a:lnTo>
                <a:lnTo>
                  <a:pt x="1984" y="882254"/>
                </a:lnTo>
                <a:lnTo>
                  <a:pt x="794" y="863204"/>
                </a:lnTo>
                <a:lnTo>
                  <a:pt x="397" y="844154"/>
                </a:lnTo>
                <a:lnTo>
                  <a:pt x="0" y="824707"/>
                </a:lnTo>
                <a:lnTo>
                  <a:pt x="397" y="802085"/>
                </a:lnTo>
                <a:lnTo>
                  <a:pt x="1191" y="779463"/>
                </a:lnTo>
                <a:close/>
                <a:moveTo>
                  <a:pt x="1314889" y="671513"/>
                </a:moveTo>
                <a:lnTo>
                  <a:pt x="1339850" y="701729"/>
                </a:lnTo>
                <a:lnTo>
                  <a:pt x="1101725" y="776288"/>
                </a:lnTo>
                <a:lnTo>
                  <a:pt x="1116385" y="730768"/>
                </a:lnTo>
                <a:lnTo>
                  <a:pt x="1314889" y="671513"/>
                </a:lnTo>
                <a:close/>
                <a:moveTo>
                  <a:pt x="339763" y="668338"/>
                </a:moveTo>
                <a:lnTo>
                  <a:pt x="538932" y="730250"/>
                </a:lnTo>
                <a:lnTo>
                  <a:pt x="554038" y="776288"/>
                </a:lnTo>
                <a:lnTo>
                  <a:pt x="317500" y="698500"/>
                </a:lnTo>
                <a:lnTo>
                  <a:pt x="339763" y="668338"/>
                </a:lnTo>
                <a:close/>
                <a:moveTo>
                  <a:pt x="828080" y="554038"/>
                </a:moveTo>
                <a:lnTo>
                  <a:pt x="847512" y="567940"/>
                </a:lnTo>
                <a:lnTo>
                  <a:pt x="1087438" y="737939"/>
                </a:lnTo>
                <a:lnTo>
                  <a:pt x="1086645" y="741117"/>
                </a:lnTo>
                <a:lnTo>
                  <a:pt x="1086249" y="742308"/>
                </a:lnTo>
                <a:lnTo>
                  <a:pt x="987105" y="1046163"/>
                </a:lnTo>
                <a:lnTo>
                  <a:pt x="980364" y="1046163"/>
                </a:lnTo>
                <a:lnTo>
                  <a:pt x="935551" y="1046163"/>
                </a:lnTo>
                <a:lnTo>
                  <a:pt x="669054" y="1046163"/>
                </a:lnTo>
                <a:lnTo>
                  <a:pt x="570308" y="742308"/>
                </a:lnTo>
                <a:lnTo>
                  <a:pt x="569911" y="741117"/>
                </a:lnTo>
                <a:lnTo>
                  <a:pt x="568325" y="737939"/>
                </a:lnTo>
                <a:lnTo>
                  <a:pt x="808648" y="567940"/>
                </a:lnTo>
                <a:lnTo>
                  <a:pt x="828080" y="554038"/>
                </a:lnTo>
                <a:close/>
                <a:moveTo>
                  <a:pt x="1360910" y="387350"/>
                </a:moveTo>
                <a:lnTo>
                  <a:pt x="1489666" y="409557"/>
                </a:lnTo>
                <a:lnTo>
                  <a:pt x="1540533" y="418281"/>
                </a:lnTo>
                <a:lnTo>
                  <a:pt x="1550865" y="437316"/>
                </a:lnTo>
                <a:lnTo>
                  <a:pt x="1560800" y="456747"/>
                </a:lnTo>
                <a:lnTo>
                  <a:pt x="1570337" y="476178"/>
                </a:lnTo>
                <a:lnTo>
                  <a:pt x="1579477" y="495213"/>
                </a:lnTo>
                <a:lnTo>
                  <a:pt x="1587425" y="515834"/>
                </a:lnTo>
                <a:lnTo>
                  <a:pt x="1595373" y="536058"/>
                </a:lnTo>
                <a:lnTo>
                  <a:pt x="1602924" y="556282"/>
                </a:lnTo>
                <a:lnTo>
                  <a:pt x="1609679" y="577300"/>
                </a:lnTo>
                <a:lnTo>
                  <a:pt x="1616038" y="597920"/>
                </a:lnTo>
                <a:lnTo>
                  <a:pt x="1621601" y="619731"/>
                </a:lnTo>
                <a:lnTo>
                  <a:pt x="1626767" y="640748"/>
                </a:lnTo>
                <a:lnTo>
                  <a:pt x="1631536" y="662955"/>
                </a:lnTo>
                <a:lnTo>
                  <a:pt x="1635908" y="684369"/>
                </a:lnTo>
                <a:lnTo>
                  <a:pt x="1639484" y="706973"/>
                </a:lnTo>
                <a:lnTo>
                  <a:pt x="1641868" y="728783"/>
                </a:lnTo>
                <a:lnTo>
                  <a:pt x="1644650" y="751387"/>
                </a:lnTo>
                <a:lnTo>
                  <a:pt x="1607692" y="786680"/>
                </a:lnTo>
                <a:lnTo>
                  <a:pt x="1513510" y="877888"/>
                </a:lnTo>
                <a:lnTo>
                  <a:pt x="1508343" y="871543"/>
                </a:lnTo>
                <a:lnTo>
                  <a:pt x="1471386" y="825146"/>
                </a:lnTo>
                <a:lnTo>
                  <a:pt x="1363691" y="689921"/>
                </a:lnTo>
                <a:lnTo>
                  <a:pt x="1341437" y="662559"/>
                </a:lnTo>
                <a:lnTo>
                  <a:pt x="1341835" y="656214"/>
                </a:lnTo>
                <a:lnTo>
                  <a:pt x="1355743" y="455557"/>
                </a:lnTo>
                <a:lnTo>
                  <a:pt x="1360115" y="396074"/>
                </a:lnTo>
                <a:lnTo>
                  <a:pt x="1360910" y="387350"/>
                </a:lnTo>
                <a:close/>
                <a:moveTo>
                  <a:pt x="293316" y="387350"/>
                </a:moveTo>
                <a:lnTo>
                  <a:pt x="293316" y="388143"/>
                </a:lnTo>
                <a:lnTo>
                  <a:pt x="297280" y="446040"/>
                </a:lnTo>
                <a:lnTo>
                  <a:pt x="311549" y="656214"/>
                </a:lnTo>
                <a:lnTo>
                  <a:pt x="312738" y="662559"/>
                </a:lnTo>
                <a:lnTo>
                  <a:pt x="290145" y="689921"/>
                </a:lnTo>
                <a:lnTo>
                  <a:pt x="175991" y="833870"/>
                </a:lnTo>
                <a:lnTo>
                  <a:pt x="141111" y="877888"/>
                </a:lnTo>
                <a:lnTo>
                  <a:pt x="138733" y="875509"/>
                </a:lnTo>
                <a:lnTo>
                  <a:pt x="39641" y="779939"/>
                </a:lnTo>
                <a:lnTo>
                  <a:pt x="3175" y="744646"/>
                </a:lnTo>
                <a:lnTo>
                  <a:pt x="5949" y="722835"/>
                </a:lnTo>
                <a:lnTo>
                  <a:pt x="8724" y="701025"/>
                </a:lnTo>
                <a:lnTo>
                  <a:pt x="12291" y="679611"/>
                </a:lnTo>
                <a:lnTo>
                  <a:pt x="16255" y="658197"/>
                </a:lnTo>
                <a:lnTo>
                  <a:pt x="21011" y="636783"/>
                </a:lnTo>
                <a:lnTo>
                  <a:pt x="26164" y="616162"/>
                </a:lnTo>
                <a:lnTo>
                  <a:pt x="31713" y="595541"/>
                </a:lnTo>
                <a:lnTo>
                  <a:pt x="38452" y="574920"/>
                </a:lnTo>
                <a:lnTo>
                  <a:pt x="44793" y="554696"/>
                </a:lnTo>
                <a:lnTo>
                  <a:pt x="51928" y="534472"/>
                </a:lnTo>
                <a:lnTo>
                  <a:pt x="59855" y="514644"/>
                </a:lnTo>
                <a:lnTo>
                  <a:pt x="68179" y="495213"/>
                </a:lnTo>
                <a:lnTo>
                  <a:pt x="77296" y="476178"/>
                </a:lnTo>
                <a:lnTo>
                  <a:pt x="86016" y="457143"/>
                </a:lnTo>
                <a:lnTo>
                  <a:pt x="95528" y="438109"/>
                </a:lnTo>
                <a:lnTo>
                  <a:pt x="105834" y="419867"/>
                </a:lnTo>
                <a:lnTo>
                  <a:pt x="156173" y="410747"/>
                </a:lnTo>
                <a:lnTo>
                  <a:pt x="293316" y="387350"/>
                </a:lnTo>
                <a:close/>
                <a:moveTo>
                  <a:pt x="808037" y="298450"/>
                </a:moveTo>
                <a:lnTo>
                  <a:pt x="827881" y="306401"/>
                </a:lnTo>
                <a:lnTo>
                  <a:pt x="847725" y="298450"/>
                </a:lnTo>
                <a:lnTo>
                  <a:pt x="847725" y="536575"/>
                </a:lnTo>
                <a:lnTo>
                  <a:pt x="827881" y="522661"/>
                </a:lnTo>
                <a:lnTo>
                  <a:pt x="808037" y="536575"/>
                </a:lnTo>
                <a:lnTo>
                  <a:pt x="808037" y="298450"/>
                </a:lnTo>
                <a:close/>
                <a:moveTo>
                  <a:pt x="1106341" y="198438"/>
                </a:moveTo>
                <a:lnTo>
                  <a:pt x="1122567" y="205965"/>
                </a:lnTo>
                <a:lnTo>
                  <a:pt x="1139189" y="214285"/>
                </a:lnTo>
                <a:lnTo>
                  <a:pt x="1155020" y="223001"/>
                </a:lnTo>
                <a:lnTo>
                  <a:pt x="1170455" y="231717"/>
                </a:lnTo>
                <a:lnTo>
                  <a:pt x="1185889" y="241225"/>
                </a:lnTo>
                <a:lnTo>
                  <a:pt x="1200928" y="251129"/>
                </a:lnTo>
                <a:lnTo>
                  <a:pt x="1216363" y="261034"/>
                </a:lnTo>
                <a:lnTo>
                  <a:pt x="1231006" y="271335"/>
                </a:lnTo>
                <a:lnTo>
                  <a:pt x="1244858" y="282031"/>
                </a:lnTo>
                <a:lnTo>
                  <a:pt x="1258710" y="293520"/>
                </a:lnTo>
                <a:lnTo>
                  <a:pt x="1272562" y="305010"/>
                </a:lnTo>
                <a:lnTo>
                  <a:pt x="1286018" y="316895"/>
                </a:lnTo>
                <a:lnTo>
                  <a:pt x="1299078" y="328780"/>
                </a:lnTo>
                <a:lnTo>
                  <a:pt x="1312138" y="341854"/>
                </a:lnTo>
                <a:lnTo>
                  <a:pt x="1324407" y="354928"/>
                </a:lnTo>
                <a:lnTo>
                  <a:pt x="1336675" y="367606"/>
                </a:lnTo>
                <a:lnTo>
                  <a:pt x="1332322" y="423863"/>
                </a:lnTo>
                <a:lnTo>
                  <a:pt x="1318470" y="406827"/>
                </a:lnTo>
                <a:lnTo>
                  <a:pt x="1304618" y="390584"/>
                </a:lnTo>
                <a:lnTo>
                  <a:pt x="1289975" y="374737"/>
                </a:lnTo>
                <a:lnTo>
                  <a:pt x="1274145" y="359286"/>
                </a:lnTo>
                <a:lnTo>
                  <a:pt x="1258314" y="344231"/>
                </a:lnTo>
                <a:lnTo>
                  <a:pt x="1242088" y="329969"/>
                </a:lnTo>
                <a:lnTo>
                  <a:pt x="1225070" y="316103"/>
                </a:lnTo>
                <a:lnTo>
                  <a:pt x="1208052" y="302633"/>
                </a:lnTo>
                <a:lnTo>
                  <a:pt x="1189847" y="290351"/>
                </a:lnTo>
                <a:lnTo>
                  <a:pt x="1171642" y="278070"/>
                </a:lnTo>
                <a:lnTo>
                  <a:pt x="1153437" y="266580"/>
                </a:lnTo>
                <a:lnTo>
                  <a:pt x="1134440" y="255884"/>
                </a:lnTo>
                <a:lnTo>
                  <a:pt x="1114652" y="245187"/>
                </a:lnTo>
                <a:lnTo>
                  <a:pt x="1094864" y="235679"/>
                </a:lnTo>
                <a:lnTo>
                  <a:pt x="1074680" y="227359"/>
                </a:lnTo>
                <a:lnTo>
                  <a:pt x="1054100" y="218643"/>
                </a:lnTo>
                <a:lnTo>
                  <a:pt x="1106341" y="198438"/>
                </a:lnTo>
                <a:close/>
                <a:moveTo>
                  <a:pt x="545878" y="196850"/>
                </a:moveTo>
                <a:lnTo>
                  <a:pt x="598488" y="217164"/>
                </a:lnTo>
                <a:lnTo>
                  <a:pt x="577763" y="225130"/>
                </a:lnTo>
                <a:lnTo>
                  <a:pt x="557835" y="233495"/>
                </a:lnTo>
                <a:lnTo>
                  <a:pt x="538305" y="243055"/>
                </a:lnTo>
                <a:lnTo>
                  <a:pt x="518775" y="253013"/>
                </a:lnTo>
                <a:lnTo>
                  <a:pt x="500441" y="263369"/>
                </a:lnTo>
                <a:lnTo>
                  <a:pt x="481709" y="274522"/>
                </a:lnTo>
                <a:lnTo>
                  <a:pt x="463375" y="286471"/>
                </a:lnTo>
                <a:lnTo>
                  <a:pt x="446236" y="298421"/>
                </a:lnTo>
                <a:lnTo>
                  <a:pt x="428700" y="311566"/>
                </a:lnTo>
                <a:lnTo>
                  <a:pt x="411960" y="325108"/>
                </a:lnTo>
                <a:lnTo>
                  <a:pt x="395220" y="338651"/>
                </a:lnTo>
                <a:lnTo>
                  <a:pt x="379676" y="352991"/>
                </a:lnTo>
                <a:lnTo>
                  <a:pt x="364132" y="368127"/>
                </a:lnTo>
                <a:lnTo>
                  <a:pt x="349385" y="383263"/>
                </a:lnTo>
                <a:lnTo>
                  <a:pt x="335037" y="399594"/>
                </a:lnTo>
                <a:lnTo>
                  <a:pt x="321087" y="415925"/>
                </a:lnTo>
                <a:lnTo>
                  <a:pt x="317500" y="360957"/>
                </a:lnTo>
                <a:lnTo>
                  <a:pt x="329457" y="347812"/>
                </a:lnTo>
                <a:lnTo>
                  <a:pt x="341414" y="335465"/>
                </a:lnTo>
                <a:lnTo>
                  <a:pt x="354567" y="323117"/>
                </a:lnTo>
                <a:lnTo>
                  <a:pt x="367719" y="311566"/>
                </a:lnTo>
                <a:lnTo>
                  <a:pt x="380872" y="299616"/>
                </a:lnTo>
                <a:lnTo>
                  <a:pt x="394423" y="288463"/>
                </a:lnTo>
                <a:lnTo>
                  <a:pt x="408373" y="277708"/>
                </a:lnTo>
                <a:lnTo>
                  <a:pt x="422721" y="267352"/>
                </a:lnTo>
                <a:lnTo>
                  <a:pt x="437069" y="256996"/>
                </a:lnTo>
                <a:lnTo>
                  <a:pt x="451816" y="247436"/>
                </a:lnTo>
                <a:lnTo>
                  <a:pt x="466962" y="237877"/>
                </a:lnTo>
                <a:lnTo>
                  <a:pt x="482107" y="228715"/>
                </a:lnTo>
                <a:lnTo>
                  <a:pt x="497651" y="219952"/>
                </a:lnTo>
                <a:lnTo>
                  <a:pt x="513195" y="211986"/>
                </a:lnTo>
                <a:lnTo>
                  <a:pt x="529536" y="204020"/>
                </a:lnTo>
                <a:lnTo>
                  <a:pt x="545878" y="196850"/>
                </a:lnTo>
                <a:close/>
                <a:moveTo>
                  <a:pt x="1028700" y="25400"/>
                </a:moveTo>
                <a:lnTo>
                  <a:pt x="1048147" y="30571"/>
                </a:lnTo>
                <a:lnTo>
                  <a:pt x="1067197" y="36139"/>
                </a:lnTo>
                <a:lnTo>
                  <a:pt x="1086247" y="42503"/>
                </a:lnTo>
                <a:lnTo>
                  <a:pt x="1104900" y="49265"/>
                </a:lnTo>
                <a:lnTo>
                  <a:pt x="1123553" y="56026"/>
                </a:lnTo>
                <a:lnTo>
                  <a:pt x="1142207" y="63186"/>
                </a:lnTo>
                <a:lnTo>
                  <a:pt x="1160066" y="71538"/>
                </a:lnTo>
                <a:lnTo>
                  <a:pt x="1177925" y="79891"/>
                </a:lnTo>
                <a:lnTo>
                  <a:pt x="1195388" y="88641"/>
                </a:lnTo>
                <a:lnTo>
                  <a:pt x="1212850" y="97392"/>
                </a:lnTo>
                <a:lnTo>
                  <a:pt x="1230313" y="106937"/>
                </a:lnTo>
                <a:lnTo>
                  <a:pt x="1246982" y="116881"/>
                </a:lnTo>
                <a:lnTo>
                  <a:pt x="1263650" y="127620"/>
                </a:lnTo>
                <a:lnTo>
                  <a:pt x="1280319" y="138359"/>
                </a:lnTo>
                <a:lnTo>
                  <a:pt x="1296194" y="149098"/>
                </a:lnTo>
                <a:lnTo>
                  <a:pt x="1312069" y="160633"/>
                </a:lnTo>
                <a:lnTo>
                  <a:pt x="1327547" y="172565"/>
                </a:lnTo>
                <a:lnTo>
                  <a:pt x="1342629" y="184497"/>
                </a:lnTo>
                <a:lnTo>
                  <a:pt x="1358107" y="197225"/>
                </a:lnTo>
                <a:lnTo>
                  <a:pt x="1372791" y="209953"/>
                </a:lnTo>
                <a:lnTo>
                  <a:pt x="1386682" y="223079"/>
                </a:lnTo>
                <a:lnTo>
                  <a:pt x="1400572" y="237000"/>
                </a:lnTo>
                <a:lnTo>
                  <a:pt x="1414463" y="250921"/>
                </a:lnTo>
                <a:lnTo>
                  <a:pt x="1427957" y="264444"/>
                </a:lnTo>
                <a:lnTo>
                  <a:pt x="1440657" y="279161"/>
                </a:lnTo>
                <a:lnTo>
                  <a:pt x="1453754" y="293877"/>
                </a:lnTo>
                <a:lnTo>
                  <a:pt x="1466454" y="309389"/>
                </a:lnTo>
                <a:lnTo>
                  <a:pt x="1477963" y="324901"/>
                </a:lnTo>
                <a:lnTo>
                  <a:pt x="1489473" y="340413"/>
                </a:lnTo>
                <a:lnTo>
                  <a:pt x="1501379" y="356323"/>
                </a:lnTo>
                <a:lnTo>
                  <a:pt x="1512094" y="372233"/>
                </a:lnTo>
                <a:lnTo>
                  <a:pt x="1522413" y="388938"/>
                </a:lnTo>
                <a:lnTo>
                  <a:pt x="1470026" y="380187"/>
                </a:lnTo>
                <a:lnTo>
                  <a:pt x="1460501" y="366664"/>
                </a:lnTo>
                <a:lnTo>
                  <a:pt x="1451373" y="353539"/>
                </a:lnTo>
                <a:lnTo>
                  <a:pt x="1441451" y="340413"/>
                </a:lnTo>
                <a:lnTo>
                  <a:pt x="1430735" y="327685"/>
                </a:lnTo>
                <a:lnTo>
                  <a:pt x="1420416" y="315355"/>
                </a:lnTo>
                <a:lnTo>
                  <a:pt x="1409701" y="302627"/>
                </a:lnTo>
                <a:lnTo>
                  <a:pt x="1398985" y="290695"/>
                </a:lnTo>
                <a:lnTo>
                  <a:pt x="1387872" y="278763"/>
                </a:lnTo>
                <a:lnTo>
                  <a:pt x="1375966" y="267228"/>
                </a:lnTo>
                <a:lnTo>
                  <a:pt x="1364457" y="255694"/>
                </a:lnTo>
                <a:lnTo>
                  <a:pt x="1352154" y="244557"/>
                </a:lnTo>
                <a:lnTo>
                  <a:pt x="1340247" y="233420"/>
                </a:lnTo>
                <a:lnTo>
                  <a:pt x="1327944" y="223079"/>
                </a:lnTo>
                <a:lnTo>
                  <a:pt x="1315244" y="212737"/>
                </a:lnTo>
                <a:lnTo>
                  <a:pt x="1302544" y="202396"/>
                </a:lnTo>
                <a:lnTo>
                  <a:pt x="1289844" y="192452"/>
                </a:lnTo>
                <a:lnTo>
                  <a:pt x="1276350" y="182906"/>
                </a:lnTo>
                <a:lnTo>
                  <a:pt x="1262857" y="173758"/>
                </a:lnTo>
                <a:lnTo>
                  <a:pt x="1248966" y="164610"/>
                </a:lnTo>
                <a:lnTo>
                  <a:pt x="1235472" y="155462"/>
                </a:lnTo>
                <a:lnTo>
                  <a:pt x="1221582" y="147507"/>
                </a:lnTo>
                <a:lnTo>
                  <a:pt x="1207294" y="139155"/>
                </a:lnTo>
                <a:lnTo>
                  <a:pt x="1192610" y="130802"/>
                </a:lnTo>
                <a:lnTo>
                  <a:pt x="1178322" y="123643"/>
                </a:lnTo>
                <a:lnTo>
                  <a:pt x="1163241" y="116085"/>
                </a:lnTo>
                <a:lnTo>
                  <a:pt x="1148557" y="108926"/>
                </a:lnTo>
                <a:lnTo>
                  <a:pt x="1133475" y="102164"/>
                </a:lnTo>
                <a:lnTo>
                  <a:pt x="1117997" y="95801"/>
                </a:lnTo>
                <a:lnTo>
                  <a:pt x="1102916" y="89834"/>
                </a:lnTo>
                <a:lnTo>
                  <a:pt x="1087041" y="84266"/>
                </a:lnTo>
                <a:lnTo>
                  <a:pt x="1071166" y="78698"/>
                </a:lnTo>
                <a:lnTo>
                  <a:pt x="1055291" y="73527"/>
                </a:lnTo>
                <a:lnTo>
                  <a:pt x="1028700" y="25400"/>
                </a:lnTo>
                <a:close/>
                <a:moveTo>
                  <a:pt x="619125" y="25400"/>
                </a:moveTo>
                <a:lnTo>
                  <a:pt x="594935" y="72333"/>
                </a:lnTo>
                <a:lnTo>
                  <a:pt x="579073" y="77504"/>
                </a:lnTo>
                <a:lnTo>
                  <a:pt x="563211" y="82674"/>
                </a:lnTo>
                <a:lnTo>
                  <a:pt x="546952" y="89038"/>
                </a:lnTo>
                <a:lnTo>
                  <a:pt x="531486" y="95004"/>
                </a:lnTo>
                <a:lnTo>
                  <a:pt x="516020" y="101368"/>
                </a:lnTo>
                <a:lnTo>
                  <a:pt x="500951" y="108130"/>
                </a:lnTo>
                <a:lnTo>
                  <a:pt x="485882" y="115289"/>
                </a:lnTo>
                <a:lnTo>
                  <a:pt x="470813" y="122846"/>
                </a:lnTo>
                <a:lnTo>
                  <a:pt x="456140" y="130005"/>
                </a:lnTo>
                <a:lnTo>
                  <a:pt x="441467" y="138358"/>
                </a:lnTo>
                <a:lnTo>
                  <a:pt x="427191" y="146313"/>
                </a:lnTo>
                <a:lnTo>
                  <a:pt x="412915" y="155063"/>
                </a:lnTo>
                <a:lnTo>
                  <a:pt x="399036" y="163813"/>
                </a:lnTo>
                <a:lnTo>
                  <a:pt x="385156" y="172961"/>
                </a:lnTo>
                <a:lnTo>
                  <a:pt x="371277" y="182507"/>
                </a:lnTo>
                <a:lnTo>
                  <a:pt x="358190" y="192053"/>
                </a:lnTo>
                <a:lnTo>
                  <a:pt x="345104" y="201996"/>
                </a:lnTo>
                <a:lnTo>
                  <a:pt x="332018" y="212338"/>
                </a:lnTo>
                <a:lnTo>
                  <a:pt x="319328" y="222679"/>
                </a:lnTo>
                <a:lnTo>
                  <a:pt x="307035" y="233418"/>
                </a:lnTo>
                <a:lnTo>
                  <a:pt x="294741" y="244554"/>
                </a:lnTo>
                <a:lnTo>
                  <a:pt x="282448" y="256089"/>
                </a:lnTo>
                <a:lnTo>
                  <a:pt x="270948" y="267226"/>
                </a:lnTo>
                <a:lnTo>
                  <a:pt x="259448" y="278760"/>
                </a:lnTo>
                <a:lnTo>
                  <a:pt x="247948" y="291090"/>
                </a:lnTo>
                <a:lnTo>
                  <a:pt x="236844" y="303022"/>
                </a:lnTo>
                <a:lnTo>
                  <a:pt x="226137" y="315750"/>
                </a:lnTo>
                <a:lnTo>
                  <a:pt x="215826" y="328477"/>
                </a:lnTo>
                <a:lnTo>
                  <a:pt x="205516" y="341205"/>
                </a:lnTo>
                <a:lnTo>
                  <a:pt x="195602" y="354728"/>
                </a:lnTo>
                <a:lnTo>
                  <a:pt x="185688" y="367854"/>
                </a:lnTo>
                <a:lnTo>
                  <a:pt x="176170" y="381377"/>
                </a:lnTo>
                <a:lnTo>
                  <a:pt x="123825" y="390525"/>
                </a:lnTo>
                <a:lnTo>
                  <a:pt x="134135" y="373820"/>
                </a:lnTo>
                <a:lnTo>
                  <a:pt x="145239" y="357512"/>
                </a:lnTo>
                <a:lnTo>
                  <a:pt x="156739" y="341205"/>
                </a:lnTo>
                <a:lnTo>
                  <a:pt x="168239" y="325693"/>
                </a:lnTo>
                <a:lnTo>
                  <a:pt x="180136" y="310181"/>
                </a:lnTo>
                <a:lnTo>
                  <a:pt x="192826" y="295067"/>
                </a:lnTo>
                <a:lnTo>
                  <a:pt x="205516" y="280351"/>
                </a:lnTo>
                <a:lnTo>
                  <a:pt x="218602" y="265635"/>
                </a:lnTo>
                <a:lnTo>
                  <a:pt x="232085" y="251316"/>
                </a:lnTo>
                <a:lnTo>
                  <a:pt x="245965" y="237395"/>
                </a:lnTo>
                <a:lnTo>
                  <a:pt x="259844" y="223872"/>
                </a:lnTo>
                <a:lnTo>
                  <a:pt x="274517" y="210349"/>
                </a:lnTo>
                <a:lnTo>
                  <a:pt x="289190" y="197621"/>
                </a:lnTo>
                <a:lnTo>
                  <a:pt x="303862" y="184893"/>
                </a:lnTo>
                <a:lnTo>
                  <a:pt x="319328" y="172961"/>
                </a:lnTo>
                <a:lnTo>
                  <a:pt x="334794" y="160631"/>
                </a:lnTo>
                <a:lnTo>
                  <a:pt x="350656" y="149495"/>
                </a:lnTo>
                <a:lnTo>
                  <a:pt x="366518" y="138358"/>
                </a:lnTo>
                <a:lnTo>
                  <a:pt x="383174" y="127619"/>
                </a:lnTo>
                <a:lnTo>
                  <a:pt x="399829" y="116880"/>
                </a:lnTo>
                <a:lnTo>
                  <a:pt x="416881" y="106936"/>
                </a:lnTo>
                <a:lnTo>
                  <a:pt x="433933" y="97391"/>
                </a:lnTo>
                <a:lnTo>
                  <a:pt x="451778" y="88640"/>
                </a:lnTo>
                <a:lnTo>
                  <a:pt x="469227" y="79890"/>
                </a:lnTo>
                <a:lnTo>
                  <a:pt x="487072" y="71140"/>
                </a:lnTo>
                <a:lnTo>
                  <a:pt x="505710" y="63185"/>
                </a:lnTo>
                <a:lnTo>
                  <a:pt x="523951" y="56026"/>
                </a:lnTo>
                <a:lnTo>
                  <a:pt x="542193" y="48867"/>
                </a:lnTo>
                <a:lnTo>
                  <a:pt x="561228" y="42105"/>
                </a:lnTo>
                <a:lnTo>
                  <a:pt x="580263" y="36139"/>
                </a:lnTo>
                <a:lnTo>
                  <a:pt x="599694" y="30570"/>
                </a:lnTo>
                <a:lnTo>
                  <a:pt x="619125" y="25400"/>
                </a:lnTo>
                <a:close/>
                <a:moveTo>
                  <a:pt x="824315" y="0"/>
                </a:moveTo>
                <a:lnTo>
                  <a:pt x="846110" y="792"/>
                </a:lnTo>
                <a:lnTo>
                  <a:pt x="868300" y="1585"/>
                </a:lnTo>
                <a:lnTo>
                  <a:pt x="889699" y="2774"/>
                </a:lnTo>
                <a:lnTo>
                  <a:pt x="911097" y="4756"/>
                </a:lnTo>
                <a:lnTo>
                  <a:pt x="932495" y="7530"/>
                </a:lnTo>
                <a:lnTo>
                  <a:pt x="953497" y="10700"/>
                </a:lnTo>
                <a:lnTo>
                  <a:pt x="974499" y="13871"/>
                </a:lnTo>
                <a:lnTo>
                  <a:pt x="995500" y="18230"/>
                </a:lnTo>
                <a:lnTo>
                  <a:pt x="1020861" y="63806"/>
                </a:lnTo>
                <a:lnTo>
                  <a:pt x="1084263" y="178339"/>
                </a:lnTo>
                <a:lnTo>
                  <a:pt x="1071187" y="183491"/>
                </a:lnTo>
                <a:lnTo>
                  <a:pt x="1015710" y="204892"/>
                </a:lnTo>
                <a:lnTo>
                  <a:pt x="847298" y="270679"/>
                </a:lnTo>
                <a:lnTo>
                  <a:pt x="827882" y="277813"/>
                </a:lnTo>
                <a:lnTo>
                  <a:pt x="808465" y="270679"/>
                </a:lnTo>
                <a:lnTo>
                  <a:pt x="636883" y="203703"/>
                </a:lnTo>
                <a:lnTo>
                  <a:pt x="581010" y="181906"/>
                </a:lnTo>
                <a:lnTo>
                  <a:pt x="571500" y="178339"/>
                </a:lnTo>
                <a:lnTo>
                  <a:pt x="630147" y="63409"/>
                </a:lnTo>
                <a:lnTo>
                  <a:pt x="653130" y="18230"/>
                </a:lnTo>
                <a:lnTo>
                  <a:pt x="673736" y="13871"/>
                </a:lnTo>
                <a:lnTo>
                  <a:pt x="694738" y="10700"/>
                </a:lnTo>
                <a:lnTo>
                  <a:pt x="716136" y="7530"/>
                </a:lnTo>
                <a:lnTo>
                  <a:pt x="737534" y="4756"/>
                </a:lnTo>
                <a:lnTo>
                  <a:pt x="758932" y="2774"/>
                </a:lnTo>
                <a:lnTo>
                  <a:pt x="780726" y="1585"/>
                </a:lnTo>
                <a:lnTo>
                  <a:pt x="802125" y="792"/>
                </a:lnTo>
                <a:lnTo>
                  <a:pt x="824315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>
            <a:normAutofit/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/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19" name="矩形 18"/>
          <p:cNvSpPr/>
          <p:nvPr>
            <p:custDataLst>
              <p:tags r:id="rId16"/>
            </p:custDataLst>
          </p:nvPr>
        </p:nvSpPr>
        <p:spPr>
          <a:xfrm>
            <a:off x="4353559" y="5245665"/>
            <a:ext cx="5987149" cy="896435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200" spc="140">
                <a:solidFill>
                  <a:schemeClr val="dk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过敏反应：部分患者可能对神经阻滞药物产生过敏反应，导致皮疹、瘙痒等症状</a:t>
            </a:r>
          </a:p>
        </p:txBody>
      </p:sp>
    </p:spTree>
    <p:custDataLst>
      <p:tags r:id="rId17"/>
    </p:custDataLst>
  </p:cSld>
  <p:clrMapOvr>
    <a:masterClrMapping/>
  </p:clrMapOvr>
  <p:transition spd="med"/>
  <p:timing/>
</p:sld>
</file>

<file path=ppt/slides/slide13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3" name="Rectangle 27"/>
          <p:cNvSpPr/>
          <p:nvPr userDrawn="1">
            <p:custDataLst>
              <p:tags r:id="rId2"/>
            </p:custDataLst>
          </p:nvPr>
        </p:nvSpPr>
        <p:spPr>
          <a:xfrm>
            <a:off x="28" y="29"/>
            <a:ext cx="12192631" cy="365731"/>
          </a:xfrm>
          <a:custGeom>
            <a:gdLst>
              <a:gd name="connsiteX0" fmla="*/ 12192631 w 12192631"/>
              <a:gd name="connsiteY0" fmla="*/ 0 h 661031"/>
              <a:gd name="connsiteX1" fmla="*/ 12192630 w 12192631"/>
              <a:gd name="connsiteY1" fmla="*/ 661031 h 661031"/>
              <a:gd name="connsiteX2" fmla="*/ 0 w 12192631"/>
              <a:gd name="connsiteY2" fmla="*/ 661031 h 661031"/>
              <a:gd name="connsiteX3" fmla="*/ 3 w 12192631"/>
              <a:gd name="connsiteY3" fmla="*/ 1 h 66103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631" h="661031">
                <a:moveTo>
                  <a:pt x="12192631" y="0"/>
                </a:moveTo>
                <a:lnTo>
                  <a:pt x="12192630" y="661031"/>
                </a:lnTo>
                <a:lnTo>
                  <a:pt x="0" y="661031"/>
                </a:lnTo>
                <a:lnTo>
                  <a:pt x="3" y="1"/>
                </a:lnTo>
                <a:close/>
              </a:path>
            </a:pathLst>
          </a:custGeom>
          <a:pattFill prst="dkHorz">
            <a:fgClr>
              <a:schemeClr val="accent1">
                <a:lumMod val="75000"/>
              </a:schemeClr>
            </a:fgClr>
            <a:bgClr>
              <a:schemeClr val="accent1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lvl="0"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7" name="流程图: 或者 6"/>
          <p:cNvSpPr/>
          <p:nvPr userDrawn="1">
            <p:custDataLst>
              <p:tags r:id="rId3"/>
            </p:custDataLst>
          </p:nvPr>
        </p:nvSpPr>
        <p:spPr>
          <a:xfrm>
            <a:off x="302953" y="57208"/>
            <a:ext cx="242455" cy="242455"/>
          </a:xfrm>
          <a:prstGeom prst="flowChartOr">
            <a:avLst/>
          </a:prstGeom>
          <a:noFill/>
          <a:ln w="38100">
            <a:solidFill>
              <a:schemeClr val="l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5" name="流程图: 或者 4"/>
          <p:cNvSpPr/>
          <p:nvPr userDrawn="1">
            <p:custDataLst>
              <p:tags r:id="rId4"/>
            </p:custDataLst>
          </p:nvPr>
        </p:nvSpPr>
        <p:spPr>
          <a:xfrm>
            <a:off x="11640878" y="57208"/>
            <a:ext cx="242455" cy="242455"/>
          </a:xfrm>
          <a:prstGeom prst="flowChartOr">
            <a:avLst/>
          </a:prstGeom>
          <a:noFill/>
          <a:ln w="38100">
            <a:solidFill>
              <a:schemeClr val="l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56" name="文本框 6"/>
          <p:cNvSpPr txBox="1"/>
          <p:nvPr>
            <p:custDataLst>
              <p:tags r:id="rId5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预防措施</a:t>
            </a:r>
          </a:p>
        </p:txBody>
      </p:sp>
      <p:cxnSp>
        <p:nvCxnSpPr>
          <p:cNvPr id="3" name="直接连接符 2"/>
          <p:cNvCxnSpPr/>
          <p:nvPr>
            <p:custDataLst>
              <p:tags r:id="rId6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矩形 1"/>
          <p:cNvSpPr/>
          <p:nvPr>
            <p:custDataLst>
              <p:tags r:id="rId7"/>
            </p:custDataLst>
          </p:nvPr>
        </p:nvSpPr>
        <p:spPr>
          <a:xfrm>
            <a:off x="1306500" y="1761990"/>
            <a:ext cx="2671527" cy="782568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46800" bIns="46800" rtlCol="0" anchor="ctr">
            <a:norm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sz="2400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Arial" panose="020b0604020202020204" pitchFamily="34" charset="0"/>
              </a:rPr>
              <a:t>STEP1</a:t>
            </a:r>
          </a:p>
        </p:txBody>
      </p:sp>
      <p:sp>
        <p:nvSpPr>
          <p:cNvPr id="6" name="矩形 5"/>
          <p:cNvSpPr/>
          <p:nvPr>
            <p:custDataLst>
              <p:tags r:id="rId8"/>
            </p:custDataLst>
          </p:nvPr>
        </p:nvSpPr>
        <p:spPr>
          <a:xfrm>
            <a:off x="1306500" y="2882897"/>
            <a:ext cx="2671527" cy="782568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46800" bIns="46800" rtlCol="0" anchor="ctr">
            <a:norm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sz="2400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Arial" panose="020b0604020202020204" pitchFamily="34" charset="0"/>
              </a:rPr>
              <a:t>STEP2</a:t>
            </a:r>
          </a:p>
        </p:txBody>
      </p:sp>
      <p:sp>
        <p:nvSpPr>
          <p:cNvPr id="8" name="矩形 7"/>
          <p:cNvSpPr/>
          <p:nvPr>
            <p:custDataLst>
              <p:tags r:id="rId9"/>
            </p:custDataLst>
          </p:nvPr>
        </p:nvSpPr>
        <p:spPr>
          <a:xfrm>
            <a:off x="1306500" y="4003804"/>
            <a:ext cx="2671527" cy="782568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46800" bIns="46800" rtlCol="0" anchor="ctr">
            <a:norm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sz="2400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Arial" panose="020b0604020202020204" pitchFamily="34" charset="0"/>
              </a:rPr>
              <a:t>STEP3</a:t>
            </a:r>
          </a:p>
        </p:txBody>
      </p:sp>
      <p:sp>
        <p:nvSpPr>
          <p:cNvPr id="9" name="矩形 8"/>
          <p:cNvSpPr/>
          <p:nvPr>
            <p:custDataLst>
              <p:tags r:id="rId10"/>
            </p:custDataLst>
          </p:nvPr>
        </p:nvSpPr>
        <p:spPr>
          <a:xfrm>
            <a:off x="1306500" y="5076722"/>
            <a:ext cx="2671527" cy="782568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46800" bIns="46800" rtlCol="0" anchor="ctr">
            <a:norm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sz="2400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Arial" panose="020b0604020202020204" pitchFamily="34" charset="0"/>
              </a:rPr>
              <a:t>STEP4</a:t>
            </a:r>
          </a:p>
        </p:txBody>
      </p:sp>
      <p:sp>
        <p:nvSpPr>
          <p:cNvPr id="10" name="等腰三角形 9"/>
          <p:cNvSpPr/>
          <p:nvPr>
            <p:custDataLst>
              <p:tags r:id="rId11"/>
            </p:custDataLst>
          </p:nvPr>
        </p:nvSpPr>
        <p:spPr>
          <a:xfrm rot="10800000">
            <a:off x="1413339" y="4786372"/>
            <a:ext cx="647858" cy="386326"/>
          </a:xfrm>
          <a:prstGeom prst="triangle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1" name="等腰三角形 10"/>
          <p:cNvSpPr/>
          <p:nvPr>
            <p:custDataLst>
              <p:tags r:id="rId12"/>
            </p:custDataLst>
          </p:nvPr>
        </p:nvSpPr>
        <p:spPr>
          <a:xfrm rot="10800000">
            <a:off x="1413339" y="3659923"/>
            <a:ext cx="647858" cy="386326"/>
          </a:xfrm>
          <a:prstGeom prst="triangle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2" name="等腰三角形 11"/>
          <p:cNvSpPr/>
          <p:nvPr>
            <p:custDataLst>
              <p:tags r:id="rId13"/>
            </p:custDataLst>
          </p:nvPr>
        </p:nvSpPr>
        <p:spPr>
          <a:xfrm rot="10800000">
            <a:off x="1413339" y="2544558"/>
            <a:ext cx="647858" cy="386326"/>
          </a:xfrm>
          <a:prstGeom prst="triangle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4" name="矩形 3"/>
          <p:cNvSpPr/>
          <p:nvPr>
            <p:custDataLst>
              <p:tags r:id="rId14"/>
            </p:custDataLst>
          </p:nvPr>
        </p:nvSpPr>
        <p:spPr>
          <a:xfrm>
            <a:off x="4268374" y="1766217"/>
            <a:ext cx="6516908" cy="608462"/>
          </a:xfrm>
          <a:prstGeom prst="rect">
            <a:avLst/>
          </a:prstGeom>
        </p:spPr>
        <p:txBody>
          <a:bodyPr wrap="square" tIns="46800" bIns="46800" anchor="ctr" anchorCtr="0">
            <a:normAutofit/>
          </a:bodyPr>
          <a:lstStyle/>
          <a:p>
            <a:pPr marL="0" lvl="0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400" spc="200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  <a:cs typeface="+mn-ea"/>
                <a:sym typeface="+mn-lt"/>
              </a:rPr>
              <a:t>严格遵循操作规程，避免操作失误</a:t>
            </a:r>
          </a:p>
        </p:txBody>
      </p:sp>
      <p:sp>
        <p:nvSpPr>
          <p:cNvPr id="16" name="矩形 15"/>
          <p:cNvSpPr/>
          <p:nvPr>
            <p:custDataLst>
              <p:tags r:id="rId15"/>
            </p:custDataLst>
          </p:nvPr>
        </p:nvSpPr>
        <p:spPr>
          <a:xfrm>
            <a:off x="4375213" y="2881599"/>
            <a:ext cx="6516907" cy="608462"/>
          </a:xfrm>
          <a:prstGeom prst="rect">
            <a:avLst/>
          </a:prstGeom>
        </p:spPr>
        <p:txBody>
          <a:bodyPr wrap="square" tIns="46800" bIns="46800" anchor="ctr" anchorCtr="0">
            <a:normAutofit/>
          </a:bodyPr>
          <a:lstStyle/>
          <a:p>
            <a:pPr marL="0" lvl="0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400" spc="170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  <a:cs typeface="+mn-ea"/>
                <a:sym typeface="+mn-lt"/>
              </a:rPr>
              <a:t>术前充分评估患者身体状况，排除禁忌症</a:t>
            </a:r>
          </a:p>
        </p:txBody>
      </p:sp>
      <p:sp>
        <p:nvSpPr>
          <p:cNvPr id="17" name="矩形 16"/>
          <p:cNvSpPr/>
          <p:nvPr>
            <p:custDataLst>
              <p:tags r:id="rId16"/>
            </p:custDataLst>
          </p:nvPr>
        </p:nvSpPr>
        <p:spPr>
          <a:xfrm>
            <a:off x="4268375" y="4003804"/>
            <a:ext cx="6623748" cy="608462"/>
          </a:xfrm>
          <a:prstGeom prst="rect">
            <a:avLst/>
          </a:prstGeom>
        </p:spPr>
        <p:txBody>
          <a:bodyPr wrap="square" tIns="46800" bIns="46800" anchor="ctr" anchorCtr="0">
            <a:normAutofit/>
          </a:bodyPr>
          <a:lstStyle/>
          <a:p>
            <a:pPr marL="0" lvl="0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400" spc="160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  <a:cs typeface="+mn-ea"/>
                <a:sym typeface="+mn-lt"/>
              </a:rPr>
              <a:t>术中密切观察患者反应，及时调整药物剂量</a:t>
            </a:r>
          </a:p>
        </p:txBody>
      </p:sp>
      <p:sp>
        <p:nvSpPr>
          <p:cNvPr id="18" name="矩形 17"/>
          <p:cNvSpPr/>
          <p:nvPr>
            <p:custDataLst>
              <p:tags r:id="rId17"/>
            </p:custDataLst>
          </p:nvPr>
        </p:nvSpPr>
        <p:spPr>
          <a:xfrm>
            <a:off x="4268374" y="5082222"/>
            <a:ext cx="6623747" cy="608462"/>
          </a:xfrm>
          <a:prstGeom prst="rect">
            <a:avLst/>
          </a:prstGeom>
        </p:spPr>
        <p:txBody>
          <a:bodyPr wrap="square" tIns="46800" bIns="46800" anchor="ctr" anchorCtr="0">
            <a:normAutofit/>
          </a:bodyPr>
          <a:lstStyle/>
          <a:p>
            <a:pPr marL="0" lvl="0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400" spc="180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  <a:cs typeface="+mn-ea"/>
                <a:sym typeface="+mn-lt"/>
              </a:rPr>
              <a:t>术后加强护理，预防感染和出血等并发症</a:t>
            </a:r>
          </a:p>
        </p:txBody>
      </p:sp>
    </p:spTree>
    <p:custDataLst>
      <p:tags r:id="rId18"/>
    </p:custDataLst>
  </p:cSld>
  <p:clrMapOvr>
    <a:masterClrMapping/>
  </p:clrMapOvr>
  <p:transition spd="med"/>
  <p:timing/>
</p:sld>
</file>

<file path=ppt/slides/slide14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1" name="Rectangle 27"/>
          <p:cNvSpPr/>
          <p:nvPr userDrawn="1">
            <p:custDataLst>
              <p:tags r:id="rId2"/>
            </p:custDataLst>
          </p:nvPr>
        </p:nvSpPr>
        <p:spPr>
          <a:xfrm>
            <a:off x="28" y="29"/>
            <a:ext cx="12192631" cy="365731"/>
          </a:xfrm>
          <a:custGeom>
            <a:gdLst>
              <a:gd name="connsiteX0" fmla="*/ 12192631 w 12192631"/>
              <a:gd name="connsiteY0" fmla="*/ 0 h 661031"/>
              <a:gd name="connsiteX1" fmla="*/ 12192630 w 12192631"/>
              <a:gd name="connsiteY1" fmla="*/ 661031 h 661031"/>
              <a:gd name="connsiteX2" fmla="*/ 0 w 12192631"/>
              <a:gd name="connsiteY2" fmla="*/ 661031 h 661031"/>
              <a:gd name="connsiteX3" fmla="*/ 3 w 12192631"/>
              <a:gd name="connsiteY3" fmla="*/ 1 h 66103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631" h="661031">
                <a:moveTo>
                  <a:pt x="12192631" y="0"/>
                </a:moveTo>
                <a:lnTo>
                  <a:pt x="12192630" y="661031"/>
                </a:lnTo>
                <a:lnTo>
                  <a:pt x="0" y="661031"/>
                </a:lnTo>
                <a:lnTo>
                  <a:pt x="3" y="1"/>
                </a:lnTo>
                <a:close/>
              </a:path>
            </a:pathLst>
          </a:custGeom>
          <a:pattFill prst="dkHorz">
            <a:fgClr>
              <a:schemeClr val="accent1">
                <a:lumMod val="75000"/>
              </a:schemeClr>
            </a:fgClr>
            <a:bgClr>
              <a:schemeClr val="accent1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lvl="0"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0" name="流程图: 或者 19"/>
          <p:cNvSpPr/>
          <p:nvPr userDrawn="1">
            <p:custDataLst>
              <p:tags r:id="rId3"/>
            </p:custDataLst>
          </p:nvPr>
        </p:nvSpPr>
        <p:spPr>
          <a:xfrm>
            <a:off x="302953" y="57208"/>
            <a:ext cx="242455" cy="242455"/>
          </a:xfrm>
          <a:prstGeom prst="flowChartOr">
            <a:avLst/>
          </a:prstGeom>
          <a:noFill/>
          <a:ln w="38100">
            <a:solidFill>
              <a:schemeClr val="l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9" name="流程图: 或者 18"/>
          <p:cNvSpPr/>
          <p:nvPr userDrawn="1">
            <p:custDataLst>
              <p:tags r:id="rId4"/>
            </p:custDataLst>
          </p:nvPr>
        </p:nvSpPr>
        <p:spPr>
          <a:xfrm>
            <a:off x="11640878" y="57208"/>
            <a:ext cx="242455" cy="242455"/>
          </a:xfrm>
          <a:prstGeom prst="flowChartOr">
            <a:avLst/>
          </a:prstGeom>
          <a:noFill/>
          <a:ln w="38100">
            <a:solidFill>
              <a:schemeClr val="l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56" name="文本框 6"/>
          <p:cNvSpPr txBox="1"/>
          <p:nvPr>
            <p:custDataLst>
              <p:tags r:id="rId5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处理方法</a:t>
            </a:r>
          </a:p>
        </p:txBody>
      </p:sp>
      <p:cxnSp>
        <p:nvCxnSpPr>
          <p:cNvPr id="3" name="直接连接符 2"/>
          <p:cNvCxnSpPr/>
          <p:nvPr>
            <p:custDataLst>
              <p:tags r:id="rId6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圆角矩形标注 7"/>
          <p:cNvSpPr/>
          <p:nvPr>
            <p:custDataLst>
              <p:tags r:id="rId7"/>
            </p:custDataLst>
          </p:nvPr>
        </p:nvSpPr>
        <p:spPr>
          <a:xfrm>
            <a:off x="2236186" y="1537703"/>
            <a:ext cx="3639371" cy="1981315"/>
          </a:xfrm>
          <a:prstGeom prst="wedgeRoundRectCallou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endParaRPr kumimoji="1"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5" name="八角星 10"/>
          <p:cNvSpPr/>
          <p:nvPr>
            <p:custDataLst>
              <p:tags r:id="rId8"/>
            </p:custDataLst>
          </p:nvPr>
        </p:nvSpPr>
        <p:spPr>
          <a:xfrm>
            <a:off x="1832739" y="1478397"/>
            <a:ext cx="798540" cy="798540"/>
          </a:xfrm>
          <a:prstGeom prst="star8">
            <a:avLst/>
          </a:prstGeom>
          <a:solidFill>
            <a:schemeClr val="accent1"/>
          </a:solidFill>
          <a:ln w="34925">
            <a:solidFill>
              <a:schemeClr val="l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8" name="文本框 7"/>
          <p:cNvSpPr txBox="1"/>
          <p:nvPr>
            <p:custDataLst>
              <p:tags r:id="rId9"/>
            </p:custDataLst>
          </p:nvPr>
        </p:nvSpPr>
        <p:spPr>
          <a:xfrm>
            <a:off x="1979751" y="1708103"/>
            <a:ext cx="545446" cy="375882"/>
          </a:xfrm>
          <a:prstGeom prst="rect">
            <a:avLst/>
          </a:prstGeom>
          <a:noFill/>
        </p:spPr>
        <p:txBody>
          <a:bodyPr wrap="square" lIns="0" tIns="0" rIns="0" bIns="0" rtlCol="0">
            <a:normAutofit/>
          </a:bodyPr>
          <a:lstStyle/>
          <a:p>
            <a:pPr algn="ctr"/>
            <a:r>
              <a:rPr kumimoji="1" lang="en-US" altLang="zh-CN" b="1" spc="300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01</a:t>
            </a:r>
          </a:p>
        </p:txBody>
      </p:sp>
      <p:sp>
        <p:nvSpPr>
          <p:cNvPr id="15" name="文本框 14"/>
          <p:cNvSpPr txBox="1"/>
          <p:nvPr>
            <p:custDataLst>
              <p:tags r:id="rId10"/>
            </p:custDataLst>
          </p:nvPr>
        </p:nvSpPr>
        <p:spPr>
          <a:xfrm flipH="1">
            <a:off x="2545244" y="1936138"/>
            <a:ext cx="3020419" cy="1279669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just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100" spc="13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+mn-ea"/>
              </a:rPr>
              <a:t>密切观察：密切观察患者病情变化，及时发现并处理并发症</a:t>
            </a:r>
          </a:p>
        </p:txBody>
      </p:sp>
      <p:sp>
        <p:nvSpPr>
          <p:cNvPr id="4" name="圆角矩形标注 7"/>
          <p:cNvSpPr/>
          <p:nvPr>
            <p:custDataLst>
              <p:tags r:id="rId11"/>
            </p:custDataLst>
          </p:nvPr>
        </p:nvSpPr>
        <p:spPr>
          <a:xfrm>
            <a:off x="6727259" y="1537703"/>
            <a:ext cx="3639371" cy="1981315"/>
          </a:xfrm>
          <a:prstGeom prst="wedgeRoundRectCallou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endParaRPr kumimoji="1"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6" name="八角星 10"/>
          <p:cNvSpPr/>
          <p:nvPr>
            <p:custDataLst>
              <p:tags r:id="rId12"/>
            </p:custDataLst>
          </p:nvPr>
        </p:nvSpPr>
        <p:spPr>
          <a:xfrm>
            <a:off x="6323813" y="1478397"/>
            <a:ext cx="798540" cy="798540"/>
          </a:xfrm>
          <a:prstGeom prst="star8">
            <a:avLst/>
          </a:prstGeom>
          <a:solidFill>
            <a:schemeClr val="accent1"/>
          </a:solidFill>
          <a:ln w="34925">
            <a:solidFill>
              <a:schemeClr val="l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7" name="文本框 6"/>
          <p:cNvSpPr txBox="1"/>
          <p:nvPr>
            <p:custDataLst>
              <p:tags r:id="rId13"/>
            </p:custDataLst>
          </p:nvPr>
        </p:nvSpPr>
        <p:spPr>
          <a:xfrm>
            <a:off x="6470824" y="1708103"/>
            <a:ext cx="545446" cy="375882"/>
          </a:xfrm>
          <a:prstGeom prst="rect">
            <a:avLst/>
          </a:prstGeom>
          <a:noFill/>
        </p:spPr>
        <p:txBody>
          <a:bodyPr wrap="square" lIns="0" tIns="0" rIns="0" bIns="0" rtlCol="0">
            <a:normAutofit/>
          </a:bodyPr>
          <a:lstStyle/>
          <a:p>
            <a:pPr algn="ctr"/>
            <a:r>
              <a:rPr kumimoji="1" lang="en-US" altLang="zh-CN" b="1" spc="300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02</a:t>
            </a:r>
          </a:p>
        </p:txBody>
      </p:sp>
      <p:sp>
        <p:nvSpPr>
          <p:cNvPr id="9" name="文本框 8"/>
          <p:cNvSpPr txBox="1"/>
          <p:nvPr>
            <p:custDataLst>
              <p:tags r:id="rId14"/>
            </p:custDataLst>
          </p:nvPr>
        </p:nvSpPr>
        <p:spPr>
          <a:xfrm flipH="1">
            <a:off x="7036318" y="1936138"/>
            <a:ext cx="3020419" cy="1279669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just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100" spc="13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+mn-ea"/>
              </a:rPr>
              <a:t>药物治疗：根据并发症类型，选择合适的药物进行治疗</a:t>
            </a:r>
          </a:p>
        </p:txBody>
      </p:sp>
      <p:sp>
        <p:nvSpPr>
          <p:cNvPr id="10" name="圆角矩形标注 7"/>
          <p:cNvSpPr/>
          <p:nvPr>
            <p:custDataLst>
              <p:tags r:id="rId15"/>
            </p:custDataLst>
          </p:nvPr>
        </p:nvSpPr>
        <p:spPr>
          <a:xfrm>
            <a:off x="2236186" y="4160405"/>
            <a:ext cx="3639371" cy="1981315"/>
          </a:xfrm>
          <a:prstGeom prst="wedgeRoundRectCallou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endParaRPr kumimoji="1"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1" name="八角星 10"/>
          <p:cNvSpPr/>
          <p:nvPr>
            <p:custDataLst>
              <p:tags r:id="rId16"/>
            </p:custDataLst>
          </p:nvPr>
        </p:nvSpPr>
        <p:spPr>
          <a:xfrm>
            <a:off x="1832739" y="4101100"/>
            <a:ext cx="798540" cy="798540"/>
          </a:xfrm>
          <a:prstGeom prst="star8">
            <a:avLst/>
          </a:prstGeom>
          <a:solidFill>
            <a:schemeClr val="accent1"/>
          </a:solidFill>
          <a:ln w="34925">
            <a:solidFill>
              <a:schemeClr val="l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2" name="文本框 11"/>
          <p:cNvSpPr txBox="1"/>
          <p:nvPr>
            <p:custDataLst>
              <p:tags r:id="rId17"/>
            </p:custDataLst>
          </p:nvPr>
        </p:nvSpPr>
        <p:spPr>
          <a:xfrm>
            <a:off x="1979751" y="4330805"/>
            <a:ext cx="545446" cy="375882"/>
          </a:xfrm>
          <a:prstGeom prst="rect">
            <a:avLst/>
          </a:prstGeom>
          <a:noFill/>
        </p:spPr>
        <p:txBody>
          <a:bodyPr wrap="square" lIns="0" tIns="0" rIns="0" bIns="0" rtlCol="0">
            <a:normAutofit/>
          </a:bodyPr>
          <a:lstStyle/>
          <a:p>
            <a:pPr algn="ctr"/>
            <a:r>
              <a:rPr kumimoji="1" lang="en-US" altLang="zh-CN" b="1" spc="300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03</a:t>
            </a:r>
          </a:p>
        </p:txBody>
      </p:sp>
      <p:sp>
        <p:nvSpPr>
          <p:cNvPr id="13" name="文本框 12"/>
          <p:cNvSpPr txBox="1"/>
          <p:nvPr>
            <p:custDataLst>
              <p:tags r:id="rId18"/>
            </p:custDataLst>
          </p:nvPr>
        </p:nvSpPr>
        <p:spPr>
          <a:xfrm flipH="1">
            <a:off x="2545244" y="4558840"/>
            <a:ext cx="3020419" cy="1279669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just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100" spc="13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+mn-ea"/>
              </a:rPr>
              <a:t>物理治疗：采用物理治疗方法，如热敷、按摩等，缓解并发症症状</a:t>
            </a:r>
          </a:p>
        </p:txBody>
      </p:sp>
      <p:sp>
        <p:nvSpPr>
          <p:cNvPr id="14" name="圆角矩形标注 7"/>
          <p:cNvSpPr/>
          <p:nvPr>
            <p:custDataLst>
              <p:tags r:id="rId19"/>
            </p:custDataLst>
          </p:nvPr>
        </p:nvSpPr>
        <p:spPr>
          <a:xfrm>
            <a:off x="6727259" y="4160405"/>
            <a:ext cx="3639371" cy="1981315"/>
          </a:xfrm>
          <a:prstGeom prst="wedgeRoundRectCallou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endParaRPr kumimoji="1"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6" name="八角星 10"/>
          <p:cNvSpPr/>
          <p:nvPr>
            <p:custDataLst>
              <p:tags r:id="rId20"/>
            </p:custDataLst>
          </p:nvPr>
        </p:nvSpPr>
        <p:spPr>
          <a:xfrm>
            <a:off x="6323813" y="4101100"/>
            <a:ext cx="798540" cy="798540"/>
          </a:xfrm>
          <a:prstGeom prst="star8">
            <a:avLst/>
          </a:prstGeom>
          <a:solidFill>
            <a:schemeClr val="accent1"/>
          </a:solidFill>
          <a:ln w="34925">
            <a:solidFill>
              <a:schemeClr val="l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7" name="文本框 16"/>
          <p:cNvSpPr txBox="1"/>
          <p:nvPr>
            <p:custDataLst>
              <p:tags r:id="rId21"/>
            </p:custDataLst>
          </p:nvPr>
        </p:nvSpPr>
        <p:spPr>
          <a:xfrm>
            <a:off x="6470824" y="4330805"/>
            <a:ext cx="545446" cy="375882"/>
          </a:xfrm>
          <a:prstGeom prst="rect">
            <a:avLst/>
          </a:prstGeom>
          <a:noFill/>
        </p:spPr>
        <p:txBody>
          <a:bodyPr wrap="square" lIns="0" tIns="0" rIns="0" bIns="0" rtlCol="0">
            <a:normAutofit/>
          </a:bodyPr>
          <a:lstStyle/>
          <a:p>
            <a:pPr algn="ctr"/>
            <a:r>
              <a:rPr kumimoji="1" lang="en-US" altLang="zh-CN" b="1" spc="300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04</a:t>
            </a:r>
          </a:p>
        </p:txBody>
      </p:sp>
      <p:sp>
        <p:nvSpPr>
          <p:cNvPr id="18" name="文本框 17"/>
          <p:cNvSpPr txBox="1"/>
          <p:nvPr>
            <p:custDataLst>
              <p:tags r:id="rId22"/>
            </p:custDataLst>
          </p:nvPr>
        </p:nvSpPr>
        <p:spPr>
          <a:xfrm flipH="1">
            <a:off x="7036318" y="4558840"/>
            <a:ext cx="3020419" cy="1279669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just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100" spc="13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+mn-ea"/>
              </a:rPr>
              <a:t>手术治疗：对于严重的并发症，可能需要进行手术治疗</a:t>
            </a:r>
          </a:p>
        </p:txBody>
      </p:sp>
    </p:spTree>
    <p:custDataLst>
      <p:tags r:id="rId23"/>
    </p:custDataLst>
  </p:cSld>
  <p:clrMapOvr>
    <a:masterClrMapping/>
  </p:clrMapOvr>
  <p:transition spd="med"/>
  <p:timing/>
</p:sld>
</file>

<file path=ppt/slides/slide15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gradFill>
          <a:gsLst>
            <a:gs pos="100000">
              <a:schemeClr val="accent1">
                <a:lumMod val="85000"/>
                <a:lumOff val="15000"/>
              </a:schemeClr>
            </a:gs>
            <a:gs pos="0">
              <a:schemeClr val="accent1">
                <a:lumMod val="75000"/>
              </a:schemeClr>
            </a:gs>
            <a:gs pos="41000">
              <a:schemeClr val="accent1"/>
            </a:gs>
          </a:gsLst>
          <a:lin ang="108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文本框 2"/>
          <p:cNvSpPr txBox="1"/>
          <p:nvPr>
            <p:custDataLst>
              <p:tags r:id="rId3"/>
            </p:custDataLst>
          </p:nvPr>
        </p:nvSpPr>
        <p:spPr>
          <a:xfrm>
            <a:off x="671195" y="1541145"/>
            <a:ext cx="4011930" cy="3333115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/>
          <a:p>
            <a:pPr algn="ctr"/>
            <a:r>
              <a:rPr lang="en-US" altLang="zh-CN" sz="19900" b="1">
                <a:solidFill>
                  <a:schemeClr val="lt1"/>
                </a:solidFill>
                <a:effectLst/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4</a:t>
            </a:r>
          </a:p>
        </p:txBody>
      </p:sp>
      <p:sp>
        <p:nvSpPr>
          <p:cNvPr id="4" name="标题 3"/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/>
        <p:txBody>
          <a:bodyPr/>
          <a:lstStyle/>
          <a:p>
            <a:r>
              <a:rPr lang="zh-CN" altLang="en-US">
                <a:solidFill>
                  <a:schemeClr val="lt1"/>
                </a:solidFill>
              </a:rPr>
              <a:t>神经阻滞疗法案例分析</a:t>
            </a:r>
          </a:p>
        </p:txBody>
      </p:sp>
    </p:spTree>
    <p:custDataLst>
      <p:tags r:id="rId5"/>
    </p:custDataLst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7" name="Rectangle 27"/>
          <p:cNvSpPr/>
          <p:nvPr userDrawn="1">
            <p:custDataLst>
              <p:tags r:id="rId2"/>
            </p:custDataLst>
          </p:nvPr>
        </p:nvSpPr>
        <p:spPr>
          <a:xfrm>
            <a:off x="28" y="29"/>
            <a:ext cx="12192631" cy="365731"/>
          </a:xfrm>
          <a:custGeom>
            <a:gdLst>
              <a:gd name="connsiteX0" fmla="*/ 12192631 w 12192631"/>
              <a:gd name="connsiteY0" fmla="*/ 0 h 661031"/>
              <a:gd name="connsiteX1" fmla="*/ 12192630 w 12192631"/>
              <a:gd name="connsiteY1" fmla="*/ 661031 h 661031"/>
              <a:gd name="connsiteX2" fmla="*/ 0 w 12192631"/>
              <a:gd name="connsiteY2" fmla="*/ 661031 h 661031"/>
              <a:gd name="connsiteX3" fmla="*/ 3 w 12192631"/>
              <a:gd name="connsiteY3" fmla="*/ 1 h 66103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631" h="661031">
                <a:moveTo>
                  <a:pt x="12192631" y="0"/>
                </a:moveTo>
                <a:lnTo>
                  <a:pt x="12192630" y="661031"/>
                </a:lnTo>
                <a:lnTo>
                  <a:pt x="0" y="661031"/>
                </a:lnTo>
                <a:lnTo>
                  <a:pt x="3" y="1"/>
                </a:lnTo>
                <a:close/>
              </a:path>
            </a:pathLst>
          </a:custGeom>
          <a:pattFill prst="dkHorz">
            <a:fgClr>
              <a:schemeClr val="accent1">
                <a:lumMod val="75000"/>
              </a:schemeClr>
            </a:fgClr>
            <a:bgClr>
              <a:schemeClr val="accent1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lvl="0"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6" name="流程图: 或者 15"/>
          <p:cNvSpPr/>
          <p:nvPr userDrawn="1">
            <p:custDataLst>
              <p:tags r:id="rId3"/>
            </p:custDataLst>
          </p:nvPr>
        </p:nvSpPr>
        <p:spPr>
          <a:xfrm>
            <a:off x="302953" y="57208"/>
            <a:ext cx="242455" cy="242455"/>
          </a:xfrm>
          <a:prstGeom prst="flowChartOr">
            <a:avLst/>
          </a:prstGeom>
          <a:noFill/>
          <a:ln w="38100">
            <a:solidFill>
              <a:schemeClr val="l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" name="流程图: 或者 1"/>
          <p:cNvSpPr/>
          <p:nvPr userDrawn="1">
            <p:custDataLst>
              <p:tags r:id="rId4"/>
            </p:custDataLst>
          </p:nvPr>
        </p:nvSpPr>
        <p:spPr>
          <a:xfrm>
            <a:off x="11640878" y="57208"/>
            <a:ext cx="242455" cy="242455"/>
          </a:xfrm>
          <a:prstGeom prst="flowChartOr">
            <a:avLst/>
          </a:prstGeom>
          <a:noFill/>
          <a:ln w="38100">
            <a:solidFill>
              <a:schemeClr val="l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56" name="文本框 6"/>
          <p:cNvSpPr txBox="1"/>
          <p:nvPr>
            <p:custDataLst>
              <p:tags r:id="rId5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典型案例</a:t>
            </a:r>
          </a:p>
        </p:txBody>
      </p:sp>
      <p:cxnSp>
        <p:nvCxnSpPr>
          <p:cNvPr id="3" name="直接连接符 2"/>
          <p:cNvCxnSpPr/>
          <p:nvPr>
            <p:custDataLst>
              <p:tags r:id="rId6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圆角矩形 5"/>
          <p:cNvSpPr/>
          <p:nvPr>
            <p:custDataLst>
              <p:tags r:id="rId7"/>
            </p:custDataLst>
          </p:nvPr>
        </p:nvSpPr>
        <p:spPr>
          <a:xfrm>
            <a:off x="1306432" y="1778454"/>
            <a:ext cx="2011932" cy="4063092"/>
          </a:xfrm>
          <a:prstGeom prst="roundRect">
            <a:avLst>
              <a:gd name="adj" fmla="val 50000"/>
            </a:avLst>
          </a:prstGeom>
          <a:solidFill>
            <a:schemeClr val="lt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5" name="椭圆 4"/>
          <p:cNvSpPr/>
          <p:nvPr>
            <p:custDataLst>
              <p:tags r:id="rId8"/>
            </p:custDataLst>
          </p:nvPr>
        </p:nvSpPr>
        <p:spPr>
          <a:xfrm>
            <a:off x="1575746" y="2061346"/>
            <a:ext cx="1472550" cy="1472550"/>
          </a:xfrm>
          <a:prstGeom prst="ellipse">
            <a:avLst/>
          </a:prstGeom>
          <a:gradFill>
            <a:gsLst>
              <a:gs pos="0">
                <a:schemeClr val="accent1">
                  <a:lumMod val="40000"/>
                  <a:lumOff val="60000"/>
                </a:schemeClr>
              </a:gs>
              <a:gs pos="66000">
                <a:schemeClr val="accent1"/>
              </a:gs>
            </a:gsLst>
            <a:lin ang="2700000" scaled="0"/>
          </a:gradFill>
          <a:ln>
            <a:noFill/>
          </a:ln>
          <a:effectLst>
            <a:outerShdw blurRad="241300" dist="25400" dir="5400000" algn="t" rotWithShape="0">
              <a:schemeClr val="accent1">
                <a:alpha val="49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6" name="文本框 5"/>
          <p:cNvSpPr txBox="1"/>
          <p:nvPr>
            <p:custDataLst>
              <p:tags r:id="rId9"/>
            </p:custDataLst>
          </p:nvPr>
        </p:nvSpPr>
        <p:spPr>
          <a:xfrm>
            <a:off x="1466993" y="3799465"/>
            <a:ext cx="1654792" cy="1623997"/>
          </a:xfrm>
          <a:prstGeom prst="rect">
            <a:avLst/>
          </a:prstGeom>
          <a:noFill/>
        </p:spPr>
        <p:txBody>
          <a:bodyPr wrap="square" lIns="0" tIns="0" rIns="0" rtlCol="0">
            <a:normAutofit/>
          </a:bodyPr>
          <a:lstStyle/>
          <a:p>
            <a:pPr marL="0" algn="ctr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600" spc="90">
                <a:solidFill>
                  <a:schemeClr val="dk1"/>
                </a:solidFill>
                <a:uFillTx/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患者A，因颈椎病导致颈部疼痛，通过神经阻滞疗法缓解疼痛，改善生活质量。</a:t>
            </a:r>
          </a:p>
        </p:txBody>
      </p:sp>
      <p:pic>
        <p:nvPicPr>
          <p:cNvPr id="23" name="图片 40" descr="343439383331313b343532303032353bc9ccb3c7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2036672" y="2520764"/>
            <a:ext cx="553715" cy="553715"/>
          </a:xfrm>
          <a:prstGeom prst="rect">
            <a:avLst/>
          </a:prstGeom>
        </p:spPr>
      </p:pic>
      <p:sp>
        <p:nvSpPr>
          <p:cNvPr id="7" name="圆角矩形 9"/>
          <p:cNvSpPr/>
          <p:nvPr>
            <p:custDataLst>
              <p:tags r:id="rId12"/>
            </p:custDataLst>
          </p:nvPr>
        </p:nvSpPr>
        <p:spPr>
          <a:xfrm>
            <a:off x="3831220" y="1778454"/>
            <a:ext cx="2011932" cy="4063092"/>
          </a:xfrm>
          <a:prstGeom prst="roundRect">
            <a:avLst>
              <a:gd name="adj" fmla="val 50000"/>
            </a:avLst>
          </a:prstGeom>
          <a:solidFill>
            <a:schemeClr val="lt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8" name="椭圆 7"/>
          <p:cNvSpPr/>
          <p:nvPr>
            <p:custDataLst>
              <p:tags r:id="rId13"/>
            </p:custDataLst>
          </p:nvPr>
        </p:nvSpPr>
        <p:spPr>
          <a:xfrm>
            <a:off x="4101289" y="2061346"/>
            <a:ext cx="1472550" cy="1472550"/>
          </a:xfrm>
          <a:prstGeom prst="ellipse">
            <a:avLst/>
          </a:pr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66000">
                <a:schemeClr val="accent2"/>
              </a:gs>
            </a:gsLst>
            <a:lin ang="2700000" scaled="0"/>
          </a:gradFill>
          <a:ln>
            <a:noFill/>
          </a:ln>
          <a:effectLst>
            <a:outerShdw blurRad="241300" dist="25400" dir="5400000" algn="t" rotWithShape="0">
              <a:schemeClr val="accent2">
                <a:alpha val="49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9" name="文本框 8"/>
          <p:cNvSpPr txBox="1"/>
          <p:nvPr>
            <p:custDataLst>
              <p:tags r:id="rId14"/>
            </p:custDataLst>
          </p:nvPr>
        </p:nvSpPr>
        <p:spPr>
          <a:xfrm>
            <a:off x="4004171" y="3799465"/>
            <a:ext cx="1654792" cy="1623997"/>
          </a:xfrm>
          <a:prstGeom prst="rect">
            <a:avLst/>
          </a:prstGeom>
          <a:noFill/>
        </p:spPr>
        <p:txBody>
          <a:bodyPr wrap="square" lIns="0" tIns="0" rIns="0" rtlCol="0">
            <a:normAutofit lnSpcReduction="20000"/>
          </a:bodyPr>
          <a:lstStyle>
            <a:defPPr>
              <a:defRPr lang="zh-CN"/>
            </a:defPPr>
            <a:lvl1pPr algn="ctr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>
                <a:uFillTx/>
                <a:latin typeface="Arial" panose="020b0604020202020204" pitchFamily="34" charset="0"/>
                <a:ea typeface="微软雅黑"/>
              </a:defRPr>
            </a:lvl1pPr>
          </a:lstStyle>
          <a:p>
            <a:pPr marL="0">
              <a:lnSpc>
                <a:spcPct val="120000"/>
              </a:lnSpc>
              <a:spcAft>
                <a:spcPts val="800"/>
              </a:spcAft>
            </a:pPr>
            <a:r>
              <a:rPr lang="zh-CN" altLang="en-US" sz="1600" spc="80">
                <a:solidFill>
                  <a:schemeClr val="dk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患者B，因腰椎间盘突出导致腰部疼痛，通过神经阻滞疗法缓解疼痛，恢复日常活动能力。</a:t>
            </a:r>
          </a:p>
        </p:txBody>
      </p:sp>
      <p:pic>
        <p:nvPicPr>
          <p:cNvPr id="24" name="图片 41" descr="343439383331313b343532303034323bd4a4d4bccce1d0d1"/>
          <p:cNvPicPr>
            <a:picLocks noChangeAspect="1"/>
          </p:cNvPicPr>
          <p:nvPr>
            <p:custDataLst>
              <p:tags r:id="rId16"/>
            </p:custDataLst>
          </p:nvPr>
        </p:nvPicPr>
        <p:blipFill>
          <a:blip r:embed="rId15">
            <a:extLs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>
            <a:off x="4540338" y="2520764"/>
            <a:ext cx="553715" cy="553715"/>
          </a:xfrm>
          <a:prstGeom prst="rect">
            <a:avLst/>
          </a:prstGeom>
        </p:spPr>
      </p:pic>
      <p:sp>
        <p:nvSpPr>
          <p:cNvPr id="13" name="圆角矩形 18"/>
          <p:cNvSpPr/>
          <p:nvPr>
            <p:custDataLst>
              <p:tags r:id="rId17"/>
            </p:custDataLst>
          </p:nvPr>
        </p:nvSpPr>
        <p:spPr>
          <a:xfrm>
            <a:off x="8880796" y="1778454"/>
            <a:ext cx="2011932" cy="4063092"/>
          </a:xfrm>
          <a:prstGeom prst="roundRect">
            <a:avLst>
              <a:gd name="adj" fmla="val 50000"/>
            </a:avLst>
          </a:prstGeom>
          <a:solidFill>
            <a:schemeClr val="lt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4" name="椭圆 13"/>
          <p:cNvSpPr/>
          <p:nvPr>
            <p:custDataLst>
              <p:tags r:id="rId18"/>
            </p:custDataLst>
          </p:nvPr>
        </p:nvSpPr>
        <p:spPr>
          <a:xfrm>
            <a:off x="9150863" y="2061346"/>
            <a:ext cx="1472550" cy="1472550"/>
          </a:xfrm>
          <a:prstGeom prst="ellipse">
            <a:avLst/>
          </a:prstGeom>
          <a:gradFill>
            <a:gsLst>
              <a:gs pos="0">
                <a:schemeClr val="accent3">
                  <a:lumMod val="20000"/>
                  <a:lumOff val="80000"/>
                </a:schemeClr>
              </a:gs>
              <a:gs pos="66000">
                <a:schemeClr val="accent3"/>
              </a:gs>
            </a:gsLst>
            <a:lin ang="2700000" scaled="0"/>
          </a:gradFill>
          <a:ln>
            <a:noFill/>
          </a:ln>
          <a:effectLst>
            <a:outerShdw blurRad="241300" dist="25400" dir="5400000" algn="t" rotWithShape="0">
              <a:schemeClr val="accent3">
                <a:alpha val="49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5" name="文本框 14"/>
          <p:cNvSpPr txBox="1"/>
          <p:nvPr>
            <p:custDataLst>
              <p:tags r:id="rId19"/>
            </p:custDataLst>
          </p:nvPr>
        </p:nvSpPr>
        <p:spPr>
          <a:xfrm>
            <a:off x="9065561" y="3799465"/>
            <a:ext cx="1654792" cy="1623997"/>
          </a:xfrm>
          <a:prstGeom prst="rect">
            <a:avLst/>
          </a:prstGeom>
          <a:noFill/>
        </p:spPr>
        <p:txBody>
          <a:bodyPr wrap="square" lIns="0" tIns="0" rIns="0" rtlCol="0">
            <a:normAutofit lnSpcReduction="20000"/>
          </a:bodyPr>
          <a:lstStyle>
            <a:defPPr>
              <a:defRPr lang="zh-CN"/>
            </a:defPPr>
            <a:lvl1pPr algn="ctr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>
                <a:uFillTx/>
                <a:latin typeface="Arial" panose="020b0604020202020204" pitchFamily="34" charset="0"/>
                <a:ea typeface="微软雅黑"/>
              </a:defRPr>
            </a:lvl1pPr>
          </a:lstStyle>
          <a:p>
            <a:pPr marL="0">
              <a:lnSpc>
                <a:spcPct val="120000"/>
              </a:lnSpc>
              <a:spcAft>
                <a:spcPts val="800"/>
              </a:spcAft>
            </a:pPr>
            <a:r>
              <a:rPr lang="zh-CN" altLang="en-US" sz="1600" spc="80">
                <a:solidFill>
                  <a:schemeClr val="dk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患者D，因三叉神经痛导致面部疼痛，通过神经阻滞疗法缓解疼痛，提高生活质量。</a:t>
            </a:r>
          </a:p>
        </p:txBody>
      </p:sp>
      <p:pic>
        <p:nvPicPr>
          <p:cNvPr id="25" name="图片 42" descr="343439383331313b343532303033323bd3a6d3c3b9dcc0ed"/>
          <p:cNvPicPr>
            <a:picLocks noChangeAspect="1"/>
          </p:cNvPicPr>
          <p:nvPr>
            <p:custDataLst>
              <p:tags r:id="rId21"/>
            </p:custDataLst>
          </p:nvPr>
        </p:nvPicPr>
        <p:blipFill>
          <a:blip r:embed="rId20">
            <a:extLst>
              <a:ext uri="{96DAC541-7B7A-43D3-8B79-37D633B846F1}">
                <asvg:svgBlip xmlns:asvg="http://schemas.microsoft.com/office/drawing/2016/SVG/main" r:embed="rId23"/>
              </a:ext>
            </a:extLst>
          </a:blip>
          <a:stretch>
            <a:fillRect/>
          </a:stretch>
        </p:blipFill>
        <p:spPr>
          <a:xfrm>
            <a:off x="9656298" y="2520764"/>
            <a:ext cx="553715" cy="553715"/>
          </a:xfrm>
          <a:prstGeom prst="rect">
            <a:avLst/>
          </a:prstGeom>
        </p:spPr>
      </p:pic>
      <p:sp>
        <p:nvSpPr>
          <p:cNvPr id="10" name="圆角矩形 14"/>
          <p:cNvSpPr/>
          <p:nvPr>
            <p:custDataLst>
              <p:tags r:id="rId22"/>
            </p:custDataLst>
          </p:nvPr>
        </p:nvSpPr>
        <p:spPr>
          <a:xfrm>
            <a:off x="6356008" y="1778454"/>
            <a:ext cx="2011932" cy="4063092"/>
          </a:xfrm>
          <a:prstGeom prst="roundRect">
            <a:avLst>
              <a:gd name="adj" fmla="val 50000"/>
            </a:avLst>
          </a:prstGeom>
          <a:solidFill>
            <a:schemeClr val="lt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1" name="椭圆 10"/>
          <p:cNvSpPr/>
          <p:nvPr>
            <p:custDataLst>
              <p:tags r:id="rId23"/>
            </p:custDataLst>
          </p:nvPr>
        </p:nvSpPr>
        <p:spPr>
          <a:xfrm>
            <a:off x="6626076" y="2061346"/>
            <a:ext cx="1472550" cy="1472550"/>
          </a:xfrm>
          <a:prstGeom prst="ellipse">
            <a:avLst/>
          </a:prstGeom>
          <a:gradFill>
            <a:gsLst>
              <a:gs pos="0">
                <a:schemeClr val="accent6">
                  <a:lumMod val="20000"/>
                  <a:lumOff val="80000"/>
                </a:schemeClr>
              </a:gs>
              <a:gs pos="66000">
                <a:schemeClr val="accent6"/>
              </a:gs>
            </a:gsLst>
            <a:lin ang="2700000" scaled="0"/>
          </a:gradFill>
          <a:ln>
            <a:noFill/>
          </a:ln>
          <a:effectLst>
            <a:outerShdw blurRad="241300" dist="25400" dir="5400000" algn="t" rotWithShape="0">
              <a:schemeClr val="accent6">
                <a:alpha val="49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2" name="文本框 11"/>
          <p:cNvSpPr txBox="1"/>
          <p:nvPr>
            <p:custDataLst>
              <p:tags r:id="rId24"/>
            </p:custDataLst>
          </p:nvPr>
        </p:nvSpPr>
        <p:spPr>
          <a:xfrm>
            <a:off x="6529193" y="3799465"/>
            <a:ext cx="1654792" cy="1623997"/>
          </a:xfrm>
          <a:prstGeom prst="rect">
            <a:avLst/>
          </a:prstGeom>
          <a:noFill/>
        </p:spPr>
        <p:txBody>
          <a:bodyPr wrap="square" lIns="0" tIns="0" rIns="0" rtlCol="0">
            <a:normAutofit lnSpcReduction="20000"/>
          </a:bodyPr>
          <a:lstStyle>
            <a:defPPr>
              <a:defRPr lang="zh-CN"/>
            </a:defPPr>
            <a:lvl1pPr algn="ctr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>
                <a:uFillTx/>
                <a:latin typeface="Arial" panose="020b0604020202020204" pitchFamily="34" charset="0"/>
                <a:ea typeface="微软雅黑"/>
              </a:defRPr>
            </a:lvl1pPr>
          </a:lstStyle>
          <a:p>
            <a:pPr marL="0">
              <a:lnSpc>
                <a:spcPct val="120000"/>
              </a:lnSpc>
              <a:spcAft>
                <a:spcPts val="800"/>
              </a:spcAft>
            </a:pPr>
            <a:r>
              <a:rPr lang="zh-CN" altLang="en-US" sz="1600" spc="80">
                <a:solidFill>
                  <a:schemeClr val="dk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患者C，因带状疱疹导致神经痛，通过神经阻滞疗法缓解疼痛，减轻疾病带来的痛苦。</a:t>
            </a:r>
          </a:p>
        </p:txBody>
      </p:sp>
      <p:pic>
        <p:nvPicPr>
          <p:cNvPr id="26" name="图片 25" descr="File transfer-2"/>
          <p:cNvPicPr>
            <a:picLocks noChangeAspect="1"/>
          </p:cNvPicPr>
          <p:nvPr>
            <p:custDataLst>
              <p:tags r:id="rId26"/>
            </p:custDataLst>
          </p:nvPr>
        </p:nvPicPr>
        <p:blipFill>
          <a:blip r:embed="rId25"/>
          <a:stretch>
            <a:fillRect/>
          </a:stretch>
        </p:blipFill>
        <p:spPr>
          <a:xfrm>
            <a:off x="7044002" y="2466448"/>
            <a:ext cx="662345" cy="662345"/>
          </a:xfrm>
          <a:prstGeom prst="rect">
            <a:avLst/>
          </a:prstGeom>
        </p:spPr>
      </p:pic>
    </p:spTree>
    <p:custDataLst>
      <p:tags r:id="rId27"/>
    </p:custDataLst>
  </p:cSld>
  <p:clrMapOvr>
    <a:masterClrMapping/>
  </p:clrMapOvr>
  <p:transition spd="med"/>
  <p:timing/>
</p:sld>
</file>

<file path=ppt/slides/slide17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" name="Rectangle 27"/>
          <p:cNvSpPr/>
          <p:nvPr userDrawn="1">
            <p:custDataLst>
              <p:tags r:id="rId2"/>
            </p:custDataLst>
          </p:nvPr>
        </p:nvSpPr>
        <p:spPr>
          <a:xfrm>
            <a:off x="28" y="29"/>
            <a:ext cx="12192631" cy="365731"/>
          </a:xfrm>
          <a:custGeom>
            <a:gdLst>
              <a:gd name="connsiteX0" fmla="*/ 12192631 w 12192631"/>
              <a:gd name="connsiteY0" fmla="*/ 0 h 661031"/>
              <a:gd name="connsiteX1" fmla="*/ 12192630 w 12192631"/>
              <a:gd name="connsiteY1" fmla="*/ 661031 h 661031"/>
              <a:gd name="connsiteX2" fmla="*/ 0 w 12192631"/>
              <a:gd name="connsiteY2" fmla="*/ 661031 h 661031"/>
              <a:gd name="connsiteX3" fmla="*/ 3 w 12192631"/>
              <a:gd name="connsiteY3" fmla="*/ 1 h 66103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631" h="661031">
                <a:moveTo>
                  <a:pt x="12192631" y="0"/>
                </a:moveTo>
                <a:lnTo>
                  <a:pt x="12192630" y="661031"/>
                </a:lnTo>
                <a:lnTo>
                  <a:pt x="0" y="661031"/>
                </a:lnTo>
                <a:lnTo>
                  <a:pt x="3" y="1"/>
                </a:lnTo>
                <a:close/>
              </a:path>
            </a:pathLst>
          </a:custGeom>
          <a:pattFill prst="dkHorz">
            <a:fgClr>
              <a:schemeClr val="accent1">
                <a:lumMod val="75000"/>
              </a:schemeClr>
            </a:fgClr>
            <a:bgClr>
              <a:schemeClr val="accent1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lvl="0"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4" name="流程图: 或者 3"/>
          <p:cNvSpPr/>
          <p:nvPr userDrawn="1">
            <p:custDataLst>
              <p:tags r:id="rId3"/>
            </p:custDataLst>
          </p:nvPr>
        </p:nvSpPr>
        <p:spPr>
          <a:xfrm>
            <a:off x="302953" y="57208"/>
            <a:ext cx="242455" cy="242455"/>
          </a:xfrm>
          <a:prstGeom prst="flowChartOr">
            <a:avLst/>
          </a:prstGeom>
          <a:noFill/>
          <a:ln w="38100">
            <a:solidFill>
              <a:schemeClr val="l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5" name="流程图: 或者 4"/>
          <p:cNvSpPr/>
          <p:nvPr userDrawn="1">
            <p:custDataLst>
              <p:tags r:id="rId4"/>
            </p:custDataLst>
          </p:nvPr>
        </p:nvSpPr>
        <p:spPr>
          <a:xfrm>
            <a:off x="11640878" y="57208"/>
            <a:ext cx="242455" cy="242455"/>
          </a:xfrm>
          <a:prstGeom prst="flowChartOr">
            <a:avLst/>
          </a:prstGeom>
          <a:noFill/>
          <a:ln w="38100">
            <a:solidFill>
              <a:schemeClr val="l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56" name="文本框 6"/>
          <p:cNvSpPr txBox="1"/>
          <p:nvPr>
            <p:custDataLst>
              <p:tags r:id="rId5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分析方法</a:t>
            </a:r>
          </a:p>
        </p:txBody>
      </p:sp>
      <p:cxnSp>
        <p:nvCxnSpPr>
          <p:cNvPr id="3" name="直接连接符 2"/>
          <p:cNvCxnSpPr/>
          <p:nvPr>
            <p:custDataLst>
              <p:tags r:id="rId6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Shape 84"/>
          <p:cNvSpPr/>
          <p:nvPr>
            <p:custDataLst>
              <p:tags r:id="rId7"/>
            </p:custDataLst>
          </p:nvPr>
        </p:nvSpPr>
        <p:spPr>
          <a:xfrm flipH="1">
            <a:off x="6286891" y="3947850"/>
            <a:ext cx="3892839" cy="1493474"/>
          </a:xfrm>
          <a:prstGeom prst="rect">
            <a:avLst/>
          </a:prstGeom>
          <a:noFill/>
          <a:ln w="25400" cap="flat">
            <a:solidFill>
              <a:schemeClr val="lt1">
                <a:lumMod val="85000"/>
              </a:schemeClr>
            </a:solidFill>
            <a:prstDash val="solid"/>
            <a:miter lim="400000"/>
          </a:ln>
          <a:effectLst/>
        </p:spPr>
        <p:txBody>
          <a:bodyPr wrap="square" lIns="50800" tIns="50800" rIns="50800" bIns="50800" numCol="1" anchor="ctr">
            <a:noAutofit/>
          </a:bodyPr>
          <a:lstStyle/>
          <a:p>
            <a:pPr>
              <a:lnSpc>
                <a:spcPct val="120000"/>
              </a:lnSpc>
              <a:defRPr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Light"/>
              </a:defRPr>
            </a:pPr>
            <a:endParaRPr sz="3200">
              <a:solidFill>
                <a:srgbClr val="FFFFFF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37" name="Shape 85"/>
          <p:cNvSpPr/>
          <p:nvPr>
            <p:custDataLst>
              <p:tags r:id="rId8"/>
            </p:custDataLst>
          </p:nvPr>
        </p:nvSpPr>
        <p:spPr>
          <a:xfrm flipH="1">
            <a:off x="9984818" y="3935818"/>
            <a:ext cx="907635" cy="1521150"/>
          </a:xfrm>
          <a:prstGeom prst="rect">
            <a:avLst/>
          </a:prstGeom>
          <a:solidFill>
            <a:schemeClr val="accent1"/>
          </a:solidFill>
          <a:ln w="12700" cap="flat">
            <a:noFill/>
            <a:miter lim="400000"/>
          </a:ln>
          <a:effectLst/>
        </p:spPr>
        <p:txBody>
          <a:bodyPr wrap="square" lIns="50800" tIns="50800" rIns="50800" bIns="50800" numCol="1" anchor="ctr">
            <a:noAutofit/>
          </a:bodyPr>
          <a:lstStyle/>
          <a:p>
            <a:pPr>
              <a:lnSpc>
                <a:spcPct val="120000"/>
              </a:lnSpc>
              <a:defRPr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Light"/>
              </a:defRPr>
            </a:pPr>
            <a:endParaRPr sz="3200">
              <a:solidFill>
                <a:srgbClr val="FFFFFF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9" name="Shape 78"/>
          <p:cNvSpPr/>
          <p:nvPr>
            <p:custDataLst>
              <p:tags r:id="rId9"/>
            </p:custDataLst>
          </p:nvPr>
        </p:nvSpPr>
        <p:spPr>
          <a:xfrm>
            <a:off x="2035646" y="3949571"/>
            <a:ext cx="3860685" cy="1493474"/>
          </a:xfrm>
          <a:prstGeom prst="rect">
            <a:avLst/>
          </a:prstGeom>
          <a:noFill/>
          <a:ln w="25400" cap="flat">
            <a:solidFill>
              <a:schemeClr val="lt1">
                <a:lumMod val="85000"/>
              </a:schemeClr>
            </a:solidFill>
            <a:prstDash val="solid"/>
            <a:miter lim="400000"/>
          </a:ln>
          <a:effectLst/>
        </p:spPr>
        <p:txBody>
          <a:bodyPr wrap="square" lIns="50800" tIns="50800" rIns="50800" bIns="50800" numCol="1" anchor="ctr">
            <a:noAutofit/>
          </a:bodyPr>
          <a:lstStyle/>
          <a:p>
            <a:pPr>
              <a:lnSpc>
                <a:spcPct val="120000"/>
              </a:lnSpc>
              <a:defRPr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Light"/>
              </a:defRPr>
            </a:pPr>
            <a:endParaRPr sz="3200">
              <a:solidFill>
                <a:srgbClr val="FFFFFF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61" name="Shape 84"/>
          <p:cNvSpPr/>
          <p:nvPr>
            <p:custDataLst>
              <p:tags r:id="rId10"/>
            </p:custDataLst>
          </p:nvPr>
        </p:nvSpPr>
        <p:spPr>
          <a:xfrm flipH="1">
            <a:off x="6286891" y="2169710"/>
            <a:ext cx="3892839" cy="1493474"/>
          </a:xfrm>
          <a:prstGeom prst="rect">
            <a:avLst/>
          </a:prstGeom>
          <a:noFill/>
          <a:ln w="25400" cap="flat">
            <a:solidFill>
              <a:schemeClr val="lt1">
                <a:lumMod val="85000"/>
              </a:schemeClr>
            </a:solidFill>
            <a:prstDash val="solid"/>
            <a:miter lim="400000"/>
          </a:ln>
          <a:effectLst/>
        </p:spPr>
        <p:txBody>
          <a:bodyPr wrap="square" lIns="50800" tIns="50800" rIns="50800" bIns="50800" numCol="1" anchor="ctr">
            <a:noAutofit/>
          </a:bodyPr>
          <a:lstStyle/>
          <a:p>
            <a:pPr>
              <a:lnSpc>
                <a:spcPct val="120000"/>
              </a:lnSpc>
              <a:defRPr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Light"/>
              </a:defRPr>
            </a:pPr>
            <a:endParaRPr sz="3200">
              <a:solidFill>
                <a:srgbClr val="FFFFFF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62" name="Shape 85"/>
          <p:cNvSpPr/>
          <p:nvPr>
            <p:custDataLst>
              <p:tags r:id="rId11"/>
            </p:custDataLst>
          </p:nvPr>
        </p:nvSpPr>
        <p:spPr>
          <a:xfrm flipH="1">
            <a:off x="9984818" y="2157679"/>
            <a:ext cx="907635" cy="1521150"/>
          </a:xfrm>
          <a:prstGeom prst="rect">
            <a:avLst/>
          </a:prstGeom>
          <a:solidFill>
            <a:schemeClr val="accent1"/>
          </a:solidFill>
          <a:ln w="12700" cap="flat">
            <a:noFill/>
            <a:miter lim="400000"/>
          </a:ln>
          <a:effectLst/>
        </p:spPr>
        <p:txBody>
          <a:bodyPr wrap="square" lIns="50800" tIns="50800" rIns="50800" bIns="50800" numCol="1" anchor="ctr">
            <a:noAutofit/>
          </a:bodyPr>
          <a:lstStyle/>
          <a:p>
            <a:pPr>
              <a:lnSpc>
                <a:spcPct val="120000"/>
              </a:lnSpc>
              <a:defRPr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Light"/>
              </a:defRPr>
            </a:pPr>
            <a:endParaRPr sz="3200">
              <a:solidFill>
                <a:srgbClr val="FFFFFF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7" name="Shape 75"/>
          <p:cNvSpPr/>
          <p:nvPr>
            <p:custDataLst>
              <p:tags r:id="rId12"/>
            </p:custDataLst>
          </p:nvPr>
        </p:nvSpPr>
        <p:spPr>
          <a:xfrm>
            <a:off x="1832538" y="2174868"/>
            <a:ext cx="4063795" cy="1493474"/>
          </a:xfrm>
          <a:prstGeom prst="rect">
            <a:avLst/>
          </a:prstGeom>
          <a:noFill/>
          <a:ln w="25400" cap="flat">
            <a:solidFill>
              <a:schemeClr val="lt1">
                <a:lumMod val="85000"/>
              </a:schemeClr>
            </a:solidFill>
            <a:prstDash val="solid"/>
            <a:miter lim="400000"/>
          </a:ln>
          <a:effectLst/>
        </p:spPr>
        <p:txBody>
          <a:bodyPr wrap="square" lIns="50800" tIns="50800" rIns="50800" bIns="50800" numCol="1" anchor="ctr">
            <a:noAutofit/>
          </a:bodyPr>
          <a:lstStyle/>
          <a:p>
            <a:pPr>
              <a:lnSpc>
                <a:spcPct val="120000"/>
              </a:lnSpc>
              <a:defRPr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Light"/>
              </a:defRPr>
            </a:pPr>
            <a:endParaRPr lang="en-US" sz="3200">
              <a:solidFill>
                <a:srgbClr val="FFFFFF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8" name="Shape 76"/>
          <p:cNvSpPr/>
          <p:nvPr>
            <p:custDataLst>
              <p:tags r:id="rId13"/>
            </p:custDataLst>
          </p:nvPr>
        </p:nvSpPr>
        <p:spPr>
          <a:xfrm>
            <a:off x="1305897" y="2161975"/>
            <a:ext cx="907635" cy="1521150"/>
          </a:xfrm>
          <a:prstGeom prst="rect">
            <a:avLst/>
          </a:prstGeom>
          <a:solidFill>
            <a:schemeClr val="accent6"/>
          </a:solidFill>
          <a:ln w="12700" cap="flat">
            <a:noFill/>
            <a:miter lim="400000"/>
          </a:ln>
          <a:effectLst/>
        </p:spPr>
        <p:txBody>
          <a:bodyPr wrap="square" lIns="50800" tIns="50800" rIns="50800" bIns="50800" numCol="1" anchor="ctr">
            <a:noAutofit/>
          </a:bodyPr>
          <a:lstStyle/>
          <a:p>
            <a:pPr>
              <a:lnSpc>
                <a:spcPct val="120000"/>
              </a:lnSpc>
              <a:defRPr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Light"/>
              </a:defRPr>
            </a:pPr>
            <a:endParaRPr sz="3200">
              <a:solidFill>
                <a:srgbClr val="FFFFFF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10" name="Shape 79"/>
          <p:cNvSpPr/>
          <p:nvPr>
            <p:custDataLst>
              <p:tags r:id="rId14"/>
            </p:custDataLst>
          </p:nvPr>
        </p:nvSpPr>
        <p:spPr>
          <a:xfrm>
            <a:off x="1305897" y="3935818"/>
            <a:ext cx="907635" cy="1522697"/>
          </a:xfrm>
          <a:prstGeom prst="rect">
            <a:avLst/>
          </a:prstGeom>
          <a:solidFill>
            <a:schemeClr val="accent1"/>
          </a:solidFill>
          <a:ln w="12700" cap="flat">
            <a:noFill/>
            <a:miter lim="400000"/>
          </a:ln>
          <a:effectLst/>
        </p:spPr>
        <p:txBody>
          <a:bodyPr wrap="square" lIns="50800" tIns="50800" rIns="50800" bIns="50800" numCol="1" anchor="ctr">
            <a:noAutofit/>
          </a:bodyPr>
          <a:lstStyle/>
          <a:p>
            <a:pPr>
              <a:lnSpc>
                <a:spcPct val="120000"/>
              </a:lnSpc>
              <a:defRPr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Light"/>
              </a:defRPr>
            </a:pPr>
            <a:endParaRPr sz="3200">
              <a:solidFill>
                <a:srgbClr val="FFFFFF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16" name="Shape 90"/>
          <p:cNvSpPr/>
          <p:nvPr>
            <p:custDataLst>
              <p:tags r:id="rId15"/>
            </p:custDataLst>
          </p:nvPr>
        </p:nvSpPr>
        <p:spPr>
          <a:xfrm>
            <a:off x="6095305" y="3488813"/>
            <a:ext cx="320199" cy="320198"/>
          </a:xfrm>
          <a:custGeom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12700" cap="flat">
            <a:noFill/>
            <a:miter lim="400000"/>
          </a:ln>
          <a:effectLst/>
        </p:spPr>
        <p:txBody>
          <a:bodyPr wrap="square" lIns="50800" tIns="50800" rIns="50800" bIns="50800" numCol="1" anchor="ctr">
            <a:noAutofit/>
          </a:bodyPr>
          <a:lstStyle/>
          <a:p>
            <a:pPr>
              <a:lnSpc>
                <a:spcPct val="120000"/>
              </a:lnSpc>
              <a:defRPr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Light"/>
              </a:defRPr>
            </a:pPr>
            <a:endParaRPr sz="3200">
              <a:solidFill>
                <a:srgbClr val="FFFFFF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17" name="Shape 93"/>
          <p:cNvSpPr/>
          <p:nvPr>
            <p:custDataLst>
              <p:tags r:id="rId16"/>
            </p:custDataLst>
          </p:nvPr>
        </p:nvSpPr>
        <p:spPr>
          <a:xfrm>
            <a:off x="5774316" y="3809010"/>
            <a:ext cx="320199" cy="320198"/>
          </a:xfrm>
          <a:custGeom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12700" cap="flat">
            <a:noFill/>
            <a:miter lim="400000"/>
          </a:ln>
          <a:effectLst/>
        </p:spPr>
        <p:txBody>
          <a:bodyPr wrap="square" lIns="50800" tIns="50800" rIns="50800" bIns="50800" numCol="1" anchor="ctr">
            <a:noAutofit/>
          </a:bodyPr>
          <a:lstStyle/>
          <a:p>
            <a:pPr>
              <a:lnSpc>
                <a:spcPct val="120000"/>
              </a:lnSpc>
              <a:defRPr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Light"/>
              </a:defRPr>
            </a:pPr>
            <a:endParaRPr sz="3200">
              <a:solidFill>
                <a:srgbClr val="FFFFFF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18" name="Shape 96"/>
          <p:cNvSpPr/>
          <p:nvPr>
            <p:custDataLst>
              <p:tags r:id="rId17"/>
            </p:custDataLst>
          </p:nvPr>
        </p:nvSpPr>
        <p:spPr>
          <a:xfrm>
            <a:off x="6095305" y="3809010"/>
            <a:ext cx="320199" cy="320198"/>
          </a:xfrm>
          <a:custGeom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12700" cap="flat">
            <a:noFill/>
            <a:miter lim="400000"/>
          </a:ln>
          <a:effectLst/>
        </p:spPr>
        <p:txBody>
          <a:bodyPr wrap="square" lIns="50800" tIns="50800" rIns="50800" bIns="50800" numCol="1" anchor="ctr">
            <a:noAutofit/>
          </a:bodyPr>
          <a:lstStyle/>
          <a:p>
            <a:pPr>
              <a:lnSpc>
                <a:spcPct val="120000"/>
              </a:lnSpc>
              <a:defRPr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Light"/>
              </a:defRPr>
            </a:pPr>
            <a:endParaRPr sz="3200">
              <a:solidFill>
                <a:srgbClr val="FFFFFF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15" name="Shape 87"/>
          <p:cNvSpPr/>
          <p:nvPr>
            <p:custDataLst>
              <p:tags r:id="rId18"/>
            </p:custDataLst>
          </p:nvPr>
        </p:nvSpPr>
        <p:spPr>
          <a:xfrm>
            <a:off x="5774316" y="3488813"/>
            <a:ext cx="320199" cy="320198"/>
          </a:xfrm>
          <a:custGeom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solidFill>
            <a:schemeClr val="accent6">
              <a:lumMod val="60000"/>
              <a:lumOff val="40000"/>
            </a:schemeClr>
          </a:solidFill>
          <a:ln w="12700" cap="flat">
            <a:noFill/>
            <a:miter lim="400000"/>
          </a:ln>
          <a:effectLst/>
        </p:spPr>
        <p:txBody>
          <a:bodyPr wrap="square" lIns="50800" tIns="50800" rIns="50800" bIns="50800" numCol="1" anchor="ctr">
            <a:noAutofit/>
          </a:bodyPr>
          <a:lstStyle/>
          <a:p>
            <a:pPr>
              <a:lnSpc>
                <a:spcPct val="120000"/>
              </a:lnSpc>
              <a:defRPr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Light"/>
              </a:defRPr>
            </a:pPr>
            <a:endParaRPr sz="3200">
              <a:solidFill>
                <a:srgbClr val="FFFFFF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54" name="任意多边形 34"/>
          <p:cNvSpPr/>
          <p:nvPr>
            <p:custDataLst>
              <p:tags r:id="rId19"/>
            </p:custDataLst>
          </p:nvPr>
        </p:nvSpPr>
        <p:spPr bwMode="auto">
          <a:xfrm>
            <a:off x="1600162" y="2785805"/>
            <a:ext cx="319103" cy="307355"/>
          </a:xfrm>
          <a:custGeom>
            <a:gdLst>
              <a:gd name="T0" fmla="*/ 4096 w 6827"/>
              <a:gd name="T1" fmla="*/ 4551 h 6827"/>
              <a:gd name="T2" fmla="*/ 6258 w 6827"/>
              <a:gd name="T3" fmla="*/ 4096 h 6827"/>
              <a:gd name="T4" fmla="*/ 2348 w 6827"/>
              <a:gd name="T5" fmla="*/ 4911 h 6827"/>
              <a:gd name="T6" fmla="*/ 569 w 6827"/>
              <a:gd name="T7" fmla="*/ 4551 h 6827"/>
              <a:gd name="T8" fmla="*/ 569 w 6827"/>
              <a:gd name="T9" fmla="*/ 3982 h 6827"/>
              <a:gd name="T10" fmla="*/ 1707 w 6827"/>
              <a:gd name="T11" fmla="*/ 2503 h 6827"/>
              <a:gd name="T12" fmla="*/ 3868 w 6827"/>
              <a:gd name="T13" fmla="*/ 2731 h 6827"/>
              <a:gd name="T14" fmla="*/ 5827 w 6827"/>
              <a:gd name="T15" fmla="*/ 2004 h 6827"/>
              <a:gd name="T16" fmla="*/ 6258 w 6827"/>
              <a:gd name="T17" fmla="*/ 1820 h 6827"/>
              <a:gd name="T18" fmla="*/ 4779 w 6827"/>
              <a:gd name="T19" fmla="*/ 0 h 6827"/>
              <a:gd name="T20" fmla="*/ 2854 w 6827"/>
              <a:gd name="T21" fmla="*/ 2381 h 6827"/>
              <a:gd name="T22" fmla="*/ 1239 w 6827"/>
              <a:gd name="T23" fmla="*/ 2257 h 6827"/>
              <a:gd name="T24" fmla="*/ 569 w 6827"/>
              <a:gd name="T25" fmla="*/ 2844 h 6827"/>
              <a:gd name="T26" fmla="*/ 569 w 6827"/>
              <a:gd name="T27" fmla="*/ 2276 h 6827"/>
              <a:gd name="T28" fmla="*/ 569 w 6827"/>
              <a:gd name="T29" fmla="*/ 1707 h 6827"/>
              <a:gd name="T30" fmla="*/ 569 w 6827"/>
              <a:gd name="T31" fmla="*/ 1138 h 6827"/>
              <a:gd name="T32" fmla="*/ 569 w 6827"/>
              <a:gd name="T33" fmla="*/ 569 h 6827"/>
              <a:gd name="T34" fmla="*/ 341 w 6827"/>
              <a:gd name="T35" fmla="*/ 0 h 6827"/>
              <a:gd name="T36" fmla="*/ 114 w 6827"/>
              <a:gd name="T37" fmla="*/ 569 h 6827"/>
              <a:gd name="T38" fmla="*/ 114 w 6827"/>
              <a:gd name="T39" fmla="*/ 1138 h 6827"/>
              <a:gd name="T40" fmla="*/ 114 w 6827"/>
              <a:gd name="T41" fmla="*/ 1707 h 6827"/>
              <a:gd name="T42" fmla="*/ 114 w 6827"/>
              <a:gd name="T43" fmla="*/ 2276 h 6827"/>
              <a:gd name="T44" fmla="*/ 114 w 6827"/>
              <a:gd name="T45" fmla="*/ 2844 h 6827"/>
              <a:gd name="T46" fmla="*/ 114 w 6827"/>
              <a:gd name="T47" fmla="*/ 3413 h 6827"/>
              <a:gd name="T48" fmla="*/ 114 w 6827"/>
              <a:gd name="T49" fmla="*/ 3982 h 6827"/>
              <a:gd name="T50" fmla="*/ 114 w 6827"/>
              <a:gd name="T51" fmla="*/ 4551 h 6827"/>
              <a:gd name="T52" fmla="*/ 114 w 6827"/>
              <a:gd name="T53" fmla="*/ 5120 h 6827"/>
              <a:gd name="T54" fmla="*/ 114 w 6827"/>
              <a:gd name="T55" fmla="*/ 5689 h 6827"/>
              <a:gd name="T56" fmla="*/ 114 w 6827"/>
              <a:gd name="T57" fmla="*/ 6258 h 6827"/>
              <a:gd name="T58" fmla="*/ 683 w 6827"/>
              <a:gd name="T59" fmla="*/ 6713 h 6827"/>
              <a:gd name="T60" fmla="*/ 1252 w 6827"/>
              <a:gd name="T61" fmla="*/ 6713 h 6827"/>
              <a:gd name="T62" fmla="*/ 1820 w 6827"/>
              <a:gd name="T63" fmla="*/ 6713 h 6827"/>
              <a:gd name="T64" fmla="*/ 2389 w 6827"/>
              <a:gd name="T65" fmla="*/ 6713 h 6827"/>
              <a:gd name="T66" fmla="*/ 2958 w 6827"/>
              <a:gd name="T67" fmla="*/ 6713 h 6827"/>
              <a:gd name="T68" fmla="*/ 3527 w 6827"/>
              <a:gd name="T69" fmla="*/ 6713 h 6827"/>
              <a:gd name="T70" fmla="*/ 4096 w 6827"/>
              <a:gd name="T71" fmla="*/ 6713 h 6827"/>
              <a:gd name="T72" fmla="*/ 4665 w 6827"/>
              <a:gd name="T73" fmla="*/ 6713 h 6827"/>
              <a:gd name="T74" fmla="*/ 5234 w 6827"/>
              <a:gd name="T75" fmla="*/ 6713 h 6827"/>
              <a:gd name="T76" fmla="*/ 5803 w 6827"/>
              <a:gd name="T77" fmla="*/ 6713 h 6827"/>
              <a:gd name="T78" fmla="*/ 6371 w 6827"/>
              <a:gd name="T79" fmla="*/ 6713 h 6827"/>
              <a:gd name="T80" fmla="*/ 6827 w 6827"/>
              <a:gd name="T81" fmla="*/ 6485 h 6827"/>
              <a:gd name="T82" fmla="*/ 6371 w 6827"/>
              <a:gd name="T83" fmla="*/ 6258 h 6827"/>
              <a:gd name="T84" fmla="*/ 5803 w 6827"/>
              <a:gd name="T85" fmla="*/ 6258 h 6827"/>
              <a:gd name="T86" fmla="*/ 5234 w 6827"/>
              <a:gd name="T87" fmla="*/ 6258 h 6827"/>
              <a:gd name="T88" fmla="*/ 4665 w 6827"/>
              <a:gd name="T89" fmla="*/ 6258 h 6827"/>
              <a:gd name="T90" fmla="*/ 4096 w 6827"/>
              <a:gd name="T91" fmla="*/ 6258 h 6827"/>
              <a:gd name="T92" fmla="*/ 3527 w 6827"/>
              <a:gd name="T93" fmla="*/ 6258 h 6827"/>
              <a:gd name="T94" fmla="*/ 2958 w 6827"/>
              <a:gd name="T95" fmla="*/ 6258 h 6827"/>
              <a:gd name="T96" fmla="*/ 2389 w 6827"/>
              <a:gd name="T97" fmla="*/ 6258 h 6827"/>
              <a:gd name="T98" fmla="*/ 1820 w 6827"/>
              <a:gd name="T99" fmla="*/ 6258 h 6827"/>
              <a:gd name="T100" fmla="*/ 1252 w 6827"/>
              <a:gd name="T101" fmla="*/ 6258 h 6827"/>
              <a:gd name="T102" fmla="*/ 683 w 6827"/>
              <a:gd name="T103" fmla="*/ 6258 h 6827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</a:cxnLst>
            <a:rect l="0" t="0" r="r" b="b"/>
            <a:pathLst>
              <a:path w="6826" h="6826">
                <a:moveTo>
                  <a:pt x="1263" y="5234"/>
                </a:moveTo>
                <a:cubicBezTo>
                  <a:pt x="1316" y="5493"/>
                  <a:pt x="1546" y="5689"/>
                  <a:pt x="1820" y="5689"/>
                </a:cubicBezTo>
                <a:cubicBezTo>
                  <a:pt x="2114" y="5689"/>
                  <a:pt x="2354" y="5464"/>
                  <a:pt x="2383" y="5178"/>
                </a:cubicBezTo>
                <a:lnTo>
                  <a:pt x="3568" y="4191"/>
                </a:lnTo>
                <a:cubicBezTo>
                  <a:pt x="3652" y="4401"/>
                  <a:pt x="3856" y="4551"/>
                  <a:pt x="4096" y="4551"/>
                </a:cubicBezTo>
                <a:cubicBezTo>
                  <a:pt x="4348" y="4551"/>
                  <a:pt x="4560" y="4385"/>
                  <a:pt x="4635" y="4157"/>
                </a:cubicBezTo>
                <a:lnTo>
                  <a:pt x="5696" y="4736"/>
                </a:lnTo>
                <a:cubicBezTo>
                  <a:pt x="5732" y="5016"/>
                  <a:pt x="5969" y="5234"/>
                  <a:pt x="6258" y="5234"/>
                </a:cubicBezTo>
                <a:cubicBezTo>
                  <a:pt x="6571" y="5234"/>
                  <a:pt x="6827" y="4979"/>
                  <a:pt x="6827" y="4665"/>
                </a:cubicBezTo>
                <a:cubicBezTo>
                  <a:pt x="6827" y="4351"/>
                  <a:pt x="6571" y="4096"/>
                  <a:pt x="6258" y="4096"/>
                </a:cubicBezTo>
                <a:cubicBezTo>
                  <a:pt x="6006" y="4096"/>
                  <a:pt x="5794" y="4262"/>
                  <a:pt x="5719" y="4490"/>
                </a:cubicBezTo>
                <a:lnTo>
                  <a:pt x="4658" y="3911"/>
                </a:lnTo>
                <a:cubicBezTo>
                  <a:pt x="4622" y="3631"/>
                  <a:pt x="4385" y="3413"/>
                  <a:pt x="4096" y="3413"/>
                </a:cubicBezTo>
                <a:cubicBezTo>
                  <a:pt x="3802" y="3413"/>
                  <a:pt x="3563" y="3638"/>
                  <a:pt x="3533" y="3924"/>
                </a:cubicBezTo>
                <a:lnTo>
                  <a:pt x="2348" y="4911"/>
                </a:lnTo>
                <a:cubicBezTo>
                  <a:pt x="2265" y="4701"/>
                  <a:pt x="2060" y="4551"/>
                  <a:pt x="1820" y="4551"/>
                </a:cubicBezTo>
                <a:cubicBezTo>
                  <a:pt x="1546" y="4551"/>
                  <a:pt x="1316" y="4747"/>
                  <a:pt x="1263" y="5006"/>
                </a:cubicBezTo>
                <a:lnTo>
                  <a:pt x="455" y="5006"/>
                </a:lnTo>
                <a:lnTo>
                  <a:pt x="455" y="4551"/>
                </a:lnTo>
                <a:lnTo>
                  <a:pt x="569" y="4551"/>
                </a:lnTo>
                <a:cubicBezTo>
                  <a:pt x="632" y="4551"/>
                  <a:pt x="683" y="4500"/>
                  <a:pt x="683" y="4437"/>
                </a:cubicBezTo>
                <a:cubicBezTo>
                  <a:pt x="683" y="4374"/>
                  <a:pt x="632" y="4324"/>
                  <a:pt x="569" y="4324"/>
                </a:cubicBezTo>
                <a:lnTo>
                  <a:pt x="455" y="4324"/>
                </a:lnTo>
                <a:lnTo>
                  <a:pt x="455" y="3982"/>
                </a:lnTo>
                <a:lnTo>
                  <a:pt x="569" y="3982"/>
                </a:lnTo>
                <a:cubicBezTo>
                  <a:pt x="632" y="3982"/>
                  <a:pt x="683" y="3931"/>
                  <a:pt x="683" y="3868"/>
                </a:cubicBezTo>
                <a:cubicBezTo>
                  <a:pt x="683" y="3806"/>
                  <a:pt x="632" y="3755"/>
                  <a:pt x="569" y="3755"/>
                </a:cubicBezTo>
                <a:lnTo>
                  <a:pt x="480" y="3755"/>
                </a:lnTo>
                <a:lnTo>
                  <a:pt x="1407" y="2416"/>
                </a:lnTo>
                <a:cubicBezTo>
                  <a:pt x="1494" y="2470"/>
                  <a:pt x="1596" y="2503"/>
                  <a:pt x="1707" y="2503"/>
                </a:cubicBezTo>
                <a:cubicBezTo>
                  <a:pt x="1888" y="2503"/>
                  <a:pt x="2048" y="2416"/>
                  <a:pt x="2152" y="2284"/>
                </a:cubicBezTo>
                <a:lnTo>
                  <a:pt x="2752" y="2584"/>
                </a:lnTo>
                <a:cubicBezTo>
                  <a:pt x="2740" y="2631"/>
                  <a:pt x="2731" y="2680"/>
                  <a:pt x="2731" y="2731"/>
                </a:cubicBezTo>
                <a:cubicBezTo>
                  <a:pt x="2731" y="3044"/>
                  <a:pt x="2986" y="3300"/>
                  <a:pt x="3300" y="3300"/>
                </a:cubicBezTo>
                <a:cubicBezTo>
                  <a:pt x="3613" y="3300"/>
                  <a:pt x="3868" y="3044"/>
                  <a:pt x="3868" y="2731"/>
                </a:cubicBezTo>
                <a:cubicBezTo>
                  <a:pt x="3868" y="2608"/>
                  <a:pt x="3829" y="2496"/>
                  <a:pt x="3763" y="2403"/>
                </a:cubicBezTo>
                <a:lnTo>
                  <a:pt x="4488" y="1055"/>
                </a:lnTo>
                <a:cubicBezTo>
                  <a:pt x="4574" y="1107"/>
                  <a:pt x="4672" y="1138"/>
                  <a:pt x="4779" y="1138"/>
                </a:cubicBezTo>
                <a:cubicBezTo>
                  <a:pt x="4891" y="1138"/>
                  <a:pt x="4995" y="1104"/>
                  <a:pt x="5083" y="1048"/>
                </a:cubicBezTo>
                <a:lnTo>
                  <a:pt x="5827" y="2004"/>
                </a:lnTo>
                <a:cubicBezTo>
                  <a:pt x="5829" y="2007"/>
                  <a:pt x="5833" y="2009"/>
                  <a:pt x="5836" y="2011"/>
                </a:cubicBezTo>
                <a:cubicBezTo>
                  <a:pt x="5745" y="2112"/>
                  <a:pt x="5689" y="2244"/>
                  <a:pt x="5689" y="2389"/>
                </a:cubicBezTo>
                <a:cubicBezTo>
                  <a:pt x="5689" y="2703"/>
                  <a:pt x="5944" y="2958"/>
                  <a:pt x="6258" y="2958"/>
                </a:cubicBezTo>
                <a:cubicBezTo>
                  <a:pt x="6571" y="2958"/>
                  <a:pt x="6827" y="2703"/>
                  <a:pt x="6827" y="2389"/>
                </a:cubicBezTo>
                <a:cubicBezTo>
                  <a:pt x="6827" y="2076"/>
                  <a:pt x="6571" y="1820"/>
                  <a:pt x="6258" y="1820"/>
                </a:cubicBezTo>
                <a:cubicBezTo>
                  <a:pt x="6170" y="1820"/>
                  <a:pt x="6087" y="1842"/>
                  <a:pt x="6013" y="1878"/>
                </a:cubicBezTo>
                <a:cubicBezTo>
                  <a:pt x="6010" y="1874"/>
                  <a:pt x="6010" y="1869"/>
                  <a:pt x="6006" y="1864"/>
                </a:cubicBezTo>
                <a:lnTo>
                  <a:pt x="5248" y="890"/>
                </a:lnTo>
                <a:cubicBezTo>
                  <a:pt x="5311" y="798"/>
                  <a:pt x="5348" y="688"/>
                  <a:pt x="5348" y="569"/>
                </a:cubicBezTo>
                <a:cubicBezTo>
                  <a:pt x="5348" y="255"/>
                  <a:pt x="5092" y="0"/>
                  <a:pt x="4779" y="0"/>
                </a:cubicBezTo>
                <a:cubicBezTo>
                  <a:pt x="4465" y="0"/>
                  <a:pt x="4210" y="255"/>
                  <a:pt x="4210" y="569"/>
                </a:cubicBezTo>
                <a:cubicBezTo>
                  <a:pt x="4210" y="691"/>
                  <a:pt x="4249" y="804"/>
                  <a:pt x="4315" y="897"/>
                </a:cubicBezTo>
                <a:lnTo>
                  <a:pt x="3590" y="2244"/>
                </a:lnTo>
                <a:cubicBezTo>
                  <a:pt x="3505" y="2193"/>
                  <a:pt x="3406" y="2162"/>
                  <a:pt x="3300" y="2162"/>
                </a:cubicBezTo>
                <a:cubicBezTo>
                  <a:pt x="3118" y="2162"/>
                  <a:pt x="2959" y="2248"/>
                  <a:pt x="2854" y="2381"/>
                </a:cubicBezTo>
                <a:lnTo>
                  <a:pt x="2254" y="2081"/>
                </a:lnTo>
                <a:cubicBezTo>
                  <a:pt x="2267" y="2034"/>
                  <a:pt x="2276" y="1985"/>
                  <a:pt x="2276" y="1934"/>
                </a:cubicBezTo>
                <a:cubicBezTo>
                  <a:pt x="2276" y="1621"/>
                  <a:pt x="2020" y="1365"/>
                  <a:pt x="1707" y="1365"/>
                </a:cubicBezTo>
                <a:cubicBezTo>
                  <a:pt x="1393" y="1365"/>
                  <a:pt x="1138" y="1621"/>
                  <a:pt x="1138" y="1934"/>
                </a:cubicBezTo>
                <a:cubicBezTo>
                  <a:pt x="1138" y="2054"/>
                  <a:pt x="1176" y="2166"/>
                  <a:pt x="1239" y="2257"/>
                </a:cubicBezTo>
                <a:lnTo>
                  <a:pt x="593" y="3191"/>
                </a:lnTo>
                <a:cubicBezTo>
                  <a:pt x="585" y="3189"/>
                  <a:pt x="578" y="3186"/>
                  <a:pt x="569" y="3186"/>
                </a:cubicBezTo>
                <a:lnTo>
                  <a:pt x="455" y="3186"/>
                </a:lnTo>
                <a:lnTo>
                  <a:pt x="455" y="2844"/>
                </a:lnTo>
                <a:lnTo>
                  <a:pt x="569" y="2844"/>
                </a:lnTo>
                <a:cubicBezTo>
                  <a:pt x="632" y="2844"/>
                  <a:pt x="683" y="2794"/>
                  <a:pt x="683" y="2731"/>
                </a:cubicBezTo>
                <a:cubicBezTo>
                  <a:pt x="683" y="2668"/>
                  <a:pt x="632" y="2617"/>
                  <a:pt x="569" y="2617"/>
                </a:cubicBezTo>
                <a:lnTo>
                  <a:pt x="455" y="2617"/>
                </a:lnTo>
                <a:lnTo>
                  <a:pt x="455" y="2276"/>
                </a:lnTo>
                <a:lnTo>
                  <a:pt x="569" y="2276"/>
                </a:lnTo>
                <a:cubicBezTo>
                  <a:pt x="632" y="2276"/>
                  <a:pt x="683" y="2225"/>
                  <a:pt x="683" y="2162"/>
                </a:cubicBezTo>
                <a:cubicBezTo>
                  <a:pt x="683" y="2099"/>
                  <a:pt x="632" y="2048"/>
                  <a:pt x="569" y="2048"/>
                </a:cubicBezTo>
                <a:lnTo>
                  <a:pt x="455" y="2048"/>
                </a:lnTo>
                <a:lnTo>
                  <a:pt x="455" y="1707"/>
                </a:lnTo>
                <a:lnTo>
                  <a:pt x="569" y="1707"/>
                </a:lnTo>
                <a:cubicBezTo>
                  <a:pt x="632" y="1707"/>
                  <a:pt x="683" y="1656"/>
                  <a:pt x="683" y="1593"/>
                </a:cubicBezTo>
                <a:cubicBezTo>
                  <a:pt x="683" y="1530"/>
                  <a:pt x="632" y="1479"/>
                  <a:pt x="569" y="1479"/>
                </a:cubicBezTo>
                <a:lnTo>
                  <a:pt x="455" y="1479"/>
                </a:lnTo>
                <a:lnTo>
                  <a:pt x="455" y="1138"/>
                </a:lnTo>
                <a:lnTo>
                  <a:pt x="569" y="1138"/>
                </a:lnTo>
                <a:cubicBezTo>
                  <a:pt x="632" y="1138"/>
                  <a:pt x="683" y="1087"/>
                  <a:pt x="683" y="1024"/>
                </a:cubicBezTo>
                <a:cubicBezTo>
                  <a:pt x="683" y="961"/>
                  <a:pt x="632" y="910"/>
                  <a:pt x="569" y="910"/>
                </a:cubicBezTo>
                <a:lnTo>
                  <a:pt x="455" y="910"/>
                </a:lnTo>
                <a:lnTo>
                  <a:pt x="455" y="569"/>
                </a:lnTo>
                <a:lnTo>
                  <a:pt x="569" y="569"/>
                </a:lnTo>
                <a:cubicBezTo>
                  <a:pt x="632" y="569"/>
                  <a:pt x="683" y="518"/>
                  <a:pt x="683" y="455"/>
                </a:cubicBezTo>
                <a:cubicBezTo>
                  <a:pt x="683" y="392"/>
                  <a:pt x="632" y="341"/>
                  <a:pt x="569" y="341"/>
                </a:cubicBezTo>
                <a:lnTo>
                  <a:pt x="455" y="341"/>
                </a:lnTo>
                <a:lnTo>
                  <a:pt x="455" y="114"/>
                </a:lnTo>
                <a:cubicBezTo>
                  <a:pt x="455" y="51"/>
                  <a:pt x="404" y="0"/>
                  <a:pt x="341" y="0"/>
                </a:cubicBezTo>
                <a:cubicBezTo>
                  <a:pt x="278" y="0"/>
                  <a:pt x="228" y="51"/>
                  <a:pt x="228" y="114"/>
                </a:cubicBezTo>
                <a:lnTo>
                  <a:pt x="228" y="341"/>
                </a:lnTo>
                <a:lnTo>
                  <a:pt x="114" y="341"/>
                </a:lnTo>
                <a:cubicBezTo>
                  <a:pt x="51" y="341"/>
                  <a:pt x="0" y="392"/>
                  <a:pt x="0" y="455"/>
                </a:cubicBezTo>
                <a:cubicBezTo>
                  <a:pt x="0" y="518"/>
                  <a:pt x="51" y="569"/>
                  <a:pt x="114" y="569"/>
                </a:cubicBezTo>
                <a:lnTo>
                  <a:pt x="228" y="569"/>
                </a:lnTo>
                <a:lnTo>
                  <a:pt x="228" y="910"/>
                </a:lnTo>
                <a:lnTo>
                  <a:pt x="114" y="910"/>
                </a:lnTo>
                <a:cubicBezTo>
                  <a:pt x="51" y="910"/>
                  <a:pt x="0" y="961"/>
                  <a:pt x="0" y="1024"/>
                </a:cubicBezTo>
                <a:cubicBezTo>
                  <a:pt x="0" y="1087"/>
                  <a:pt x="51" y="1138"/>
                  <a:pt x="114" y="1138"/>
                </a:cubicBezTo>
                <a:lnTo>
                  <a:pt x="228" y="1138"/>
                </a:lnTo>
                <a:lnTo>
                  <a:pt x="228" y="1479"/>
                </a:lnTo>
                <a:lnTo>
                  <a:pt x="114" y="1479"/>
                </a:lnTo>
                <a:cubicBezTo>
                  <a:pt x="51" y="1479"/>
                  <a:pt x="0" y="1530"/>
                  <a:pt x="0" y="1593"/>
                </a:cubicBezTo>
                <a:cubicBezTo>
                  <a:pt x="0" y="1656"/>
                  <a:pt x="51" y="1707"/>
                  <a:pt x="114" y="1707"/>
                </a:cubicBezTo>
                <a:lnTo>
                  <a:pt x="228" y="1707"/>
                </a:lnTo>
                <a:lnTo>
                  <a:pt x="228" y="2048"/>
                </a:lnTo>
                <a:lnTo>
                  <a:pt x="114" y="2048"/>
                </a:lnTo>
                <a:cubicBezTo>
                  <a:pt x="51" y="2048"/>
                  <a:pt x="0" y="2099"/>
                  <a:pt x="0" y="2162"/>
                </a:cubicBezTo>
                <a:cubicBezTo>
                  <a:pt x="0" y="2225"/>
                  <a:pt x="51" y="2276"/>
                  <a:pt x="114" y="2276"/>
                </a:cubicBezTo>
                <a:lnTo>
                  <a:pt x="228" y="2276"/>
                </a:lnTo>
                <a:lnTo>
                  <a:pt x="228" y="2617"/>
                </a:lnTo>
                <a:lnTo>
                  <a:pt x="114" y="2617"/>
                </a:lnTo>
                <a:cubicBezTo>
                  <a:pt x="51" y="2617"/>
                  <a:pt x="0" y="2668"/>
                  <a:pt x="0" y="2731"/>
                </a:cubicBezTo>
                <a:cubicBezTo>
                  <a:pt x="0" y="2794"/>
                  <a:pt x="51" y="2844"/>
                  <a:pt x="114" y="2844"/>
                </a:cubicBezTo>
                <a:lnTo>
                  <a:pt x="228" y="2844"/>
                </a:lnTo>
                <a:lnTo>
                  <a:pt x="228" y="3186"/>
                </a:lnTo>
                <a:lnTo>
                  <a:pt x="114" y="3186"/>
                </a:lnTo>
                <a:cubicBezTo>
                  <a:pt x="51" y="3186"/>
                  <a:pt x="0" y="3237"/>
                  <a:pt x="0" y="3300"/>
                </a:cubicBezTo>
                <a:cubicBezTo>
                  <a:pt x="0" y="3362"/>
                  <a:pt x="51" y="3413"/>
                  <a:pt x="114" y="3413"/>
                </a:cubicBezTo>
                <a:lnTo>
                  <a:pt x="228" y="3413"/>
                </a:lnTo>
                <a:lnTo>
                  <a:pt x="228" y="3755"/>
                </a:lnTo>
                <a:lnTo>
                  <a:pt x="114" y="3755"/>
                </a:lnTo>
                <a:cubicBezTo>
                  <a:pt x="51" y="3755"/>
                  <a:pt x="0" y="3806"/>
                  <a:pt x="0" y="3868"/>
                </a:cubicBezTo>
                <a:cubicBezTo>
                  <a:pt x="0" y="3931"/>
                  <a:pt x="51" y="3982"/>
                  <a:pt x="114" y="3982"/>
                </a:cubicBezTo>
                <a:lnTo>
                  <a:pt x="228" y="3982"/>
                </a:lnTo>
                <a:lnTo>
                  <a:pt x="228" y="4324"/>
                </a:lnTo>
                <a:lnTo>
                  <a:pt x="114" y="4324"/>
                </a:lnTo>
                <a:cubicBezTo>
                  <a:pt x="51" y="4324"/>
                  <a:pt x="0" y="4374"/>
                  <a:pt x="0" y="4437"/>
                </a:cubicBezTo>
                <a:cubicBezTo>
                  <a:pt x="0" y="4500"/>
                  <a:pt x="51" y="4551"/>
                  <a:pt x="114" y="4551"/>
                </a:cubicBezTo>
                <a:lnTo>
                  <a:pt x="228" y="4551"/>
                </a:lnTo>
                <a:lnTo>
                  <a:pt x="228" y="4892"/>
                </a:lnTo>
                <a:lnTo>
                  <a:pt x="114" y="4892"/>
                </a:lnTo>
                <a:cubicBezTo>
                  <a:pt x="51" y="4892"/>
                  <a:pt x="0" y="4943"/>
                  <a:pt x="0" y="5006"/>
                </a:cubicBezTo>
                <a:cubicBezTo>
                  <a:pt x="0" y="5069"/>
                  <a:pt x="51" y="5120"/>
                  <a:pt x="114" y="5120"/>
                </a:cubicBezTo>
                <a:lnTo>
                  <a:pt x="228" y="5120"/>
                </a:lnTo>
                <a:lnTo>
                  <a:pt x="228" y="5461"/>
                </a:lnTo>
                <a:lnTo>
                  <a:pt x="114" y="5461"/>
                </a:lnTo>
                <a:cubicBezTo>
                  <a:pt x="51" y="5461"/>
                  <a:pt x="0" y="5512"/>
                  <a:pt x="0" y="5575"/>
                </a:cubicBezTo>
                <a:cubicBezTo>
                  <a:pt x="0" y="5638"/>
                  <a:pt x="51" y="5689"/>
                  <a:pt x="114" y="5689"/>
                </a:cubicBezTo>
                <a:lnTo>
                  <a:pt x="228" y="5689"/>
                </a:lnTo>
                <a:lnTo>
                  <a:pt x="228" y="6030"/>
                </a:lnTo>
                <a:lnTo>
                  <a:pt x="114" y="6030"/>
                </a:lnTo>
                <a:cubicBezTo>
                  <a:pt x="51" y="6030"/>
                  <a:pt x="0" y="6081"/>
                  <a:pt x="0" y="6144"/>
                </a:cubicBezTo>
                <a:cubicBezTo>
                  <a:pt x="0" y="6207"/>
                  <a:pt x="51" y="6258"/>
                  <a:pt x="114" y="6258"/>
                </a:cubicBezTo>
                <a:lnTo>
                  <a:pt x="228" y="6258"/>
                </a:lnTo>
                <a:lnTo>
                  <a:pt x="228" y="6485"/>
                </a:lnTo>
                <a:cubicBezTo>
                  <a:pt x="228" y="6548"/>
                  <a:pt x="278" y="6599"/>
                  <a:pt x="341" y="6599"/>
                </a:cubicBezTo>
                <a:lnTo>
                  <a:pt x="683" y="6599"/>
                </a:lnTo>
                <a:lnTo>
                  <a:pt x="683" y="6713"/>
                </a:lnTo>
                <a:cubicBezTo>
                  <a:pt x="683" y="6776"/>
                  <a:pt x="734" y="6827"/>
                  <a:pt x="796" y="6827"/>
                </a:cubicBezTo>
                <a:cubicBezTo>
                  <a:pt x="859" y="6827"/>
                  <a:pt x="910" y="6776"/>
                  <a:pt x="910" y="6713"/>
                </a:cubicBezTo>
                <a:lnTo>
                  <a:pt x="910" y="6599"/>
                </a:lnTo>
                <a:lnTo>
                  <a:pt x="1252" y="6599"/>
                </a:lnTo>
                <a:lnTo>
                  <a:pt x="1252" y="6713"/>
                </a:lnTo>
                <a:cubicBezTo>
                  <a:pt x="1252" y="6776"/>
                  <a:pt x="1302" y="6827"/>
                  <a:pt x="1365" y="6827"/>
                </a:cubicBezTo>
                <a:cubicBezTo>
                  <a:pt x="1428" y="6827"/>
                  <a:pt x="1479" y="6776"/>
                  <a:pt x="1479" y="6713"/>
                </a:cubicBezTo>
                <a:lnTo>
                  <a:pt x="1479" y="6599"/>
                </a:lnTo>
                <a:lnTo>
                  <a:pt x="1820" y="6599"/>
                </a:lnTo>
                <a:lnTo>
                  <a:pt x="1820" y="6713"/>
                </a:lnTo>
                <a:cubicBezTo>
                  <a:pt x="1820" y="6776"/>
                  <a:pt x="1871" y="6827"/>
                  <a:pt x="1934" y="6827"/>
                </a:cubicBezTo>
                <a:cubicBezTo>
                  <a:pt x="1997" y="6827"/>
                  <a:pt x="2048" y="6776"/>
                  <a:pt x="2048" y="6713"/>
                </a:cubicBezTo>
                <a:lnTo>
                  <a:pt x="2048" y="6599"/>
                </a:lnTo>
                <a:lnTo>
                  <a:pt x="2389" y="6599"/>
                </a:lnTo>
                <a:lnTo>
                  <a:pt x="2389" y="6713"/>
                </a:lnTo>
                <a:cubicBezTo>
                  <a:pt x="2389" y="6776"/>
                  <a:pt x="2440" y="6827"/>
                  <a:pt x="2503" y="6827"/>
                </a:cubicBezTo>
                <a:cubicBezTo>
                  <a:pt x="2566" y="6827"/>
                  <a:pt x="2617" y="6776"/>
                  <a:pt x="2617" y="6713"/>
                </a:cubicBezTo>
                <a:lnTo>
                  <a:pt x="2617" y="6599"/>
                </a:lnTo>
                <a:lnTo>
                  <a:pt x="2958" y="6599"/>
                </a:lnTo>
                <a:lnTo>
                  <a:pt x="2958" y="6713"/>
                </a:lnTo>
                <a:cubicBezTo>
                  <a:pt x="2958" y="6776"/>
                  <a:pt x="3009" y="6827"/>
                  <a:pt x="3072" y="6827"/>
                </a:cubicBezTo>
                <a:cubicBezTo>
                  <a:pt x="3135" y="6827"/>
                  <a:pt x="3186" y="6776"/>
                  <a:pt x="3186" y="6713"/>
                </a:cubicBezTo>
                <a:lnTo>
                  <a:pt x="3186" y="6599"/>
                </a:lnTo>
                <a:lnTo>
                  <a:pt x="3527" y="6599"/>
                </a:lnTo>
                <a:lnTo>
                  <a:pt x="3527" y="6713"/>
                </a:lnTo>
                <a:cubicBezTo>
                  <a:pt x="3527" y="6776"/>
                  <a:pt x="3578" y="6827"/>
                  <a:pt x="3641" y="6827"/>
                </a:cubicBezTo>
                <a:cubicBezTo>
                  <a:pt x="3704" y="6827"/>
                  <a:pt x="3755" y="6776"/>
                  <a:pt x="3755" y="6713"/>
                </a:cubicBezTo>
                <a:lnTo>
                  <a:pt x="3755" y="6599"/>
                </a:lnTo>
                <a:lnTo>
                  <a:pt x="4096" y="6599"/>
                </a:lnTo>
                <a:lnTo>
                  <a:pt x="4096" y="6713"/>
                </a:lnTo>
                <a:cubicBezTo>
                  <a:pt x="4096" y="6776"/>
                  <a:pt x="4147" y="6827"/>
                  <a:pt x="4210" y="6827"/>
                </a:cubicBezTo>
                <a:cubicBezTo>
                  <a:pt x="4273" y="6827"/>
                  <a:pt x="4323" y="6776"/>
                  <a:pt x="4323" y="6713"/>
                </a:cubicBezTo>
                <a:lnTo>
                  <a:pt x="4323" y="6599"/>
                </a:lnTo>
                <a:lnTo>
                  <a:pt x="4665" y="6599"/>
                </a:lnTo>
                <a:lnTo>
                  <a:pt x="4665" y="6713"/>
                </a:lnTo>
                <a:cubicBezTo>
                  <a:pt x="4665" y="6776"/>
                  <a:pt x="4716" y="6827"/>
                  <a:pt x="4779" y="6827"/>
                </a:cubicBezTo>
                <a:cubicBezTo>
                  <a:pt x="4842" y="6827"/>
                  <a:pt x="4892" y="6776"/>
                  <a:pt x="4892" y="6713"/>
                </a:cubicBezTo>
                <a:lnTo>
                  <a:pt x="4892" y="6599"/>
                </a:lnTo>
                <a:lnTo>
                  <a:pt x="5234" y="6599"/>
                </a:lnTo>
                <a:lnTo>
                  <a:pt x="5234" y="6713"/>
                </a:lnTo>
                <a:cubicBezTo>
                  <a:pt x="5234" y="6776"/>
                  <a:pt x="5285" y="6827"/>
                  <a:pt x="5347" y="6827"/>
                </a:cubicBezTo>
                <a:cubicBezTo>
                  <a:pt x="5410" y="6827"/>
                  <a:pt x="5461" y="6776"/>
                  <a:pt x="5461" y="6713"/>
                </a:cubicBezTo>
                <a:lnTo>
                  <a:pt x="5461" y="6599"/>
                </a:lnTo>
                <a:lnTo>
                  <a:pt x="5803" y="6599"/>
                </a:lnTo>
                <a:lnTo>
                  <a:pt x="5803" y="6713"/>
                </a:lnTo>
                <a:cubicBezTo>
                  <a:pt x="5803" y="6776"/>
                  <a:pt x="5853" y="6827"/>
                  <a:pt x="5916" y="6827"/>
                </a:cubicBezTo>
                <a:cubicBezTo>
                  <a:pt x="5979" y="6827"/>
                  <a:pt x="6030" y="6776"/>
                  <a:pt x="6030" y="6713"/>
                </a:cubicBezTo>
                <a:lnTo>
                  <a:pt x="6030" y="6599"/>
                </a:lnTo>
                <a:lnTo>
                  <a:pt x="6371" y="6599"/>
                </a:lnTo>
                <a:lnTo>
                  <a:pt x="6371" y="6713"/>
                </a:lnTo>
                <a:cubicBezTo>
                  <a:pt x="6371" y="6776"/>
                  <a:pt x="6422" y="6827"/>
                  <a:pt x="6485" y="6827"/>
                </a:cubicBezTo>
                <a:cubicBezTo>
                  <a:pt x="6548" y="6827"/>
                  <a:pt x="6599" y="6776"/>
                  <a:pt x="6599" y="6713"/>
                </a:cubicBezTo>
                <a:lnTo>
                  <a:pt x="6599" y="6599"/>
                </a:lnTo>
                <a:lnTo>
                  <a:pt x="6713" y="6599"/>
                </a:lnTo>
                <a:cubicBezTo>
                  <a:pt x="6776" y="6599"/>
                  <a:pt x="6827" y="6548"/>
                  <a:pt x="6827" y="6485"/>
                </a:cubicBezTo>
                <a:cubicBezTo>
                  <a:pt x="6827" y="6422"/>
                  <a:pt x="6776" y="6372"/>
                  <a:pt x="6713" y="6372"/>
                </a:cubicBezTo>
                <a:lnTo>
                  <a:pt x="6599" y="6372"/>
                </a:lnTo>
                <a:lnTo>
                  <a:pt x="6599" y="6258"/>
                </a:lnTo>
                <a:cubicBezTo>
                  <a:pt x="6599" y="6195"/>
                  <a:pt x="6548" y="6144"/>
                  <a:pt x="6485" y="6144"/>
                </a:cubicBezTo>
                <a:cubicBezTo>
                  <a:pt x="6422" y="6144"/>
                  <a:pt x="6371" y="6195"/>
                  <a:pt x="6371" y="6258"/>
                </a:cubicBezTo>
                <a:lnTo>
                  <a:pt x="6371" y="6372"/>
                </a:lnTo>
                <a:lnTo>
                  <a:pt x="6030" y="6372"/>
                </a:lnTo>
                <a:lnTo>
                  <a:pt x="6030" y="6258"/>
                </a:lnTo>
                <a:cubicBezTo>
                  <a:pt x="6030" y="6195"/>
                  <a:pt x="5979" y="6144"/>
                  <a:pt x="5916" y="6144"/>
                </a:cubicBezTo>
                <a:cubicBezTo>
                  <a:pt x="5853" y="6144"/>
                  <a:pt x="5803" y="6195"/>
                  <a:pt x="5803" y="6258"/>
                </a:cubicBezTo>
                <a:lnTo>
                  <a:pt x="5803" y="6372"/>
                </a:lnTo>
                <a:lnTo>
                  <a:pt x="5461" y="6372"/>
                </a:lnTo>
                <a:lnTo>
                  <a:pt x="5461" y="6258"/>
                </a:lnTo>
                <a:cubicBezTo>
                  <a:pt x="5461" y="6195"/>
                  <a:pt x="5410" y="6144"/>
                  <a:pt x="5347" y="6144"/>
                </a:cubicBezTo>
                <a:cubicBezTo>
                  <a:pt x="5285" y="6144"/>
                  <a:pt x="5234" y="6195"/>
                  <a:pt x="5234" y="6258"/>
                </a:cubicBezTo>
                <a:lnTo>
                  <a:pt x="5234" y="6372"/>
                </a:lnTo>
                <a:lnTo>
                  <a:pt x="4892" y="6372"/>
                </a:lnTo>
                <a:lnTo>
                  <a:pt x="4892" y="6258"/>
                </a:lnTo>
                <a:cubicBezTo>
                  <a:pt x="4892" y="6195"/>
                  <a:pt x="4842" y="6144"/>
                  <a:pt x="4779" y="6144"/>
                </a:cubicBezTo>
                <a:cubicBezTo>
                  <a:pt x="4716" y="6144"/>
                  <a:pt x="4665" y="6195"/>
                  <a:pt x="4665" y="6258"/>
                </a:cubicBezTo>
                <a:lnTo>
                  <a:pt x="4665" y="6372"/>
                </a:lnTo>
                <a:lnTo>
                  <a:pt x="4323" y="6372"/>
                </a:lnTo>
                <a:lnTo>
                  <a:pt x="4323" y="6258"/>
                </a:lnTo>
                <a:cubicBezTo>
                  <a:pt x="4323" y="6195"/>
                  <a:pt x="4273" y="6144"/>
                  <a:pt x="4210" y="6144"/>
                </a:cubicBezTo>
                <a:cubicBezTo>
                  <a:pt x="4147" y="6144"/>
                  <a:pt x="4096" y="6195"/>
                  <a:pt x="4096" y="6258"/>
                </a:cubicBezTo>
                <a:lnTo>
                  <a:pt x="4096" y="6372"/>
                </a:lnTo>
                <a:lnTo>
                  <a:pt x="3755" y="6372"/>
                </a:lnTo>
                <a:lnTo>
                  <a:pt x="3755" y="6258"/>
                </a:lnTo>
                <a:cubicBezTo>
                  <a:pt x="3755" y="6195"/>
                  <a:pt x="3704" y="6144"/>
                  <a:pt x="3641" y="6144"/>
                </a:cubicBezTo>
                <a:cubicBezTo>
                  <a:pt x="3578" y="6144"/>
                  <a:pt x="3527" y="6195"/>
                  <a:pt x="3527" y="6258"/>
                </a:cubicBezTo>
                <a:lnTo>
                  <a:pt x="3527" y="6372"/>
                </a:lnTo>
                <a:lnTo>
                  <a:pt x="3186" y="6372"/>
                </a:lnTo>
                <a:lnTo>
                  <a:pt x="3186" y="6258"/>
                </a:lnTo>
                <a:cubicBezTo>
                  <a:pt x="3186" y="6195"/>
                  <a:pt x="3135" y="6144"/>
                  <a:pt x="3072" y="6144"/>
                </a:cubicBezTo>
                <a:cubicBezTo>
                  <a:pt x="3009" y="6144"/>
                  <a:pt x="2958" y="6195"/>
                  <a:pt x="2958" y="6258"/>
                </a:cubicBezTo>
                <a:lnTo>
                  <a:pt x="2958" y="6372"/>
                </a:lnTo>
                <a:lnTo>
                  <a:pt x="2617" y="6372"/>
                </a:lnTo>
                <a:lnTo>
                  <a:pt x="2617" y="6258"/>
                </a:lnTo>
                <a:cubicBezTo>
                  <a:pt x="2617" y="6195"/>
                  <a:pt x="2566" y="6144"/>
                  <a:pt x="2503" y="6144"/>
                </a:cubicBezTo>
                <a:cubicBezTo>
                  <a:pt x="2440" y="6144"/>
                  <a:pt x="2389" y="6195"/>
                  <a:pt x="2389" y="6258"/>
                </a:cubicBezTo>
                <a:lnTo>
                  <a:pt x="2389" y="6372"/>
                </a:lnTo>
                <a:lnTo>
                  <a:pt x="2048" y="6372"/>
                </a:lnTo>
                <a:lnTo>
                  <a:pt x="2048" y="6258"/>
                </a:lnTo>
                <a:cubicBezTo>
                  <a:pt x="2048" y="6195"/>
                  <a:pt x="1997" y="6144"/>
                  <a:pt x="1934" y="6144"/>
                </a:cubicBezTo>
                <a:cubicBezTo>
                  <a:pt x="1871" y="6144"/>
                  <a:pt x="1820" y="6195"/>
                  <a:pt x="1820" y="6258"/>
                </a:cubicBezTo>
                <a:lnTo>
                  <a:pt x="1820" y="6372"/>
                </a:lnTo>
                <a:lnTo>
                  <a:pt x="1479" y="6372"/>
                </a:lnTo>
                <a:lnTo>
                  <a:pt x="1479" y="6258"/>
                </a:lnTo>
                <a:cubicBezTo>
                  <a:pt x="1479" y="6195"/>
                  <a:pt x="1428" y="6144"/>
                  <a:pt x="1365" y="6144"/>
                </a:cubicBezTo>
                <a:cubicBezTo>
                  <a:pt x="1302" y="6144"/>
                  <a:pt x="1252" y="6195"/>
                  <a:pt x="1252" y="6258"/>
                </a:cubicBezTo>
                <a:lnTo>
                  <a:pt x="1252" y="6372"/>
                </a:lnTo>
                <a:lnTo>
                  <a:pt x="910" y="6372"/>
                </a:lnTo>
                <a:lnTo>
                  <a:pt x="910" y="6258"/>
                </a:lnTo>
                <a:cubicBezTo>
                  <a:pt x="910" y="6195"/>
                  <a:pt x="859" y="6144"/>
                  <a:pt x="796" y="6144"/>
                </a:cubicBezTo>
                <a:cubicBezTo>
                  <a:pt x="734" y="6144"/>
                  <a:pt x="683" y="6195"/>
                  <a:pt x="683" y="6258"/>
                </a:cubicBezTo>
                <a:lnTo>
                  <a:pt x="683" y="6372"/>
                </a:lnTo>
                <a:lnTo>
                  <a:pt x="455" y="6372"/>
                </a:lnTo>
                <a:lnTo>
                  <a:pt x="455" y="5234"/>
                </a:lnTo>
                <a:lnTo>
                  <a:pt x="1263" y="5234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="ctr"/>
          <a:lstStyle/>
          <a:p>
            <a:pPr algn="ctr">
              <a:lnSpc>
                <a:spcPct val="120000"/>
              </a:lnSpc>
            </a:pPr>
            <a:endParaRPr>
              <a:solidFill>
                <a:schemeClr val="dk1"/>
              </a:solidFill>
              <a:latin typeface="微软雅黑" panose="020b0503020204020204" charset="-122"/>
              <a:ea typeface="微软雅黑"/>
              <a:cs typeface="Impact" panose="020b0806030902050204" charset="0"/>
              <a:sym typeface="Arial" panose="020b0604020202020204" pitchFamily="34" charset="0"/>
            </a:endParaRPr>
          </a:p>
        </p:txBody>
      </p:sp>
      <p:sp>
        <p:nvSpPr>
          <p:cNvPr id="55" name="任意多边形 84"/>
          <p:cNvSpPr/>
          <p:nvPr>
            <p:custDataLst>
              <p:tags r:id="rId20"/>
            </p:custDataLst>
          </p:nvPr>
        </p:nvSpPr>
        <p:spPr bwMode="auto">
          <a:xfrm>
            <a:off x="1600162" y="4547098"/>
            <a:ext cx="318041" cy="351149"/>
          </a:xfrm>
          <a:custGeom>
            <a:gdLst>
              <a:gd name="connsiteX0" fmla="*/ 261051 w 522989"/>
              <a:gd name="connsiteY0" fmla="*/ 362763 h 577432"/>
              <a:gd name="connsiteX1" fmla="*/ 288791 w 522989"/>
              <a:gd name="connsiteY1" fmla="*/ 390429 h 577432"/>
              <a:gd name="connsiteX2" fmla="*/ 261051 w 522989"/>
              <a:gd name="connsiteY2" fmla="*/ 418095 h 577432"/>
              <a:gd name="connsiteX3" fmla="*/ 233311 w 522989"/>
              <a:gd name="connsiteY3" fmla="*/ 390429 h 577432"/>
              <a:gd name="connsiteX4" fmla="*/ 261051 w 522989"/>
              <a:gd name="connsiteY4" fmla="*/ 362763 h 577432"/>
              <a:gd name="connsiteX5" fmla="*/ 446328 w 522989"/>
              <a:gd name="connsiteY5" fmla="*/ 358474 h 577432"/>
              <a:gd name="connsiteX6" fmla="*/ 454749 w 522989"/>
              <a:gd name="connsiteY6" fmla="*/ 360086 h 577432"/>
              <a:gd name="connsiteX7" fmla="*/ 483355 w 522989"/>
              <a:gd name="connsiteY7" fmla="*/ 376670 h 577432"/>
              <a:gd name="connsiteX8" fmla="*/ 487969 w 522989"/>
              <a:gd name="connsiteY8" fmla="*/ 391410 h 577432"/>
              <a:gd name="connsiteX9" fmla="*/ 477818 w 522989"/>
              <a:gd name="connsiteY9" fmla="*/ 396938 h 577432"/>
              <a:gd name="connsiteX10" fmla="*/ 472281 w 522989"/>
              <a:gd name="connsiteY10" fmla="*/ 395096 h 577432"/>
              <a:gd name="connsiteX11" fmla="*/ 443675 w 522989"/>
              <a:gd name="connsiteY11" fmla="*/ 378512 h 577432"/>
              <a:gd name="connsiteX12" fmla="*/ 439984 w 522989"/>
              <a:gd name="connsiteY12" fmla="*/ 363772 h 577432"/>
              <a:gd name="connsiteX13" fmla="*/ 446328 w 522989"/>
              <a:gd name="connsiteY13" fmla="*/ 358474 h 577432"/>
              <a:gd name="connsiteX14" fmla="*/ 76344 w 522989"/>
              <a:gd name="connsiteY14" fmla="*/ 358474 h 577432"/>
              <a:gd name="connsiteX15" fmla="*/ 83038 w 522989"/>
              <a:gd name="connsiteY15" fmla="*/ 363772 h 577432"/>
              <a:gd name="connsiteX16" fmla="*/ 79344 w 522989"/>
              <a:gd name="connsiteY16" fmla="*/ 378512 h 577432"/>
              <a:gd name="connsiteX17" fmla="*/ 49796 w 522989"/>
              <a:gd name="connsiteY17" fmla="*/ 395096 h 577432"/>
              <a:gd name="connsiteX18" fmla="*/ 44256 w 522989"/>
              <a:gd name="connsiteY18" fmla="*/ 396938 h 577432"/>
              <a:gd name="connsiteX19" fmla="*/ 35022 w 522989"/>
              <a:gd name="connsiteY19" fmla="*/ 391410 h 577432"/>
              <a:gd name="connsiteX20" fmla="*/ 38716 w 522989"/>
              <a:gd name="connsiteY20" fmla="*/ 376670 h 577432"/>
              <a:gd name="connsiteX21" fmla="*/ 68264 w 522989"/>
              <a:gd name="connsiteY21" fmla="*/ 360086 h 577432"/>
              <a:gd name="connsiteX22" fmla="*/ 76344 w 522989"/>
              <a:gd name="connsiteY22" fmla="*/ 358474 h 577432"/>
              <a:gd name="connsiteX23" fmla="*/ 478723 w 522989"/>
              <a:gd name="connsiteY23" fmla="*/ 249584 h 577432"/>
              <a:gd name="connsiteX24" fmla="*/ 511923 w 522989"/>
              <a:gd name="connsiteY24" fmla="*/ 249584 h 577432"/>
              <a:gd name="connsiteX25" fmla="*/ 522989 w 522989"/>
              <a:gd name="connsiteY25" fmla="*/ 260606 h 577432"/>
              <a:gd name="connsiteX26" fmla="*/ 511923 w 522989"/>
              <a:gd name="connsiteY26" fmla="*/ 271628 h 577432"/>
              <a:gd name="connsiteX27" fmla="*/ 478723 w 522989"/>
              <a:gd name="connsiteY27" fmla="*/ 271628 h 577432"/>
              <a:gd name="connsiteX28" fmla="*/ 467657 w 522989"/>
              <a:gd name="connsiteY28" fmla="*/ 260606 h 577432"/>
              <a:gd name="connsiteX29" fmla="*/ 478723 w 522989"/>
              <a:gd name="connsiteY29" fmla="*/ 249584 h 577432"/>
              <a:gd name="connsiteX30" fmla="*/ 11066 w 522989"/>
              <a:gd name="connsiteY30" fmla="*/ 249584 h 577432"/>
              <a:gd name="connsiteX31" fmla="*/ 44266 w 522989"/>
              <a:gd name="connsiteY31" fmla="*/ 249584 h 577432"/>
              <a:gd name="connsiteX32" fmla="*/ 55332 w 522989"/>
              <a:gd name="connsiteY32" fmla="*/ 260606 h 577432"/>
              <a:gd name="connsiteX33" fmla="*/ 44266 w 522989"/>
              <a:gd name="connsiteY33" fmla="*/ 271628 h 577432"/>
              <a:gd name="connsiteX34" fmla="*/ 11066 w 522989"/>
              <a:gd name="connsiteY34" fmla="*/ 271628 h 577432"/>
              <a:gd name="connsiteX35" fmla="*/ 0 w 522989"/>
              <a:gd name="connsiteY35" fmla="*/ 260606 h 577432"/>
              <a:gd name="connsiteX36" fmla="*/ 11066 w 522989"/>
              <a:gd name="connsiteY36" fmla="*/ 249584 h 577432"/>
              <a:gd name="connsiteX37" fmla="*/ 261050 w 522989"/>
              <a:gd name="connsiteY37" fmla="*/ 167622 h 577432"/>
              <a:gd name="connsiteX38" fmla="*/ 287754 w 522989"/>
              <a:gd name="connsiteY38" fmla="*/ 193402 h 577432"/>
              <a:gd name="connsiteX39" fmla="*/ 287754 w 522989"/>
              <a:gd name="connsiteY39" fmla="*/ 232993 h 577432"/>
              <a:gd name="connsiteX40" fmla="*/ 286833 w 522989"/>
              <a:gd name="connsiteY40" fmla="*/ 248645 h 577432"/>
              <a:gd name="connsiteX41" fmla="*/ 276704 w 522989"/>
              <a:gd name="connsiteY41" fmla="*/ 327828 h 577432"/>
              <a:gd name="connsiteX42" fmla="*/ 261050 w 522989"/>
              <a:gd name="connsiteY42" fmla="*/ 340718 h 577432"/>
              <a:gd name="connsiteX43" fmla="*/ 246317 w 522989"/>
              <a:gd name="connsiteY43" fmla="*/ 327828 h 577432"/>
              <a:gd name="connsiteX44" fmla="*/ 236188 w 522989"/>
              <a:gd name="connsiteY44" fmla="*/ 248645 h 577432"/>
              <a:gd name="connsiteX45" fmla="*/ 234346 w 522989"/>
              <a:gd name="connsiteY45" fmla="*/ 232993 h 577432"/>
              <a:gd name="connsiteX46" fmla="*/ 234346 w 522989"/>
              <a:gd name="connsiteY46" fmla="*/ 193402 h 577432"/>
              <a:gd name="connsiteX47" fmla="*/ 261050 w 522989"/>
              <a:gd name="connsiteY47" fmla="*/ 167622 h 577432"/>
              <a:gd name="connsiteX48" fmla="*/ 261034 w 522989"/>
              <a:gd name="connsiteY48" fmla="*/ 133592 h 577432"/>
              <a:gd name="connsiteX49" fmla="*/ 130076 w 522989"/>
              <a:gd name="connsiteY49" fmla="*/ 258825 h 577432"/>
              <a:gd name="connsiteX50" fmla="*/ 165121 w 522989"/>
              <a:gd name="connsiteY50" fmla="*/ 356433 h 577432"/>
              <a:gd name="connsiteX51" fmla="*/ 190022 w 522989"/>
              <a:gd name="connsiteY51" fmla="*/ 418129 h 577432"/>
              <a:gd name="connsiteX52" fmla="*/ 206622 w 522989"/>
              <a:gd name="connsiteY52" fmla="*/ 442070 h 577432"/>
              <a:gd name="connsiteX53" fmla="*/ 315446 w 522989"/>
              <a:gd name="connsiteY53" fmla="*/ 442070 h 577432"/>
              <a:gd name="connsiteX54" fmla="*/ 332046 w 522989"/>
              <a:gd name="connsiteY54" fmla="*/ 418129 h 577432"/>
              <a:gd name="connsiteX55" fmla="*/ 357869 w 522989"/>
              <a:gd name="connsiteY55" fmla="*/ 357354 h 577432"/>
              <a:gd name="connsiteX56" fmla="*/ 392914 w 522989"/>
              <a:gd name="connsiteY56" fmla="*/ 258825 h 577432"/>
              <a:gd name="connsiteX57" fmla="*/ 261034 w 522989"/>
              <a:gd name="connsiteY57" fmla="*/ 133592 h 577432"/>
              <a:gd name="connsiteX58" fmla="*/ 472281 w 522989"/>
              <a:gd name="connsiteY58" fmla="*/ 126151 h 577432"/>
              <a:gd name="connsiteX59" fmla="*/ 487969 w 522989"/>
              <a:gd name="connsiteY59" fmla="*/ 130757 h 577432"/>
              <a:gd name="connsiteX60" fmla="*/ 483355 w 522989"/>
              <a:gd name="connsiteY60" fmla="*/ 145498 h 577432"/>
              <a:gd name="connsiteX61" fmla="*/ 454749 w 522989"/>
              <a:gd name="connsiteY61" fmla="*/ 162081 h 577432"/>
              <a:gd name="connsiteX62" fmla="*/ 449212 w 522989"/>
              <a:gd name="connsiteY62" fmla="*/ 163924 h 577432"/>
              <a:gd name="connsiteX63" fmla="*/ 439984 w 522989"/>
              <a:gd name="connsiteY63" fmla="*/ 158396 h 577432"/>
              <a:gd name="connsiteX64" fmla="*/ 443675 w 522989"/>
              <a:gd name="connsiteY64" fmla="*/ 142734 h 577432"/>
              <a:gd name="connsiteX65" fmla="*/ 49796 w 522989"/>
              <a:gd name="connsiteY65" fmla="*/ 126151 h 577432"/>
              <a:gd name="connsiteX66" fmla="*/ 79344 w 522989"/>
              <a:gd name="connsiteY66" fmla="*/ 142734 h 577432"/>
              <a:gd name="connsiteX67" fmla="*/ 83038 w 522989"/>
              <a:gd name="connsiteY67" fmla="*/ 158396 h 577432"/>
              <a:gd name="connsiteX68" fmla="*/ 73804 w 522989"/>
              <a:gd name="connsiteY68" fmla="*/ 163924 h 577432"/>
              <a:gd name="connsiteX69" fmla="*/ 68264 w 522989"/>
              <a:gd name="connsiteY69" fmla="*/ 162081 h 577432"/>
              <a:gd name="connsiteX70" fmla="*/ 38716 w 522989"/>
              <a:gd name="connsiteY70" fmla="*/ 145498 h 577432"/>
              <a:gd name="connsiteX71" fmla="*/ 35022 w 522989"/>
              <a:gd name="connsiteY71" fmla="*/ 130757 h 577432"/>
              <a:gd name="connsiteX72" fmla="*/ 49796 w 522989"/>
              <a:gd name="connsiteY72" fmla="*/ 126151 h 577432"/>
              <a:gd name="connsiteX73" fmla="*/ 261034 w 522989"/>
              <a:gd name="connsiteY73" fmla="*/ 88472 h 577432"/>
              <a:gd name="connsiteX74" fmla="*/ 437181 w 522989"/>
              <a:gd name="connsiteY74" fmla="*/ 258825 h 577432"/>
              <a:gd name="connsiteX75" fmla="*/ 394758 w 522989"/>
              <a:gd name="connsiteY75" fmla="*/ 382217 h 577432"/>
              <a:gd name="connsiteX76" fmla="*/ 377236 w 522989"/>
              <a:gd name="connsiteY76" fmla="*/ 418129 h 577432"/>
              <a:gd name="connsiteX77" fmla="*/ 344035 w 522989"/>
              <a:gd name="connsiteY77" fmla="*/ 476141 h 577432"/>
              <a:gd name="connsiteX78" fmla="*/ 341268 w 522989"/>
              <a:gd name="connsiteY78" fmla="*/ 521262 h 577432"/>
              <a:gd name="connsiteX79" fmla="*/ 305301 w 522989"/>
              <a:gd name="connsiteY79" fmla="*/ 559016 h 577432"/>
              <a:gd name="connsiteX80" fmla="*/ 290545 w 522989"/>
              <a:gd name="connsiteY80" fmla="*/ 573749 h 577432"/>
              <a:gd name="connsiteX81" fmla="*/ 278556 w 522989"/>
              <a:gd name="connsiteY81" fmla="*/ 577432 h 577432"/>
              <a:gd name="connsiteX82" fmla="*/ 244434 w 522989"/>
              <a:gd name="connsiteY82" fmla="*/ 577432 h 577432"/>
              <a:gd name="connsiteX83" fmla="*/ 231522 w 522989"/>
              <a:gd name="connsiteY83" fmla="*/ 573749 h 577432"/>
              <a:gd name="connsiteX84" fmla="*/ 217689 w 522989"/>
              <a:gd name="connsiteY84" fmla="*/ 559016 h 577432"/>
              <a:gd name="connsiteX85" fmla="*/ 180799 w 522989"/>
              <a:gd name="connsiteY85" fmla="*/ 521262 h 577432"/>
              <a:gd name="connsiteX86" fmla="*/ 178955 w 522989"/>
              <a:gd name="connsiteY86" fmla="*/ 476141 h 577432"/>
              <a:gd name="connsiteX87" fmla="*/ 145754 w 522989"/>
              <a:gd name="connsiteY87" fmla="*/ 418129 h 577432"/>
              <a:gd name="connsiteX88" fmla="*/ 128232 w 522989"/>
              <a:gd name="connsiteY88" fmla="*/ 382217 h 577432"/>
              <a:gd name="connsiteX89" fmla="*/ 85809 w 522989"/>
              <a:gd name="connsiteY89" fmla="*/ 258825 h 577432"/>
              <a:gd name="connsiteX90" fmla="*/ 261034 w 522989"/>
              <a:gd name="connsiteY90" fmla="*/ 88472 h 577432"/>
              <a:gd name="connsiteX91" fmla="*/ 392070 w 522989"/>
              <a:gd name="connsiteY91" fmla="*/ 35016 h 577432"/>
              <a:gd name="connsiteX92" fmla="*/ 395762 w 522989"/>
              <a:gd name="connsiteY92" fmla="*/ 49759 h 577432"/>
              <a:gd name="connsiteX93" fmla="*/ 379147 w 522989"/>
              <a:gd name="connsiteY93" fmla="*/ 79244 h 577432"/>
              <a:gd name="connsiteX94" fmla="*/ 369917 w 522989"/>
              <a:gd name="connsiteY94" fmla="*/ 84773 h 577432"/>
              <a:gd name="connsiteX95" fmla="*/ 364378 w 522989"/>
              <a:gd name="connsiteY95" fmla="*/ 82930 h 577432"/>
              <a:gd name="connsiteX96" fmla="*/ 360686 w 522989"/>
              <a:gd name="connsiteY96" fmla="*/ 68187 h 577432"/>
              <a:gd name="connsiteX97" fmla="*/ 377301 w 522989"/>
              <a:gd name="connsiteY97" fmla="*/ 38702 h 577432"/>
              <a:gd name="connsiteX98" fmla="*/ 392070 w 522989"/>
              <a:gd name="connsiteY98" fmla="*/ 35016 h 577432"/>
              <a:gd name="connsiteX99" fmla="*/ 131042 w 522989"/>
              <a:gd name="connsiteY99" fmla="*/ 35016 h 577432"/>
              <a:gd name="connsiteX100" fmla="*/ 145759 w 522989"/>
              <a:gd name="connsiteY100" fmla="*/ 38702 h 577432"/>
              <a:gd name="connsiteX101" fmla="*/ 162317 w 522989"/>
              <a:gd name="connsiteY101" fmla="*/ 68187 h 577432"/>
              <a:gd name="connsiteX102" fmla="*/ 158637 w 522989"/>
              <a:gd name="connsiteY102" fmla="*/ 82930 h 577432"/>
              <a:gd name="connsiteX103" fmla="*/ 153118 w 522989"/>
              <a:gd name="connsiteY103" fmla="*/ 84773 h 577432"/>
              <a:gd name="connsiteX104" fmla="*/ 143000 w 522989"/>
              <a:gd name="connsiteY104" fmla="*/ 79244 h 577432"/>
              <a:gd name="connsiteX105" fmla="*/ 126443 w 522989"/>
              <a:gd name="connsiteY105" fmla="*/ 49759 h 577432"/>
              <a:gd name="connsiteX106" fmla="*/ 131042 w 522989"/>
              <a:gd name="connsiteY106" fmla="*/ 35016 h 577432"/>
              <a:gd name="connsiteX107" fmla="*/ 261051 w 522989"/>
              <a:gd name="connsiteY107" fmla="*/ 0 h 577432"/>
              <a:gd name="connsiteX108" fmla="*/ 272073 w 522989"/>
              <a:gd name="connsiteY108" fmla="*/ 11037 h 577432"/>
              <a:gd name="connsiteX109" fmla="*/ 272073 w 522989"/>
              <a:gd name="connsiteY109" fmla="*/ 44147 h 577432"/>
              <a:gd name="connsiteX110" fmla="*/ 261051 w 522989"/>
              <a:gd name="connsiteY110" fmla="*/ 55184 h 577432"/>
              <a:gd name="connsiteX111" fmla="*/ 250029 w 522989"/>
              <a:gd name="connsiteY111" fmla="*/ 44147 h 577432"/>
              <a:gd name="connsiteX112" fmla="*/ 250029 w 522989"/>
              <a:gd name="connsiteY112" fmla="*/ 11037 h 577432"/>
              <a:gd name="connsiteX113" fmla="*/ 261051 w 522989"/>
              <a:gd name="connsiteY113" fmla="*/ 0 h 57743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</a:cxnLst>
            <a:rect l="l" t="t" r="r" b="b"/>
            <a:pathLst>
              <a:path w="522988" h="577432">
                <a:moveTo>
                  <a:pt x="261051" y="362763"/>
                </a:moveTo>
                <a:cubicBezTo>
                  <a:pt x="276371" y="362763"/>
                  <a:pt x="288791" y="375149"/>
                  <a:pt x="288791" y="390429"/>
                </a:cubicBezTo>
                <a:cubicBezTo>
                  <a:pt x="288791" y="405709"/>
                  <a:pt x="276371" y="418095"/>
                  <a:pt x="261051" y="418095"/>
                </a:cubicBezTo>
                <a:cubicBezTo>
                  <a:pt x="245731" y="418095"/>
                  <a:pt x="233311" y="405709"/>
                  <a:pt x="233311" y="390429"/>
                </a:cubicBezTo>
                <a:cubicBezTo>
                  <a:pt x="233311" y="375149"/>
                  <a:pt x="245731" y="362763"/>
                  <a:pt x="261051" y="362763"/>
                </a:cubicBezTo>
                <a:close/>
                <a:moveTo>
                  <a:pt x="446328" y="358474"/>
                </a:moveTo>
                <a:cubicBezTo>
                  <a:pt x="448981" y="357783"/>
                  <a:pt x="451980" y="358243"/>
                  <a:pt x="454749" y="360086"/>
                </a:cubicBezTo>
                <a:lnTo>
                  <a:pt x="483355" y="376670"/>
                </a:lnTo>
                <a:cubicBezTo>
                  <a:pt x="488891" y="379434"/>
                  <a:pt x="490737" y="385883"/>
                  <a:pt x="487969" y="391410"/>
                </a:cubicBezTo>
                <a:cubicBezTo>
                  <a:pt x="486123" y="395096"/>
                  <a:pt x="481509" y="396938"/>
                  <a:pt x="477818" y="396938"/>
                </a:cubicBezTo>
                <a:cubicBezTo>
                  <a:pt x="475973" y="396938"/>
                  <a:pt x="474127" y="396938"/>
                  <a:pt x="472281" y="395096"/>
                </a:cubicBezTo>
                <a:lnTo>
                  <a:pt x="443675" y="378512"/>
                </a:lnTo>
                <a:cubicBezTo>
                  <a:pt x="438139" y="375748"/>
                  <a:pt x="436293" y="369299"/>
                  <a:pt x="439984" y="363772"/>
                </a:cubicBezTo>
                <a:cubicBezTo>
                  <a:pt x="441368" y="361007"/>
                  <a:pt x="443675" y="359165"/>
                  <a:pt x="446328" y="358474"/>
                </a:cubicBezTo>
                <a:close/>
                <a:moveTo>
                  <a:pt x="76344" y="358474"/>
                </a:moveTo>
                <a:cubicBezTo>
                  <a:pt x="79114" y="359165"/>
                  <a:pt x="81653" y="361007"/>
                  <a:pt x="83038" y="363772"/>
                </a:cubicBezTo>
                <a:cubicBezTo>
                  <a:pt x="85808" y="369299"/>
                  <a:pt x="83961" y="375748"/>
                  <a:pt x="79344" y="378512"/>
                </a:cubicBezTo>
                <a:lnTo>
                  <a:pt x="49796" y="395096"/>
                </a:lnTo>
                <a:cubicBezTo>
                  <a:pt x="47949" y="396938"/>
                  <a:pt x="46103" y="396938"/>
                  <a:pt x="44256" y="396938"/>
                </a:cubicBezTo>
                <a:cubicBezTo>
                  <a:pt x="40562" y="396938"/>
                  <a:pt x="36869" y="395096"/>
                  <a:pt x="35022" y="391410"/>
                </a:cubicBezTo>
                <a:cubicBezTo>
                  <a:pt x="32252" y="385883"/>
                  <a:pt x="34099" y="379434"/>
                  <a:pt x="38716" y="376670"/>
                </a:cubicBezTo>
                <a:lnTo>
                  <a:pt x="68264" y="360086"/>
                </a:lnTo>
                <a:cubicBezTo>
                  <a:pt x="70573" y="358243"/>
                  <a:pt x="73574" y="357783"/>
                  <a:pt x="76344" y="358474"/>
                </a:cubicBezTo>
                <a:close/>
                <a:moveTo>
                  <a:pt x="478723" y="249584"/>
                </a:moveTo>
                <a:lnTo>
                  <a:pt x="511923" y="249584"/>
                </a:lnTo>
                <a:cubicBezTo>
                  <a:pt x="517456" y="249584"/>
                  <a:pt x="522989" y="255095"/>
                  <a:pt x="522989" y="260606"/>
                </a:cubicBezTo>
                <a:cubicBezTo>
                  <a:pt x="522989" y="267035"/>
                  <a:pt x="517456" y="271628"/>
                  <a:pt x="511923" y="271628"/>
                </a:cubicBezTo>
                <a:lnTo>
                  <a:pt x="478723" y="271628"/>
                </a:lnTo>
                <a:cubicBezTo>
                  <a:pt x="472268" y="271628"/>
                  <a:pt x="467657" y="267035"/>
                  <a:pt x="467657" y="260606"/>
                </a:cubicBezTo>
                <a:cubicBezTo>
                  <a:pt x="467657" y="255095"/>
                  <a:pt x="472268" y="249584"/>
                  <a:pt x="478723" y="249584"/>
                </a:cubicBezTo>
                <a:close/>
                <a:moveTo>
                  <a:pt x="11066" y="249584"/>
                </a:moveTo>
                <a:lnTo>
                  <a:pt x="44266" y="249584"/>
                </a:lnTo>
                <a:cubicBezTo>
                  <a:pt x="50721" y="249584"/>
                  <a:pt x="55332" y="255095"/>
                  <a:pt x="55332" y="260606"/>
                </a:cubicBezTo>
                <a:cubicBezTo>
                  <a:pt x="55332" y="267035"/>
                  <a:pt x="50721" y="271628"/>
                  <a:pt x="44266" y="271628"/>
                </a:cubicBezTo>
                <a:lnTo>
                  <a:pt x="11066" y="271628"/>
                </a:lnTo>
                <a:cubicBezTo>
                  <a:pt x="4611" y="271628"/>
                  <a:pt x="0" y="267035"/>
                  <a:pt x="0" y="260606"/>
                </a:cubicBezTo>
                <a:cubicBezTo>
                  <a:pt x="0" y="255095"/>
                  <a:pt x="4611" y="249584"/>
                  <a:pt x="11066" y="249584"/>
                </a:cubicBezTo>
                <a:close/>
                <a:moveTo>
                  <a:pt x="261050" y="167622"/>
                </a:moveTo>
                <a:cubicBezTo>
                  <a:pt x="278546" y="167622"/>
                  <a:pt x="287754" y="176829"/>
                  <a:pt x="287754" y="193402"/>
                </a:cubicBezTo>
                <a:lnTo>
                  <a:pt x="287754" y="232993"/>
                </a:lnTo>
                <a:cubicBezTo>
                  <a:pt x="287754" y="237597"/>
                  <a:pt x="287754" y="243121"/>
                  <a:pt x="286833" y="248645"/>
                </a:cubicBezTo>
                <a:lnTo>
                  <a:pt x="276704" y="327828"/>
                </a:lnTo>
                <a:cubicBezTo>
                  <a:pt x="274862" y="337956"/>
                  <a:pt x="270258" y="340718"/>
                  <a:pt x="261050" y="340718"/>
                </a:cubicBezTo>
                <a:cubicBezTo>
                  <a:pt x="252763" y="340718"/>
                  <a:pt x="248158" y="337956"/>
                  <a:pt x="246317" y="327828"/>
                </a:cubicBezTo>
                <a:lnTo>
                  <a:pt x="236188" y="248645"/>
                </a:lnTo>
                <a:cubicBezTo>
                  <a:pt x="235267" y="243121"/>
                  <a:pt x="234346" y="237597"/>
                  <a:pt x="234346" y="232993"/>
                </a:cubicBezTo>
                <a:lnTo>
                  <a:pt x="234346" y="193402"/>
                </a:lnTo>
                <a:cubicBezTo>
                  <a:pt x="234346" y="176829"/>
                  <a:pt x="244475" y="167622"/>
                  <a:pt x="261050" y="167622"/>
                </a:cubicBezTo>
                <a:close/>
                <a:moveTo>
                  <a:pt x="261034" y="133592"/>
                </a:moveTo>
                <a:cubicBezTo>
                  <a:pt x="189099" y="133592"/>
                  <a:pt x="130076" y="189763"/>
                  <a:pt x="130076" y="258825"/>
                </a:cubicBezTo>
                <a:cubicBezTo>
                  <a:pt x="130076" y="305787"/>
                  <a:pt x="148521" y="332491"/>
                  <a:pt x="165121" y="356433"/>
                </a:cubicBezTo>
                <a:cubicBezTo>
                  <a:pt x="178033" y="375771"/>
                  <a:pt x="190022" y="394187"/>
                  <a:pt x="190022" y="418129"/>
                </a:cubicBezTo>
                <a:cubicBezTo>
                  <a:pt x="190022" y="428258"/>
                  <a:pt x="200166" y="437466"/>
                  <a:pt x="206622" y="442070"/>
                </a:cubicBezTo>
                <a:lnTo>
                  <a:pt x="315446" y="442070"/>
                </a:lnTo>
                <a:cubicBezTo>
                  <a:pt x="322824" y="436545"/>
                  <a:pt x="332046" y="428258"/>
                  <a:pt x="332046" y="418129"/>
                </a:cubicBezTo>
                <a:cubicBezTo>
                  <a:pt x="332046" y="394187"/>
                  <a:pt x="344957" y="375771"/>
                  <a:pt x="357869" y="357354"/>
                </a:cubicBezTo>
                <a:cubicBezTo>
                  <a:pt x="374469" y="332491"/>
                  <a:pt x="392914" y="305787"/>
                  <a:pt x="392914" y="258825"/>
                </a:cubicBezTo>
                <a:cubicBezTo>
                  <a:pt x="392914" y="189763"/>
                  <a:pt x="333891" y="133592"/>
                  <a:pt x="261034" y="133592"/>
                </a:cubicBezTo>
                <a:close/>
                <a:moveTo>
                  <a:pt x="472281" y="126151"/>
                </a:moveTo>
                <a:cubicBezTo>
                  <a:pt x="477818" y="123387"/>
                  <a:pt x="484278" y="125229"/>
                  <a:pt x="487969" y="130757"/>
                </a:cubicBezTo>
                <a:cubicBezTo>
                  <a:pt x="490737" y="135364"/>
                  <a:pt x="488891" y="142734"/>
                  <a:pt x="483355" y="145498"/>
                </a:cubicBezTo>
                <a:lnTo>
                  <a:pt x="454749" y="162081"/>
                </a:lnTo>
                <a:cubicBezTo>
                  <a:pt x="452903" y="163002"/>
                  <a:pt x="451057" y="163924"/>
                  <a:pt x="449212" y="163924"/>
                </a:cubicBezTo>
                <a:cubicBezTo>
                  <a:pt x="445521" y="163924"/>
                  <a:pt x="441830" y="162081"/>
                  <a:pt x="439984" y="158396"/>
                </a:cubicBezTo>
                <a:cubicBezTo>
                  <a:pt x="436293" y="152868"/>
                  <a:pt x="438139" y="146419"/>
                  <a:pt x="443675" y="142734"/>
                </a:cubicBezTo>
                <a:close/>
                <a:moveTo>
                  <a:pt x="49796" y="126151"/>
                </a:moveTo>
                <a:lnTo>
                  <a:pt x="79344" y="142734"/>
                </a:lnTo>
                <a:cubicBezTo>
                  <a:pt x="83961" y="146419"/>
                  <a:pt x="85808" y="152868"/>
                  <a:pt x="83038" y="158396"/>
                </a:cubicBezTo>
                <a:cubicBezTo>
                  <a:pt x="81191" y="162081"/>
                  <a:pt x="77498" y="163924"/>
                  <a:pt x="73804" y="163924"/>
                </a:cubicBezTo>
                <a:cubicBezTo>
                  <a:pt x="71957" y="163924"/>
                  <a:pt x="70111" y="163002"/>
                  <a:pt x="68264" y="162081"/>
                </a:cubicBezTo>
                <a:lnTo>
                  <a:pt x="38716" y="145498"/>
                </a:lnTo>
                <a:cubicBezTo>
                  <a:pt x="34099" y="142734"/>
                  <a:pt x="32252" y="135364"/>
                  <a:pt x="35022" y="130757"/>
                </a:cubicBezTo>
                <a:cubicBezTo>
                  <a:pt x="37792" y="125229"/>
                  <a:pt x="45179" y="123387"/>
                  <a:pt x="49796" y="126151"/>
                </a:cubicBezTo>
                <a:close/>
                <a:moveTo>
                  <a:pt x="261034" y="88472"/>
                </a:moveTo>
                <a:cubicBezTo>
                  <a:pt x="357869" y="88472"/>
                  <a:pt x="437181" y="164901"/>
                  <a:pt x="437181" y="258825"/>
                </a:cubicBezTo>
                <a:cubicBezTo>
                  <a:pt x="437181" y="319600"/>
                  <a:pt x="412281" y="355512"/>
                  <a:pt x="394758" y="382217"/>
                </a:cubicBezTo>
                <a:cubicBezTo>
                  <a:pt x="382769" y="398791"/>
                  <a:pt x="377236" y="408000"/>
                  <a:pt x="377236" y="418129"/>
                </a:cubicBezTo>
                <a:cubicBezTo>
                  <a:pt x="377236" y="440229"/>
                  <a:pt x="365247" y="460487"/>
                  <a:pt x="344035" y="476141"/>
                </a:cubicBezTo>
                <a:cubicBezTo>
                  <a:pt x="343113" y="489033"/>
                  <a:pt x="341268" y="521262"/>
                  <a:pt x="341268" y="521262"/>
                </a:cubicBezTo>
                <a:cubicBezTo>
                  <a:pt x="341268" y="529549"/>
                  <a:pt x="336657" y="548887"/>
                  <a:pt x="305301" y="559016"/>
                </a:cubicBezTo>
                <a:cubicBezTo>
                  <a:pt x="301612" y="564541"/>
                  <a:pt x="297001" y="569145"/>
                  <a:pt x="290545" y="573749"/>
                </a:cubicBezTo>
                <a:cubicBezTo>
                  <a:pt x="286856" y="575591"/>
                  <a:pt x="283168" y="577432"/>
                  <a:pt x="278556" y="577432"/>
                </a:cubicBezTo>
                <a:lnTo>
                  <a:pt x="244434" y="577432"/>
                </a:lnTo>
                <a:cubicBezTo>
                  <a:pt x="239822" y="577432"/>
                  <a:pt x="235211" y="575591"/>
                  <a:pt x="231522" y="573749"/>
                </a:cubicBezTo>
                <a:cubicBezTo>
                  <a:pt x="225989" y="569145"/>
                  <a:pt x="221378" y="564541"/>
                  <a:pt x="217689" y="559016"/>
                </a:cubicBezTo>
                <a:cubicBezTo>
                  <a:pt x="186333" y="548887"/>
                  <a:pt x="181722" y="530470"/>
                  <a:pt x="180799" y="521262"/>
                </a:cubicBezTo>
                <a:cubicBezTo>
                  <a:pt x="180799" y="521262"/>
                  <a:pt x="178955" y="489033"/>
                  <a:pt x="178955" y="476141"/>
                </a:cubicBezTo>
                <a:cubicBezTo>
                  <a:pt x="157743" y="460487"/>
                  <a:pt x="145754" y="440229"/>
                  <a:pt x="145754" y="418129"/>
                </a:cubicBezTo>
                <a:cubicBezTo>
                  <a:pt x="145754" y="408000"/>
                  <a:pt x="139299" y="398791"/>
                  <a:pt x="128232" y="382217"/>
                </a:cubicBezTo>
                <a:cubicBezTo>
                  <a:pt x="109787" y="355512"/>
                  <a:pt x="85809" y="319600"/>
                  <a:pt x="85809" y="258825"/>
                </a:cubicBezTo>
                <a:cubicBezTo>
                  <a:pt x="85809" y="164901"/>
                  <a:pt x="164199" y="88472"/>
                  <a:pt x="261034" y="88472"/>
                </a:cubicBezTo>
                <a:close/>
                <a:moveTo>
                  <a:pt x="392070" y="35016"/>
                </a:moveTo>
                <a:cubicBezTo>
                  <a:pt x="397608" y="37780"/>
                  <a:pt x="399454" y="45152"/>
                  <a:pt x="395762" y="49759"/>
                </a:cubicBezTo>
                <a:lnTo>
                  <a:pt x="379147" y="79244"/>
                </a:lnTo>
                <a:cubicBezTo>
                  <a:pt x="377301" y="82930"/>
                  <a:pt x="373609" y="84773"/>
                  <a:pt x="369917" y="84773"/>
                </a:cubicBezTo>
                <a:cubicBezTo>
                  <a:pt x="368071" y="84773"/>
                  <a:pt x="366224" y="83851"/>
                  <a:pt x="364378" y="82930"/>
                </a:cubicBezTo>
                <a:cubicBezTo>
                  <a:pt x="358840" y="80166"/>
                  <a:pt x="356994" y="72794"/>
                  <a:pt x="360686" y="68187"/>
                </a:cubicBezTo>
                <a:lnTo>
                  <a:pt x="377301" y="38702"/>
                </a:lnTo>
                <a:cubicBezTo>
                  <a:pt x="380070" y="34095"/>
                  <a:pt x="386531" y="32252"/>
                  <a:pt x="392070" y="35016"/>
                </a:cubicBezTo>
                <a:close/>
                <a:moveTo>
                  <a:pt x="131042" y="35016"/>
                </a:moveTo>
                <a:cubicBezTo>
                  <a:pt x="135641" y="32252"/>
                  <a:pt x="143000" y="34095"/>
                  <a:pt x="145759" y="38702"/>
                </a:cubicBezTo>
                <a:lnTo>
                  <a:pt x="162317" y="68187"/>
                </a:lnTo>
                <a:cubicBezTo>
                  <a:pt x="165996" y="72794"/>
                  <a:pt x="164156" y="80166"/>
                  <a:pt x="158637" y="82930"/>
                </a:cubicBezTo>
                <a:cubicBezTo>
                  <a:pt x="156798" y="83851"/>
                  <a:pt x="154958" y="84773"/>
                  <a:pt x="153118" y="84773"/>
                </a:cubicBezTo>
                <a:cubicBezTo>
                  <a:pt x="149439" y="84773"/>
                  <a:pt x="145759" y="82930"/>
                  <a:pt x="143000" y="79244"/>
                </a:cubicBezTo>
                <a:lnTo>
                  <a:pt x="126443" y="49759"/>
                </a:lnTo>
                <a:cubicBezTo>
                  <a:pt x="123683" y="45152"/>
                  <a:pt x="125523" y="37780"/>
                  <a:pt x="131042" y="35016"/>
                </a:cubicBezTo>
                <a:close/>
                <a:moveTo>
                  <a:pt x="261051" y="0"/>
                </a:moveTo>
                <a:cubicBezTo>
                  <a:pt x="267480" y="0"/>
                  <a:pt x="272073" y="4598"/>
                  <a:pt x="272073" y="11037"/>
                </a:cubicBezTo>
                <a:lnTo>
                  <a:pt x="272073" y="44147"/>
                </a:lnTo>
                <a:cubicBezTo>
                  <a:pt x="272073" y="50585"/>
                  <a:pt x="267480" y="55184"/>
                  <a:pt x="261051" y="55184"/>
                </a:cubicBezTo>
                <a:cubicBezTo>
                  <a:pt x="255540" y="55184"/>
                  <a:pt x="250029" y="50585"/>
                  <a:pt x="250029" y="44147"/>
                </a:cubicBezTo>
                <a:lnTo>
                  <a:pt x="250029" y="11037"/>
                </a:lnTo>
                <a:cubicBezTo>
                  <a:pt x="250029" y="4598"/>
                  <a:pt x="255540" y="0"/>
                  <a:pt x="261051" y="0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algn="ctr">
              <a:lnSpc>
                <a:spcPct val="120000"/>
              </a:lnSpc>
            </a:pPr>
            <a:endParaRPr>
              <a:solidFill>
                <a:schemeClr val="dk1"/>
              </a:solidFill>
              <a:latin typeface="微软雅黑" panose="020b0503020204020204" charset="-122"/>
              <a:ea typeface="微软雅黑"/>
              <a:cs typeface="Impact" panose="020b0806030902050204" charset="0"/>
              <a:sym typeface="Arial" panose="020b0604020202020204" pitchFamily="34" charset="0"/>
            </a:endParaRPr>
          </a:p>
        </p:txBody>
      </p:sp>
      <p:sp>
        <p:nvSpPr>
          <p:cNvPr id="56" name="任意多边形 82"/>
          <p:cNvSpPr/>
          <p:nvPr>
            <p:custDataLst>
              <p:tags r:id="rId21"/>
            </p:custDataLst>
          </p:nvPr>
        </p:nvSpPr>
        <p:spPr bwMode="auto">
          <a:xfrm>
            <a:off x="10284671" y="2762053"/>
            <a:ext cx="307928" cy="319104"/>
          </a:xfrm>
          <a:custGeom>
            <a:gdLst>
              <a:gd name="connsiteX0" fmla="*/ 447790 w 584385"/>
              <a:gd name="connsiteY0" fmla="*/ 469190 h 605593"/>
              <a:gd name="connsiteX1" fmla="*/ 477338 w 584385"/>
              <a:gd name="connsiteY1" fmla="*/ 498570 h 605593"/>
              <a:gd name="connsiteX2" fmla="*/ 466490 w 584385"/>
              <a:gd name="connsiteY2" fmla="*/ 538773 h 605593"/>
              <a:gd name="connsiteX3" fmla="*/ 426300 w 584385"/>
              <a:gd name="connsiteY3" fmla="*/ 549494 h 605593"/>
              <a:gd name="connsiteX4" fmla="*/ 396752 w 584385"/>
              <a:gd name="connsiteY4" fmla="*/ 520114 h 605593"/>
              <a:gd name="connsiteX5" fmla="*/ 407600 w 584385"/>
              <a:gd name="connsiteY5" fmla="*/ 479911 h 605593"/>
              <a:gd name="connsiteX6" fmla="*/ 448054 w 584385"/>
              <a:gd name="connsiteY6" fmla="*/ 453715 h 605593"/>
              <a:gd name="connsiteX7" fmla="*/ 399530 w 584385"/>
              <a:gd name="connsiteY7" fmla="*/ 466706 h 605593"/>
              <a:gd name="connsiteX8" fmla="*/ 394367 w 584385"/>
              <a:gd name="connsiteY8" fmla="*/ 471965 h 605593"/>
              <a:gd name="connsiteX9" fmla="*/ 381359 w 584385"/>
              <a:gd name="connsiteY9" fmla="*/ 520426 h 605593"/>
              <a:gd name="connsiteX10" fmla="*/ 383217 w 584385"/>
              <a:gd name="connsiteY10" fmla="*/ 527540 h 605593"/>
              <a:gd name="connsiteX11" fmla="*/ 418733 w 584385"/>
              <a:gd name="connsiteY11" fmla="*/ 563009 h 605593"/>
              <a:gd name="connsiteX12" fmla="*/ 423998 w 584385"/>
              <a:gd name="connsiteY12" fmla="*/ 565175 h 605593"/>
              <a:gd name="connsiteX13" fmla="*/ 425960 w 584385"/>
              <a:gd name="connsiteY13" fmla="*/ 564865 h 605593"/>
              <a:gd name="connsiteX14" fmla="*/ 474381 w 584385"/>
              <a:gd name="connsiteY14" fmla="*/ 551977 h 605593"/>
              <a:gd name="connsiteX15" fmla="*/ 479647 w 584385"/>
              <a:gd name="connsiteY15" fmla="*/ 546718 h 605593"/>
              <a:gd name="connsiteX16" fmla="*/ 492655 w 584385"/>
              <a:gd name="connsiteY16" fmla="*/ 498257 h 605593"/>
              <a:gd name="connsiteX17" fmla="*/ 490694 w 584385"/>
              <a:gd name="connsiteY17" fmla="*/ 491143 h 605593"/>
              <a:gd name="connsiteX18" fmla="*/ 455178 w 584385"/>
              <a:gd name="connsiteY18" fmla="*/ 455674 h 605593"/>
              <a:gd name="connsiteX19" fmla="*/ 448054 w 584385"/>
              <a:gd name="connsiteY19" fmla="*/ 453715 h 605593"/>
              <a:gd name="connsiteX20" fmla="*/ 437007 w 584385"/>
              <a:gd name="connsiteY20" fmla="*/ 413090 h 605593"/>
              <a:gd name="connsiteX21" fmla="*/ 505148 w 584385"/>
              <a:gd name="connsiteY21" fmla="*/ 441239 h 605593"/>
              <a:gd name="connsiteX22" fmla="*/ 533436 w 584385"/>
              <a:gd name="connsiteY22" fmla="*/ 509290 h 605593"/>
              <a:gd name="connsiteX23" fmla="*/ 505148 w 584385"/>
              <a:gd name="connsiteY23" fmla="*/ 577444 h 605593"/>
              <a:gd name="connsiteX24" fmla="*/ 437007 w 584385"/>
              <a:gd name="connsiteY24" fmla="*/ 605593 h 605593"/>
              <a:gd name="connsiteX25" fmla="*/ 368866 w 584385"/>
              <a:gd name="connsiteY25" fmla="*/ 577444 h 605593"/>
              <a:gd name="connsiteX26" fmla="*/ 346979 w 584385"/>
              <a:gd name="connsiteY26" fmla="*/ 475161 h 605593"/>
              <a:gd name="connsiteX27" fmla="*/ 347598 w 584385"/>
              <a:gd name="connsiteY27" fmla="*/ 473821 h 605593"/>
              <a:gd name="connsiteX28" fmla="*/ 348424 w 584385"/>
              <a:gd name="connsiteY28" fmla="*/ 471552 h 605593"/>
              <a:gd name="connsiteX29" fmla="*/ 349043 w 584385"/>
              <a:gd name="connsiteY29" fmla="*/ 470109 h 605593"/>
              <a:gd name="connsiteX30" fmla="*/ 368866 w 584385"/>
              <a:gd name="connsiteY30" fmla="*/ 441239 h 605593"/>
              <a:gd name="connsiteX31" fmla="*/ 437007 w 584385"/>
              <a:gd name="connsiteY31" fmla="*/ 413090 h 605593"/>
              <a:gd name="connsiteX32" fmla="*/ 332446 w 584385"/>
              <a:gd name="connsiteY32" fmla="*/ 356991 h 605593"/>
              <a:gd name="connsiteX33" fmla="*/ 384402 w 584385"/>
              <a:gd name="connsiteY33" fmla="*/ 408842 h 605593"/>
              <a:gd name="connsiteX34" fmla="*/ 359715 w 584385"/>
              <a:gd name="connsiteY34" fmla="*/ 427295 h 605593"/>
              <a:gd name="connsiteX35" fmla="*/ 338127 w 584385"/>
              <a:gd name="connsiteY35" fmla="*/ 458323 h 605593"/>
              <a:gd name="connsiteX36" fmla="*/ 284623 w 584385"/>
              <a:gd name="connsiteY36" fmla="*/ 404925 h 605593"/>
              <a:gd name="connsiteX37" fmla="*/ 332446 w 584385"/>
              <a:gd name="connsiteY37" fmla="*/ 356991 h 605593"/>
              <a:gd name="connsiteX38" fmla="*/ 195145 w 584385"/>
              <a:gd name="connsiteY38" fmla="*/ 219882 h 605593"/>
              <a:gd name="connsiteX39" fmla="*/ 274038 w 584385"/>
              <a:gd name="connsiteY39" fmla="*/ 298642 h 605593"/>
              <a:gd name="connsiteX40" fmla="*/ 226124 w 584385"/>
              <a:gd name="connsiteY40" fmla="*/ 346476 h 605593"/>
              <a:gd name="connsiteX41" fmla="*/ 147232 w 584385"/>
              <a:gd name="connsiteY41" fmla="*/ 267819 h 605593"/>
              <a:gd name="connsiteX42" fmla="*/ 148987 w 584385"/>
              <a:gd name="connsiteY42" fmla="*/ 266891 h 605593"/>
              <a:gd name="connsiteX43" fmla="*/ 151982 w 584385"/>
              <a:gd name="connsiteY43" fmla="*/ 265138 h 605593"/>
              <a:gd name="connsiteX44" fmla="*/ 157351 w 584385"/>
              <a:gd name="connsiteY44" fmla="*/ 261839 h 605593"/>
              <a:gd name="connsiteX45" fmla="*/ 160243 w 584385"/>
              <a:gd name="connsiteY45" fmla="*/ 259881 h 605593"/>
              <a:gd name="connsiteX46" fmla="*/ 165509 w 584385"/>
              <a:gd name="connsiteY46" fmla="*/ 255963 h 605593"/>
              <a:gd name="connsiteX47" fmla="*/ 167987 w 584385"/>
              <a:gd name="connsiteY47" fmla="*/ 254108 h 605593"/>
              <a:gd name="connsiteX48" fmla="*/ 175009 w 584385"/>
              <a:gd name="connsiteY48" fmla="*/ 247613 h 605593"/>
              <a:gd name="connsiteX49" fmla="*/ 181825 w 584385"/>
              <a:gd name="connsiteY49" fmla="*/ 240088 h 605593"/>
              <a:gd name="connsiteX50" fmla="*/ 183683 w 584385"/>
              <a:gd name="connsiteY50" fmla="*/ 237716 h 605593"/>
              <a:gd name="connsiteX51" fmla="*/ 188124 w 584385"/>
              <a:gd name="connsiteY51" fmla="*/ 231737 h 605593"/>
              <a:gd name="connsiteX52" fmla="*/ 189879 w 584385"/>
              <a:gd name="connsiteY52" fmla="*/ 229057 h 605593"/>
              <a:gd name="connsiteX53" fmla="*/ 194319 w 584385"/>
              <a:gd name="connsiteY53" fmla="*/ 221222 h 605593"/>
              <a:gd name="connsiteX54" fmla="*/ 195042 w 584385"/>
              <a:gd name="connsiteY54" fmla="*/ 220088 h 605593"/>
              <a:gd name="connsiteX55" fmla="*/ 195145 w 584385"/>
              <a:gd name="connsiteY55" fmla="*/ 219882 h 605593"/>
              <a:gd name="connsiteX56" fmla="*/ 382962 w 584385"/>
              <a:gd name="connsiteY56" fmla="*/ 211555 h 605593"/>
              <a:gd name="connsiteX57" fmla="*/ 419615 w 584385"/>
              <a:gd name="connsiteY57" fmla="*/ 248152 h 605593"/>
              <a:gd name="connsiteX58" fmla="*/ 115242 w 584385"/>
              <a:gd name="connsiteY58" fmla="*/ 552884 h 605593"/>
              <a:gd name="connsiteX59" fmla="*/ 114932 w 584385"/>
              <a:gd name="connsiteY59" fmla="*/ 553193 h 605593"/>
              <a:gd name="connsiteX60" fmla="*/ 112351 w 584385"/>
              <a:gd name="connsiteY60" fmla="*/ 555771 h 605593"/>
              <a:gd name="connsiteX61" fmla="*/ 110905 w 584385"/>
              <a:gd name="connsiteY61" fmla="*/ 556492 h 605593"/>
              <a:gd name="connsiteX62" fmla="*/ 98206 w 584385"/>
              <a:gd name="connsiteY62" fmla="*/ 560616 h 605593"/>
              <a:gd name="connsiteX63" fmla="*/ 78382 w 584385"/>
              <a:gd name="connsiteY63" fmla="*/ 553090 h 605593"/>
              <a:gd name="connsiteX64" fmla="*/ 74872 w 584385"/>
              <a:gd name="connsiteY64" fmla="*/ 519999 h 605593"/>
              <a:gd name="connsiteX65" fmla="*/ 75698 w 584385"/>
              <a:gd name="connsiteY65" fmla="*/ 518452 h 605593"/>
              <a:gd name="connsiteX66" fmla="*/ 96419 w 584385"/>
              <a:gd name="connsiteY66" fmla="*/ 72965 h 605593"/>
              <a:gd name="connsiteX67" fmla="*/ 164556 w 584385"/>
              <a:gd name="connsiteY67" fmla="*/ 101113 h 605593"/>
              <a:gd name="connsiteX68" fmla="*/ 187165 w 584385"/>
              <a:gd name="connsiteY68" fmla="*/ 201228 h 605593"/>
              <a:gd name="connsiteX69" fmla="*/ 186546 w 584385"/>
              <a:gd name="connsiteY69" fmla="*/ 202671 h 605593"/>
              <a:gd name="connsiteX70" fmla="*/ 185823 w 584385"/>
              <a:gd name="connsiteY70" fmla="*/ 204321 h 605593"/>
              <a:gd name="connsiteX71" fmla="*/ 164453 w 584385"/>
              <a:gd name="connsiteY71" fmla="*/ 237211 h 605593"/>
              <a:gd name="connsiteX72" fmla="*/ 134824 w 584385"/>
              <a:gd name="connsiteY72" fmla="*/ 257317 h 605593"/>
              <a:gd name="connsiteX73" fmla="*/ 133069 w 584385"/>
              <a:gd name="connsiteY73" fmla="*/ 258039 h 605593"/>
              <a:gd name="connsiteX74" fmla="*/ 131623 w 584385"/>
              <a:gd name="connsiteY74" fmla="*/ 258554 h 605593"/>
              <a:gd name="connsiteX75" fmla="*/ 96109 w 584385"/>
              <a:gd name="connsiteY75" fmla="*/ 265256 h 605593"/>
              <a:gd name="connsiteX76" fmla="*/ 28282 w 584385"/>
              <a:gd name="connsiteY76" fmla="*/ 237211 h 605593"/>
              <a:gd name="connsiteX77" fmla="*/ 3505 w 584385"/>
              <a:gd name="connsiteY77" fmla="*/ 143592 h 605593"/>
              <a:gd name="connsiteX78" fmla="*/ 49962 w 584385"/>
              <a:gd name="connsiteY78" fmla="*/ 189989 h 605593"/>
              <a:gd name="connsiteX79" fmla="*/ 55640 w 584385"/>
              <a:gd name="connsiteY79" fmla="*/ 192154 h 605593"/>
              <a:gd name="connsiteX80" fmla="*/ 109530 w 584385"/>
              <a:gd name="connsiteY80" fmla="*/ 189268 h 605593"/>
              <a:gd name="connsiteX81" fmla="*/ 116551 w 584385"/>
              <a:gd name="connsiteY81" fmla="*/ 182256 h 605593"/>
              <a:gd name="connsiteX82" fmla="*/ 119441 w 584385"/>
              <a:gd name="connsiteY82" fmla="*/ 128436 h 605593"/>
              <a:gd name="connsiteX83" fmla="*/ 117273 w 584385"/>
              <a:gd name="connsiteY83" fmla="*/ 122868 h 605593"/>
              <a:gd name="connsiteX84" fmla="*/ 70713 w 584385"/>
              <a:gd name="connsiteY84" fmla="*/ 76367 h 605593"/>
              <a:gd name="connsiteX85" fmla="*/ 96419 w 584385"/>
              <a:gd name="connsiteY85" fmla="*/ 72965 h 605593"/>
              <a:gd name="connsiteX86" fmla="*/ 408632 w 584385"/>
              <a:gd name="connsiteY86" fmla="*/ 0 h 605593"/>
              <a:gd name="connsiteX87" fmla="*/ 413898 w 584385"/>
              <a:gd name="connsiteY87" fmla="*/ 2165 h 605593"/>
              <a:gd name="connsiteX88" fmla="*/ 584385 w 584385"/>
              <a:gd name="connsiteY88" fmla="*/ 172357 h 605593"/>
              <a:gd name="connsiteX89" fmla="*/ 584385 w 584385"/>
              <a:gd name="connsiteY89" fmla="*/ 307913 h 605593"/>
              <a:gd name="connsiteX90" fmla="*/ 547624 w 584385"/>
              <a:gd name="connsiteY90" fmla="*/ 344611 h 605593"/>
              <a:gd name="connsiteX91" fmla="*/ 537091 w 584385"/>
              <a:gd name="connsiteY91" fmla="*/ 344611 h 605593"/>
              <a:gd name="connsiteX92" fmla="*/ 439404 w 584385"/>
              <a:gd name="connsiteY92" fmla="*/ 246990 h 605593"/>
              <a:gd name="connsiteX93" fmla="*/ 437236 w 584385"/>
              <a:gd name="connsiteY93" fmla="*/ 241630 h 605593"/>
              <a:gd name="connsiteX94" fmla="*/ 389734 w 584385"/>
              <a:gd name="connsiteY94" fmla="*/ 194314 h 605593"/>
              <a:gd name="connsiteX95" fmla="*/ 384468 w 584385"/>
              <a:gd name="connsiteY95" fmla="*/ 192252 h 605593"/>
              <a:gd name="connsiteX96" fmla="*/ 304026 w 584385"/>
              <a:gd name="connsiteY96" fmla="*/ 111846 h 605593"/>
              <a:gd name="connsiteX97" fmla="*/ 304026 w 584385"/>
              <a:gd name="connsiteY97" fmla="*/ 101435 h 605593"/>
              <a:gd name="connsiteX98" fmla="*/ 403365 w 584385"/>
              <a:gd name="connsiteY98" fmla="*/ 2165 h 605593"/>
              <a:gd name="connsiteX99" fmla="*/ 408632 w 584385"/>
              <a:gd name="connsiteY99" fmla="*/ 0 h 60559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</a:cxnLst>
            <a:rect l="l" t="t" r="r" b="b"/>
            <a:pathLst>
              <a:path w="584385" h="605593">
                <a:moveTo>
                  <a:pt x="447790" y="469190"/>
                </a:moveTo>
                <a:lnTo>
                  <a:pt x="477338" y="498570"/>
                </a:lnTo>
                <a:lnTo>
                  <a:pt x="466490" y="538773"/>
                </a:lnTo>
                <a:lnTo>
                  <a:pt x="426300" y="549494"/>
                </a:lnTo>
                <a:lnTo>
                  <a:pt x="396752" y="520114"/>
                </a:lnTo>
                <a:lnTo>
                  <a:pt x="407600" y="479911"/>
                </a:lnTo>
                <a:close/>
                <a:moveTo>
                  <a:pt x="448054" y="453715"/>
                </a:moveTo>
                <a:lnTo>
                  <a:pt x="399530" y="466706"/>
                </a:lnTo>
                <a:cubicBezTo>
                  <a:pt x="397052" y="467428"/>
                  <a:pt x="394987" y="469387"/>
                  <a:pt x="394367" y="471965"/>
                </a:cubicBezTo>
                <a:lnTo>
                  <a:pt x="381359" y="520426"/>
                </a:lnTo>
                <a:cubicBezTo>
                  <a:pt x="380636" y="522900"/>
                  <a:pt x="381359" y="525684"/>
                  <a:pt x="383217" y="527540"/>
                </a:cubicBezTo>
                <a:lnTo>
                  <a:pt x="418733" y="563009"/>
                </a:lnTo>
                <a:cubicBezTo>
                  <a:pt x="420179" y="564453"/>
                  <a:pt x="422037" y="565175"/>
                  <a:pt x="423998" y="565175"/>
                </a:cubicBezTo>
                <a:cubicBezTo>
                  <a:pt x="424618" y="565175"/>
                  <a:pt x="425341" y="565071"/>
                  <a:pt x="425960" y="564865"/>
                </a:cubicBezTo>
                <a:lnTo>
                  <a:pt x="474381" y="551977"/>
                </a:lnTo>
                <a:cubicBezTo>
                  <a:pt x="476962" y="551255"/>
                  <a:pt x="479027" y="549296"/>
                  <a:pt x="479647" y="546718"/>
                </a:cubicBezTo>
                <a:lnTo>
                  <a:pt x="492655" y="498257"/>
                </a:lnTo>
                <a:cubicBezTo>
                  <a:pt x="493378" y="495680"/>
                  <a:pt x="492655" y="492999"/>
                  <a:pt x="490694" y="491143"/>
                </a:cubicBezTo>
                <a:lnTo>
                  <a:pt x="455178" y="455674"/>
                </a:lnTo>
                <a:cubicBezTo>
                  <a:pt x="453320" y="453818"/>
                  <a:pt x="450635" y="453096"/>
                  <a:pt x="448054" y="453715"/>
                </a:cubicBezTo>
                <a:close/>
                <a:moveTo>
                  <a:pt x="437007" y="413090"/>
                </a:moveTo>
                <a:cubicBezTo>
                  <a:pt x="462715" y="413090"/>
                  <a:pt x="486977" y="423091"/>
                  <a:pt x="505148" y="441239"/>
                </a:cubicBezTo>
                <a:cubicBezTo>
                  <a:pt x="523318" y="459489"/>
                  <a:pt x="533436" y="483616"/>
                  <a:pt x="533436" y="509290"/>
                </a:cubicBezTo>
                <a:cubicBezTo>
                  <a:pt x="533436" y="535067"/>
                  <a:pt x="523318" y="559194"/>
                  <a:pt x="505148" y="577444"/>
                </a:cubicBezTo>
                <a:cubicBezTo>
                  <a:pt x="486977" y="595591"/>
                  <a:pt x="462715" y="605593"/>
                  <a:pt x="437007" y="605593"/>
                </a:cubicBezTo>
                <a:cubicBezTo>
                  <a:pt x="411300" y="605593"/>
                  <a:pt x="387037" y="595591"/>
                  <a:pt x="368866" y="577444"/>
                </a:cubicBezTo>
                <a:cubicBezTo>
                  <a:pt x="342023" y="550533"/>
                  <a:pt x="333454" y="510527"/>
                  <a:pt x="346979" y="475161"/>
                </a:cubicBezTo>
                <a:cubicBezTo>
                  <a:pt x="347185" y="474749"/>
                  <a:pt x="347392" y="474233"/>
                  <a:pt x="347598" y="473821"/>
                </a:cubicBezTo>
                <a:cubicBezTo>
                  <a:pt x="347805" y="473099"/>
                  <a:pt x="348114" y="472274"/>
                  <a:pt x="348424" y="471552"/>
                </a:cubicBezTo>
                <a:lnTo>
                  <a:pt x="349043" y="470109"/>
                </a:lnTo>
                <a:cubicBezTo>
                  <a:pt x="353999" y="459179"/>
                  <a:pt x="360607" y="449487"/>
                  <a:pt x="368866" y="441239"/>
                </a:cubicBezTo>
                <a:cubicBezTo>
                  <a:pt x="387037" y="423091"/>
                  <a:pt x="411300" y="413090"/>
                  <a:pt x="437007" y="413090"/>
                </a:cubicBezTo>
                <a:close/>
                <a:moveTo>
                  <a:pt x="332446" y="356991"/>
                </a:moveTo>
                <a:lnTo>
                  <a:pt x="384402" y="408842"/>
                </a:lnTo>
                <a:cubicBezTo>
                  <a:pt x="375312" y="413791"/>
                  <a:pt x="367049" y="420079"/>
                  <a:pt x="359715" y="427295"/>
                </a:cubicBezTo>
                <a:cubicBezTo>
                  <a:pt x="350832" y="436263"/>
                  <a:pt x="343499" y="446778"/>
                  <a:pt x="338127" y="458323"/>
                </a:cubicBezTo>
                <a:lnTo>
                  <a:pt x="284623" y="404925"/>
                </a:lnTo>
                <a:cubicBezTo>
                  <a:pt x="300220" y="389360"/>
                  <a:pt x="316333" y="373175"/>
                  <a:pt x="332446" y="356991"/>
                </a:cubicBezTo>
                <a:close/>
                <a:moveTo>
                  <a:pt x="195145" y="219882"/>
                </a:moveTo>
                <a:lnTo>
                  <a:pt x="274038" y="298642"/>
                </a:lnTo>
                <a:lnTo>
                  <a:pt x="226124" y="346476"/>
                </a:lnTo>
                <a:lnTo>
                  <a:pt x="147232" y="267819"/>
                </a:lnTo>
                <a:cubicBezTo>
                  <a:pt x="147851" y="267509"/>
                  <a:pt x="148368" y="267200"/>
                  <a:pt x="148987" y="266891"/>
                </a:cubicBezTo>
                <a:cubicBezTo>
                  <a:pt x="150020" y="266272"/>
                  <a:pt x="150949" y="265757"/>
                  <a:pt x="151982" y="265138"/>
                </a:cubicBezTo>
                <a:cubicBezTo>
                  <a:pt x="153841" y="264107"/>
                  <a:pt x="155596" y="262973"/>
                  <a:pt x="157351" y="261839"/>
                </a:cubicBezTo>
                <a:cubicBezTo>
                  <a:pt x="158384" y="261221"/>
                  <a:pt x="159313" y="260602"/>
                  <a:pt x="160243" y="259881"/>
                </a:cubicBezTo>
                <a:cubicBezTo>
                  <a:pt x="162102" y="258644"/>
                  <a:pt x="163857" y="257304"/>
                  <a:pt x="165509" y="255963"/>
                </a:cubicBezTo>
                <a:cubicBezTo>
                  <a:pt x="166335" y="255345"/>
                  <a:pt x="167161" y="254726"/>
                  <a:pt x="167987" y="254108"/>
                </a:cubicBezTo>
                <a:cubicBezTo>
                  <a:pt x="170362" y="252046"/>
                  <a:pt x="172738" y="249881"/>
                  <a:pt x="175009" y="247613"/>
                </a:cubicBezTo>
                <a:cubicBezTo>
                  <a:pt x="177384" y="245242"/>
                  <a:pt x="179656" y="242768"/>
                  <a:pt x="181825" y="240088"/>
                </a:cubicBezTo>
                <a:cubicBezTo>
                  <a:pt x="182444" y="239366"/>
                  <a:pt x="183064" y="238541"/>
                  <a:pt x="183683" y="237716"/>
                </a:cubicBezTo>
                <a:cubicBezTo>
                  <a:pt x="185232" y="235758"/>
                  <a:pt x="186678" y="233799"/>
                  <a:pt x="188124" y="231737"/>
                </a:cubicBezTo>
                <a:cubicBezTo>
                  <a:pt x="188640" y="230809"/>
                  <a:pt x="189259" y="229985"/>
                  <a:pt x="189879" y="229057"/>
                </a:cubicBezTo>
                <a:cubicBezTo>
                  <a:pt x="191428" y="226480"/>
                  <a:pt x="192977" y="223902"/>
                  <a:pt x="194319" y="221222"/>
                </a:cubicBezTo>
                <a:cubicBezTo>
                  <a:pt x="194526" y="220913"/>
                  <a:pt x="194836" y="220501"/>
                  <a:pt x="195042" y="220088"/>
                </a:cubicBezTo>
                <a:cubicBezTo>
                  <a:pt x="195042" y="219985"/>
                  <a:pt x="195042" y="219882"/>
                  <a:pt x="195145" y="219882"/>
                </a:cubicBezTo>
                <a:close/>
                <a:moveTo>
                  <a:pt x="382962" y="211555"/>
                </a:moveTo>
                <a:lnTo>
                  <a:pt x="419615" y="248152"/>
                </a:lnTo>
                <a:lnTo>
                  <a:pt x="115242" y="552884"/>
                </a:lnTo>
                <a:cubicBezTo>
                  <a:pt x="115139" y="552987"/>
                  <a:pt x="115035" y="553090"/>
                  <a:pt x="114932" y="553193"/>
                </a:cubicBezTo>
                <a:lnTo>
                  <a:pt x="112351" y="555771"/>
                </a:lnTo>
                <a:cubicBezTo>
                  <a:pt x="111835" y="555874"/>
                  <a:pt x="111318" y="556183"/>
                  <a:pt x="110905" y="556492"/>
                </a:cubicBezTo>
                <a:cubicBezTo>
                  <a:pt x="107085" y="558966"/>
                  <a:pt x="102646" y="560306"/>
                  <a:pt x="98206" y="560616"/>
                </a:cubicBezTo>
                <a:cubicBezTo>
                  <a:pt x="90979" y="560925"/>
                  <a:pt x="83648" y="558348"/>
                  <a:pt x="78382" y="553090"/>
                </a:cubicBezTo>
                <a:cubicBezTo>
                  <a:pt x="69503" y="544328"/>
                  <a:pt x="68058" y="530307"/>
                  <a:pt x="74872" y="519999"/>
                </a:cubicBezTo>
                <a:cubicBezTo>
                  <a:pt x="75182" y="519483"/>
                  <a:pt x="75492" y="518968"/>
                  <a:pt x="75698" y="518452"/>
                </a:cubicBezTo>
                <a:close/>
                <a:moveTo>
                  <a:pt x="96419" y="72965"/>
                </a:moveTo>
                <a:cubicBezTo>
                  <a:pt x="122125" y="72965"/>
                  <a:pt x="146283" y="82966"/>
                  <a:pt x="164556" y="101113"/>
                </a:cubicBezTo>
                <a:cubicBezTo>
                  <a:pt x="190572" y="127095"/>
                  <a:pt x="199451" y="166378"/>
                  <a:pt x="187165" y="201228"/>
                </a:cubicBezTo>
                <a:cubicBezTo>
                  <a:pt x="186959" y="201640"/>
                  <a:pt x="186752" y="202156"/>
                  <a:pt x="186546" y="202671"/>
                </a:cubicBezTo>
                <a:cubicBezTo>
                  <a:pt x="186340" y="203187"/>
                  <a:pt x="186030" y="203805"/>
                  <a:pt x="185823" y="204321"/>
                </a:cubicBezTo>
                <a:cubicBezTo>
                  <a:pt x="180868" y="217003"/>
                  <a:pt x="173744" y="228035"/>
                  <a:pt x="164453" y="237211"/>
                </a:cubicBezTo>
                <a:cubicBezTo>
                  <a:pt x="156091" y="245666"/>
                  <a:pt x="146077" y="252471"/>
                  <a:pt x="134824" y="257317"/>
                </a:cubicBezTo>
                <a:cubicBezTo>
                  <a:pt x="134204" y="257626"/>
                  <a:pt x="133585" y="257832"/>
                  <a:pt x="133069" y="258039"/>
                </a:cubicBezTo>
                <a:lnTo>
                  <a:pt x="131623" y="258554"/>
                </a:lnTo>
                <a:cubicBezTo>
                  <a:pt x="120370" y="262988"/>
                  <a:pt x="108395" y="265256"/>
                  <a:pt x="96109" y="265256"/>
                </a:cubicBezTo>
                <a:cubicBezTo>
                  <a:pt x="70506" y="265256"/>
                  <a:pt x="46349" y="255358"/>
                  <a:pt x="28282" y="237211"/>
                </a:cubicBezTo>
                <a:cubicBezTo>
                  <a:pt x="3402" y="212466"/>
                  <a:pt x="-5683" y="176689"/>
                  <a:pt x="3505" y="143592"/>
                </a:cubicBezTo>
                <a:lnTo>
                  <a:pt x="49962" y="189989"/>
                </a:lnTo>
                <a:cubicBezTo>
                  <a:pt x="51511" y="191536"/>
                  <a:pt x="53575" y="192258"/>
                  <a:pt x="55640" y="192154"/>
                </a:cubicBezTo>
                <a:lnTo>
                  <a:pt x="109530" y="189268"/>
                </a:lnTo>
                <a:cubicBezTo>
                  <a:pt x="113350" y="189061"/>
                  <a:pt x="116344" y="186071"/>
                  <a:pt x="116551" y="182256"/>
                </a:cubicBezTo>
                <a:lnTo>
                  <a:pt x="119441" y="128436"/>
                </a:lnTo>
                <a:cubicBezTo>
                  <a:pt x="119545" y="126373"/>
                  <a:pt x="118719" y="124311"/>
                  <a:pt x="117273" y="122868"/>
                </a:cubicBezTo>
                <a:lnTo>
                  <a:pt x="70713" y="76367"/>
                </a:lnTo>
                <a:cubicBezTo>
                  <a:pt x="79075" y="74099"/>
                  <a:pt x="87644" y="72965"/>
                  <a:pt x="96419" y="72965"/>
                </a:cubicBezTo>
                <a:close/>
                <a:moveTo>
                  <a:pt x="408632" y="0"/>
                </a:moveTo>
                <a:cubicBezTo>
                  <a:pt x="410594" y="0"/>
                  <a:pt x="412453" y="722"/>
                  <a:pt x="413898" y="2165"/>
                </a:cubicBezTo>
                <a:lnTo>
                  <a:pt x="584385" y="172357"/>
                </a:lnTo>
                <a:lnTo>
                  <a:pt x="584385" y="307913"/>
                </a:lnTo>
                <a:lnTo>
                  <a:pt x="547624" y="344611"/>
                </a:lnTo>
                <a:cubicBezTo>
                  <a:pt x="544836" y="347394"/>
                  <a:pt x="539879" y="347394"/>
                  <a:pt x="537091" y="344611"/>
                </a:cubicBezTo>
                <a:lnTo>
                  <a:pt x="439404" y="246990"/>
                </a:lnTo>
                <a:cubicBezTo>
                  <a:pt x="439404" y="245031"/>
                  <a:pt x="438681" y="243176"/>
                  <a:pt x="437236" y="241630"/>
                </a:cubicBezTo>
                <a:lnTo>
                  <a:pt x="389734" y="194314"/>
                </a:lnTo>
                <a:cubicBezTo>
                  <a:pt x="388392" y="192871"/>
                  <a:pt x="386430" y="192149"/>
                  <a:pt x="384468" y="192252"/>
                </a:cubicBezTo>
                <a:lnTo>
                  <a:pt x="304026" y="111846"/>
                </a:lnTo>
                <a:cubicBezTo>
                  <a:pt x="301135" y="108960"/>
                  <a:pt x="301135" y="104321"/>
                  <a:pt x="304026" y="101435"/>
                </a:cubicBezTo>
                <a:lnTo>
                  <a:pt x="403365" y="2165"/>
                </a:lnTo>
                <a:cubicBezTo>
                  <a:pt x="404811" y="722"/>
                  <a:pt x="406670" y="0"/>
                  <a:pt x="408632" y="0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algn="ctr">
              <a:lnSpc>
                <a:spcPct val="120000"/>
              </a:lnSpc>
            </a:pPr>
            <a:endParaRPr>
              <a:solidFill>
                <a:schemeClr val="dk1"/>
              </a:solidFill>
              <a:latin typeface="微软雅黑" panose="020b0503020204020204" charset="-122"/>
              <a:ea typeface="微软雅黑"/>
              <a:cs typeface="Impact" panose="020b0806030902050204" charset="0"/>
              <a:sym typeface="Arial" panose="020b0604020202020204" pitchFamily="34" charset="0"/>
            </a:endParaRPr>
          </a:p>
        </p:txBody>
      </p:sp>
      <p:sp>
        <p:nvSpPr>
          <p:cNvPr id="57" name="任意多边形 38"/>
          <p:cNvSpPr/>
          <p:nvPr>
            <p:custDataLst>
              <p:tags r:id="rId22"/>
            </p:custDataLst>
          </p:nvPr>
        </p:nvSpPr>
        <p:spPr bwMode="auto">
          <a:xfrm>
            <a:off x="10279082" y="4593172"/>
            <a:ext cx="319103" cy="307355"/>
          </a:xfrm>
          <a:custGeom>
            <a:gdLst>
              <a:gd name="connsiteX0" fmla="*/ 297615 w 597921"/>
              <a:gd name="connsiteY0" fmla="*/ 96957 h 598324"/>
              <a:gd name="connsiteX1" fmla="*/ 323434 w 597921"/>
              <a:gd name="connsiteY1" fmla="*/ 122740 h 598324"/>
              <a:gd name="connsiteX2" fmla="*/ 323434 w 597921"/>
              <a:gd name="connsiteY2" fmla="*/ 289852 h 598324"/>
              <a:gd name="connsiteX3" fmla="*/ 462572 w 597921"/>
              <a:gd name="connsiteY3" fmla="*/ 289852 h 598324"/>
              <a:gd name="connsiteX4" fmla="*/ 487913 w 597921"/>
              <a:gd name="connsiteY4" fmla="*/ 315157 h 598324"/>
              <a:gd name="connsiteX5" fmla="*/ 462572 w 597921"/>
              <a:gd name="connsiteY5" fmla="*/ 340463 h 598324"/>
              <a:gd name="connsiteX6" fmla="*/ 297615 w 597921"/>
              <a:gd name="connsiteY6" fmla="*/ 340463 h 598324"/>
              <a:gd name="connsiteX7" fmla="*/ 272274 w 597921"/>
              <a:gd name="connsiteY7" fmla="*/ 315157 h 598324"/>
              <a:gd name="connsiteX8" fmla="*/ 272274 w 597921"/>
              <a:gd name="connsiteY8" fmla="*/ 122740 h 598324"/>
              <a:gd name="connsiteX9" fmla="*/ 297615 w 597921"/>
              <a:gd name="connsiteY9" fmla="*/ 96957 h 598324"/>
              <a:gd name="connsiteX10" fmla="*/ 298127 w 597921"/>
              <a:gd name="connsiteY10" fmla="*/ 0 h 598324"/>
              <a:gd name="connsiteX11" fmla="*/ 597921 w 597921"/>
              <a:gd name="connsiteY11" fmla="*/ 299401 h 598324"/>
              <a:gd name="connsiteX12" fmla="*/ 298127 w 597921"/>
              <a:gd name="connsiteY12" fmla="*/ 598324 h 598324"/>
              <a:gd name="connsiteX13" fmla="*/ 35150 w 597921"/>
              <a:gd name="connsiteY13" fmla="*/ 442177 h 598324"/>
              <a:gd name="connsiteX14" fmla="*/ 34194 w 597921"/>
              <a:gd name="connsiteY14" fmla="*/ 432149 h 598324"/>
              <a:gd name="connsiteX15" fmla="*/ 40410 w 597921"/>
              <a:gd name="connsiteY15" fmla="*/ 424509 h 598324"/>
              <a:gd name="connsiteX16" fmla="*/ 74836 w 597921"/>
              <a:gd name="connsiteY16" fmla="*/ 407796 h 598324"/>
              <a:gd name="connsiteX17" fmla="*/ 91571 w 597921"/>
              <a:gd name="connsiteY17" fmla="*/ 413049 h 598324"/>
              <a:gd name="connsiteX18" fmla="*/ 298127 w 597921"/>
              <a:gd name="connsiteY18" fmla="*/ 534815 h 598324"/>
              <a:gd name="connsiteX19" fmla="*/ 534328 w 597921"/>
              <a:gd name="connsiteY19" fmla="*/ 299401 h 598324"/>
              <a:gd name="connsiteX20" fmla="*/ 298127 w 597921"/>
              <a:gd name="connsiteY20" fmla="*/ 63509 h 598324"/>
              <a:gd name="connsiteX21" fmla="*/ 145123 w 597921"/>
              <a:gd name="connsiteY21" fmla="*/ 120333 h 598324"/>
              <a:gd name="connsiteX22" fmla="*/ 200587 w 597921"/>
              <a:gd name="connsiteY22" fmla="*/ 142299 h 598324"/>
              <a:gd name="connsiteX23" fmla="*/ 208237 w 597921"/>
              <a:gd name="connsiteY23" fmla="*/ 152327 h 598324"/>
              <a:gd name="connsiteX24" fmla="*/ 203456 w 597921"/>
              <a:gd name="connsiteY24" fmla="*/ 164265 h 598324"/>
              <a:gd name="connsiteX25" fmla="*/ 48060 w 597921"/>
              <a:gd name="connsiteY25" fmla="*/ 285553 h 598324"/>
              <a:gd name="connsiteX26" fmla="*/ 35150 w 597921"/>
              <a:gd name="connsiteY26" fmla="*/ 287463 h 598324"/>
              <a:gd name="connsiteX27" fmla="*/ 27500 w 597921"/>
              <a:gd name="connsiteY27" fmla="*/ 277435 h 598324"/>
              <a:gd name="connsiteX28" fmla="*/ 246 w 597921"/>
              <a:gd name="connsiteY28" fmla="*/ 82132 h 598324"/>
              <a:gd name="connsiteX29" fmla="*/ 4550 w 597921"/>
              <a:gd name="connsiteY29" fmla="*/ 70194 h 598324"/>
              <a:gd name="connsiteX30" fmla="*/ 17459 w 597921"/>
              <a:gd name="connsiteY30" fmla="*/ 68762 h 598324"/>
              <a:gd name="connsiteX31" fmla="*/ 80574 w 597921"/>
              <a:gd name="connsiteY31" fmla="*/ 94070 h 598324"/>
              <a:gd name="connsiteX32" fmla="*/ 298127 w 597921"/>
              <a:gd name="connsiteY32" fmla="*/ 0 h 598324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</a:cxnLst>
            <a:rect l="l" t="t" r="r" b="b"/>
            <a:pathLst>
              <a:path w="597921" h="598324">
                <a:moveTo>
                  <a:pt x="297615" y="96957"/>
                </a:moveTo>
                <a:cubicBezTo>
                  <a:pt x="311959" y="96957"/>
                  <a:pt x="323434" y="108416"/>
                  <a:pt x="323434" y="122740"/>
                </a:cubicBezTo>
                <a:lnTo>
                  <a:pt x="323434" y="289852"/>
                </a:lnTo>
                <a:lnTo>
                  <a:pt x="462572" y="289852"/>
                </a:lnTo>
                <a:cubicBezTo>
                  <a:pt x="476438" y="289852"/>
                  <a:pt x="487913" y="301311"/>
                  <a:pt x="487913" y="315157"/>
                </a:cubicBezTo>
                <a:cubicBezTo>
                  <a:pt x="487913" y="329004"/>
                  <a:pt x="476438" y="340463"/>
                  <a:pt x="462572" y="340463"/>
                </a:cubicBezTo>
                <a:lnTo>
                  <a:pt x="297615" y="340463"/>
                </a:lnTo>
                <a:cubicBezTo>
                  <a:pt x="283749" y="340463"/>
                  <a:pt x="272274" y="329004"/>
                  <a:pt x="272274" y="315157"/>
                </a:cubicBezTo>
                <a:lnTo>
                  <a:pt x="272274" y="122740"/>
                </a:lnTo>
                <a:cubicBezTo>
                  <a:pt x="272274" y="108416"/>
                  <a:pt x="283749" y="96957"/>
                  <a:pt x="297615" y="96957"/>
                </a:cubicBezTo>
                <a:close/>
                <a:moveTo>
                  <a:pt x="298127" y="0"/>
                </a:moveTo>
                <a:cubicBezTo>
                  <a:pt x="463564" y="0"/>
                  <a:pt x="597921" y="134181"/>
                  <a:pt x="597921" y="299401"/>
                </a:cubicBezTo>
                <a:cubicBezTo>
                  <a:pt x="597921" y="464143"/>
                  <a:pt x="463564" y="598324"/>
                  <a:pt x="298127" y="598324"/>
                </a:cubicBezTo>
                <a:cubicBezTo>
                  <a:pt x="188155" y="598324"/>
                  <a:pt x="87268" y="538635"/>
                  <a:pt x="35150" y="442177"/>
                </a:cubicBezTo>
                <a:cubicBezTo>
                  <a:pt x="33238" y="438835"/>
                  <a:pt x="32760" y="435492"/>
                  <a:pt x="34194" y="432149"/>
                </a:cubicBezTo>
                <a:cubicBezTo>
                  <a:pt x="35150" y="428807"/>
                  <a:pt x="37541" y="425942"/>
                  <a:pt x="40410" y="424509"/>
                </a:cubicBezTo>
                <a:lnTo>
                  <a:pt x="74836" y="407796"/>
                </a:lnTo>
                <a:cubicBezTo>
                  <a:pt x="81052" y="404931"/>
                  <a:pt x="88702" y="407319"/>
                  <a:pt x="91571" y="413049"/>
                </a:cubicBezTo>
                <a:cubicBezTo>
                  <a:pt x="133169" y="488018"/>
                  <a:pt x="212540" y="534815"/>
                  <a:pt x="298127" y="534815"/>
                </a:cubicBezTo>
                <a:cubicBezTo>
                  <a:pt x="428181" y="534815"/>
                  <a:pt x="534328" y="429284"/>
                  <a:pt x="534328" y="299401"/>
                </a:cubicBezTo>
                <a:cubicBezTo>
                  <a:pt x="534328" y="169517"/>
                  <a:pt x="428181" y="63509"/>
                  <a:pt x="298127" y="63509"/>
                </a:cubicBezTo>
                <a:cubicBezTo>
                  <a:pt x="242185" y="63509"/>
                  <a:pt x="187677" y="83565"/>
                  <a:pt x="145123" y="120333"/>
                </a:cubicBezTo>
                <a:lnTo>
                  <a:pt x="200587" y="142299"/>
                </a:lnTo>
                <a:cubicBezTo>
                  <a:pt x="204890" y="144209"/>
                  <a:pt x="207759" y="148029"/>
                  <a:pt x="208237" y="152327"/>
                </a:cubicBezTo>
                <a:cubicBezTo>
                  <a:pt x="208715" y="157102"/>
                  <a:pt x="207281" y="161399"/>
                  <a:pt x="203456" y="164265"/>
                </a:cubicBezTo>
                <a:lnTo>
                  <a:pt x="48060" y="285553"/>
                </a:lnTo>
                <a:cubicBezTo>
                  <a:pt x="44235" y="288418"/>
                  <a:pt x="39454" y="289373"/>
                  <a:pt x="35150" y="287463"/>
                </a:cubicBezTo>
                <a:cubicBezTo>
                  <a:pt x="31325" y="285553"/>
                  <a:pt x="27978" y="281733"/>
                  <a:pt x="27500" y="277435"/>
                </a:cubicBezTo>
                <a:lnTo>
                  <a:pt x="246" y="82132"/>
                </a:lnTo>
                <a:cubicBezTo>
                  <a:pt x="-710" y="77835"/>
                  <a:pt x="1203" y="73060"/>
                  <a:pt x="4550" y="70194"/>
                </a:cubicBezTo>
                <a:cubicBezTo>
                  <a:pt x="8375" y="67807"/>
                  <a:pt x="13156" y="66852"/>
                  <a:pt x="17459" y="68762"/>
                </a:cubicBezTo>
                <a:lnTo>
                  <a:pt x="80574" y="94070"/>
                </a:lnTo>
                <a:cubicBezTo>
                  <a:pt x="137472" y="33426"/>
                  <a:pt x="214931" y="0"/>
                  <a:pt x="298127" y="0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="ctr"/>
          <a:lstStyle/>
          <a:p>
            <a:pPr algn="ctr">
              <a:lnSpc>
                <a:spcPct val="120000"/>
              </a:lnSpc>
            </a:pPr>
            <a:endParaRPr>
              <a:solidFill>
                <a:schemeClr val="dk1"/>
              </a:solidFill>
              <a:latin typeface="微软雅黑" panose="020b0503020204020204" charset="-122"/>
              <a:ea typeface="微软雅黑"/>
              <a:cs typeface="Impact" panose="020b0806030902050204" charset="0"/>
              <a:sym typeface="Arial" panose="020b0604020202020204" pitchFamily="34" charset="0"/>
            </a:endParaRPr>
          </a:p>
        </p:txBody>
      </p:sp>
      <p:sp>
        <p:nvSpPr>
          <p:cNvPr id="2" name="文本框 1"/>
          <p:cNvSpPr txBox="1"/>
          <p:nvPr>
            <p:custDataLst>
              <p:tags r:id="rId23"/>
            </p:custDataLst>
          </p:nvPr>
        </p:nvSpPr>
        <p:spPr>
          <a:xfrm>
            <a:off x="2205002" y="2173301"/>
            <a:ext cx="3582148" cy="1519028"/>
          </a:xfrm>
          <a:prstGeom prst="rect">
            <a:avLst/>
          </a:prstGeom>
          <a:noFill/>
        </p:spPr>
        <p:txBody>
          <a:bodyPr wrap="square" rtlCol="0" anchor="ctr" anchorCtr="1">
            <a:normAutofit/>
          </a:bodyPr>
          <a:lstStyle/>
          <a:p>
            <a:pPr marL="431800" indent="-43180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  <a:buClr>
                <a:schemeClr val="accent6"/>
              </a:buClr>
              <a:buFont typeface="Wingdings" panose="05000000000000000000" pitchFamily="2" charset="2"/>
              <a:buChar char="ü"/>
            </a:pPr>
            <a:r>
              <a:rPr lang="zh-CN" altLang="en-US" sz="2200" spc="180">
                <a:solidFill>
                  <a:schemeClr val="dk1"/>
                </a:solidFill>
                <a:latin typeface="微软雅黑" panose="020b0503020204020204" charset="-122"/>
                <a:ea typeface="微软雅黑"/>
              </a:rPr>
              <a:t>病例分析：对患者病史、症状、体征等进行详细分析</a:t>
            </a:r>
          </a:p>
        </p:txBody>
      </p:sp>
      <p:sp>
        <p:nvSpPr>
          <p:cNvPr id="63" name="文本框 62"/>
          <p:cNvSpPr txBox="1"/>
          <p:nvPr>
            <p:custDataLst>
              <p:tags r:id="rId24"/>
            </p:custDataLst>
          </p:nvPr>
        </p:nvSpPr>
        <p:spPr>
          <a:xfrm>
            <a:off x="2215256" y="3943132"/>
            <a:ext cx="3582148" cy="1519028"/>
          </a:xfrm>
          <a:prstGeom prst="rect">
            <a:avLst/>
          </a:prstGeom>
          <a:noFill/>
        </p:spPr>
        <p:txBody>
          <a:bodyPr wrap="square" rtlCol="0" anchor="ctr" anchorCtr="1">
            <a:normAutofit/>
          </a:bodyPr>
          <a:lstStyle/>
          <a:p>
            <a:pPr marL="406400" indent="-40640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  <a:buClr>
                <a:schemeClr val="accent1"/>
              </a:buClr>
              <a:buFont typeface="Wingdings" panose="05000000000000000000" pitchFamily="2" charset="2"/>
              <a:buChar char="ü"/>
            </a:pPr>
            <a:r>
              <a:rPr lang="zh-CN" altLang="en-US" sz="2200" spc="160">
                <a:solidFill>
                  <a:schemeClr val="dk1"/>
                </a:solidFill>
                <a:latin typeface="微软雅黑" panose="020b0503020204020204" charset="-122"/>
                <a:ea typeface="微软雅黑"/>
              </a:rPr>
              <a:t>神经阻滞疗法：根据患者病情，选择合适的神经阻滞疗法</a:t>
            </a:r>
          </a:p>
        </p:txBody>
      </p:sp>
      <p:sp>
        <p:nvSpPr>
          <p:cNvPr id="64" name="文本框 63"/>
          <p:cNvSpPr txBox="1"/>
          <p:nvPr>
            <p:custDataLst>
              <p:tags r:id="rId25"/>
            </p:custDataLst>
          </p:nvPr>
        </p:nvSpPr>
        <p:spPr>
          <a:xfrm>
            <a:off x="6399836" y="2157612"/>
            <a:ext cx="3582148" cy="1519028"/>
          </a:xfrm>
          <a:prstGeom prst="rect">
            <a:avLst/>
          </a:prstGeom>
          <a:noFill/>
        </p:spPr>
        <p:txBody>
          <a:bodyPr wrap="square" rtlCol="0" anchor="ctr" anchorCtr="1">
            <a:normAutofit/>
          </a:bodyPr>
          <a:lstStyle/>
          <a:p>
            <a:pPr marL="381000" indent="-38100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  <a:buClr>
                <a:schemeClr val="accent1"/>
              </a:buClr>
              <a:buFont typeface="Wingdings" panose="05000000000000000000" pitchFamily="2" charset="2"/>
              <a:buChar char="ü"/>
            </a:pPr>
            <a:r>
              <a:rPr lang="zh-CN" altLang="en-US" sz="2200" spc="140">
                <a:solidFill>
                  <a:schemeClr val="dk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影像学检查：通过X光、CT、MRI等检查手段，了解患者神经损伤情况</a:t>
            </a:r>
          </a:p>
        </p:txBody>
      </p:sp>
      <p:sp>
        <p:nvSpPr>
          <p:cNvPr id="65" name="文本框 64"/>
          <p:cNvSpPr txBox="1"/>
          <p:nvPr>
            <p:custDataLst>
              <p:tags r:id="rId26"/>
            </p:custDataLst>
          </p:nvPr>
        </p:nvSpPr>
        <p:spPr>
          <a:xfrm>
            <a:off x="6399836" y="3939779"/>
            <a:ext cx="3582148" cy="1519028"/>
          </a:xfrm>
          <a:prstGeom prst="rect">
            <a:avLst/>
          </a:prstGeom>
          <a:noFill/>
        </p:spPr>
        <p:txBody>
          <a:bodyPr wrap="square" rtlCol="0" anchor="ctr" anchorCtr="1">
            <a:normAutofit/>
          </a:bodyPr>
          <a:lstStyle/>
          <a:p>
            <a:pPr marL="381000" indent="-38100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  <a:buClr>
                <a:schemeClr val="accent1"/>
              </a:buClr>
              <a:buFont typeface="Wingdings" panose="05000000000000000000" pitchFamily="2" charset="2"/>
              <a:buChar char="ü"/>
            </a:pPr>
            <a:r>
              <a:rPr lang="zh-CN" altLang="en-US" sz="2200" spc="140">
                <a:solidFill>
                  <a:schemeClr val="dk1"/>
                </a:solidFill>
                <a:latin typeface="微软雅黑" panose="020b0503020204020204" charset="-122"/>
                <a:ea typeface="微软雅黑"/>
              </a:rPr>
              <a:t>疗效评估：通过患者症状改善、生活质量提高等方面评估治疗效果</a:t>
            </a:r>
          </a:p>
        </p:txBody>
      </p:sp>
      <p:sp>
        <p:nvSpPr>
          <p:cNvPr id="32" name="TextBox 47"/>
          <p:cNvSpPr txBox="1"/>
          <p:nvPr>
            <p:custDataLst>
              <p:tags r:id="rId27"/>
            </p:custDataLst>
          </p:nvPr>
        </p:nvSpPr>
        <p:spPr>
          <a:xfrm>
            <a:off x="6097102" y="3477606"/>
            <a:ext cx="316605" cy="333273"/>
          </a:xfrm>
          <a:prstGeom prst="rect">
            <a:avLst/>
          </a:prstGeom>
          <a:noFill/>
        </p:spPr>
        <p:txBody>
          <a:bodyPr wrap="square" rtlCol="0">
            <a:normAutofit lnSpcReduction="10000"/>
          </a:bodyPr>
          <a:lstStyle/>
          <a:p>
            <a:pPr algn="ctr">
              <a:lnSpc>
                <a:spcPct val="120000"/>
              </a:lnSpc>
            </a:pPr>
            <a:r>
              <a:rPr lang="en-US" altLang="zh-CN" sz="1400">
                <a:solidFill>
                  <a:srgbClr val="FFFFFF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2</a:t>
            </a:r>
          </a:p>
        </p:txBody>
      </p:sp>
      <p:sp>
        <p:nvSpPr>
          <p:cNvPr id="33" name="TextBox 48"/>
          <p:cNvSpPr txBox="1"/>
          <p:nvPr>
            <p:custDataLst>
              <p:tags r:id="rId28"/>
            </p:custDataLst>
          </p:nvPr>
        </p:nvSpPr>
        <p:spPr>
          <a:xfrm>
            <a:off x="5776113" y="3797804"/>
            <a:ext cx="316605" cy="333273"/>
          </a:xfrm>
          <a:prstGeom prst="rect">
            <a:avLst/>
          </a:prstGeom>
          <a:noFill/>
        </p:spPr>
        <p:txBody>
          <a:bodyPr wrap="square" rtlCol="0">
            <a:normAutofit lnSpcReduction="10000"/>
          </a:bodyPr>
          <a:lstStyle/>
          <a:p>
            <a:pPr algn="ctr">
              <a:lnSpc>
                <a:spcPct val="120000"/>
              </a:lnSpc>
            </a:pPr>
            <a:r>
              <a:rPr lang="en-US" altLang="zh-CN" sz="1400">
                <a:solidFill>
                  <a:srgbClr val="FFFFFF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3</a:t>
            </a:r>
          </a:p>
        </p:txBody>
      </p:sp>
      <p:sp>
        <p:nvSpPr>
          <p:cNvPr id="34" name="TextBox 49"/>
          <p:cNvSpPr txBox="1"/>
          <p:nvPr>
            <p:custDataLst>
              <p:tags r:id="rId29"/>
            </p:custDataLst>
          </p:nvPr>
        </p:nvSpPr>
        <p:spPr>
          <a:xfrm>
            <a:off x="6097102" y="3797804"/>
            <a:ext cx="316605" cy="333273"/>
          </a:xfrm>
          <a:prstGeom prst="rect">
            <a:avLst/>
          </a:prstGeom>
          <a:noFill/>
        </p:spPr>
        <p:txBody>
          <a:bodyPr wrap="square" rtlCol="0">
            <a:normAutofit lnSpcReduction="10000"/>
          </a:bodyPr>
          <a:lstStyle/>
          <a:p>
            <a:pPr algn="ctr">
              <a:lnSpc>
                <a:spcPct val="120000"/>
              </a:lnSpc>
            </a:pPr>
            <a:r>
              <a:rPr lang="en-US" altLang="zh-CN" sz="1400">
                <a:solidFill>
                  <a:srgbClr val="FFFFFF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4</a:t>
            </a:r>
          </a:p>
        </p:txBody>
      </p:sp>
      <p:sp>
        <p:nvSpPr>
          <p:cNvPr id="35" name="TextBox 46"/>
          <p:cNvSpPr txBox="1"/>
          <p:nvPr>
            <p:custDataLst>
              <p:tags r:id="rId30"/>
            </p:custDataLst>
          </p:nvPr>
        </p:nvSpPr>
        <p:spPr>
          <a:xfrm>
            <a:off x="5776113" y="3477902"/>
            <a:ext cx="316605" cy="333273"/>
          </a:xfrm>
          <a:prstGeom prst="rect">
            <a:avLst/>
          </a:prstGeom>
          <a:noFill/>
        </p:spPr>
        <p:txBody>
          <a:bodyPr wrap="square" rtlCol="0">
            <a:normAutofit lnSpcReduction="10000"/>
          </a:bodyPr>
          <a:lstStyle/>
          <a:p>
            <a:pPr algn="ctr">
              <a:lnSpc>
                <a:spcPct val="120000"/>
              </a:lnSpc>
            </a:pPr>
            <a:r>
              <a:rPr lang="en-US" altLang="zh-CN" sz="1400">
                <a:solidFill>
                  <a:srgbClr val="FFFFFF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1</a:t>
            </a:r>
          </a:p>
        </p:txBody>
      </p:sp>
    </p:spTree>
    <p:custDataLst>
      <p:tags r:id="rId31"/>
    </p:custDataLst>
  </p:cSld>
  <p:clrMapOvr>
    <a:masterClrMapping/>
  </p:clrMapOvr>
  <p:transition spd="med"/>
  <p:timing/>
</p:sld>
</file>

<file path=ppt/slides/slide18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Rectangle 27"/>
          <p:cNvSpPr/>
          <p:nvPr userDrawn="1">
            <p:custDataLst>
              <p:tags r:id="rId2"/>
            </p:custDataLst>
          </p:nvPr>
        </p:nvSpPr>
        <p:spPr>
          <a:xfrm>
            <a:off x="28" y="29"/>
            <a:ext cx="12192631" cy="365731"/>
          </a:xfrm>
          <a:custGeom>
            <a:gdLst>
              <a:gd name="connsiteX0" fmla="*/ 12192631 w 12192631"/>
              <a:gd name="connsiteY0" fmla="*/ 0 h 661031"/>
              <a:gd name="connsiteX1" fmla="*/ 12192630 w 12192631"/>
              <a:gd name="connsiteY1" fmla="*/ 661031 h 661031"/>
              <a:gd name="connsiteX2" fmla="*/ 0 w 12192631"/>
              <a:gd name="connsiteY2" fmla="*/ 661031 h 661031"/>
              <a:gd name="connsiteX3" fmla="*/ 3 w 12192631"/>
              <a:gd name="connsiteY3" fmla="*/ 1 h 66103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631" h="661031">
                <a:moveTo>
                  <a:pt x="12192631" y="0"/>
                </a:moveTo>
                <a:lnTo>
                  <a:pt x="12192630" y="661031"/>
                </a:lnTo>
                <a:lnTo>
                  <a:pt x="0" y="661031"/>
                </a:lnTo>
                <a:lnTo>
                  <a:pt x="3" y="1"/>
                </a:lnTo>
                <a:close/>
              </a:path>
            </a:pathLst>
          </a:custGeom>
          <a:pattFill prst="dkHorz">
            <a:fgClr>
              <a:schemeClr val="accent1">
                <a:lumMod val="75000"/>
              </a:schemeClr>
            </a:fgClr>
            <a:bgClr>
              <a:schemeClr val="accent1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lvl="0"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4" name="流程图: 或者 3"/>
          <p:cNvSpPr/>
          <p:nvPr userDrawn="1">
            <p:custDataLst>
              <p:tags r:id="rId3"/>
            </p:custDataLst>
          </p:nvPr>
        </p:nvSpPr>
        <p:spPr>
          <a:xfrm>
            <a:off x="302953" y="57208"/>
            <a:ext cx="242455" cy="242455"/>
          </a:xfrm>
          <a:prstGeom prst="flowChartOr">
            <a:avLst/>
          </a:prstGeom>
          <a:noFill/>
          <a:ln w="38100">
            <a:solidFill>
              <a:schemeClr val="l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5" name="流程图: 或者 4"/>
          <p:cNvSpPr/>
          <p:nvPr userDrawn="1">
            <p:custDataLst>
              <p:tags r:id="rId4"/>
            </p:custDataLst>
          </p:nvPr>
        </p:nvSpPr>
        <p:spPr>
          <a:xfrm>
            <a:off x="11640878" y="57208"/>
            <a:ext cx="242455" cy="242455"/>
          </a:xfrm>
          <a:prstGeom prst="flowChartOr">
            <a:avLst/>
          </a:prstGeom>
          <a:noFill/>
          <a:ln w="38100">
            <a:solidFill>
              <a:schemeClr val="l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56" name="文本框 6"/>
          <p:cNvSpPr txBox="1"/>
          <p:nvPr>
            <p:custDataLst>
              <p:tags r:id="rId5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治疗效果</a:t>
            </a:r>
          </a:p>
        </p:txBody>
      </p:sp>
      <p:cxnSp>
        <p:nvCxnSpPr>
          <p:cNvPr id="3" name="直接连接符 2"/>
          <p:cNvCxnSpPr/>
          <p:nvPr>
            <p:custDataLst>
              <p:tags r:id="rId6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Shape"/>
          <p:cNvSpPr/>
          <p:nvPr>
            <p:custDataLst>
              <p:tags r:id="rId7"/>
            </p:custDataLst>
          </p:nvPr>
        </p:nvSpPr>
        <p:spPr>
          <a:xfrm>
            <a:off x="3083320" y="1659685"/>
            <a:ext cx="854609" cy="699226"/>
          </a:xfrm>
          <a:custGeom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6691" y="20400"/>
                </a:moveTo>
                <a:cubicBezTo>
                  <a:pt x="14522" y="20400"/>
                  <a:pt x="12764" y="18251"/>
                  <a:pt x="12764" y="15600"/>
                </a:cubicBezTo>
                <a:cubicBezTo>
                  <a:pt x="12764" y="12949"/>
                  <a:pt x="14522" y="10800"/>
                  <a:pt x="16691" y="10800"/>
                </a:cubicBezTo>
                <a:cubicBezTo>
                  <a:pt x="18860" y="10800"/>
                  <a:pt x="20618" y="12949"/>
                  <a:pt x="20618" y="15600"/>
                </a:cubicBezTo>
                <a:cubicBezTo>
                  <a:pt x="20618" y="18251"/>
                  <a:pt x="18860" y="20400"/>
                  <a:pt x="16691" y="20400"/>
                </a:cubicBezTo>
                <a:moveTo>
                  <a:pt x="12762" y="3393"/>
                </a:moveTo>
                <a:lnTo>
                  <a:pt x="12781" y="3388"/>
                </a:lnTo>
                <a:cubicBezTo>
                  <a:pt x="12870" y="2164"/>
                  <a:pt x="13702" y="1200"/>
                  <a:pt x="14727" y="1200"/>
                </a:cubicBezTo>
                <a:cubicBezTo>
                  <a:pt x="15521" y="1200"/>
                  <a:pt x="16202" y="1779"/>
                  <a:pt x="16511" y="2609"/>
                </a:cubicBezTo>
                <a:lnTo>
                  <a:pt x="16509" y="2609"/>
                </a:lnTo>
                <a:lnTo>
                  <a:pt x="19162" y="10421"/>
                </a:lnTo>
                <a:cubicBezTo>
                  <a:pt x="18436" y="9902"/>
                  <a:pt x="17593" y="9600"/>
                  <a:pt x="16691" y="9600"/>
                </a:cubicBezTo>
                <a:cubicBezTo>
                  <a:pt x="15082" y="9600"/>
                  <a:pt x="13658" y="10550"/>
                  <a:pt x="12763" y="12012"/>
                </a:cubicBezTo>
                <a:cubicBezTo>
                  <a:pt x="12763" y="12012"/>
                  <a:pt x="12762" y="3393"/>
                  <a:pt x="12762" y="3393"/>
                </a:cubicBezTo>
                <a:close/>
                <a:moveTo>
                  <a:pt x="11782" y="13200"/>
                </a:moveTo>
                <a:lnTo>
                  <a:pt x="9818" y="13200"/>
                </a:lnTo>
                <a:lnTo>
                  <a:pt x="9818" y="4800"/>
                </a:lnTo>
                <a:lnTo>
                  <a:pt x="11782" y="4800"/>
                </a:lnTo>
                <a:cubicBezTo>
                  <a:pt x="11782" y="4800"/>
                  <a:pt x="11782" y="13200"/>
                  <a:pt x="11782" y="13200"/>
                </a:cubicBezTo>
                <a:close/>
                <a:moveTo>
                  <a:pt x="11782" y="15600"/>
                </a:moveTo>
                <a:lnTo>
                  <a:pt x="9818" y="15600"/>
                </a:lnTo>
                <a:lnTo>
                  <a:pt x="9818" y="14400"/>
                </a:lnTo>
                <a:lnTo>
                  <a:pt x="11782" y="14400"/>
                </a:lnTo>
                <a:cubicBezTo>
                  <a:pt x="11782" y="14400"/>
                  <a:pt x="11782" y="15600"/>
                  <a:pt x="11782" y="15600"/>
                </a:cubicBezTo>
                <a:close/>
                <a:moveTo>
                  <a:pt x="8837" y="12012"/>
                </a:moveTo>
                <a:cubicBezTo>
                  <a:pt x="7942" y="10550"/>
                  <a:pt x="6518" y="9600"/>
                  <a:pt x="4909" y="9600"/>
                </a:cubicBezTo>
                <a:cubicBezTo>
                  <a:pt x="4007" y="9600"/>
                  <a:pt x="3164" y="9902"/>
                  <a:pt x="2438" y="10421"/>
                </a:cubicBezTo>
                <a:lnTo>
                  <a:pt x="5091" y="2609"/>
                </a:lnTo>
                <a:lnTo>
                  <a:pt x="5089" y="2609"/>
                </a:lnTo>
                <a:cubicBezTo>
                  <a:pt x="5398" y="1779"/>
                  <a:pt x="6079" y="1200"/>
                  <a:pt x="6873" y="1200"/>
                </a:cubicBezTo>
                <a:cubicBezTo>
                  <a:pt x="7898" y="1200"/>
                  <a:pt x="8730" y="2164"/>
                  <a:pt x="8819" y="3388"/>
                </a:cubicBezTo>
                <a:lnTo>
                  <a:pt x="8838" y="3393"/>
                </a:lnTo>
                <a:cubicBezTo>
                  <a:pt x="8838" y="3393"/>
                  <a:pt x="8837" y="12012"/>
                  <a:pt x="8837" y="12012"/>
                </a:cubicBezTo>
                <a:close/>
                <a:moveTo>
                  <a:pt x="4909" y="20400"/>
                </a:moveTo>
                <a:cubicBezTo>
                  <a:pt x="2740" y="20400"/>
                  <a:pt x="982" y="18251"/>
                  <a:pt x="982" y="15600"/>
                </a:cubicBezTo>
                <a:cubicBezTo>
                  <a:pt x="982" y="12949"/>
                  <a:pt x="2740" y="10800"/>
                  <a:pt x="4909" y="10800"/>
                </a:cubicBezTo>
                <a:cubicBezTo>
                  <a:pt x="7078" y="10800"/>
                  <a:pt x="8836" y="12949"/>
                  <a:pt x="8836" y="15600"/>
                </a:cubicBezTo>
                <a:cubicBezTo>
                  <a:pt x="8836" y="18251"/>
                  <a:pt x="7078" y="20400"/>
                  <a:pt x="4909" y="20400"/>
                </a:cubicBezTo>
                <a:moveTo>
                  <a:pt x="21102" y="12980"/>
                </a:moveTo>
                <a:lnTo>
                  <a:pt x="17504" y="2400"/>
                </a:lnTo>
                <a:lnTo>
                  <a:pt x="17493" y="2402"/>
                </a:lnTo>
                <a:cubicBezTo>
                  <a:pt x="17088" y="1006"/>
                  <a:pt x="16009" y="0"/>
                  <a:pt x="14727" y="0"/>
                </a:cubicBezTo>
                <a:cubicBezTo>
                  <a:pt x="13101" y="0"/>
                  <a:pt x="11782" y="1612"/>
                  <a:pt x="11782" y="3600"/>
                </a:cubicBezTo>
                <a:lnTo>
                  <a:pt x="9818" y="3600"/>
                </a:lnTo>
                <a:cubicBezTo>
                  <a:pt x="9818" y="1612"/>
                  <a:pt x="8499" y="0"/>
                  <a:pt x="6873" y="0"/>
                </a:cubicBezTo>
                <a:cubicBezTo>
                  <a:pt x="5592" y="0"/>
                  <a:pt x="4512" y="1006"/>
                  <a:pt x="4107" y="2402"/>
                </a:cubicBezTo>
                <a:lnTo>
                  <a:pt x="4096" y="2400"/>
                </a:lnTo>
                <a:lnTo>
                  <a:pt x="498" y="12980"/>
                </a:lnTo>
                <a:cubicBezTo>
                  <a:pt x="182" y="13772"/>
                  <a:pt x="0" y="14659"/>
                  <a:pt x="0" y="15600"/>
                </a:cubicBezTo>
                <a:cubicBezTo>
                  <a:pt x="0" y="18914"/>
                  <a:pt x="2198" y="21600"/>
                  <a:pt x="4909" y="21600"/>
                </a:cubicBezTo>
                <a:cubicBezTo>
                  <a:pt x="7284" y="21600"/>
                  <a:pt x="9265" y="19539"/>
                  <a:pt x="9719" y="16800"/>
                </a:cubicBezTo>
                <a:lnTo>
                  <a:pt x="11881" y="16800"/>
                </a:lnTo>
                <a:cubicBezTo>
                  <a:pt x="12335" y="19539"/>
                  <a:pt x="14316" y="21600"/>
                  <a:pt x="16691" y="21600"/>
                </a:cubicBezTo>
                <a:cubicBezTo>
                  <a:pt x="19402" y="21600"/>
                  <a:pt x="21600" y="18914"/>
                  <a:pt x="21600" y="15600"/>
                </a:cubicBezTo>
                <a:cubicBezTo>
                  <a:pt x="21600" y="14659"/>
                  <a:pt x="21418" y="13772"/>
                  <a:pt x="21102" y="12980"/>
                </a:cubicBezTo>
                <a:moveTo>
                  <a:pt x="16691" y="12000"/>
                </a:moveTo>
                <a:cubicBezTo>
                  <a:pt x="15064" y="12000"/>
                  <a:pt x="13745" y="13612"/>
                  <a:pt x="13745" y="15600"/>
                </a:cubicBezTo>
                <a:cubicBezTo>
                  <a:pt x="13745" y="15932"/>
                  <a:pt x="13965" y="16200"/>
                  <a:pt x="14236" y="16200"/>
                </a:cubicBezTo>
                <a:cubicBezTo>
                  <a:pt x="14508" y="16200"/>
                  <a:pt x="14727" y="15932"/>
                  <a:pt x="14727" y="15600"/>
                </a:cubicBezTo>
                <a:cubicBezTo>
                  <a:pt x="14727" y="14275"/>
                  <a:pt x="15606" y="13200"/>
                  <a:pt x="16691" y="13200"/>
                </a:cubicBezTo>
                <a:cubicBezTo>
                  <a:pt x="16962" y="13200"/>
                  <a:pt x="17182" y="12932"/>
                  <a:pt x="17182" y="12600"/>
                </a:cubicBezTo>
                <a:cubicBezTo>
                  <a:pt x="17182" y="12268"/>
                  <a:pt x="16962" y="12000"/>
                  <a:pt x="16691" y="12000"/>
                </a:cubicBezTo>
                <a:moveTo>
                  <a:pt x="4909" y="12000"/>
                </a:moveTo>
                <a:cubicBezTo>
                  <a:pt x="3282" y="12000"/>
                  <a:pt x="1964" y="13612"/>
                  <a:pt x="1964" y="15600"/>
                </a:cubicBezTo>
                <a:cubicBezTo>
                  <a:pt x="1964" y="15932"/>
                  <a:pt x="2183" y="16200"/>
                  <a:pt x="2455" y="16200"/>
                </a:cubicBezTo>
                <a:cubicBezTo>
                  <a:pt x="2726" y="16200"/>
                  <a:pt x="2945" y="15932"/>
                  <a:pt x="2945" y="15600"/>
                </a:cubicBezTo>
                <a:cubicBezTo>
                  <a:pt x="2945" y="14275"/>
                  <a:pt x="3825" y="13200"/>
                  <a:pt x="4909" y="13200"/>
                </a:cubicBezTo>
                <a:cubicBezTo>
                  <a:pt x="5180" y="13200"/>
                  <a:pt x="5400" y="12932"/>
                  <a:pt x="5400" y="12600"/>
                </a:cubicBezTo>
                <a:cubicBezTo>
                  <a:pt x="5400" y="12268"/>
                  <a:pt x="5180" y="12000"/>
                  <a:pt x="4909" y="12000"/>
                </a:cubicBezTo>
              </a:path>
            </a:pathLst>
          </a:custGeom>
          <a:solidFill>
            <a:schemeClr val="dk1">
              <a:lumMod val="75000"/>
              <a:lumOff val="25000"/>
            </a:schemeClr>
          </a:solidFill>
          <a:ln w="12700">
            <a:noFill/>
            <a:miter lim="400000"/>
          </a:ln>
        </p:spPr>
        <p:txBody>
          <a:bodyPr lIns="38100" tIns="38100" rIns="38100" bIns="38100" anchor="ctr"/>
          <a:lstStyle/>
          <a:p>
            <a:pPr defTabSz="457200">
              <a:lnSpc>
                <a:spcPct val="120000"/>
              </a:lnSpc>
              <a:defRPr b="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>
              <a:solidFill>
                <a:schemeClr val="dk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44" name="Strategy Research…"/>
          <p:cNvSpPr txBox="1"/>
          <p:nvPr>
            <p:custDataLst>
              <p:tags r:id="rId8"/>
            </p:custDataLst>
          </p:nvPr>
        </p:nvSpPr>
        <p:spPr>
          <a:xfrm>
            <a:off x="4433212" y="1477997"/>
            <a:ext cx="4679850" cy="986757"/>
          </a:xfrm>
          <a:prstGeom prst="rect">
            <a:avLst/>
          </a:prstGeom>
          <a:ln w="12700">
            <a:miter lim="400000"/>
          </a:ln>
        </p:spPr>
        <p:txBody>
          <a:bodyPr wrap="square" lIns="90000" tIns="46800" rIns="90000" bIns="46800">
            <a:normAutofit/>
          </a:bodyPr>
          <a:lstStyle/>
          <a:p>
            <a:pPr marL="0" algn="l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  <a:defRPr sz="1800" b="0">
                <a:solidFill>
                  <a:srgbClr val="F7F9FF"/>
                </a:solidFill>
                <a:latin typeface="Lato Regular"/>
                <a:ea typeface="Lato Regular"/>
                <a:cs typeface="Lato Regular"/>
                <a:sym typeface="Lato Regular"/>
              </a:defRPr>
            </a:pPr>
            <a:r>
              <a:rPr lang="zh-CN" altLang="en-US" sz="2000" spc="140"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/>
                <a:cs typeface="Arial" panose="020b0604020202020204" pitchFamily="34" charset="0"/>
                <a:sym typeface="Arial" panose="020b0604020202020204" pitchFamily="34" charset="0"/>
              </a:rPr>
              <a:t>缓解疼痛：神经阻滞疗法可以有效缓解疼痛，提高患者的生活质量</a:t>
            </a:r>
          </a:p>
        </p:txBody>
      </p:sp>
      <p:cxnSp>
        <p:nvCxnSpPr>
          <p:cNvPr id="53" name="直接连接符 52"/>
          <p:cNvCxnSpPr/>
          <p:nvPr>
            <p:custDataLst>
              <p:tags r:id="rId9"/>
            </p:custDataLst>
          </p:nvPr>
        </p:nvCxnSpPr>
        <p:spPr>
          <a:xfrm flipH="1">
            <a:off x="4160195" y="1580229"/>
            <a:ext cx="0" cy="858139"/>
          </a:xfrm>
          <a:prstGeom prst="line">
            <a:avLst/>
          </a:prstGeom>
          <a:ln w="15875">
            <a:solidFill>
              <a:schemeClr val="lt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Shape"/>
          <p:cNvSpPr/>
          <p:nvPr>
            <p:custDataLst>
              <p:tags r:id="rId10"/>
            </p:custDataLst>
          </p:nvPr>
        </p:nvSpPr>
        <p:spPr>
          <a:xfrm>
            <a:off x="3083584" y="2796845"/>
            <a:ext cx="854079" cy="854648"/>
          </a:xfrm>
          <a:custGeom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086" h="21600" extrusionOk="0">
                <a:moveTo>
                  <a:pt x="11502" y="10309"/>
                </a:moveTo>
                <a:cubicBezTo>
                  <a:pt x="11767" y="10309"/>
                  <a:pt x="11981" y="10090"/>
                  <a:pt x="11981" y="9818"/>
                </a:cubicBezTo>
                <a:cubicBezTo>
                  <a:pt x="11981" y="9547"/>
                  <a:pt x="11767" y="9327"/>
                  <a:pt x="11502" y="9327"/>
                </a:cubicBezTo>
                <a:cubicBezTo>
                  <a:pt x="11237" y="9327"/>
                  <a:pt x="11022" y="9547"/>
                  <a:pt x="11022" y="9818"/>
                </a:cubicBezTo>
                <a:cubicBezTo>
                  <a:pt x="11022" y="10090"/>
                  <a:pt x="11237" y="10309"/>
                  <a:pt x="11502" y="10309"/>
                </a:cubicBezTo>
                <a:moveTo>
                  <a:pt x="15818" y="4909"/>
                </a:moveTo>
                <a:cubicBezTo>
                  <a:pt x="16083" y="4909"/>
                  <a:pt x="16297" y="5129"/>
                  <a:pt x="16297" y="5400"/>
                </a:cubicBezTo>
                <a:cubicBezTo>
                  <a:pt x="16297" y="5672"/>
                  <a:pt x="16083" y="5891"/>
                  <a:pt x="15818" y="5891"/>
                </a:cubicBezTo>
                <a:cubicBezTo>
                  <a:pt x="15553" y="5891"/>
                  <a:pt x="15338" y="5672"/>
                  <a:pt x="15338" y="5400"/>
                </a:cubicBezTo>
                <a:cubicBezTo>
                  <a:pt x="15338" y="5129"/>
                  <a:pt x="15553" y="4909"/>
                  <a:pt x="15818" y="4909"/>
                </a:cubicBezTo>
                <a:moveTo>
                  <a:pt x="15818" y="6873"/>
                </a:moveTo>
                <a:cubicBezTo>
                  <a:pt x="16612" y="6873"/>
                  <a:pt x="17256" y="6213"/>
                  <a:pt x="17256" y="5400"/>
                </a:cubicBezTo>
                <a:cubicBezTo>
                  <a:pt x="17256" y="4587"/>
                  <a:pt x="16612" y="3928"/>
                  <a:pt x="15818" y="3928"/>
                </a:cubicBezTo>
                <a:cubicBezTo>
                  <a:pt x="15023" y="3928"/>
                  <a:pt x="14379" y="4587"/>
                  <a:pt x="14379" y="5400"/>
                </a:cubicBezTo>
                <a:cubicBezTo>
                  <a:pt x="14379" y="6213"/>
                  <a:pt x="15023" y="6873"/>
                  <a:pt x="15818" y="6873"/>
                </a:cubicBezTo>
                <a:moveTo>
                  <a:pt x="12941" y="11782"/>
                </a:moveTo>
                <a:cubicBezTo>
                  <a:pt x="13206" y="11782"/>
                  <a:pt x="13420" y="11562"/>
                  <a:pt x="13420" y="11291"/>
                </a:cubicBezTo>
                <a:cubicBezTo>
                  <a:pt x="13420" y="11020"/>
                  <a:pt x="13206" y="10800"/>
                  <a:pt x="12941" y="10800"/>
                </a:cubicBezTo>
                <a:cubicBezTo>
                  <a:pt x="12675" y="10800"/>
                  <a:pt x="12461" y="11020"/>
                  <a:pt x="12461" y="11291"/>
                </a:cubicBezTo>
                <a:cubicBezTo>
                  <a:pt x="12461" y="11562"/>
                  <a:pt x="12675" y="11782"/>
                  <a:pt x="12941" y="11782"/>
                </a:cubicBezTo>
                <a:moveTo>
                  <a:pt x="10063" y="7855"/>
                </a:moveTo>
                <a:cubicBezTo>
                  <a:pt x="9798" y="7855"/>
                  <a:pt x="9584" y="8074"/>
                  <a:pt x="9584" y="8346"/>
                </a:cubicBezTo>
                <a:cubicBezTo>
                  <a:pt x="9584" y="8617"/>
                  <a:pt x="9798" y="8836"/>
                  <a:pt x="10063" y="8836"/>
                </a:cubicBezTo>
                <a:cubicBezTo>
                  <a:pt x="10328" y="8836"/>
                  <a:pt x="10543" y="8617"/>
                  <a:pt x="10543" y="8346"/>
                </a:cubicBezTo>
                <a:cubicBezTo>
                  <a:pt x="10543" y="8074"/>
                  <a:pt x="10328" y="7855"/>
                  <a:pt x="10063" y="7855"/>
                </a:cubicBezTo>
                <a:moveTo>
                  <a:pt x="1718" y="19842"/>
                </a:moveTo>
                <a:lnTo>
                  <a:pt x="3451" y="15392"/>
                </a:lnTo>
                <a:cubicBezTo>
                  <a:pt x="3684" y="15834"/>
                  <a:pt x="3973" y="16253"/>
                  <a:pt x="4312" y="16642"/>
                </a:cubicBezTo>
                <a:cubicBezTo>
                  <a:pt x="4824" y="17230"/>
                  <a:pt x="5418" y="17711"/>
                  <a:pt x="6061" y="18068"/>
                </a:cubicBezTo>
                <a:cubicBezTo>
                  <a:pt x="6061" y="18068"/>
                  <a:pt x="1718" y="19842"/>
                  <a:pt x="1718" y="19842"/>
                </a:cubicBezTo>
                <a:close/>
                <a:moveTo>
                  <a:pt x="3717" y="12060"/>
                </a:moveTo>
                <a:lnTo>
                  <a:pt x="0" y="21600"/>
                </a:lnTo>
                <a:lnTo>
                  <a:pt x="9319" y="17795"/>
                </a:lnTo>
                <a:cubicBezTo>
                  <a:pt x="9153" y="17815"/>
                  <a:pt x="8987" y="17824"/>
                  <a:pt x="8822" y="17824"/>
                </a:cubicBezTo>
                <a:cubicBezTo>
                  <a:pt x="5971" y="17824"/>
                  <a:pt x="3389" y="15002"/>
                  <a:pt x="3717" y="12060"/>
                </a:cubicBezTo>
                <a:moveTo>
                  <a:pt x="16115" y="10657"/>
                </a:moveTo>
                <a:cubicBezTo>
                  <a:pt x="15925" y="10851"/>
                  <a:pt x="15627" y="11171"/>
                  <a:pt x="15280" y="11542"/>
                </a:cubicBezTo>
                <a:cubicBezTo>
                  <a:pt x="14662" y="12204"/>
                  <a:pt x="13712" y="13221"/>
                  <a:pt x="13147" y="13753"/>
                </a:cubicBezTo>
                <a:lnTo>
                  <a:pt x="7665" y="8141"/>
                </a:lnTo>
                <a:cubicBezTo>
                  <a:pt x="8185" y="7563"/>
                  <a:pt x="9179" y="6590"/>
                  <a:pt x="9825" y="5958"/>
                </a:cubicBezTo>
                <a:cubicBezTo>
                  <a:pt x="10188" y="5603"/>
                  <a:pt x="10500" y="5298"/>
                  <a:pt x="10690" y="5103"/>
                </a:cubicBezTo>
                <a:cubicBezTo>
                  <a:pt x="13284" y="2447"/>
                  <a:pt x="18271" y="993"/>
                  <a:pt x="20136" y="982"/>
                </a:cubicBezTo>
                <a:cubicBezTo>
                  <a:pt x="20132" y="2572"/>
                  <a:pt x="18824" y="7884"/>
                  <a:pt x="16115" y="10657"/>
                </a:cubicBezTo>
                <a:moveTo>
                  <a:pt x="12477" y="14563"/>
                </a:moveTo>
                <a:cubicBezTo>
                  <a:pt x="12127" y="15873"/>
                  <a:pt x="11665" y="17072"/>
                  <a:pt x="11154" y="18035"/>
                </a:cubicBezTo>
                <a:cubicBezTo>
                  <a:pt x="10943" y="17454"/>
                  <a:pt x="10642" y="16798"/>
                  <a:pt x="10214" y="16110"/>
                </a:cubicBezTo>
                <a:cubicBezTo>
                  <a:pt x="10035" y="15823"/>
                  <a:pt x="9728" y="15656"/>
                  <a:pt x="9405" y="15656"/>
                </a:cubicBezTo>
                <a:cubicBezTo>
                  <a:pt x="9329" y="15656"/>
                  <a:pt x="9252" y="15665"/>
                  <a:pt x="9176" y="15684"/>
                </a:cubicBezTo>
                <a:cubicBezTo>
                  <a:pt x="8990" y="15731"/>
                  <a:pt x="8799" y="15755"/>
                  <a:pt x="8610" y="15755"/>
                </a:cubicBezTo>
                <a:cubicBezTo>
                  <a:pt x="7905" y="15755"/>
                  <a:pt x="7217" y="15432"/>
                  <a:pt x="6621" y="14822"/>
                </a:cubicBezTo>
                <a:cubicBezTo>
                  <a:pt x="5861" y="14044"/>
                  <a:pt x="5561" y="13114"/>
                  <a:pt x="5779" y="12206"/>
                </a:cubicBezTo>
                <a:cubicBezTo>
                  <a:pt x="5877" y="11797"/>
                  <a:pt x="5709" y="11370"/>
                  <a:pt x="5363" y="11144"/>
                </a:cubicBezTo>
                <a:cubicBezTo>
                  <a:pt x="4690" y="10706"/>
                  <a:pt x="4050" y="10398"/>
                  <a:pt x="3482" y="10183"/>
                </a:cubicBezTo>
                <a:cubicBezTo>
                  <a:pt x="4423" y="9658"/>
                  <a:pt x="5594" y="9186"/>
                  <a:pt x="6874" y="8827"/>
                </a:cubicBezTo>
                <a:cubicBezTo>
                  <a:pt x="6900" y="8820"/>
                  <a:pt x="6921" y="8803"/>
                  <a:pt x="6946" y="8793"/>
                </a:cubicBezTo>
                <a:lnTo>
                  <a:pt x="12510" y="14490"/>
                </a:lnTo>
                <a:cubicBezTo>
                  <a:pt x="12501" y="14515"/>
                  <a:pt x="12484" y="14536"/>
                  <a:pt x="12477" y="14563"/>
                </a:cubicBezTo>
                <a:moveTo>
                  <a:pt x="20922" y="167"/>
                </a:moveTo>
                <a:cubicBezTo>
                  <a:pt x="20813" y="55"/>
                  <a:pt x="20545" y="0"/>
                  <a:pt x="20157" y="0"/>
                </a:cubicBezTo>
                <a:cubicBezTo>
                  <a:pt x="18131" y="0"/>
                  <a:pt x="12842" y="1511"/>
                  <a:pt x="10012" y="4409"/>
                </a:cubicBezTo>
                <a:cubicBezTo>
                  <a:pt x="9345" y="5092"/>
                  <a:pt x="7134" y="7175"/>
                  <a:pt x="6621" y="7880"/>
                </a:cubicBezTo>
                <a:cubicBezTo>
                  <a:pt x="4961" y="8346"/>
                  <a:pt x="2544" y="9277"/>
                  <a:pt x="1196" y="10657"/>
                </a:cubicBezTo>
                <a:cubicBezTo>
                  <a:pt x="1196" y="10657"/>
                  <a:pt x="2841" y="10663"/>
                  <a:pt x="4848" y="11972"/>
                </a:cubicBezTo>
                <a:cubicBezTo>
                  <a:pt x="4556" y="13190"/>
                  <a:pt x="4926" y="14475"/>
                  <a:pt x="5943" y="15516"/>
                </a:cubicBezTo>
                <a:cubicBezTo>
                  <a:pt x="6735" y="16327"/>
                  <a:pt x="7672" y="16737"/>
                  <a:pt x="8610" y="16737"/>
                </a:cubicBezTo>
                <a:cubicBezTo>
                  <a:pt x="8876" y="16737"/>
                  <a:pt x="9142" y="16704"/>
                  <a:pt x="9405" y="16637"/>
                </a:cubicBezTo>
                <a:cubicBezTo>
                  <a:pt x="10683" y="18692"/>
                  <a:pt x="10690" y="20376"/>
                  <a:pt x="10690" y="20376"/>
                </a:cubicBezTo>
                <a:cubicBezTo>
                  <a:pt x="12038" y="18996"/>
                  <a:pt x="12948" y="16521"/>
                  <a:pt x="13402" y="14822"/>
                </a:cubicBezTo>
                <a:cubicBezTo>
                  <a:pt x="14091" y="14297"/>
                  <a:pt x="16126" y="12034"/>
                  <a:pt x="16793" y="11351"/>
                </a:cubicBezTo>
                <a:cubicBezTo>
                  <a:pt x="20164" y="7900"/>
                  <a:pt x="21600" y="861"/>
                  <a:pt x="20922" y="167"/>
                </a:cubicBezTo>
              </a:path>
            </a:pathLst>
          </a:custGeom>
          <a:solidFill>
            <a:schemeClr val="dk1">
              <a:lumMod val="75000"/>
              <a:lumOff val="25000"/>
            </a:schemeClr>
          </a:solidFill>
          <a:ln w="12700">
            <a:noFill/>
            <a:miter lim="400000"/>
          </a:ln>
        </p:spPr>
        <p:txBody>
          <a:bodyPr lIns="38100" tIns="38100" rIns="38100" bIns="38100" anchor="ctr"/>
          <a:lstStyle/>
          <a:p>
            <a:pPr defTabSz="457200">
              <a:lnSpc>
                <a:spcPct val="120000"/>
              </a:lnSpc>
              <a:defRPr b="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>
              <a:solidFill>
                <a:schemeClr val="dk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46" name="Strategy Research…"/>
          <p:cNvSpPr txBox="1"/>
          <p:nvPr>
            <p:custDataLst>
              <p:tags r:id="rId11"/>
            </p:custDataLst>
          </p:nvPr>
        </p:nvSpPr>
        <p:spPr>
          <a:xfrm>
            <a:off x="4433212" y="2692868"/>
            <a:ext cx="4679850" cy="986757"/>
          </a:xfrm>
          <a:prstGeom prst="rect">
            <a:avLst/>
          </a:prstGeom>
          <a:ln w="12700">
            <a:miter lim="400000"/>
          </a:ln>
        </p:spPr>
        <p:txBody>
          <a:bodyPr wrap="square" lIns="90000" tIns="46800" rIns="90000" bIns="46800">
            <a:normAutofit/>
          </a:bodyPr>
          <a:lstStyle/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  <a:defRPr sz="1800" b="0">
                <a:solidFill>
                  <a:srgbClr val="F7F9FF"/>
                </a:solidFill>
                <a:latin typeface="Lato Regular"/>
                <a:ea typeface="Lato Regular"/>
                <a:cs typeface="Lato Regular"/>
                <a:sym typeface="Lato Regular"/>
              </a:defRPr>
            </a:pPr>
            <a:r>
              <a:rPr lang="zh-CN" altLang="en-US" sz="2000" spc="140"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/>
                <a:cs typeface="Arial" panose="020b0604020202020204" pitchFamily="34" charset="0"/>
                <a:sym typeface="Arial" panose="020b0604020202020204" pitchFamily="34" charset="0"/>
              </a:rPr>
              <a:t>改善功能：神经阻滞疗法可以改善患者的运动功能，提高生活质量</a:t>
            </a:r>
          </a:p>
        </p:txBody>
      </p:sp>
      <p:cxnSp>
        <p:nvCxnSpPr>
          <p:cNvPr id="55" name="直接连接符 54"/>
          <p:cNvCxnSpPr/>
          <p:nvPr>
            <p:custDataLst>
              <p:tags r:id="rId12"/>
            </p:custDataLst>
          </p:nvPr>
        </p:nvCxnSpPr>
        <p:spPr>
          <a:xfrm flipH="1">
            <a:off x="4160195" y="2795100"/>
            <a:ext cx="0" cy="858139"/>
          </a:xfrm>
          <a:prstGeom prst="line">
            <a:avLst/>
          </a:prstGeom>
          <a:ln w="15875">
            <a:solidFill>
              <a:schemeClr val="lt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Shape"/>
          <p:cNvSpPr/>
          <p:nvPr>
            <p:custDataLst>
              <p:tags r:id="rId13"/>
            </p:custDataLst>
          </p:nvPr>
        </p:nvSpPr>
        <p:spPr>
          <a:xfrm>
            <a:off x="3083320" y="4028190"/>
            <a:ext cx="854609" cy="854609"/>
          </a:xfrm>
          <a:custGeom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5891" y="6873"/>
                </a:moveTo>
                <a:cubicBezTo>
                  <a:pt x="6162" y="6873"/>
                  <a:pt x="6382" y="6653"/>
                  <a:pt x="6382" y="6382"/>
                </a:cubicBezTo>
                <a:lnTo>
                  <a:pt x="6382" y="1473"/>
                </a:lnTo>
                <a:cubicBezTo>
                  <a:pt x="6382" y="1201"/>
                  <a:pt x="6162" y="982"/>
                  <a:pt x="5891" y="982"/>
                </a:cubicBezTo>
                <a:cubicBezTo>
                  <a:pt x="5620" y="982"/>
                  <a:pt x="5400" y="1201"/>
                  <a:pt x="5400" y="1473"/>
                </a:cubicBezTo>
                <a:lnTo>
                  <a:pt x="5400" y="6382"/>
                </a:lnTo>
                <a:cubicBezTo>
                  <a:pt x="5400" y="6653"/>
                  <a:pt x="5620" y="6873"/>
                  <a:pt x="5891" y="6873"/>
                </a:cubicBezTo>
                <a:moveTo>
                  <a:pt x="2945" y="5891"/>
                </a:moveTo>
                <a:cubicBezTo>
                  <a:pt x="3216" y="5891"/>
                  <a:pt x="3436" y="5671"/>
                  <a:pt x="3436" y="5400"/>
                </a:cubicBezTo>
                <a:lnTo>
                  <a:pt x="3436" y="2455"/>
                </a:lnTo>
                <a:cubicBezTo>
                  <a:pt x="3436" y="2183"/>
                  <a:pt x="3216" y="1964"/>
                  <a:pt x="2945" y="1964"/>
                </a:cubicBezTo>
                <a:cubicBezTo>
                  <a:pt x="2675" y="1964"/>
                  <a:pt x="2455" y="2183"/>
                  <a:pt x="2455" y="2455"/>
                </a:cubicBezTo>
                <a:lnTo>
                  <a:pt x="2455" y="5400"/>
                </a:lnTo>
                <a:cubicBezTo>
                  <a:pt x="2455" y="5671"/>
                  <a:pt x="2675" y="5891"/>
                  <a:pt x="2945" y="5891"/>
                </a:cubicBezTo>
                <a:moveTo>
                  <a:pt x="18655" y="15218"/>
                </a:moveTo>
                <a:lnTo>
                  <a:pt x="17648" y="15218"/>
                </a:lnTo>
                <a:cubicBezTo>
                  <a:pt x="17660" y="15056"/>
                  <a:pt x="17673" y="14893"/>
                  <a:pt x="17673" y="14727"/>
                </a:cubicBezTo>
                <a:lnTo>
                  <a:pt x="17673" y="11291"/>
                </a:lnTo>
                <a:lnTo>
                  <a:pt x="18655" y="11291"/>
                </a:lnTo>
                <a:cubicBezTo>
                  <a:pt x="19739" y="11291"/>
                  <a:pt x="20618" y="12170"/>
                  <a:pt x="20618" y="13255"/>
                </a:cubicBezTo>
                <a:cubicBezTo>
                  <a:pt x="20618" y="14339"/>
                  <a:pt x="19739" y="15218"/>
                  <a:pt x="18655" y="15218"/>
                </a:cubicBezTo>
                <a:moveTo>
                  <a:pt x="16691" y="14727"/>
                </a:moveTo>
                <a:cubicBezTo>
                  <a:pt x="16691" y="15802"/>
                  <a:pt x="16399" y="16805"/>
                  <a:pt x="15896" y="17673"/>
                </a:cubicBezTo>
                <a:lnTo>
                  <a:pt x="1777" y="17673"/>
                </a:lnTo>
                <a:cubicBezTo>
                  <a:pt x="1274" y="16805"/>
                  <a:pt x="982" y="15802"/>
                  <a:pt x="982" y="14727"/>
                </a:cubicBezTo>
                <a:lnTo>
                  <a:pt x="982" y="8836"/>
                </a:lnTo>
                <a:lnTo>
                  <a:pt x="16691" y="8836"/>
                </a:lnTo>
                <a:cubicBezTo>
                  <a:pt x="16691" y="8836"/>
                  <a:pt x="16691" y="14727"/>
                  <a:pt x="16691" y="14727"/>
                </a:cubicBezTo>
                <a:close/>
                <a:moveTo>
                  <a:pt x="10800" y="20618"/>
                </a:moveTo>
                <a:lnTo>
                  <a:pt x="6873" y="20618"/>
                </a:lnTo>
                <a:cubicBezTo>
                  <a:pt x="5131" y="20618"/>
                  <a:pt x="3569" y="19857"/>
                  <a:pt x="2491" y="18655"/>
                </a:cubicBezTo>
                <a:lnTo>
                  <a:pt x="15182" y="18655"/>
                </a:lnTo>
                <a:cubicBezTo>
                  <a:pt x="14103" y="19857"/>
                  <a:pt x="12542" y="20618"/>
                  <a:pt x="10800" y="20618"/>
                </a:cubicBezTo>
                <a:moveTo>
                  <a:pt x="18655" y="10309"/>
                </a:moveTo>
                <a:lnTo>
                  <a:pt x="17673" y="10309"/>
                </a:lnTo>
                <a:lnTo>
                  <a:pt x="17673" y="8836"/>
                </a:lnTo>
                <a:cubicBezTo>
                  <a:pt x="17673" y="8295"/>
                  <a:pt x="17233" y="7855"/>
                  <a:pt x="16691" y="7855"/>
                </a:cubicBezTo>
                <a:lnTo>
                  <a:pt x="982" y="7855"/>
                </a:lnTo>
                <a:cubicBezTo>
                  <a:pt x="440" y="7855"/>
                  <a:pt x="0" y="8295"/>
                  <a:pt x="0" y="8836"/>
                </a:cubicBezTo>
                <a:lnTo>
                  <a:pt x="0" y="14727"/>
                </a:lnTo>
                <a:cubicBezTo>
                  <a:pt x="0" y="17232"/>
                  <a:pt x="1344" y="19417"/>
                  <a:pt x="3346" y="20618"/>
                </a:cubicBezTo>
                <a:lnTo>
                  <a:pt x="491" y="20618"/>
                </a:lnTo>
                <a:cubicBezTo>
                  <a:pt x="220" y="20618"/>
                  <a:pt x="0" y="20838"/>
                  <a:pt x="0" y="21109"/>
                </a:cubicBezTo>
                <a:cubicBezTo>
                  <a:pt x="0" y="21380"/>
                  <a:pt x="220" y="21600"/>
                  <a:pt x="491" y="21600"/>
                </a:cubicBezTo>
                <a:lnTo>
                  <a:pt x="17182" y="21600"/>
                </a:lnTo>
                <a:cubicBezTo>
                  <a:pt x="17453" y="21600"/>
                  <a:pt x="17673" y="21380"/>
                  <a:pt x="17673" y="21109"/>
                </a:cubicBezTo>
                <a:cubicBezTo>
                  <a:pt x="17673" y="20838"/>
                  <a:pt x="17453" y="20618"/>
                  <a:pt x="17182" y="20618"/>
                </a:cubicBezTo>
                <a:lnTo>
                  <a:pt x="14330" y="20618"/>
                </a:lnTo>
                <a:cubicBezTo>
                  <a:pt x="15925" y="19659"/>
                  <a:pt x="17101" y="18074"/>
                  <a:pt x="17511" y="16200"/>
                </a:cubicBezTo>
                <a:lnTo>
                  <a:pt x="18655" y="16200"/>
                </a:lnTo>
                <a:cubicBezTo>
                  <a:pt x="20281" y="16200"/>
                  <a:pt x="21600" y="14882"/>
                  <a:pt x="21600" y="13255"/>
                </a:cubicBezTo>
                <a:cubicBezTo>
                  <a:pt x="21600" y="11628"/>
                  <a:pt x="20281" y="10309"/>
                  <a:pt x="18655" y="10309"/>
                </a:cubicBezTo>
                <a:moveTo>
                  <a:pt x="11782" y="5891"/>
                </a:moveTo>
                <a:cubicBezTo>
                  <a:pt x="12053" y="5891"/>
                  <a:pt x="12273" y="5671"/>
                  <a:pt x="12273" y="5400"/>
                </a:cubicBezTo>
                <a:lnTo>
                  <a:pt x="12273" y="2455"/>
                </a:lnTo>
                <a:cubicBezTo>
                  <a:pt x="12273" y="2183"/>
                  <a:pt x="12053" y="1964"/>
                  <a:pt x="11782" y="1964"/>
                </a:cubicBezTo>
                <a:cubicBezTo>
                  <a:pt x="11511" y="1964"/>
                  <a:pt x="11291" y="2183"/>
                  <a:pt x="11291" y="2455"/>
                </a:cubicBezTo>
                <a:lnTo>
                  <a:pt x="11291" y="5400"/>
                </a:lnTo>
                <a:cubicBezTo>
                  <a:pt x="11291" y="5671"/>
                  <a:pt x="11511" y="5891"/>
                  <a:pt x="11782" y="5891"/>
                </a:cubicBezTo>
                <a:moveTo>
                  <a:pt x="14727" y="6873"/>
                </a:moveTo>
                <a:cubicBezTo>
                  <a:pt x="14998" y="6873"/>
                  <a:pt x="15218" y="6653"/>
                  <a:pt x="15218" y="6382"/>
                </a:cubicBezTo>
                <a:lnTo>
                  <a:pt x="15218" y="1473"/>
                </a:lnTo>
                <a:cubicBezTo>
                  <a:pt x="15218" y="1201"/>
                  <a:pt x="14998" y="982"/>
                  <a:pt x="14727" y="982"/>
                </a:cubicBezTo>
                <a:cubicBezTo>
                  <a:pt x="14456" y="982"/>
                  <a:pt x="14236" y="1201"/>
                  <a:pt x="14236" y="1473"/>
                </a:cubicBezTo>
                <a:lnTo>
                  <a:pt x="14236" y="6382"/>
                </a:lnTo>
                <a:cubicBezTo>
                  <a:pt x="14236" y="6653"/>
                  <a:pt x="14456" y="6873"/>
                  <a:pt x="14727" y="6873"/>
                </a:cubicBezTo>
                <a:moveTo>
                  <a:pt x="8836" y="5891"/>
                </a:moveTo>
                <a:cubicBezTo>
                  <a:pt x="9107" y="5891"/>
                  <a:pt x="9327" y="5671"/>
                  <a:pt x="9327" y="5400"/>
                </a:cubicBezTo>
                <a:lnTo>
                  <a:pt x="9327" y="491"/>
                </a:lnTo>
                <a:cubicBezTo>
                  <a:pt x="9327" y="220"/>
                  <a:pt x="9107" y="0"/>
                  <a:pt x="8836" y="0"/>
                </a:cubicBezTo>
                <a:cubicBezTo>
                  <a:pt x="8566" y="0"/>
                  <a:pt x="8345" y="220"/>
                  <a:pt x="8345" y="491"/>
                </a:cubicBezTo>
                <a:lnTo>
                  <a:pt x="8345" y="5400"/>
                </a:lnTo>
                <a:cubicBezTo>
                  <a:pt x="8345" y="5671"/>
                  <a:pt x="8566" y="5891"/>
                  <a:pt x="8836" y="5891"/>
                </a:cubicBezTo>
              </a:path>
            </a:pathLst>
          </a:custGeom>
          <a:solidFill>
            <a:schemeClr val="dk1">
              <a:lumMod val="75000"/>
              <a:lumOff val="25000"/>
            </a:schemeClr>
          </a:solidFill>
          <a:ln w="12700">
            <a:noFill/>
            <a:miter lim="400000"/>
          </a:ln>
        </p:spPr>
        <p:txBody>
          <a:bodyPr lIns="38100" tIns="38100" rIns="38100" bIns="38100" anchor="ctr"/>
          <a:lstStyle/>
          <a:p>
            <a:pPr defTabSz="457200">
              <a:lnSpc>
                <a:spcPct val="120000"/>
              </a:lnSpc>
              <a:defRPr b="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>
              <a:solidFill>
                <a:schemeClr val="dk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48" name="Strategy Research…"/>
          <p:cNvSpPr txBox="1"/>
          <p:nvPr>
            <p:custDataLst>
              <p:tags r:id="rId14"/>
            </p:custDataLst>
          </p:nvPr>
        </p:nvSpPr>
        <p:spPr>
          <a:xfrm>
            <a:off x="4433212" y="3924193"/>
            <a:ext cx="4679850" cy="986757"/>
          </a:xfrm>
          <a:prstGeom prst="rect">
            <a:avLst/>
          </a:prstGeom>
          <a:ln w="12700">
            <a:miter lim="400000"/>
          </a:ln>
        </p:spPr>
        <p:txBody>
          <a:bodyPr wrap="square" lIns="90000" tIns="46800" rIns="90000" bIns="46800">
            <a:normAutofit/>
          </a:bodyPr>
          <a:lstStyle/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  <a:defRPr sz="1800" b="0">
                <a:solidFill>
                  <a:srgbClr val="F7F9FF"/>
                </a:solidFill>
                <a:latin typeface="Lato Regular"/>
                <a:ea typeface="Lato Regular"/>
                <a:cs typeface="Lato Regular"/>
                <a:sym typeface="Lato Regular"/>
              </a:defRPr>
            </a:pPr>
            <a:r>
              <a:rPr lang="zh-CN" altLang="en-US" sz="2000" spc="120"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/>
                <a:cs typeface="Arial" panose="020b0604020202020204" pitchFamily="34" charset="0"/>
                <a:sym typeface="Arial" panose="020b0604020202020204" pitchFamily="34" charset="0"/>
              </a:rPr>
              <a:t>减少药物依赖：神经阻滞疗法可以减少对药物的依赖，降低药物副作用</a:t>
            </a:r>
          </a:p>
        </p:txBody>
      </p:sp>
      <p:cxnSp>
        <p:nvCxnSpPr>
          <p:cNvPr id="57" name="直接连接符 56"/>
          <p:cNvCxnSpPr/>
          <p:nvPr>
            <p:custDataLst>
              <p:tags r:id="rId15"/>
            </p:custDataLst>
          </p:nvPr>
        </p:nvCxnSpPr>
        <p:spPr>
          <a:xfrm flipH="1">
            <a:off x="4160195" y="4026425"/>
            <a:ext cx="0" cy="858139"/>
          </a:xfrm>
          <a:prstGeom prst="line">
            <a:avLst/>
          </a:prstGeom>
          <a:ln w="15875">
            <a:solidFill>
              <a:schemeClr val="lt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Strategy Research…"/>
          <p:cNvSpPr txBox="1"/>
          <p:nvPr>
            <p:custDataLst>
              <p:tags r:id="rId16"/>
            </p:custDataLst>
          </p:nvPr>
        </p:nvSpPr>
        <p:spPr>
          <a:xfrm>
            <a:off x="4435956" y="5155517"/>
            <a:ext cx="4679850" cy="986757"/>
          </a:xfrm>
          <a:prstGeom prst="rect">
            <a:avLst/>
          </a:prstGeom>
          <a:ln w="12700">
            <a:miter lim="400000"/>
          </a:ln>
        </p:spPr>
        <p:txBody>
          <a:bodyPr wrap="square" lIns="90000" tIns="46800" rIns="90000" bIns="46800">
            <a:normAutofit/>
          </a:bodyPr>
          <a:lstStyle/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  <a:defRPr sz="1800" b="0">
                <a:solidFill>
                  <a:srgbClr val="F7F9FF"/>
                </a:solidFill>
                <a:latin typeface="Lato Regular"/>
                <a:ea typeface="Lato Regular"/>
                <a:cs typeface="Lato Regular"/>
                <a:sym typeface="Lato Regular"/>
              </a:defRPr>
            </a:pPr>
            <a:r>
              <a:rPr lang="zh-CN" altLang="en-US" sz="2000" spc="120"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/>
                <a:cs typeface="Arial" panose="020b0604020202020204" pitchFamily="34" charset="0"/>
                <a:sym typeface="Arial" panose="020b0604020202020204" pitchFamily="34" charset="0"/>
              </a:rPr>
              <a:t>缩短康复时间：神经阻滞疗法可以缩短康复时间，提高患者的生活质量</a:t>
            </a:r>
          </a:p>
        </p:txBody>
      </p:sp>
      <p:cxnSp>
        <p:nvCxnSpPr>
          <p:cNvPr id="22" name="直接连接符 21"/>
          <p:cNvCxnSpPr/>
          <p:nvPr>
            <p:custDataLst>
              <p:tags r:id="rId17"/>
            </p:custDataLst>
          </p:nvPr>
        </p:nvCxnSpPr>
        <p:spPr>
          <a:xfrm flipH="1">
            <a:off x="4162938" y="5257748"/>
            <a:ext cx="0" cy="858139"/>
          </a:xfrm>
          <a:prstGeom prst="line">
            <a:avLst/>
          </a:prstGeom>
          <a:ln w="15875">
            <a:solidFill>
              <a:schemeClr val="lt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任意多边形 22"/>
          <p:cNvSpPr/>
          <p:nvPr>
            <p:custDataLst>
              <p:tags r:id="rId18"/>
            </p:custDataLst>
          </p:nvPr>
        </p:nvSpPr>
        <p:spPr>
          <a:xfrm>
            <a:off x="3121334" y="5359584"/>
            <a:ext cx="655121" cy="697452"/>
          </a:xfrm>
          <a:custGeom>
            <a:gdLst>
              <a:gd name="connsiteX0" fmla="*/ 179194 w 428362"/>
              <a:gd name="connsiteY0" fmla="*/ 404998 h 456041"/>
              <a:gd name="connsiteX1" fmla="*/ 214147 w 428362"/>
              <a:gd name="connsiteY1" fmla="*/ 421158 h 456041"/>
              <a:gd name="connsiteX2" fmla="*/ 249122 w 428362"/>
              <a:gd name="connsiteY2" fmla="*/ 404998 h 456041"/>
              <a:gd name="connsiteX3" fmla="*/ 263181 w 428362"/>
              <a:gd name="connsiteY3" fmla="*/ 202488 h 456041"/>
              <a:gd name="connsiteX4" fmla="*/ 298018 w 428362"/>
              <a:gd name="connsiteY4" fmla="*/ 202488 h 456041"/>
              <a:gd name="connsiteX5" fmla="*/ 298018 w 428362"/>
              <a:gd name="connsiteY5" fmla="*/ 296979 h 456041"/>
              <a:gd name="connsiteX6" fmla="*/ 263181 w 428362"/>
              <a:gd name="connsiteY6" fmla="*/ 296979 h 456041"/>
              <a:gd name="connsiteX7" fmla="*/ 263181 w 428362"/>
              <a:gd name="connsiteY7" fmla="*/ 159063 h 456041"/>
              <a:gd name="connsiteX8" fmla="*/ 298018 w 428362"/>
              <a:gd name="connsiteY8" fmla="*/ 159063 h 456041"/>
              <a:gd name="connsiteX9" fmla="*/ 298018 w 428362"/>
              <a:gd name="connsiteY9" fmla="*/ 185081 h 456041"/>
              <a:gd name="connsiteX10" fmla="*/ 263181 w 428362"/>
              <a:gd name="connsiteY10" fmla="*/ 185081 h 456041"/>
              <a:gd name="connsiteX11" fmla="*/ 214239 w 428362"/>
              <a:gd name="connsiteY11" fmla="*/ 34929 h 456041"/>
              <a:gd name="connsiteX12" fmla="*/ 187782 w 428362"/>
              <a:gd name="connsiteY12" fmla="*/ 62633 h 456041"/>
              <a:gd name="connsiteX13" fmla="*/ 187782 w 428362"/>
              <a:gd name="connsiteY13" fmla="*/ 64041 h 456041"/>
              <a:gd name="connsiteX14" fmla="*/ 188290 w 428362"/>
              <a:gd name="connsiteY14" fmla="*/ 76831 h 456041"/>
              <a:gd name="connsiteX15" fmla="*/ 176216 w 428362"/>
              <a:gd name="connsiteY15" fmla="*/ 81125 h 456041"/>
              <a:gd name="connsiteX16" fmla="*/ 93937 w 428362"/>
              <a:gd name="connsiteY16" fmla="*/ 201426 h 456041"/>
              <a:gd name="connsiteX17" fmla="*/ 93937 w 428362"/>
              <a:gd name="connsiteY17" fmla="*/ 325282 h 456041"/>
              <a:gd name="connsiteX18" fmla="*/ 54068 w 428362"/>
              <a:gd name="connsiteY18" fmla="*/ 370138 h 456041"/>
              <a:gd name="connsiteX19" fmla="*/ 374341 w 428362"/>
              <a:gd name="connsiteY19" fmla="*/ 370023 h 456041"/>
              <a:gd name="connsiteX20" fmla="*/ 334448 w 428362"/>
              <a:gd name="connsiteY20" fmla="*/ 325120 h 456041"/>
              <a:gd name="connsiteX21" fmla="*/ 334448 w 428362"/>
              <a:gd name="connsiteY21" fmla="*/ 201449 h 456041"/>
              <a:gd name="connsiteX22" fmla="*/ 252169 w 428362"/>
              <a:gd name="connsiteY22" fmla="*/ 81148 h 456041"/>
              <a:gd name="connsiteX23" fmla="*/ 240095 w 428362"/>
              <a:gd name="connsiteY23" fmla="*/ 76854 h 456041"/>
              <a:gd name="connsiteX24" fmla="*/ 240696 w 428362"/>
              <a:gd name="connsiteY24" fmla="*/ 62633 h 456041"/>
              <a:gd name="connsiteX25" fmla="*/ 214239 w 428362"/>
              <a:gd name="connsiteY25" fmla="*/ 34929 h 456041"/>
              <a:gd name="connsiteX26" fmla="*/ 214147 w 428362"/>
              <a:gd name="connsiteY26" fmla="*/ 0 h 456041"/>
              <a:gd name="connsiteX27" fmla="*/ 274517 w 428362"/>
              <a:gd name="connsiteY27" fmla="*/ 52613 h 456041"/>
              <a:gd name="connsiteX28" fmla="*/ 369170 w 428362"/>
              <a:gd name="connsiteY28" fmla="*/ 201426 h 456041"/>
              <a:gd name="connsiteX29" fmla="*/ 369170 w 428362"/>
              <a:gd name="connsiteY29" fmla="*/ 311869 h 456041"/>
              <a:gd name="connsiteX30" fmla="*/ 428270 w 428362"/>
              <a:gd name="connsiteY30" fmla="*/ 378334 h 456041"/>
              <a:gd name="connsiteX31" fmla="*/ 428362 w 428362"/>
              <a:gd name="connsiteY31" fmla="*/ 404906 h 456041"/>
              <a:gd name="connsiteX32" fmla="*/ 290377 w 428362"/>
              <a:gd name="connsiteY32" fmla="*/ 404906 h 456041"/>
              <a:gd name="connsiteX33" fmla="*/ 214193 w 428362"/>
              <a:gd name="connsiteY33" fmla="*/ 456041 h 456041"/>
              <a:gd name="connsiteX34" fmla="*/ 138009 w 428362"/>
              <a:gd name="connsiteY34" fmla="*/ 404975 h 456041"/>
              <a:gd name="connsiteX35" fmla="*/ 0 w 428362"/>
              <a:gd name="connsiteY35" fmla="*/ 404975 h 456041"/>
              <a:gd name="connsiteX36" fmla="*/ 0 w 428362"/>
              <a:gd name="connsiteY36" fmla="*/ 378495 h 456041"/>
              <a:gd name="connsiteX37" fmla="*/ 59101 w 428362"/>
              <a:gd name="connsiteY37" fmla="*/ 312031 h 456041"/>
              <a:gd name="connsiteX38" fmla="*/ 59101 w 428362"/>
              <a:gd name="connsiteY38" fmla="*/ 201426 h 456041"/>
              <a:gd name="connsiteX39" fmla="*/ 153753 w 428362"/>
              <a:gd name="connsiteY39" fmla="*/ 52613 h 456041"/>
              <a:gd name="connsiteX40" fmla="*/ 214147 w 428362"/>
              <a:gd name="connsiteY40" fmla="*/ 0 h 45604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</a:cxnLst>
            <a:rect l="l" t="t" r="r" b="b"/>
            <a:pathLst>
              <a:path w="428362" h="456041">
                <a:moveTo>
                  <a:pt x="179194" y="404998"/>
                </a:moveTo>
                <a:cubicBezTo>
                  <a:pt x="188024" y="415100"/>
                  <a:pt x="200731" y="420975"/>
                  <a:pt x="214147" y="421158"/>
                </a:cubicBezTo>
                <a:cubicBezTo>
                  <a:pt x="227572" y="420987"/>
                  <a:pt x="240290" y="415111"/>
                  <a:pt x="249122" y="404998"/>
                </a:cubicBezTo>
                <a:close/>
                <a:moveTo>
                  <a:pt x="263181" y="202488"/>
                </a:moveTo>
                <a:lnTo>
                  <a:pt x="298018" y="202488"/>
                </a:lnTo>
                <a:lnTo>
                  <a:pt x="298018" y="296979"/>
                </a:lnTo>
                <a:lnTo>
                  <a:pt x="263181" y="296979"/>
                </a:lnTo>
                <a:close/>
                <a:moveTo>
                  <a:pt x="263181" y="159063"/>
                </a:moveTo>
                <a:lnTo>
                  <a:pt x="298018" y="159063"/>
                </a:lnTo>
                <a:lnTo>
                  <a:pt x="298018" y="185081"/>
                </a:lnTo>
                <a:lnTo>
                  <a:pt x="263181" y="185081"/>
                </a:lnTo>
                <a:close/>
                <a:moveTo>
                  <a:pt x="214239" y="34929"/>
                </a:moveTo>
                <a:cubicBezTo>
                  <a:pt x="199903" y="34929"/>
                  <a:pt x="188175" y="47234"/>
                  <a:pt x="187782" y="62633"/>
                </a:cubicBezTo>
                <a:cubicBezTo>
                  <a:pt x="187806" y="63102"/>
                  <a:pt x="187806" y="63572"/>
                  <a:pt x="187782" y="64041"/>
                </a:cubicBezTo>
                <a:lnTo>
                  <a:pt x="188290" y="76831"/>
                </a:lnTo>
                <a:lnTo>
                  <a:pt x="176216" y="81125"/>
                </a:lnTo>
                <a:cubicBezTo>
                  <a:pt x="127020" y="98578"/>
                  <a:pt x="93937" y="146943"/>
                  <a:pt x="93937" y="201426"/>
                </a:cubicBezTo>
                <a:lnTo>
                  <a:pt x="93937" y="325282"/>
                </a:lnTo>
                <a:lnTo>
                  <a:pt x="54068" y="370138"/>
                </a:lnTo>
                <a:lnTo>
                  <a:pt x="374341" y="370023"/>
                </a:lnTo>
                <a:lnTo>
                  <a:pt x="334448" y="325120"/>
                </a:lnTo>
                <a:lnTo>
                  <a:pt x="334448" y="201449"/>
                </a:lnTo>
                <a:cubicBezTo>
                  <a:pt x="334448" y="146966"/>
                  <a:pt x="301366" y="98601"/>
                  <a:pt x="252169" y="81148"/>
                </a:cubicBezTo>
                <a:lnTo>
                  <a:pt x="240095" y="76854"/>
                </a:lnTo>
                <a:lnTo>
                  <a:pt x="240696" y="62633"/>
                </a:lnTo>
                <a:cubicBezTo>
                  <a:pt x="240280" y="47304"/>
                  <a:pt x="228575" y="34929"/>
                  <a:pt x="214239" y="34929"/>
                </a:cubicBezTo>
                <a:close/>
                <a:moveTo>
                  <a:pt x="214147" y="0"/>
                </a:moveTo>
                <a:cubicBezTo>
                  <a:pt x="244366" y="0"/>
                  <a:pt x="269553" y="22786"/>
                  <a:pt x="274517" y="52613"/>
                </a:cubicBezTo>
                <a:cubicBezTo>
                  <a:pt x="331585" y="77892"/>
                  <a:pt x="369170" y="136254"/>
                  <a:pt x="369170" y="201426"/>
                </a:cubicBezTo>
                <a:lnTo>
                  <a:pt x="369170" y="311869"/>
                </a:lnTo>
                <a:lnTo>
                  <a:pt x="428270" y="378334"/>
                </a:lnTo>
                <a:lnTo>
                  <a:pt x="428362" y="404906"/>
                </a:lnTo>
                <a:lnTo>
                  <a:pt x="290377" y="404906"/>
                </a:lnTo>
                <a:cubicBezTo>
                  <a:pt x="276733" y="435264"/>
                  <a:pt x="247437" y="456041"/>
                  <a:pt x="214193" y="456041"/>
                </a:cubicBezTo>
                <a:cubicBezTo>
                  <a:pt x="180949" y="456041"/>
                  <a:pt x="151630" y="435310"/>
                  <a:pt x="138009" y="404975"/>
                </a:cubicBezTo>
                <a:lnTo>
                  <a:pt x="0" y="404975"/>
                </a:lnTo>
                <a:lnTo>
                  <a:pt x="0" y="378495"/>
                </a:lnTo>
                <a:lnTo>
                  <a:pt x="59101" y="312031"/>
                </a:lnTo>
                <a:lnTo>
                  <a:pt x="59101" y="201426"/>
                </a:lnTo>
                <a:cubicBezTo>
                  <a:pt x="59101" y="136254"/>
                  <a:pt x="96708" y="77893"/>
                  <a:pt x="153753" y="52613"/>
                </a:cubicBezTo>
                <a:cubicBezTo>
                  <a:pt x="158740" y="22786"/>
                  <a:pt x="183927" y="0"/>
                  <a:pt x="214147" y="0"/>
                </a:cubicBezTo>
                <a:close/>
              </a:path>
            </a:pathLst>
          </a:custGeom>
          <a:solidFill>
            <a:schemeClr val="dk1">
              <a:lumMod val="75000"/>
              <a:lumOff val="2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</p:spTree>
    <p:custDataLst>
      <p:tags r:id="rId19"/>
    </p:custDataLst>
  </p:cSld>
  <p:clrMapOvr>
    <a:masterClrMapping/>
  </p:clrMapOvr>
  <p:transition spd="med"/>
  <p:timing/>
</p:sld>
</file>

<file path=ppt/slides/slide19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标题 6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>
            <a:normAutofit fontScale="90000"/>
          </a:bodyPr>
          <a:lstStyle/>
          <a:p>
            <a:r>
              <a:rPr lang="en-US" altLang="zh-CN"/>
              <a:t>Thanks </a:t>
            </a:r>
            <a:br>
              <a:rPr lang="en-US" altLang="zh-CN"/>
            </a:br>
            <a:r>
              <a:rPr lang="en-US" altLang="zh-CN"/>
              <a:t>For Watching.</a:t>
            </a:r>
          </a:p>
        </p:txBody>
      </p:sp>
      <p:sp>
        <p:nvSpPr>
          <p:cNvPr id="9" name="内容占位符 8"/>
          <p:cNvSpPr>
            <a:spLocks noGrp="1"/>
          </p:cNvSpPr>
          <p:nvPr>
            <p:ph sz="quarter" idx="13"/>
            <p:custDataLst>
              <p:tags r:id="rId3"/>
            </p:custDataLst>
          </p:nvPr>
        </p:nvSpPr>
        <p:spPr/>
        <p:txBody>
          <a:bodyPr anchor="ctr" anchorCtr="0"/>
          <a:lstStyle/>
          <a:p>
            <a:r>
              <a:rPr lang="zh-CN" altLang="en-US" sz="2000"/>
              <a:t>汇报人姓名</a:t>
            </a:r>
          </a:p>
        </p:txBody>
      </p:sp>
    </p:spTree>
    <p:custDataLst>
      <p:tags r:id="rId4"/>
    </p:custDataLst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2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3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3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3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3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3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3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3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3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3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3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4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4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4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4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4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4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4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4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4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4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5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5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5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5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5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5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5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57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05081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58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05081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5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6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6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62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COLOR_TYPE" val="1"/>
  <p:tag name="KSO_WM_TEMPLATE_INDEX" val="20205081"/>
  <p:tag name="KSO_WM_TEMPLATE_MASTER_TYPE" val="0"/>
  <p:tag name="KSO_WM_TEMPLATE_SUBCATEGORY" val="19"/>
  <p:tag name="KSO_WM_TEMPLATE_THUMBS_INDEX" val="1、4、7、12、13、14、15、16、17、18、20、24、25、28、33、36、40、43、44"/>
  <p:tag name="KSO_WM_UNIT_SHOW_EDIT_AREA_INDICATION" val="1"/>
</p:tagLst>
</file>

<file path=ppt/tags/tag6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_1**"/>
  <p:tag name="KSO_WM_UNIT_LAYERLEVEL" val="1"/>
  <p:tag name="KSO_WM_UNIT_LINE_FILL_TYPE" val="2"/>
  <p:tag name="KSO_WM_UNIT_LINE_FORE_SCHEMECOLOR_INDEX" val="5"/>
  <p:tag name="KSO_WM_UNIT_LINE_FORE_SCHEMECOLOR_INDEX_BRIGHTNESS" val="0"/>
  <p:tag name="KSO_WM_UNIT_PLACING_PICTURE_USER_VIEWPORT" val="{&quot;height&quot;:7471,&quot;width&quot;:5074}"/>
  <p:tag name="KSO_WM_UNIT_TEXT_FILL_FORE_SCHEMECOLOR_INDEX" val="13"/>
  <p:tag name="KSO_WM_UNIT_TEXT_FILL_FORE_SCHEMECOLOR_INDEX_BRIGHTNESS" val="0"/>
  <p:tag name="KSO_WM_UNIT_TEXT_FILL_TYPE" val="1"/>
</p:tagLst>
</file>

<file path=ppt/tags/tag6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_1**"/>
  <p:tag name="KSO_WM_UNIT_LAYERLEVEL" val="1"/>
  <p:tag name="KSO_WM_UNIT_LINE_FILL_TYPE" val="2"/>
  <p:tag name="KSO_WM_UNIT_LINE_FORE_SCHEMECOLOR_INDEX" val="5"/>
  <p:tag name="KSO_WM_UNIT_LINE_FORE_SCHEMECOLOR_INDEX_BRIGHTNESS" val="0"/>
  <p:tag name="KSO_WM_UNIT_PLACING_PICTURE_USER_VIEWPORT" val="{&quot;height&quot;:5074,&quot;width&quot;:2218}"/>
  <p:tag name="KSO_WM_UNIT_TEXT_FILL_FORE_SCHEMECOLOR_INDEX" val="13"/>
  <p:tag name="KSO_WM_UNIT_TEXT_FILL_FORE_SCHEMECOLOR_INDEX_BRIGHTNESS" val="0"/>
  <p:tag name="KSO_WM_UNIT_TEXT_FILL_TYPE" val="1"/>
</p:tagLst>
</file>

<file path=ppt/tags/tag6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_1**"/>
  <p:tag name="KSO_WM_UNIT_LAYERLEVEL" val="1"/>
  <p:tag name="KSO_WM_UNIT_LINE_FILL_TYPE" val="2"/>
  <p:tag name="KSO_WM_UNIT_LINE_FORE_SCHEMECOLOR_INDEX" val="5"/>
  <p:tag name="KSO_WM_UNIT_LINE_FORE_SCHEMECOLOR_INDEX_BRIGHTNESS" val="0"/>
  <p:tag name="KSO_WM_UNIT_TEXT_FILL_FORE_SCHEMECOLOR_INDEX" val="13"/>
  <p:tag name="KSO_WM_UNIT_TEXT_FILL_FORE_SCHEMECOLOR_INDEX_BRIGHTNESS" val="0"/>
  <p:tag name="KSO_WM_UNIT_TEXT_FILL_TYPE" val="1"/>
</p:tagLst>
</file>

<file path=ppt/tags/tag6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_1**"/>
  <p:tag name="KSO_WM_UNIT_LAYERLEVEL" val="1"/>
  <p:tag name="KSO_WM_UNIT_LINE_FILL_TYPE" val="2"/>
  <p:tag name="KSO_WM_UNIT_LINE_FORE_SCHEMECOLOR_INDEX" val="5"/>
  <p:tag name="KSO_WM_UNIT_LINE_FORE_SCHEMECOLOR_INDEX_BRIGHTNESS" val="0"/>
  <p:tag name="KSO_WM_UNIT_TEXT_FILL_FORE_SCHEMECOLOR_INDEX" val="13"/>
  <p:tag name="KSO_WM_UNIT_TEXT_FILL_FORE_SCHEMECOLOR_INDEX_BRIGHTNESS" val="0"/>
  <p:tag name="KSO_WM_UNIT_TEXT_FILL_TYPE" val="1"/>
</p:tagLst>
</file>

<file path=ppt/tags/tag6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6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6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7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7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7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7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7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7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7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7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7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7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8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8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8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8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8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8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8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8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8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8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9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9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9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9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9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9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9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9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9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9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10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10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10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10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10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10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10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10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10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10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1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1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1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1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1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1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11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1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1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1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1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1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12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1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1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1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12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12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12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12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13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13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13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13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13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13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13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_11**"/>
  <p:tag name="KSO_WM_UNIT_LAYERLEVEL" val="1"/>
  <p:tag name="KSO_WM_UNIT_LINE_FILL_TYPE" val="2"/>
  <p:tag name="KSO_WM_UNIT_LINE_FORE_SCHEMECOLOR_INDEX" val="5"/>
  <p:tag name="KSO_WM_UNIT_LINE_FORE_SCHEMECOLOR_INDEX_BRIGHTNESS" val="0"/>
  <p:tag name="KSO_WM_UNIT_TEXT_FILL_FORE_SCHEMECOLOR_INDEX" val="13"/>
  <p:tag name="KSO_WM_UNIT_TEXT_FILL_FORE_SCHEMECOLOR_INDEX_BRIGHTNESS" val="0"/>
  <p:tag name="KSO_WM_UNIT_TEXT_FILL_TYPE" val="1"/>
</p:tagLst>
</file>

<file path=ppt/tags/tag13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_11**"/>
  <p:tag name="KSO_WM_UNIT_LAYERLEVEL" val="1"/>
  <p:tag name="KSO_WM_UNIT_LINE_FILL_TYPE" val="2"/>
  <p:tag name="KSO_WM_UNIT_LINE_FORE_SCHEMECOLOR_INDEX" val="5"/>
  <p:tag name="KSO_WM_UNIT_LINE_FORE_SCHEMECOLOR_INDEX_BRIGHTNESS" val="0"/>
  <p:tag name="KSO_WM_UNIT_TEXT_FILL_FORE_SCHEMECOLOR_INDEX" val="13"/>
  <p:tag name="KSO_WM_UNIT_TEXT_FILL_FORE_SCHEMECOLOR_INDEX_BRIGHTNESS" val="0"/>
  <p:tag name="KSO_WM_UNIT_TEXT_FILL_TYPE" val="1"/>
</p:tagLst>
</file>

<file path=ppt/tags/tag13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13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14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14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14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143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</p:tagLst>
</file>

<file path=ppt/tags/tag144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</p:tagLst>
</file>

<file path=ppt/tags/tag145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</p:tagLst>
</file>

<file path=ppt/tags/tag146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</p:tagLst>
</file>

<file path=ppt/tags/tag147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</p:tagLst>
</file>

<file path=ppt/tags/tag148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</p:tagLst>
</file>

<file path=ppt/tags/tag149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</p:tagLst>
</file>

<file path=ppt/tags/tag150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2"/>
  <p:tag name="KSO_WM_TAG_VERSION" val="1.0"/>
  <p:tag name="KSO_WM_UNIT_BK_DARK_LIGHT" val="2"/>
  <p:tag name="KSO_WM_UNIT_COMPATIBLE" val="0"/>
  <p:tag name="KSO_WM_UNIT_DIAGRAM_ISNUMVISUAL" val="0"/>
  <p:tag name="KSO_WM_UNIT_DIAGRAM_ISREFERUNIT" val="0"/>
  <p:tag name="KSO_WM_UNIT_HIGHLIGHT" val="0"/>
  <p:tag name="KSO_WM_UNIT_ID" val="_13*i*1"/>
  <p:tag name="KSO_WM_UNIT_INDEX" val="1"/>
  <p:tag name="KSO_WM_UNIT_LAYERLEVEL" val="1"/>
  <p:tag name="KSO_WM_UNIT_SUBTYPE" val="h"/>
  <p:tag name="KSO_WM_UNIT_TYPE" val="i"/>
</p:tagLst>
</file>

<file path=ppt/tags/tag151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3**"/>
  <p:tag name="KSO_WM_UNIT_LAYERLEVEL" val="1"/>
</p:tagLst>
</file>

<file path=ppt/tags/tag152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3**"/>
  <p:tag name="KSO_WM_UNIT_LAYERLEVEL" val="1"/>
</p:tagLst>
</file>

<file path=ppt/tags/tag153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3**"/>
  <p:tag name="KSO_WM_UNIT_LAYERLEVEL" val="1"/>
</p:tagLst>
</file>

<file path=ppt/tags/tag154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3**"/>
  <p:tag name="KSO_WM_UNIT_LAYERLEVEL" val="1"/>
</p:tagLst>
</file>

<file path=ppt/tags/tag155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3**"/>
  <p:tag name="KSO_WM_UNIT_LAYERLEVEL" val="1"/>
</p:tagLst>
</file>

<file path=ppt/tags/tag156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3**"/>
  <p:tag name="KSO_WM_UNIT_LAYERLEVEL" val="1"/>
</p:tagLst>
</file>

<file path=ppt/tags/tag157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3**"/>
  <p:tag name="KSO_WM_UNIT_LAYERLEVEL" val="1"/>
</p:tagLst>
</file>

<file path=ppt/tags/tag158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3**"/>
  <p:tag name="KSO_WM_UNIT_LAYERLEVEL" val="1"/>
</p:tagLst>
</file>

<file path=ppt/tags/tag159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3**"/>
  <p:tag name="KSO_WM_UNIT_LAYERLEVEL" val="1"/>
</p:tagLst>
</file>

<file path=ppt/tags/tag160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2"/>
  <p:tag name="KSO_WM_TAG_VERSION" val="1.0"/>
  <p:tag name="KSO_WM_UNIT_BK_DARK_LIGHT" val="2"/>
  <p:tag name="KSO_WM_UNIT_COMPATIBLE" val="0"/>
  <p:tag name="KSO_WM_UNIT_DIAGRAM_ISNUMVISUAL" val="0"/>
  <p:tag name="KSO_WM_UNIT_DIAGRAM_ISREFERUNIT" val="0"/>
  <p:tag name="KSO_WM_UNIT_HIGHLIGHT" val="0"/>
  <p:tag name="KSO_WM_UNIT_ID" val="_14*i*1"/>
  <p:tag name="KSO_WM_UNIT_INDEX" val="1"/>
  <p:tag name="KSO_WM_UNIT_LAYERLEVEL" val="1"/>
  <p:tag name="KSO_WM_UNIT_SUBTYPE" val="h"/>
  <p:tag name="KSO_WM_UNIT_TYPE" val="i"/>
</p:tagLst>
</file>

<file path=ppt/tags/tag161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162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163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164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165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166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167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168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169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170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2"/>
  <p:tag name="KSO_WM_TAG_VERSION" val="1.0"/>
  <p:tag name="KSO_WM_UNIT_BK_DARK_LIGHT" val="2"/>
  <p:tag name="KSO_WM_UNIT_COMPATIBLE" val="0"/>
  <p:tag name="KSO_WM_UNIT_DIAGRAM_ISNUMVISUAL" val="0"/>
  <p:tag name="KSO_WM_UNIT_DIAGRAM_ISREFERUNIT" val="0"/>
  <p:tag name="KSO_WM_UNIT_HIGHLIGHT" val="0"/>
  <p:tag name="KSO_WM_UNIT_ID" val="_15*i*1"/>
  <p:tag name="KSO_WM_UNIT_INDEX" val="1"/>
  <p:tag name="KSO_WM_UNIT_LAYERLEVEL" val="1"/>
  <p:tag name="KSO_WM_UNIT_SUBTYPE" val="h"/>
  <p:tag name="KSO_WM_UNIT_TYPE" val="i"/>
</p:tagLst>
</file>

<file path=ppt/tags/tag171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172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173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174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175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176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177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178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179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180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2"/>
  <p:tag name="KSO_WM_TAG_VERSION" val="1.0"/>
  <p:tag name="KSO_WM_UNIT_BK_DARK_LIGHT" val="2"/>
  <p:tag name="KSO_WM_UNIT_COMPATIBLE" val="0"/>
  <p:tag name="KSO_WM_UNIT_DIAGRAM_ISNUMVISUAL" val="0"/>
  <p:tag name="KSO_WM_UNIT_DIAGRAM_ISREFERUNIT" val="0"/>
  <p:tag name="KSO_WM_UNIT_HIGHLIGHT" val="0"/>
  <p:tag name="KSO_WM_UNIT_ID" val="_16*i*1"/>
  <p:tag name="KSO_WM_UNIT_INDEX" val="1"/>
  <p:tag name="KSO_WM_UNIT_LAYERLEVEL" val="1"/>
  <p:tag name="KSO_WM_UNIT_SUBTYPE" val="h"/>
  <p:tag name="KSO_WM_UNIT_TYPE" val="i"/>
</p:tagLst>
</file>

<file path=ppt/tags/tag181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</p:tagLst>
</file>

<file path=ppt/tags/tag182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</p:tagLst>
</file>

<file path=ppt/tags/tag183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</p:tagLst>
</file>

<file path=ppt/tags/tag184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</p:tagLst>
</file>

<file path=ppt/tags/tag185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</p:tagLst>
</file>

<file path=ppt/tags/tag186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</p:tagLst>
</file>

<file path=ppt/tags/tag187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</p:tagLst>
</file>

<file path=ppt/tags/tag188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</p:tagLst>
</file>

<file path=ppt/tags/tag189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</p:tagLst>
</file>

<file path=ppt/tags/tag190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2"/>
  <p:tag name="KSO_WM_TAG_VERSION" val="1.0"/>
  <p:tag name="KSO_WM_UNIT_BK_DARK_LIGHT" val="2"/>
  <p:tag name="KSO_WM_UNIT_COMPATIBLE" val="0"/>
  <p:tag name="KSO_WM_UNIT_DIAGRAM_ISNUMVISUAL" val="0"/>
  <p:tag name="KSO_WM_UNIT_DIAGRAM_ISREFERUNIT" val="0"/>
  <p:tag name="KSO_WM_UNIT_HIGHLIGHT" val="0"/>
  <p:tag name="KSO_WM_UNIT_ID" val="_17*i*1"/>
  <p:tag name="KSO_WM_UNIT_INDEX" val="1"/>
  <p:tag name="KSO_WM_UNIT_LAYERLEVEL" val="1"/>
  <p:tag name="KSO_WM_UNIT_SUBTYPE" val="h"/>
  <p:tag name="KSO_WM_UNIT_TYPE" val="i"/>
</p:tagLst>
</file>

<file path=ppt/tags/tag191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192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193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194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195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196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197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198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199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200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201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202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203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2"/>
  <p:tag name="KSO_WM_TAG_VERSION" val="1.0"/>
  <p:tag name="KSO_WM_UNIT_BK_DARK_LIGHT" val="2"/>
  <p:tag name="KSO_WM_UNIT_COMPATIBLE" val="0"/>
  <p:tag name="KSO_WM_UNIT_DIAGRAM_ISNUMVISUAL" val="0"/>
  <p:tag name="KSO_WM_UNIT_DIAGRAM_ISREFERUNIT" val="0"/>
  <p:tag name="KSO_WM_UNIT_HIGHLIGHT" val="0"/>
  <p:tag name="KSO_WM_UNIT_ID" val="_18*i*1"/>
  <p:tag name="KSO_WM_UNIT_INDEX" val="1"/>
  <p:tag name="KSO_WM_UNIT_LAYERLEVEL" val="1"/>
  <p:tag name="KSO_WM_UNIT_SUBTYPE" val="h"/>
  <p:tag name="KSO_WM_UNIT_TYPE" val="i"/>
</p:tagLst>
</file>

<file path=ppt/tags/tag204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*"/>
  <p:tag name="KSO_WM_UNIT_LAYERLEVEL" val="1"/>
</p:tagLst>
</file>

<file path=ppt/tags/tag205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*"/>
  <p:tag name="KSO_WM_UNIT_LAYERLEVEL" val="1"/>
</p:tagLst>
</file>

<file path=ppt/tags/tag206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*"/>
  <p:tag name="KSO_WM_UNIT_LAYERLEVEL" val="1"/>
</p:tagLst>
</file>

<file path=ppt/tags/tag207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*"/>
  <p:tag name="KSO_WM_UNIT_LAYERLEVEL" val="1"/>
</p:tagLst>
</file>

<file path=ppt/tags/tag208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*"/>
  <p:tag name="KSO_WM_UNIT_LAYERLEVEL" val="1"/>
</p:tagLst>
</file>

<file path=ppt/tags/tag209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*"/>
  <p:tag name="KSO_WM_UNIT_LAYERLEVEL" val="1"/>
</p:tagLst>
</file>

<file path=ppt/tags/tag210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*"/>
  <p:tag name="KSO_WM_UNIT_LAYERLEVEL" val="1"/>
</p:tagLst>
</file>

<file path=ppt/tags/tag211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*"/>
  <p:tag name="KSO_WM_UNIT_LAYERLEVEL" val="1"/>
</p:tagLst>
</file>

<file path=ppt/tags/tag212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*"/>
  <p:tag name="KSO_WM_UNIT_LAYERLEVEL" val="1"/>
</p:tagLst>
</file>

<file path=ppt/tags/tag213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*"/>
  <p:tag name="KSO_WM_UNIT_LAYERLEVEL" val="1"/>
</p:tagLst>
</file>

<file path=ppt/tags/tag214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*"/>
  <p:tag name="KSO_WM_UNIT_LAYERLEVEL" val="1"/>
</p:tagLst>
</file>

<file path=ppt/tags/tag215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05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216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05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2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2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2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220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COLOR_TYPE" val="1"/>
  <p:tag name="KSO_WM_TEMPLATE_INDEX" val="20230805"/>
  <p:tag name="KSO_WM_TEMPLATE_MASTER_TYPE" val="1"/>
  <p:tag name="KSO_WM_TEMPLATE_SUBCATEGORY" val="0"/>
  <p:tag name="KSO_WM_TEMPLATE_THUMBS_INDEX" val="1、6、7、8、9、11、13、16、17、18"/>
</p:tagLst>
</file>

<file path=ppt/tags/tag221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05"/>
  <p:tag name="KSO_WM_UNIT_COMPATIBLE" val="0"/>
  <p:tag name="KSO_WM_UNIT_DIAGRAM_ISNUMVISUAL" val="0"/>
  <p:tag name="KSO_WM_UNIT_DIAGRAM_ISREFERUNIT" val="0"/>
  <p:tag name="KSO_WM_UNIT_HIGHLIGHT" val="0"/>
  <p:tag name="KSO_WM_UNIT_ID" val="custom20230805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年度工作_x000B_总结汇报"/>
  <p:tag name="KSO_WM_UNIT_TEXT_FILL_FORE_SCHEMECOLOR_INDEX_1" val="5"/>
  <p:tag name="KSO_WM_UNIT_TEXT_FILL_FORE_SCHEMECOLOR_INDEX_1_BRIGHTNESS" val="0.4"/>
  <p:tag name="KSO_WM_UNIT_TEXT_FILL_FORE_SCHEMECOLOR_INDEX_1_POS" val="0.04"/>
  <p:tag name="KSO_WM_UNIT_TEXT_FILL_FORE_SCHEMECOLOR_INDEX_1_TRANS" val="0"/>
  <p:tag name="KSO_WM_UNIT_TEXT_FILL_FORE_SCHEMECOLOR_INDEX_2" val="5"/>
  <p:tag name="KSO_WM_UNIT_TEXT_FILL_FORE_SCHEMECOLOR_INDEX_2_BRIGHTNESS" val="0"/>
  <p:tag name="KSO_WM_UNIT_TEXT_FILL_FORE_SCHEMECOLOR_INDEX_2_POS" val="0.33"/>
  <p:tag name="KSO_WM_UNIT_TEXT_FILL_FORE_SCHEMECOLOR_INDEX_2_TRANS" val="0"/>
  <p:tag name="KSO_WM_UNIT_TEXT_FILL_FORE_SCHEMECOLOR_INDEX_3" val="5"/>
  <p:tag name="KSO_WM_UNIT_TEXT_FILL_FORE_SCHEMECOLOR_INDEX_3_BRIGHTNESS" val="-0.25"/>
  <p:tag name="KSO_WM_UNIT_TEXT_FILL_FORE_SCHEMECOLOR_INDEX_3_POS" val="1"/>
  <p:tag name="KSO_WM_UNIT_TEXT_FILL_FORE_SCHEMECOLOR_INDEX_3_TRANS" val="0"/>
  <p:tag name="KSO_WM_UNIT_TEXT_FILL_GRADIENT_ANGLE" val="45"/>
  <p:tag name="KSO_WM_UNIT_TEXT_FILL_GRADIENT_DIRECTION" val="0"/>
  <p:tag name="KSO_WM_UNIT_TEXT_FILL_GRADIENT_TYPE" val="0"/>
  <p:tag name="KSO_WM_UNIT_TEXT_FILL_TYPE" val="3"/>
  <p:tag name="KSO_WM_UNIT_TYPE" val="a"/>
  <p:tag name="KSO_WM_UNIT_VALUE" val="14"/>
</p:tagLst>
</file>

<file path=ppt/tags/tag222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05"/>
  <p:tag name="KSO_WM_UNIT_COMPATIBLE" val="0"/>
  <p:tag name="KSO_WM_UNIT_DIAGRAM_ISNUMVISUAL" val="0"/>
  <p:tag name="KSO_WM_UNIT_DIAGRAM_ISREFERUNIT" val="0"/>
  <p:tag name="KSO_WM_UNIT_HIGHLIGHT" val="0"/>
  <p:tag name="KSO_WM_UNIT_ID" val="custom20230805_1*a*2"/>
  <p:tag name="KSO_WM_UNIT_INDEX" val="2"/>
  <p:tag name="KSO_WM_UNIT_ISCONTENTSTITLE" val="0"/>
  <p:tag name="KSO_WM_UNIT_ISNUMDGMTITLE" val="0"/>
  <p:tag name="KSO_WM_UNIT_LAYERLEVEL" val="1"/>
  <p:tag name="KSO_WM_UNIT_NOCLEAR" val="0"/>
  <p:tag name="KSO_WM_UNIT_PRESET_TEXT" val="Annual Work Summary Report"/>
  <p:tag name="KSO_WM_UNIT_TEXT_FILL_FORE_SCHEMECOLOR_INDEX_1" val="5"/>
  <p:tag name="KSO_WM_UNIT_TEXT_FILL_FORE_SCHEMECOLOR_INDEX_1_BRIGHTNESS" val="0.4"/>
  <p:tag name="KSO_WM_UNIT_TEXT_FILL_FORE_SCHEMECOLOR_INDEX_1_POS" val="0"/>
  <p:tag name="KSO_WM_UNIT_TEXT_FILL_FORE_SCHEMECOLOR_INDEX_1_TRANS" val="0"/>
  <p:tag name="KSO_WM_UNIT_TEXT_FILL_FORE_SCHEMECOLOR_INDEX_2" val="5"/>
  <p:tag name="KSO_WM_UNIT_TEXT_FILL_FORE_SCHEMECOLOR_INDEX_2_BRIGHTNESS" val="0"/>
  <p:tag name="KSO_WM_UNIT_TEXT_FILL_FORE_SCHEMECOLOR_INDEX_2_POS" val="0.53"/>
  <p:tag name="KSO_WM_UNIT_TEXT_FILL_FORE_SCHEMECOLOR_INDEX_2_TRANS" val="0"/>
  <p:tag name="KSO_WM_UNIT_TEXT_FILL_FORE_SCHEMECOLOR_INDEX_3" val="5"/>
  <p:tag name="KSO_WM_UNIT_TEXT_FILL_FORE_SCHEMECOLOR_INDEX_3_BRIGHTNESS" val="-0.25"/>
  <p:tag name="KSO_WM_UNIT_TEXT_FILL_FORE_SCHEMECOLOR_INDEX_3_POS" val="0.87"/>
  <p:tag name="KSO_WM_UNIT_TEXT_FILL_FORE_SCHEMECOLOR_INDEX_3_TRANS" val="0"/>
  <p:tag name="KSO_WM_UNIT_TEXT_FILL_GRADIENT_ANGLE" val="45"/>
  <p:tag name="KSO_WM_UNIT_TEXT_FILL_GRADIENT_DIRECTION" val="0"/>
  <p:tag name="KSO_WM_UNIT_TEXT_FILL_GRADIENT_TYPE" val="0"/>
  <p:tag name="KSO_WM_UNIT_TEXT_FILL_TYPE" val="3"/>
  <p:tag name="KSO_WM_UNIT_TYPE" val="a"/>
  <p:tag name="KSO_WM_UNIT_VALUE" val="30"/>
</p:tagLst>
</file>

<file path=ppt/tags/tag223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05"/>
  <p:tag name="KSO_WM_UNIT_COMPATIBLE" val="0"/>
  <p:tag name="KSO_WM_UNIT_DIAGRAM_ISNUMVISUAL" val="0"/>
  <p:tag name="KSO_WM_UNIT_DIAGRAM_ISREFERUNIT" val="0"/>
  <p:tag name="KSO_WM_UNIT_HIGHLIGHT" val="0"/>
  <p:tag name="KSO_WM_UNIT_ID" val="custom20230805_1*f*1"/>
  <p:tag name="KSO_WM_UNIT_INDEX" val="1"/>
  <p:tag name="KSO_WM_UNIT_LAYERLEVEL" val="1"/>
  <p:tag name="KSO_WM_UNIT_NOCLEAR" val="0"/>
  <p:tag name="KSO_WM_UNIT_PRESET_TEXT" val="汇报人姓名"/>
  <p:tag name="KSO_WM_UNIT_SUBTYPE" val="b"/>
  <p:tag name="KSO_WM_UNIT_TEXT_FILL_FORE_SCHEMECOLOR_INDEX" val="13"/>
  <p:tag name="KSO_WM_UNIT_TEXT_FILL_FORE_SCHEMECOLOR_INDEX_BRIGHTNESS" val="0"/>
  <p:tag name="KSO_WM_UNIT_TEXT_FILL_TYPE" val="1"/>
  <p:tag name="KSO_WM_UNIT_TYPE" val="f"/>
  <p:tag name="KSO_WM_UNIT_VALUE" val="21"/>
</p:tagLst>
</file>

<file path=ppt/tags/tag224.xml><?xml version="1.0" encoding="utf-8"?>
<p:tagLst xmlns:p="http://schemas.openxmlformats.org/presentationml/2006/main">
  <p:tag name="KSO_WM_BEAUTIFY_FLAG" val="#wm#"/>
  <p:tag name="KSO_WM_SLIDE_ID" val="custom20230805_1"/>
  <p:tag name="KSO_WM_SLIDE_INDEX" val="1"/>
  <p:tag name="KSO_WM_SLIDE_ITEM_CNT" val="0"/>
  <p:tag name="KSO_WM_SLIDE_LAYOUT" val="a_f"/>
  <p:tag name="KSO_WM_SLIDE_LAYOUT_CNT" val="2_1"/>
  <p:tag name="KSO_WM_SLIDE_SUBTYPE" val="pureTxt"/>
  <p:tag name="KSO_WM_SLIDE_TYPE" val="title"/>
  <p:tag name="KSO_WM_TAG_VERSION" val="1.0"/>
  <p:tag name="KSO_WM_TEMPLATE_CATEGORY" val="custom"/>
  <p:tag name="KSO_WM_TEMPLATE_COLOR_TYPE" val="1"/>
  <p:tag name="KSO_WM_TEMPLATE_INDEX" val="20230805"/>
  <p:tag name="KSO_WM_TEMPLATE_MASTER_TYPE" val="1"/>
  <p:tag name="KSO_WM_TEMPLATE_SUBCATEGORY" val="0"/>
  <p:tag name="KSO_WM_TEMPLATE_THUMBS_INDEX" val="1、6、7、8、9、11、13、16、17、18"/>
</p:tagLst>
</file>

<file path=ppt/tags/tag225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BACK_SCHEMECOLOR_INDEX" val="5"/>
  <p:tag name="KSO_WM_UNIT_FILL_BACK_SCHEMECOLOR_INDEX_BRIGHTNESS" val="0"/>
  <p:tag name="KSO_WM_UNIT_FILL_FORE_SCHEMECOLOR_INDEX" val="5"/>
  <p:tag name="KSO_WM_UNIT_FILL_FORE_SCHEMECOLOR_INDEX_BRIGHTNESS" val="-0.25"/>
  <p:tag name="KSO_WM_UNIT_FILL_TYPE" val="2"/>
  <p:tag name="KSO_WM_UNIT_HIGHLIGHT" val="0"/>
  <p:tag name="KSO_WM_UNIT_ID" val="_12**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226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  <p:tag name="KSO_WM_UNIT_LINE_FILL_TYPE" val="2"/>
  <p:tag name="KSO_WM_UNIT_LINE_FORE_SCHEMECOLOR_INDEX" val="14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227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  <p:tag name="KSO_WM_UNIT_LINE_FILL_TYPE" val="2"/>
  <p:tag name="KSO_WM_UNIT_LINE_FORE_SCHEMECOLOR_INDEX" val="14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22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02990"/>
  <p:tag name="KSO_WM_UNIT_COMPATIBLE" val="0"/>
  <p:tag name="KSO_WM_UNIT_DIAGRAM_ISNUMVISUAL" val="0"/>
  <p:tag name="KSO_WM_UNIT_DIAGRAM_ISREFERUNIT" val="0"/>
  <p:tag name="KSO_WM_UNIT_FILL_FORE_SCHEMECOLOR_INDEX" val="13"/>
  <p:tag name="KSO_WM_UNIT_FILL_FORE_SCHEMECOLOR_INDEX_BRIGHTNESS" val="0.25"/>
  <p:tag name="KSO_WM_UNIT_FILL_TYPE" val="1"/>
  <p:tag name="KSO_WM_UNIT_HIGHLIGHT" val="0"/>
  <p:tag name="KSO_WM_UNIT_ID" val="custom20202990_4*i*1"/>
  <p:tag name="KSO_WM_UNIT_INDEX" val="1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  <p:tag name="KSO_WM_UNIT_USESOURCEFORMAT_APPLY" val="1"/>
</p:tagLst>
</file>

<file path=ppt/tags/tag22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02990"/>
  <p:tag name="KSO_WM_UNIT_COMPATIBLE" val="0"/>
  <p:tag name="KSO_WM_UNIT_DIAGRAM_ISNUMVISUAL" val="0"/>
  <p:tag name="KSO_WM_UNIT_DIAGRAM_ISREFERUNIT" val="0"/>
  <p:tag name="KSO_WM_UNIT_HIGHLIGHT" val="0"/>
  <p:tag name="KSO_WM_UNIT_ID" val="custom20202990_4*l_h_i*1_1_1"/>
  <p:tag name="KSO_WM_UNIT_INDEX" val="1_1_1"/>
  <p:tag name="KSO_WM_UNIT_LAYERLEVEL" val="1_1_1"/>
  <p:tag name="KSO_WM_UNIT_SUBTYPE" val="d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23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02990"/>
  <p:tag name="KSO_WM_UNIT_COMPATIBLE" val="0"/>
  <p:tag name="KSO_WM_UNIT_DIAGRAM_ISNUMVISUAL" val="0"/>
  <p:tag name="KSO_WM_UNIT_DIAGRAM_ISREFERUNIT" val="0"/>
  <p:tag name="KSO_WM_UNIT_HIGHLIGHT" val="0"/>
  <p:tag name="KSO_WM_UNIT_ID" val="custom20202990_4*l_h_i*1_2_1"/>
  <p:tag name="KSO_WM_UNIT_INDEX" val="1_2_1"/>
  <p:tag name="KSO_WM_UNIT_LAYERLEVEL" val="1_1_1"/>
  <p:tag name="KSO_WM_UNIT_SUBTYPE" val="d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23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02990"/>
  <p:tag name="KSO_WM_UNIT_COMPATIBLE" val="0"/>
  <p:tag name="KSO_WM_UNIT_DIAGRAM_ISNUMVISUAL" val="0"/>
  <p:tag name="KSO_WM_UNIT_DIAGRAM_ISREFERUNIT" val="0"/>
  <p:tag name="KSO_WM_UNIT_HIGHLIGHT" val="0"/>
  <p:tag name="KSO_WM_UNIT_ID" val="custom20202990_4*l_h_i*1_3_1"/>
  <p:tag name="KSO_WM_UNIT_INDEX" val="1_3_1"/>
  <p:tag name="KSO_WM_UNIT_LAYERLEVEL" val="1_1_1"/>
  <p:tag name="KSO_WM_UNIT_SUBTYPE" val="d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23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02990"/>
  <p:tag name="KSO_WM_UNIT_COMPATIBLE" val="0"/>
  <p:tag name="KSO_WM_UNIT_DIAGRAM_ISNUMVISUAL" val="0"/>
  <p:tag name="KSO_WM_UNIT_DIAGRAM_ISREFERUNIT" val="0"/>
  <p:tag name="KSO_WM_UNIT_HIGHLIGHT" val="0"/>
  <p:tag name="KSO_WM_UNIT_ID" val="custom20202990_4*l_h_i*1_4_1"/>
  <p:tag name="KSO_WM_UNIT_INDEX" val="1_4_1"/>
  <p:tag name="KSO_WM_UNIT_LAYERLEVEL" val="1_1_1"/>
  <p:tag name="KSO_WM_UNIT_SUBTYPE" val="d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23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02990"/>
  <p:tag name="KSO_WM_UNIT_COMPATIBLE" val="0"/>
  <p:tag name="KSO_WM_UNIT_DIAGRAM_ISNUMVISUAL" val="0"/>
  <p:tag name="KSO_WM_UNIT_DIAGRAM_ISREFERUNIT" val="0"/>
  <p:tag name="KSO_WM_UNIT_HIGHLIGHT" val="0"/>
  <p:tag name="KSO_WM_UNIT_ID" val="custom20202990_4*l_i*1_1"/>
  <p:tag name="KSO_WM_UNIT_INDEX" val="1_1"/>
  <p:tag name="KSO_WM_UNIT_LAYERLEVEL" val="1_1"/>
  <p:tag name="KSO_WM_UNIT_LINE_FILL_TYPE" val="2"/>
  <p:tag name="KSO_WM_UNIT_LINE_FORE_SCHEMECOLOR_INDEX" val="14"/>
  <p:tag name="KSO_WM_UNIT_LINE_FORE_SCHEMECOLOR_INDEX_BRIGHTNESS" val="-0.25"/>
  <p:tag name="KSO_WM_UNIT_TYPE" val="l_i"/>
  <p:tag name="KSO_WM_UNIT_USESOURCEFORMAT_APPLY" val="1"/>
</p:tagLst>
</file>

<file path=ppt/tags/tag23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02990"/>
  <p:tag name="KSO_WM_UNIT_COMPATIBLE" val="0"/>
  <p:tag name="KSO_WM_UNIT_DIAGRAM_ISNUMVISUAL" val="0"/>
  <p:tag name="KSO_WM_UNIT_DIAGRAM_ISREFERUNIT" val="0"/>
  <p:tag name="KSO_WM_UNIT_HIGHLIGHT" val="0"/>
  <p:tag name="KSO_WM_UNIT_ID" val="custom20202990_4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目录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USESOURCEFORMAT_APPLY" val="1"/>
  <p:tag name="KSO_WM_UNIT_VALUE" val="2"/>
</p:tagLst>
</file>

<file path=ppt/tags/tag23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02990"/>
  <p:tag name="KSO_WM_UNIT_COMPATIBLE" val="0"/>
  <p:tag name="KSO_WM_UNIT_DIAGRAM_ISNUMVISUAL" val="0"/>
  <p:tag name="KSO_WM_UNIT_DIAGRAM_ISREFERUNIT" val="0"/>
  <p:tag name="KSO_WM_UNIT_HIGHLIGHT" val="0"/>
  <p:tag name="KSO_WM_UNIT_ID" val="custom20202990_4*l_h_f*1_1_1"/>
  <p:tag name="KSO_WM_UNIT_INDEX" val="1_1_1"/>
  <p:tag name="KSO_WM_UNIT_ISCONTENTSTITLE" val="0"/>
  <p:tag name="KSO_WM_UNIT_ISNUMDGMTITLE" val="0"/>
  <p:tag name="KSO_WM_UNIT_LAYERLEVEL" val="1_1_1"/>
  <p:tag name="KSO_WM_UNIT_NOCLEAR" val="0"/>
  <p:tag name="KSO_WM_UNIT_PRESET_TEXT" val="单击此处添加正文......"/>
  <p:tag name="KSO_WM_UNIT_SUBTYPE" val="a"/>
  <p:tag name="KSO_WM_UNIT_TEXT_FILL_FORE_SCHEMECOLOR_INDEX" val="13"/>
  <p:tag name="KSO_WM_UNIT_TEXT_FILL_FORE_SCHEMECOLOR_INDEX_BRIGHTNESS" val="0.35"/>
  <p:tag name="KSO_WM_UNIT_TEXT_FILL_TYPE" val="1"/>
  <p:tag name="KSO_WM_UNIT_TYPE" val="l_h_f"/>
  <p:tag name="KSO_WM_UNIT_USESOURCEFORMAT_APPLY" val="1"/>
  <p:tag name="KSO_WM_UNIT_VALUE" val="11"/>
</p:tagLst>
</file>

<file path=ppt/tags/tag23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02990"/>
  <p:tag name="KSO_WM_UNIT_COMPATIBLE" val="0"/>
  <p:tag name="KSO_WM_UNIT_DIAGRAM_ISNUMVISUAL" val="0"/>
  <p:tag name="KSO_WM_UNIT_DIAGRAM_ISREFERUNIT" val="0"/>
  <p:tag name="KSO_WM_UNIT_HIGHLIGHT" val="0"/>
  <p:tag name="KSO_WM_UNIT_ID" val="custom20202990_4*l_h_f*1_2_1"/>
  <p:tag name="KSO_WM_UNIT_INDEX" val="1_2_1"/>
  <p:tag name="KSO_WM_UNIT_ISCONTENTSTITLE" val="0"/>
  <p:tag name="KSO_WM_UNIT_ISNUMDGMTITLE" val="0"/>
  <p:tag name="KSO_WM_UNIT_LAYERLEVEL" val="1_1_1"/>
  <p:tag name="KSO_WM_UNIT_NOCLEAR" val="0"/>
  <p:tag name="KSO_WM_UNIT_PRESET_TEXT" val="单击此处添加正文......"/>
  <p:tag name="KSO_WM_UNIT_SUBTYPE" val="a"/>
  <p:tag name="KSO_WM_UNIT_TEXT_FILL_FORE_SCHEMECOLOR_INDEX" val="13"/>
  <p:tag name="KSO_WM_UNIT_TEXT_FILL_FORE_SCHEMECOLOR_INDEX_BRIGHTNESS" val="0.35"/>
  <p:tag name="KSO_WM_UNIT_TEXT_FILL_TYPE" val="1"/>
  <p:tag name="KSO_WM_UNIT_TYPE" val="l_h_f"/>
  <p:tag name="KSO_WM_UNIT_USESOURCEFORMAT_APPLY" val="1"/>
  <p:tag name="KSO_WM_UNIT_VALUE" val="11"/>
</p:tagLst>
</file>

<file path=ppt/tags/tag23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02990"/>
  <p:tag name="KSO_WM_UNIT_COMPATIBLE" val="0"/>
  <p:tag name="KSO_WM_UNIT_DIAGRAM_ISNUMVISUAL" val="0"/>
  <p:tag name="KSO_WM_UNIT_DIAGRAM_ISREFERUNIT" val="0"/>
  <p:tag name="KSO_WM_UNIT_HIGHLIGHT" val="0"/>
  <p:tag name="KSO_WM_UNIT_ID" val="custom20202990_4*l_h_f*1_3_1"/>
  <p:tag name="KSO_WM_UNIT_INDEX" val="1_3_1"/>
  <p:tag name="KSO_WM_UNIT_ISCONTENTSTITLE" val="0"/>
  <p:tag name="KSO_WM_UNIT_ISNUMDGMTITLE" val="0"/>
  <p:tag name="KSO_WM_UNIT_LAYERLEVEL" val="1_1_1"/>
  <p:tag name="KSO_WM_UNIT_NOCLEAR" val="0"/>
  <p:tag name="KSO_WM_UNIT_PRESET_TEXT" val="单击此处添加正文......"/>
  <p:tag name="KSO_WM_UNIT_SUBTYPE" val="a"/>
  <p:tag name="KSO_WM_UNIT_TEXT_FILL_FORE_SCHEMECOLOR_INDEX" val="13"/>
  <p:tag name="KSO_WM_UNIT_TEXT_FILL_FORE_SCHEMECOLOR_INDEX_BRIGHTNESS" val="0.35"/>
  <p:tag name="KSO_WM_UNIT_TEXT_FILL_TYPE" val="1"/>
  <p:tag name="KSO_WM_UNIT_TYPE" val="l_h_f"/>
  <p:tag name="KSO_WM_UNIT_USESOURCEFORMAT_APPLY" val="1"/>
  <p:tag name="KSO_WM_UNIT_VALUE" val="11"/>
</p:tagLst>
</file>

<file path=ppt/tags/tag23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02990"/>
  <p:tag name="KSO_WM_UNIT_COMPATIBLE" val="0"/>
  <p:tag name="KSO_WM_UNIT_DIAGRAM_ISNUMVISUAL" val="0"/>
  <p:tag name="KSO_WM_UNIT_DIAGRAM_ISREFERUNIT" val="0"/>
  <p:tag name="KSO_WM_UNIT_HIGHLIGHT" val="0"/>
  <p:tag name="KSO_WM_UNIT_ID" val="custom20202990_4*l_h_f*1_4_1"/>
  <p:tag name="KSO_WM_UNIT_INDEX" val="1_4_1"/>
  <p:tag name="KSO_WM_UNIT_ISCONTENTSTITLE" val="0"/>
  <p:tag name="KSO_WM_UNIT_ISNUMDGMTITLE" val="0"/>
  <p:tag name="KSO_WM_UNIT_LAYERLEVEL" val="1_1_1"/>
  <p:tag name="KSO_WM_UNIT_NOCLEAR" val="0"/>
  <p:tag name="KSO_WM_UNIT_PRESET_TEXT" val="单击此处添加正文......"/>
  <p:tag name="KSO_WM_UNIT_SUBTYPE" val="a"/>
  <p:tag name="KSO_WM_UNIT_TEXT_FILL_FORE_SCHEMECOLOR_INDEX" val="13"/>
  <p:tag name="KSO_WM_UNIT_TEXT_FILL_FORE_SCHEMECOLOR_INDEX_BRIGHTNESS" val="0.35"/>
  <p:tag name="KSO_WM_UNIT_TEXT_FILL_TYPE" val="1"/>
  <p:tag name="KSO_WM_UNIT_TYPE" val="l_h_f"/>
  <p:tag name="KSO_WM_UNIT_USESOURCEFORMAT_APPLY" val="1"/>
  <p:tag name="KSO_WM_UNIT_VALUE" val="11"/>
</p:tagLst>
</file>

<file path=ppt/tags/tag239.xml><?xml version="1.0" encoding="utf-8"?>
<p:tagLst xmlns:p="http://schemas.openxmlformats.org/presentationml/2006/main">
  <p:tag name="KSO_WM_BEAUTIFY_FLAG" val="#wm#"/>
  <p:tag name="KSO_WM_DIAGRAM_GROUP_CODE" val="l1-1"/>
  <p:tag name="KSO_WM_SLIDE_BACKGROUND_TYPE" val="general"/>
  <p:tag name="KSO_WM_SLIDE_DIAGTYPE" val="l"/>
  <p:tag name="KSO_WM_SLIDE_ID" val="custom20202990_4"/>
  <p:tag name="KSO_WM_SLIDE_INDEX" val="4"/>
  <p:tag name="KSO_WM_SLIDE_ITEM_CNT" val="4"/>
  <p:tag name="KSO_WM_SLIDE_LAYOUT" val="a_l"/>
  <p:tag name="KSO_WM_SLIDE_LAYOUT_CNT" val="1_1"/>
  <p:tag name="KSO_WM_SLIDE_SUBTYPE" val="diag"/>
  <p:tag name="KSO_WM_SLIDE_TYPE" val="contents"/>
  <p:tag name="KSO_WM_TAG_VERSION" val="1.0"/>
  <p:tag name="KSO_WM_TEMPLATE_CATEGORY" val="custom"/>
  <p:tag name="KSO_WM_TEMPLATE_COLOR_TYPE" val="1"/>
  <p:tag name="KSO_WM_TEMPLATE_INDEX" val="20202990"/>
  <p:tag name="KSO_WM_TEMPLATE_MASTER_TYPE" val="1"/>
  <p:tag name="KSO_WM_TEMPLATE_SUBCATEGORY" val="17"/>
</p:tagLst>
</file>

<file path=ppt/tags/tag240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05"/>
  <p:tag name="KSO_WM_UNIT_COMPATIBLE" val="1"/>
  <p:tag name="KSO_WM_UNIT_DIAGRAM_ISNUMVISUAL" val="0"/>
  <p:tag name="KSO_WM_UNIT_DIAGRAM_ISREFERUNIT" val="0"/>
  <p:tag name="KSO_WM_UNIT_HIGHLIGHT" val="0"/>
  <p:tag name="KSO_WM_UNIT_ID" val="custom20230805_7*e*1"/>
  <p:tag name="KSO_WM_UNIT_INDEX" val="1"/>
  <p:tag name="KSO_WM_UNIT_LAYERLEVEL" val="1"/>
  <p:tag name="KSO_WM_UNIT_NOCLEAR" val="0"/>
  <p:tag name="KSO_WM_UNIT_PRESET_TEXT" val="01"/>
  <p:tag name="KSO_WM_UNIT_TEXT_FILL_FORE_SCHEMECOLOR_INDEX" val="14"/>
  <p:tag name="KSO_WM_UNIT_TEXT_FILL_FORE_SCHEMECOLOR_INDEX_BRIGHTNESS" val="0"/>
  <p:tag name="KSO_WM_UNIT_TEXT_FILL_TYPE" val="1"/>
  <p:tag name="KSO_WM_UNIT_TYPE" val="e"/>
  <p:tag name="KSO_WM_UNIT_VALUE" val="5"/>
</p:tagLst>
</file>

<file path=ppt/tags/tag241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05"/>
  <p:tag name="KSO_WM_UNIT_COMPATIBLE" val="0"/>
  <p:tag name="KSO_WM_UNIT_DIAGRAM_ISNUMVISUAL" val="0"/>
  <p:tag name="KSO_WM_UNIT_DIAGRAM_ISREFERUNIT" val="0"/>
  <p:tag name="KSO_WM_UNIT_HIGHLIGHT" val="0"/>
  <p:tag name="KSO_WM_UNIT_ID" val="custom20230805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标题"/>
  <p:tag name="KSO_WM_UNIT_TEXT_FILL_FORE_SCHEMECOLOR_INDEX" val="14"/>
  <p:tag name="KSO_WM_UNIT_TEXT_FILL_FORE_SCHEMECOLOR_INDEX_BRIGHTNESS" val="0"/>
  <p:tag name="KSO_WM_UNIT_TEXT_FILL_TYPE" val="1"/>
  <p:tag name="KSO_WM_UNIT_TYPE" val="a"/>
  <p:tag name="KSO_WM_UNIT_VALUE" val="12"/>
</p:tagLst>
</file>

<file path=ppt/tags/tag242.xml><?xml version="1.0" encoding="utf-8"?>
<p:tagLst xmlns:p="http://schemas.openxmlformats.org/presentationml/2006/main">
  <p:tag name="KSO_WM_BEAUTIFY_FLAG" val="#wm#"/>
  <p:tag name="KSO_WM_SLIDE_ID" val="custom20230805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TAG_VERSION" val="1.0"/>
  <p:tag name="KSO_WM_TEMPLATE_CATEGORY" val="custom"/>
  <p:tag name="KSO_WM_TEMPLATE_COLOR_TYPE" val="1"/>
  <p:tag name="KSO_WM_TEMPLATE_INDEX" val="20230805"/>
  <p:tag name="KSO_WM_TEMPLATE_MASTER_TYPE" val="1"/>
  <p:tag name="KSO_WM_TEMPLATE_SUBCATEGORY" val="0"/>
</p:tagLst>
</file>

<file path=ppt/tags/tag243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BACK_SCHEMECOLOR_INDEX" val="5"/>
  <p:tag name="KSO_WM_UNIT_FILL_BACK_SCHEMECOLOR_INDEX_BRIGHTNESS" val="0"/>
  <p:tag name="KSO_WM_UNIT_FILL_FORE_SCHEMECOLOR_INDEX" val="5"/>
  <p:tag name="KSO_WM_UNIT_FILL_FORE_SCHEMECOLOR_INDEX_BRIGHTNESS" val="-0.25"/>
  <p:tag name="KSO_WM_UNIT_FILL_TYPE" val="2"/>
  <p:tag name="KSO_WM_UNIT_HIGHLIGHT" val="0"/>
  <p:tag name="KSO_WM_UNIT_ID" val="_12**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244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  <p:tag name="KSO_WM_UNIT_LINE_FILL_TYPE" val="2"/>
  <p:tag name="KSO_WM_UNIT_LINE_FORE_SCHEMECOLOR_INDEX" val="14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245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  <p:tag name="KSO_WM_UNIT_LINE_FILL_TYPE" val="2"/>
  <p:tag name="KSO_WM_UNIT_LINE_FORE_SCHEMECOLOR_INDEX" val="14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246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247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24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5"/>
  <p:tag name="KSO_WM_UNIT_COMPATIBLE" val="0"/>
  <p:tag name="KSO_WM_UNIT_DIAGRAM_ISNUMVISUAL" val="0"/>
  <p:tag name="KSO_WM_UNIT_DIAGRAM_ISREFERUNIT" val="0"/>
  <p:tag name="KSO_WM_UNIT_FILL_FORE_SCHEMECOLOR_INDEX" val="9"/>
  <p:tag name="KSO_WM_UNIT_FILL_FORE_SCHEMECOLOR_INDEX_BRIGHTNESS" val="0"/>
  <p:tag name="KSO_WM_UNIT_FILL_TYPE" val="1"/>
  <p:tag name="KSO_WM_UNIT_HIGHLIGHT" val="0"/>
  <p:tag name="KSO_WM_UNIT_ID" val="diagram20228775_5*l_h_i*1_1_1"/>
  <p:tag name="KSO_WM_UNIT_INDEX" val="1_1_1"/>
  <p:tag name="KSO_WM_UNIT_LAYERLEVEL" val="1_1_1"/>
  <p:tag name="KSO_WM_UNIT_SHADOW_SCHEMECOLOR_INDEX" val="9"/>
  <p:tag name="KSO_WM_UNIT_SHADOW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24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5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20228775_5*l_h_i*1_1_3"/>
  <p:tag name="KSO_WM_UNIT_INDEX" val="1_1_3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25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5"/>
  <p:tag name="KSO_WM_UNIT_COMPATIBLE" val="0"/>
  <p:tag name="KSO_WM_UNIT_DIAGRAM_ISNUMVISUAL" val="0"/>
  <p:tag name="KSO_WM_UNIT_DIAGRAM_ISREFERUNIT" val="0"/>
  <p:tag name="KSO_WM_UNIT_HIGHLIGHT" val="0"/>
  <p:tag name="KSO_WM_UNIT_ID" val="diagram20228775_5*l_h_f*1_1_1"/>
  <p:tag name="KSO_WM_UNIT_INDEX" val="1_1_1"/>
  <p:tag name="KSO_WM_UNIT_LAYERLEVEL" val="1_1_1"/>
  <p:tag name="KSO_WM_UNIT_NOCLEAR" val="0"/>
  <p:tag name="KSO_WM_UNIT_PRESET_TEXT" val="点击此处添加正文，文字是您思想的提炼，为了演示发布的良好效果，请言简意赅的阐述您的观点。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l_h_f"/>
  <p:tag name="KSO_WM_UNIT_USESOURCEFORMAT_APPLY" val="1"/>
</p:tagLst>
</file>

<file path=ppt/tags/tag25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5"/>
  <p:tag name="KSO_WM_UNIT_COMPATIBLE" val="0"/>
  <p:tag name="KSO_WM_UNIT_DIAGRAM_ISNUMVISUAL" val="0"/>
  <p:tag name="KSO_WM_UNIT_DIAGRAM_ISREFERUNIT" val="0"/>
  <p:tag name="KSO_WM_UNIT_FILL_FORE_SCHEMECOLOR_INDEX" val="9"/>
  <p:tag name="KSO_WM_UNIT_FILL_FORE_SCHEMECOLOR_INDEX_BRIGHTNESS" val="0"/>
  <p:tag name="KSO_WM_UNIT_FILL_TYPE" val="1"/>
  <p:tag name="KSO_WM_UNIT_HIGHLIGHT" val="0"/>
  <p:tag name="KSO_WM_UNIT_ID" val="diagram20228775_5*l_h_i*1_1_2"/>
  <p:tag name="KSO_WM_UNIT_INDEX" val="1_1_2"/>
  <p:tag name="KSO_WM_UNIT_LAYERLEVEL" val="1_1_1"/>
  <p:tag name="KSO_WM_UNIT_SHADOW_SCHEMECOLOR_INDEX" val="9"/>
  <p:tag name="KSO_WM_UNIT_SHADOW_SCHEMECOLOR_INDEX_BRIGHTNESS" val="-0.25"/>
  <p:tag name="KSO_WM_UNIT_SUBTYPE" val="d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25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5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"/>
  <p:tag name="KSO_WM_UNIT_FILL_TYPE" val="1"/>
  <p:tag name="KSO_WM_UNIT_HIGHLIGHT" val="0"/>
  <p:tag name="KSO_WM_UNIT_ID" val="diagram20228775_5*l_h_i*1_2_1"/>
  <p:tag name="KSO_WM_UNIT_INDEX" val="1_2_1"/>
  <p:tag name="KSO_WM_UNIT_LAYERLEVEL" val="1_1_1"/>
  <p:tag name="KSO_WM_UNIT_SHADOW_SCHEMECOLOR_INDEX" val="7"/>
  <p:tag name="KSO_WM_UNIT_SHADOW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25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5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20228775_5*l_h_i*1_2_3"/>
  <p:tag name="KSO_WM_UNIT_INDEX" val="1_2_3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25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5"/>
  <p:tag name="KSO_WM_UNIT_COMPATIBLE" val="0"/>
  <p:tag name="KSO_WM_UNIT_DIAGRAM_ISNUMVISUAL" val="0"/>
  <p:tag name="KSO_WM_UNIT_DIAGRAM_ISREFERUNIT" val="0"/>
  <p:tag name="KSO_WM_UNIT_HIGHLIGHT" val="0"/>
  <p:tag name="KSO_WM_UNIT_ID" val="diagram20228775_5*l_h_f*1_2_1"/>
  <p:tag name="KSO_WM_UNIT_INDEX" val="1_2_1"/>
  <p:tag name="KSO_WM_UNIT_LAYERLEVEL" val="1_1_1"/>
  <p:tag name="KSO_WM_UNIT_NOCLEAR" val="0"/>
  <p:tag name="KSO_WM_UNIT_PRESET_TEXT" val="点击此处添加正文，文字是您思想的提炼，为了演示发布的良好效果，请言简意赅的阐述您的观点。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l_h_f"/>
  <p:tag name="KSO_WM_UNIT_USESOURCEFORMAT_APPLY" val="1"/>
</p:tagLst>
</file>

<file path=ppt/tags/tag25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5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"/>
  <p:tag name="KSO_WM_UNIT_FILL_TYPE" val="1"/>
  <p:tag name="KSO_WM_UNIT_HIGHLIGHT" val="0"/>
  <p:tag name="KSO_WM_UNIT_ID" val="diagram20228775_5*l_h_i*1_2_2"/>
  <p:tag name="KSO_WM_UNIT_INDEX" val="1_2_2"/>
  <p:tag name="KSO_WM_UNIT_LAYERLEVEL" val="1_1_1"/>
  <p:tag name="KSO_WM_UNIT_SHADOW_SCHEMECOLOR_INDEX" val="7"/>
  <p:tag name="KSO_WM_UNIT_SHADOW_SCHEMECOLOR_INDEX_BRIGHTNESS" val="0"/>
  <p:tag name="KSO_WM_UNIT_SUBTYPE" val="d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25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5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28775_5*l_h_i*1_3_1"/>
  <p:tag name="KSO_WM_UNIT_INDEX" val="1_3_1"/>
  <p:tag name="KSO_WM_UNIT_LAYERLEVEL" val="1_1_1"/>
  <p:tag name="KSO_WM_UNIT_SHADOW_SCHEMECOLOR_INDEX" val="5"/>
  <p:tag name="KSO_WM_UNIT_SHADOW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25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5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20228775_5*l_h_i*1_3_3"/>
  <p:tag name="KSO_WM_UNIT_INDEX" val="1_3_3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25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5"/>
  <p:tag name="KSO_WM_UNIT_COMPATIBLE" val="0"/>
  <p:tag name="KSO_WM_UNIT_DIAGRAM_ISNUMVISUAL" val="0"/>
  <p:tag name="KSO_WM_UNIT_DIAGRAM_ISREFERUNIT" val="0"/>
  <p:tag name="KSO_WM_UNIT_HIGHLIGHT" val="0"/>
  <p:tag name="KSO_WM_UNIT_ID" val="diagram20228775_5*l_h_f*1_3_1"/>
  <p:tag name="KSO_WM_UNIT_INDEX" val="1_3_1"/>
  <p:tag name="KSO_WM_UNIT_LAYERLEVEL" val="1_1_1"/>
  <p:tag name="KSO_WM_UNIT_NOCLEAR" val="0"/>
  <p:tag name="KSO_WM_UNIT_PRESET_TEXT" val="点击此处添加正文，文字是您思想的提炼，为了演示发布的良好效果，请言简意赅的阐述您的观点。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l_h_f"/>
  <p:tag name="KSO_WM_UNIT_USESOURCEFORMAT_APPLY" val="1"/>
</p:tagLst>
</file>

<file path=ppt/tags/tag25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5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28775_5*l_h_i*1_3_2"/>
  <p:tag name="KSO_WM_UNIT_INDEX" val="1_3_2"/>
  <p:tag name="KSO_WM_UNIT_LAYERLEVEL" val="1_1_1"/>
  <p:tag name="KSO_WM_UNIT_SHADOW_SCHEMECOLOR_INDEX" val="5"/>
  <p:tag name="KSO_WM_UNIT_SHADOW_SCHEMECOLOR_INDEX_BRIGHTNESS" val="0"/>
  <p:tag name="KSO_WM_UNIT_SUBTYPE" val="d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26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5"/>
  <p:tag name="KSO_WM_UNIT_COMPATIBLE" val="0"/>
  <p:tag name="KSO_WM_UNIT_DIAGRAM_ISNUMVISUAL" val="0"/>
  <p:tag name="KSO_WM_UNIT_DIAGRAM_ISREFERUNIT" val="0"/>
  <p:tag name="KSO_WM_UNIT_FILL_FORE_SCHEMECOLOR_INDEX" val="10"/>
  <p:tag name="KSO_WM_UNIT_FILL_FORE_SCHEMECOLOR_INDEX_BRIGHTNESS" val="0"/>
  <p:tag name="KSO_WM_UNIT_FILL_TYPE" val="1"/>
  <p:tag name="KSO_WM_UNIT_HIGHLIGHT" val="0"/>
  <p:tag name="KSO_WM_UNIT_ID" val="diagram20228775_5*l_h_i*1_4_1"/>
  <p:tag name="KSO_WM_UNIT_INDEX" val="1_4_1"/>
  <p:tag name="KSO_WM_UNIT_LAYERLEVEL" val="1_1_1"/>
  <p:tag name="KSO_WM_UNIT_SHADOW_SCHEMECOLOR_INDEX" val="10"/>
  <p:tag name="KSO_WM_UNIT_SHADOW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26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5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20228775_5*l_h_i*1_4_3"/>
  <p:tag name="KSO_WM_UNIT_INDEX" val="1_4_3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26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5"/>
  <p:tag name="KSO_WM_UNIT_COMPATIBLE" val="0"/>
  <p:tag name="KSO_WM_UNIT_DIAGRAM_ISNUMVISUAL" val="0"/>
  <p:tag name="KSO_WM_UNIT_DIAGRAM_ISREFERUNIT" val="0"/>
  <p:tag name="KSO_WM_UNIT_HIGHLIGHT" val="0"/>
  <p:tag name="KSO_WM_UNIT_ID" val="diagram20228775_5*l_h_f*1_4_1"/>
  <p:tag name="KSO_WM_UNIT_INDEX" val="1_4_1"/>
  <p:tag name="KSO_WM_UNIT_LAYERLEVEL" val="1_1_1"/>
  <p:tag name="KSO_WM_UNIT_NOCLEAR" val="0"/>
  <p:tag name="KSO_WM_UNIT_PRESET_TEXT" val="点击此处添加正文，文字是您思想的提炼，为了演示发布的良好效果，请言简意赅的阐述您的观点。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l_h_f"/>
  <p:tag name="KSO_WM_UNIT_USESOURCEFORMAT_APPLY" val="1"/>
</p:tagLst>
</file>

<file path=ppt/tags/tag26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5"/>
  <p:tag name="KSO_WM_UNIT_COMPATIBLE" val="0"/>
  <p:tag name="KSO_WM_UNIT_DIAGRAM_ISNUMVISUAL" val="0"/>
  <p:tag name="KSO_WM_UNIT_DIAGRAM_ISREFERUNIT" val="0"/>
  <p:tag name="KSO_WM_UNIT_FILL_FORE_SCHEMECOLOR_INDEX" val="10"/>
  <p:tag name="KSO_WM_UNIT_FILL_FORE_SCHEMECOLOR_INDEX_BRIGHTNESS" val="0"/>
  <p:tag name="KSO_WM_UNIT_FILL_TYPE" val="1"/>
  <p:tag name="KSO_WM_UNIT_HIGHLIGHT" val="0"/>
  <p:tag name="KSO_WM_UNIT_ID" val="diagram20228775_5*l_h_i*1_4_2"/>
  <p:tag name="KSO_WM_UNIT_INDEX" val="1_4_2"/>
  <p:tag name="KSO_WM_UNIT_LAYERLEVEL" val="1_1_1"/>
  <p:tag name="KSO_WM_UNIT_SHADOW_SCHEMECOLOR_INDEX" val="10"/>
  <p:tag name="KSO_WM_UNIT_SHADOW_SCHEMECOLOR_INDEX_BRIGHTNESS" val="0"/>
  <p:tag name="KSO_WM_UNIT_SUBTYPE" val="d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26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5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28775_5*l_h_i*1_5_1"/>
  <p:tag name="KSO_WM_UNIT_INDEX" val="1_5_1"/>
  <p:tag name="KSO_WM_UNIT_LAYERLEVEL" val="1_1_1"/>
  <p:tag name="KSO_WM_UNIT_SHADOW_SCHEMECOLOR_INDEX" val="6"/>
  <p:tag name="KSO_WM_UNIT_SHADOW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26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5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20228775_5*l_h_i*1_5_3"/>
  <p:tag name="KSO_WM_UNIT_INDEX" val="1_5_3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26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5"/>
  <p:tag name="KSO_WM_UNIT_COMPATIBLE" val="0"/>
  <p:tag name="KSO_WM_UNIT_DIAGRAM_ISNUMVISUAL" val="0"/>
  <p:tag name="KSO_WM_UNIT_DIAGRAM_ISREFERUNIT" val="0"/>
  <p:tag name="KSO_WM_UNIT_HIGHLIGHT" val="0"/>
  <p:tag name="KSO_WM_UNIT_ID" val="diagram20228775_5*l_h_f*1_5_1"/>
  <p:tag name="KSO_WM_UNIT_INDEX" val="1_5_1"/>
  <p:tag name="KSO_WM_UNIT_LAYERLEVEL" val="1_1_1"/>
  <p:tag name="KSO_WM_UNIT_NOCLEAR" val="0"/>
  <p:tag name="KSO_WM_UNIT_PRESET_TEXT" val="点击此处添加正文，文字是您思想的提炼，为了演示发布的良好效果，请言简意赅的阐述您的观点。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l_h_f"/>
  <p:tag name="KSO_WM_UNIT_USESOURCEFORMAT_APPLY" val="1"/>
</p:tagLst>
</file>

<file path=ppt/tags/tag26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5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28775_5*l_h_i*1_5_2"/>
  <p:tag name="KSO_WM_UNIT_INDEX" val="1_5_2"/>
  <p:tag name="KSO_WM_UNIT_LAYERLEVEL" val="1_1_1"/>
  <p:tag name="KSO_WM_UNIT_SHADOW_SCHEMECOLOR_INDEX" val="6"/>
  <p:tag name="KSO_WM_UNIT_SHADOW_SCHEMECOLOR_INDEX_BRIGHTNESS" val="0"/>
  <p:tag name="KSO_WM_UNIT_SUBTYPE" val="d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26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5"/>
  <p:tag name="KSO_WM_UNIT_COMPATIBLE" val="0"/>
  <p:tag name="KSO_WM_UNIT_DIAGRAM_ISNUMVISUAL" val="0"/>
  <p:tag name="KSO_WM_UNIT_DIAGRAM_ISREFERUNIT" val="0"/>
  <p:tag name="KSO_WM_UNIT_FILL_FORE_SCHEMECOLOR_INDEX" val="8"/>
  <p:tag name="KSO_WM_UNIT_FILL_FORE_SCHEMECOLOR_INDEX_BRIGHTNESS" val="0"/>
  <p:tag name="KSO_WM_UNIT_FILL_TYPE" val="1"/>
  <p:tag name="KSO_WM_UNIT_HIGHLIGHT" val="0"/>
  <p:tag name="KSO_WM_UNIT_ID" val="diagram20228775_5*l_h_i*1_6_1"/>
  <p:tag name="KSO_WM_UNIT_INDEX" val="1_6_1"/>
  <p:tag name="KSO_WM_UNIT_LAYERLEVEL" val="1_1_1"/>
  <p:tag name="KSO_WM_UNIT_SHADOW_SCHEMECOLOR_INDEX" val="8"/>
  <p:tag name="KSO_WM_UNIT_SHADOW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26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5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20228775_5*l_h_i*1_6_3"/>
  <p:tag name="KSO_WM_UNIT_INDEX" val="1_6_3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27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5"/>
  <p:tag name="KSO_WM_UNIT_COMPATIBLE" val="0"/>
  <p:tag name="KSO_WM_UNIT_DIAGRAM_ISNUMVISUAL" val="0"/>
  <p:tag name="KSO_WM_UNIT_DIAGRAM_ISREFERUNIT" val="0"/>
  <p:tag name="KSO_WM_UNIT_HIGHLIGHT" val="0"/>
  <p:tag name="KSO_WM_UNIT_ID" val="diagram20228775_5*l_h_f*1_6_1"/>
  <p:tag name="KSO_WM_UNIT_INDEX" val="1_6_1"/>
  <p:tag name="KSO_WM_UNIT_LAYERLEVEL" val="1_1_1"/>
  <p:tag name="KSO_WM_UNIT_NOCLEAR" val="0"/>
  <p:tag name="KSO_WM_UNIT_PRESET_TEXT" val="点击此处添加正文，文字是您思想的提炼，为了演示发布的良好效果，请言简意赅的阐述您的观点。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l_h_f"/>
  <p:tag name="KSO_WM_UNIT_USESOURCEFORMAT_APPLY" val="1"/>
</p:tagLst>
</file>

<file path=ppt/tags/tag27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5"/>
  <p:tag name="KSO_WM_UNIT_COMPATIBLE" val="0"/>
  <p:tag name="KSO_WM_UNIT_DIAGRAM_ISNUMVISUAL" val="0"/>
  <p:tag name="KSO_WM_UNIT_DIAGRAM_ISREFERUNIT" val="0"/>
  <p:tag name="KSO_WM_UNIT_FILL_FORE_SCHEMECOLOR_INDEX" val="8"/>
  <p:tag name="KSO_WM_UNIT_FILL_FORE_SCHEMECOLOR_INDEX_BRIGHTNESS" val="0"/>
  <p:tag name="KSO_WM_UNIT_FILL_TYPE" val="1"/>
  <p:tag name="KSO_WM_UNIT_HIGHLIGHT" val="0"/>
  <p:tag name="KSO_WM_UNIT_ID" val="diagram20228775_5*l_h_i*1_6_2"/>
  <p:tag name="KSO_WM_UNIT_INDEX" val="1_6_2"/>
  <p:tag name="KSO_WM_UNIT_LAYERLEVEL" val="1_1_1"/>
  <p:tag name="KSO_WM_UNIT_SHADOW_SCHEMECOLOR_INDEX" val="8"/>
  <p:tag name="KSO_WM_UNIT_SHADOW_SCHEMECOLOR_INDEX_BRIGHTNESS" val="0"/>
  <p:tag name="KSO_WM_UNIT_SUBTYPE" val="d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272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01T20:08:38&quot;,&quot;maxSize&quot;:{&quot;size1&quot;:22.2},&quot;minSize&quot;:{&quot;size1&quot;:13.5},&quot;normalSize&quot;:{&quot;size1&quot;:13.5},&quot;subLayout&quot;:[{&quot;id&quot;:&quot;2023-09-01T20:08:38&quot;,&quot;margin&quot;:{&quot;bottom&quot;:0.025999998673796654,&quot;left&quot;:2.117000102996826,&quot;right&quot;:1.2699999809265137,&quot;top&quot;:0.4230000376701355},&quot;type&quot;:0},{&quot;id&quot;:&quot;2023-09-01T20:08:38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diagram"/>
  <p:tag name="KSO_WM_TEMPLATE_COLOR_TYPE" val="0"/>
  <p:tag name="KSO_WM_TEMPLATE_INDEX" val="20220059"/>
  <p:tag name="KSO_WM_TEMPLATE_MASTER_TYPE" val="0"/>
  <p:tag name="KSO_WM_TEMPLATE_SUBCATEGORY" val="25"/>
</p:tagLst>
</file>

<file path=ppt/tags/tag273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BACK_SCHEMECOLOR_INDEX" val="5"/>
  <p:tag name="KSO_WM_UNIT_FILL_BACK_SCHEMECOLOR_INDEX_BRIGHTNESS" val="0"/>
  <p:tag name="KSO_WM_UNIT_FILL_FORE_SCHEMECOLOR_INDEX" val="5"/>
  <p:tag name="KSO_WM_UNIT_FILL_FORE_SCHEMECOLOR_INDEX_BRIGHTNESS" val="-0.25"/>
  <p:tag name="KSO_WM_UNIT_FILL_TYPE" val="2"/>
  <p:tag name="KSO_WM_UNIT_HIGHLIGHT" val="0"/>
  <p:tag name="KSO_WM_UNIT_ID" val="_12**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274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  <p:tag name="KSO_WM_UNIT_LINE_FILL_TYPE" val="2"/>
  <p:tag name="KSO_WM_UNIT_LINE_FORE_SCHEMECOLOR_INDEX" val="14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275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  <p:tag name="KSO_WM_UNIT_LINE_FILL_TYPE" val="2"/>
  <p:tag name="KSO_WM_UNIT_LINE_FORE_SCHEMECOLOR_INDEX" val="14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276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277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27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804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28804_3*l_h_i*1_1_1"/>
  <p:tag name="KSO_WM_UNIT_INDEX" val="1_1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27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804"/>
  <p:tag name="KSO_WM_UNIT_COMPATIBLE" val="0"/>
  <p:tag name="KSO_WM_UNIT_DIAGRAM_ISNUMVISUAL" val="0"/>
  <p:tag name="KSO_WM_UNIT_DIAGRAM_ISREFERUNIT" val="0"/>
  <p:tag name="KSO_WM_UNIT_HIGHLIGHT" val="0"/>
  <p:tag name="KSO_WM_UNIT_ID" val="diagram20228804_3*l_h_f*1_1_1"/>
  <p:tag name="KSO_WM_UNIT_INDEX" val="1_1_1"/>
  <p:tag name="KSO_WM_UNIT_LAYERLEVEL" val="1_1_1"/>
  <p:tag name="KSO_WM_UNIT_NOCLEAR" val="0"/>
  <p:tag name="KSO_WM_UNIT_PRESET_TEXT" val="单击此处输入正文"/>
  <p:tag name="KSO_WM_UNIT_SUBTYPE" val="a"/>
  <p:tag name="KSO_WM_UNIT_TEXT_FILL_FORE_SCHEMECOLOR_INDEX" val="14"/>
  <p:tag name="KSO_WM_UNIT_TEXT_FILL_FORE_SCHEMECOLOR_INDEX_BRIGHTNESS" val="0"/>
  <p:tag name="KSO_WM_UNIT_TEXT_FILL_TYPE" val="1"/>
  <p:tag name="KSO_WM_UNIT_TYPE" val="l_h_f"/>
  <p:tag name="KSO_WM_UNIT_USESOURCEFORMAT_APPLY" val="1"/>
  <p:tag name="KSO_WM_UNIT_VALUE" val="9"/>
</p:tagLst>
</file>

<file path=ppt/tags/tag28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804"/>
  <p:tag name="KSO_WM_UNIT_COMPATIBLE" val="0"/>
  <p:tag name="KSO_WM_UNIT_DIAGRAM_ISNUMVISUAL" val="0"/>
  <p:tag name="KSO_WM_UNIT_DIAGRAM_ISREFERUNIT" val="0"/>
  <p:tag name="KSO_WM_UNIT_HIGHLIGHT" val="0"/>
  <p:tag name="KSO_WM_UNIT_ID" val="diagram20228804_3*l_h_i*1_1_2"/>
  <p:tag name="KSO_WM_UNIT_INDEX" val="1_1_2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28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804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28804_3*l_h_i*1_4_2"/>
  <p:tag name="KSO_WM_UNIT_INDEX" val="1_4_2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28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804"/>
  <p:tag name="KSO_WM_UNIT_COMPATIBLE" val="0"/>
  <p:tag name="KSO_WM_UNIT_DIAGRAM_ISNUMVISUAL" val="0"/>
  <p:tag name="KSO_WM_UNIT_DIAGRAM_ISREFERUNIT" val="0"/>
  <p:tag name="KSO_WM_UNIT_HIGHLIGHT" val="0"/>
  <p:tag name="KSO_WM_UNIT_ID" val="diagram20228804_3*l_h_f*1_4_1"/>
  <p:tag name="KSO_WM_UNIT_INDEX" val="1_4_1"/>
  <p:tag name="KSO_WM_UNIT_LAYERLEVEL" val="1_1_1"/>
  <p:tag name="KSO_WM_UNIT_NOCLEAR" val="0"/>
  <p:tag name="KSO_WM_UNIT_PRESET_TEXT" val="单击此处输入正文"/>
  <p:tag name="KSO_WM_UNIT_SUBTYPE" val="a"/>
  <p:tag name="KSO_WM_UNIT_TEXT_FILL_FORE_SCHEMECOLOR_INDEX" val="14"/>
  <p:tag name="KSO_WM_UNIT_TEXT_FILL_FORE_SCHEMECOLOR_INDEX_BRIGHTNESS" val="0"/>
  <p:tag name="KSO_WM_UNIT_TEXT_FILL_TYPE" val="1"/>
  <p:tag name="KSO_WM_UNIT_TYPE" val="l_h_f"/>
  <p:tag name="KSO_WM_UNIT_USESOURCEFORMAT_APPLY" val="1"/>
</p:tagLst>
</file>

<file path=ppt/tags/tag28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804"/>
  <p:tag name="KSO_WM_UNIT_COMPATIBLE" val="0"/>
  <p:tag name="KSO_WM_UNIT_DIAGRAM_ISNUMVISUAL" val="0"/>
  <p:tag name="KSO_WM_UNIT_DIAGRAM_ISREFERUNIT" val="0"/>
  <p:tag name="KSO_WM_UNIT_HIGHLIGHT" val="0"/>
  <p:tag name="KSO_WM_UNIT_ID" val="diagram20228804_3*l_h_i*1_4_1"/>
  <p:tag name="KSO_WM_UNIT_INDEX" val="1_4_1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28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804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28804_3*l_h_i*1_2_1"/>
  <p:tag name="KSO_WM_UNIT_INDEX" val="1_2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28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804"/>
  <p:tag name="KSO_WM_UNIT_COMPATIBLE" val="0"/>
  <p:tag name="KSO_WM_UNIT_DIAGRAM_ISNUMVISUAL" val="0"/>
  <p:tag name="KSO_WM_UNIT_DIAGRAM_ISREFERUNIT" val="0"/>
  <p:tag name="KSO_WM_UNIT_HIGHLIGHT" val="0"/>
  <p:tag name="KSO_WM_UNIT_ID" val="diagram20228804_3*l_h_f*1_2_1"/>
  <p:tag name="KSO_WM_UNIT_INDEX" val="1_2_1"/>
  <p:tag name="KSO_WM_UNIT_LAYERLEVEL" val="1_1_1"/>
  <p:tag name="KSO_WM_UNIT_NOCLEAR" val="0"/>
  <p:tag name="KSO_WM_UNIT_PRESET_TEXT" val="单击此处输入正文"/>
  <p:tag name="KSO_WM_UNIT_SUBTYPE" val="a"/>
  <p:tag name="KSO_WM_UNIT_TEXT_FILL_FORE_SCHEMECOLOR_INDEX" val="14"/>
  <p:tag name="KSO_WM_UNIT_TEXT_FILL_FORE_SCHEMECOLOR_INDEX_BRIGHTNESS" val="0"/>
  <p:tag name="KSO_WM_UNIT_TEXT_FILL_TYPE" val="1"/>
  <p:tag name="KSO_WM_UNIT_TYPE" val="l_h_f"/>
  <p:tag name="KSO_WM_UNIT_USESOURCEFORMAT_APPLY" val="1"/>
</p:tagLst>
</file>

<file path=ppt/tags/tag28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804"/>
  <p:tag name="KSO_WM_UNIT_COMPATIBLE" val="0"/>
  <p:tag name="KSO_WM_UNIT_DIAGRAM_ISNUMVISUAL" val="0"/>
  <p:tag name="KSO_WM_UNIT_DIAGRAM_ISREFERUNIT" val="0"/>
  <p:tag name="KSO_WM_UNIT_HIGHLIGHT" val="0"/>
  <p:tag name="KSO_WM_UNIT_ID" val="diagram20228804_3*l_h_i*1_2_2"/>
  <p:tag name="KSO_WM_UNIT_INDEX" val="1_2_2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28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804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28804_3*l_h_i*1_5_1"/>
  <p:tag name="KSO_WM_UNIT_INDEX" val="1_5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28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804"/>
  <p:tag name="KSO_WM_UNIT_COMPATIBLE" val="0"/>
  <p:tag name="KSO_WM_UNIT_DIAGRAM_ISNUMVISUAL" val="0"/>
  <p:tag name="KSO_WM_UNIT_DIAGRAM_ISREFERUNIT" val="0"/>
  <p:tag name="KSO_WM_UNIT_HIGHLIGHT" val="0"/>
  <p:tag name="KSO_WM_UNIT_ID" val="diagram20228804_3*l_h_f*1_5_1"/>
  <p:tag name="KSO_WM_UNIT_INDEX" val="1_5_1"/>
  <p:tag name="KSO_WM_UNIT_LAYERLEVEL" val="1_1_1"/>
  <p:tag name="KSO_WM_UNIT_NOCLEAR" val="0"/>
  <p:tag name="KSO_WM_UNIT_PRESET_TEXT" val="单击此处输入正文"/>
  <p:tag name="KSO_WM_UNIT_SUBTYPE" val="a"/>
  <p:tag name="KSO_WM_UNIT_TEXT_FILL_FORE_SCHEMECOLOR_INDEX" val="14"/>
  <p:tag name="KSO_WM_UNIT_TEXT_FILL_FORE_SCHEMECOLOR_INDEX_BRIGHTNESS" val="0"/>
  <p:tag name="KSO_WM_UNIT_TEXT_FILL_TYPE" val="1"/>
  <p:tag name="KSO_WM_UNIT_TYPE" val="l_h_f"/>
  <p:tag name="KSO_WM_UNIT_USESOURCEFORMAT_APPLY" val="1"/>
</p:tagLst>
</file>

<file path=ppt/tags/tag28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804"/>
  <p:tag name="KSO_WM_UNIT_COMPATIBLE" val="0"/>
  <p:tag name="KSO_WM_UNIT_DIAGRAM_ISNUMVISUAL" val="0"/>
  <p:tag name="KSO_WM_UNIT_DIAGRAM_ISREFERUNIT" val="0"/>
  <p:tag name="KSO_WM_UNIT_HIGHLIGHT" val="0"/>
  <p:tag name="KSO_WM_UNIT_ID" val="diagram20228804_3*l_h_i*1_5_2"/>
  <p:tag name="KSO_WM_UNIT_INDEX" val="1_5_2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290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01T20:08:45&quot;,&quot;maxSize&quot;:{&quot;size1&quot;:22.2},&quot;minSize&quot;:{&quot;size1&quot;:13.5},&quot;normalSize&quot;:{&quot;size1&quot;:13.5},&quot;subLayout&quot;:[{&quot;id&quot;:&quot;2023-09-01T20:08:45&quot;,&quot;margin&quot;:{&quot;bottom&quot;:0.025999998673796654,&quot;left&quot;:2.117000102996826,&quot;right&quot;:1.2699999809265137,&quot;top&quot;:0.4230000376701355},&quot;type&quot;:0},{&quot;id&quot;:&quot;2023-09-01T20:08:45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diagram"/>
  <p:tag name="KSO_WM_TEMPLATE_COLOR_TYPE" val="0"/>
  <p:tag name="KSO_WM_TEMPLATE_INDEX" val="20220059"/>
  <p:tag name="KSO_WM_TEMPLATE_MASTER_TYPE" val="0"/>
  <p:tag name="KSO_WM_TEMPLATE_SUBCATEGORY" val="25"/>
</p:tagLst>
</file>

<file path=ppt/tags/tag291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BACK_SCHEMECOLOR_INDEX" val="5"/>
  <p:tag name="KSO_WM_UNIT_FILL_BACK_SCHEMECOLOR_INDEX_BRIGHTNESS" val="0"/>
  <p:tag name="KSO_WM_UNIT_FILL_FORE_SCHEMECOLOR_INDEX" val="5"/>
  <p:tag name="KSO_WM_UNIT_FILL_FORE_SCHEMECOLOR_INDEX_BRIGHTNESS" val="-0.25"/>
  <p:tag name="KSO_WM_UNIT_FILL_TYPE" val="2"/>
  <p:tag name="KSO_WM_UNIT_HIGHLIGHT" val="0"/>
  <p:tag name="KSO_WM_UNIT_ID" val="_12**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292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  <p:tag name="KSO_WM_UNIT_LINE_FILL_TYPE" val="2"/>
  <p:tag name="KSO_WM_UNIT_LINE_FORE_SCHEMECOLOR_INDEX" val="14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293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  <p:tag name="KSO_WM_UNIT_LINE_FILL_TYPE" val="2"/>
  <p:tag name="KSO_WM_UNIT_LINE_FORE_SCHEMECOLOR_INDEX" val="14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294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295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296.xml><?xml version="1.0" encoding="utf-8"?>
<p:tagLst xmlns:p="http://schemas.openxmlformats.org/presentationml/2006/main">
  <p:tag name="KSO_WM_BEAUTIFY_FLAG" val="#wm#"/>
  <p:tag name="KSO_WM_DIAGRAM_GROUP_CODE" val="o1-1"/>
  <p:tag name="KSO_WM_TAG_VERSION" val="1.0"/>
  <p:tag name="KSO_WM_TEMPLATE_CATEGORY" val="diagram"/>
  <p:tag name="KSO_WM_TEMPLATE_INDEX" val="20171211"/>
  <p:tag name="KSO_WM_UNIT_COMPATIBLE" val="0"/>
  <p:tag name="KSO_WM_UNIT_DIAGRAM_ISNUMVISUAL" val="0"/>
  <p:tag name="KSO_WM_UNIT_DIAGRAM_ISREFERUNIT" val="0"/>
  <p:tag name="KSO_WM_UNIT_FILL_FORE_SCHEMECOLOR_INDEX" val="10"/>
  <p:tag name="KSO_WM_UNIT_FILL_FORE_SCHEMECOLOR_INDEX_BRIGHTNESS" val="0"/>
  <p:tag name="KSO_WM_UNIT_FILL_TYPE" val="1"/>
  <p:tag name="KSO_WM_UNIT_HIGHLIGHT" val="0"/>
  <p:tag name="KSO_WM_UNIT_ID" val="diagram20171211_5*o_h_i*1_6_3"/>
  <p:tag name="KSO_WM_UNIT_INDEX" val="1_6_3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o_h_i"/>
  <p:tag name="KSO_WM_UNIT_USESOURCEFORMAT_APPLY" val="1"/>
</p:tagLst>
</file>

<file path=ppt/tags/tag297.xml><?xml version="1.0" encoding="utf-8"?>
<p:tagLst xmlns:p="http://schemas.openxmlformats.org/presentationml/2006/main">
  <p:tag name="KSO_WM_BEAUTIFY_FLAG" val="#wm#"/>
  <p:tag name="KSO_WM_DIAGRAM_GROUP_CODE" val="o1-1"/>
  <p:tag name="KSO_WM_TAG_VERSION" val="1.0"/>
  <p:tag name="KSO_WM_TEMPLATE_CATEGORY" val="diagram"/>
  <p:tag name="KSO_WM_TEMPLATE_INDEX" val="20171211"/>
  <p:tag name="KSO_WM_UNIT_COMPATIBLE" val="0"/>
  <p:tag name="KSO_WM_UNIT_DIAGRAM_ISNUMVISUAL" val="0"/>
  <p:tag name="KSO_WM_UNIT_DIAGRAM_ISREFERUNIT" val="0"/>
  <p:tag name="KSO_WM_UNIT_FILL_FORE_SCHEMECOLOR_INDEX" val="9"/>
  <p:tag name="KSO_WM_UNIT_FILL_FORE_SCHEMECOLOR_INDEX_BRIGHTNESS" val="0"/>
  <p:tag name="KSO_WM_UNIT_FILL_TYPE" val="1"/>
  <p:tag name="KSO_WM_UNIT_HIGHLIGHT" val="0"/>
  <p:tag name="KSO_WM_UNIT_ID" val="diagram20171211_5*o_h_i*1_5_3"/>
  <p:tag name="KSO_WM_UNIT_INDEX" val="1_5_3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o_h_i"/>
  <p:tag name="KSO_WM_UNIT_USESOURCEFORMAT_APPLY" val="1"/>
</p:tagLst>
</file>

<file path=ppt/tags/tag298.xml><?xml version="1.0" encoding="utf-8"?>
<p:tagLst xmlns:p="http://schemas.openxmlformats.org/presentationml/2006/main">
  <p:tag name="KSO_WM_BEAUTIFY_FLAG" val="#wm#"/>
  <p:tag name="KSO_WM_DIAGRAM_GROUP_CODE" val="o1-1"/>
  <p:tag name="KSO_WM_TAG_VERSION" val="1.0"/>
  <p:tag name="KSO_WM_TEMPLATE_CATEGORY" val="diagram"/>
  <p:tag name="KSO_WM_TEMPLATE_INDEX" val="20171211"/>
  <p:tag name="KSO_WM_UNIT_COMPATIBLE" val="0"/>
  <p:tag name="KSO_WM_UNIT_DIAGRAM_ISNUMVISUAL" val="0"/>
  <p:tag name="KSO_WM_UNIT_DIAGRAM_ISREFERUNIT" val="0"/>
  <p:tag name="KSO_WM_UNIT_FILL_FORE_SCHEMECOLOR_INDEX" val="8"/>
  <p:tag name="KSO_WM_UNIT_FILL_FORE_SCHEMECOLOR_INDEX_BRIGHTNESS" val="0"/>
  <p:tag name="KSO_WM_UNIT_FILL_TYPE" val="1"/>
  <p:tag name="KSO_WM_UNIT_HIGHLIGHT" val="0"/>
  <p:tag name="KSO_WM_UNIT_ID" val="diagram20171211_5*o_h_i*1_4_3"/>
  <p:tag name="KSO_WM_UNIT_INDEX" val="1_4_3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o_h_i"/>
  <p:tag name="KSO_WM_UNIT_USESOURCEFORMAT_APPLY" val="1"/>
</p:tagLst>
</file>

<file path=ppt/tags/tag299.xml><?xml version="1.0" encoding="utf-8"?>
<p:tagLst xmlns:p="http://schemas.openxmlformats.org/presentationml/2006/main">
  <p:tag name="KSO_WM_BEAUTIFY_FLAG" val="#wm#"/>
  <p:tag name="KSO_WM_DIAGRAM_GROUP_CODE" val="o1-1"/>
  <p:tag name="KSO_WM_TAG_VERSION" val="1.0"/>
  <p:tag name="KSO_WM_TEMPLATE_CATEGORY" val="diagram"/>
  <p:tag name="KSO_WM_TEMPLATE_INDEX" val="20171211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"/>
  <p:tag name="KSO_WM_UNIT_FILL_TYPE" val="1"/>
  <p:tag name="KSO_WM_UNIT_HIGHLIGHT" val="0"/>
  <p:tag name="KSO_WM_UNIT_ID" val="diagram20171211_5*o_h_i*1_3_3"/>
  <p:tag name="KSO_WM_UNIT_INDEX" val="1_3_3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o_h_i"/>
  <p:tag name="KSO_WM_UNIT_USESOURCEFORMAT_APPLY" val="1"/>
</p:tagLst>
</file>

<file path=ppt/tags/tag300.xml><?xml version="1.0" encoding="utf-8"?>
<p:tagLst xmlns:p="http://schemas.openxmlformats.org/presentationml/2006/main">
  <p:tag name="KSO_WM_BEAUTIFY_FLAG" val="#wm#"/>
  <p:tag name="KSO_WM_DIAGRAM_GROUP_CODE" val="o1-1"/>
  <p:tag name="KSO_WM_TAG_VERSION" val="1.0"/>
  <p:tag name="KSO_WM_TEMPLATE_CATEGORY" val="diagram"/>
  <p:tag name="KSO_WM_TEMPLATE_INDEX" val="20171211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171211_5*o_h_i*1_2_3"/>
  <p:tag name="KSO_WM_UNIT_INDEX" val="1_2_3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o_h_i"/>
  <p:tag name="KSO_WM_UNIT_USESOURCEFORMAT_APPLY" val="1"/>
</p:tagLst>
</file>

<file path=ppt/tags/tag301.xml><?xml version="1.0" encoding="utf-8"?>
<p:tagLst xmlns:p="http://schemas.openxmlformats.org/presentationml/2006/main">
  <p:tag name="KSO_WM_BEAUTIFY_FLAG" val="#wm#"/>
  <p:tag name="KSO_WM_DIAGRAM_GROUP_CODE" val="o1-1"/>
  <p:tag name="KSO_WM_TAG_VERSION" val="1.0"/>
  <p:tag name="KSO_WM_TEMPLATE_CATEGORY" val="diagram"/>
  <p:tag name="KSO_WM_TEMPLATE_INDEX" val="20171211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171211_5*o_h_i*1_1_3"/>
  <p:tag name="KSO_WM_UNIT_INDEX" val="1_1_3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o_h_i"/>
  <p:tag name="KSO_WM_UNIT_USESOURCEFORMAT_APPLY" val="1"/>
</p:tagLst>
</file>

<file path=ppt/tags/tag302.xml><?xml version="1.0" encoding="utf-8"?>
<p:tagLst xmlns:p="http://schemas.openxmlformats.org/presentationml/2006/main">
  <p:tag name="KSO_WM_BEAUTIFY_FLAG" val="#wm#"/>
  <p:tag name="KSO_WM_DIAGRAM_GROUP_CODE" val="o1-1"/>
  <p:tag name="KSO_WM_TAG_VERSION" val="1.0"/>
  <p:tag name="KSO_WM_TEMPLATE_CATEGORY" val="diagram"/>
  <p:tag name="KSO_WM_TEMPLATE_INDEX" val="20171211"/>
  <p:tag name="KSO_WM_UNIT_COMPATIBLE" val="0"/>
  <p:tag name="KSO_WM_UNIT_DIAGRAM_ISNUMVISUAL" val="0"/>
  <p:tag name="KSO_WM_UNIT_DIAGRAM_ISREFERUNIT" val="0"/>
  <p:tag name="KSO_WM_UNIT_HIGHLIGHT" val="0"/>
  <p:tag name="KSO_WM_UNIT_ID" val="diagram20171211_5*o_h_i*1_6_2"/>
  <p:tag name="KSO_WM_UNIT_INDEX" val="1_6_2"/>
  <p:tag name="KSO_WM_UNIT_LAYERLEVEL" val="1_1_1"/>
  <p:tag name="KSO_WM_UNIT_LINE_FILL_TYPE" val="2"/>
  <p:tag name="KSO_WM_UNIT_LINE_FORE_SCHEMECOLOR_INDEX" val="14"/>
  <p:tag name="KSO_WM_UNIT_LINE_FORE_SCHEMECOLOR_INDEX_BRIGHTNESS" val="-0.5"/>
  <p:tag name="KSO_WM_UNIT_TYPE" val="o_h_i"/>
  <p:tag name="KSO_WM_UNIT_USESOURCEFORMAT_APPLY" val="1"/>
</p:tagLst>
</file>

<file path=ppt/tags/tag303.xml><?xml version="1.0" encoding="utf-8"?>
<p:tagLst xmlns:p="http://schemas.openxmlformats.org/presentationml/2006/main">
  <p:tag name="KSO_WM_BEAUTIFY_FLAG" val="#wm#"/>
  <p:tag name="KSO_WM_DIAGRAM_GROUP_CODE" val="o1-1"/>
  <p:tag name="KSO_WM_TAG_VERSION" val="1.0"/>
  <p:tag name="KSO_WM_TEMPLATE_CATEGORY" val="diagram"/>
  <p:tag name="KSO_WM_TEMPLATE_INDEX" val="20171211"/>
  <p:tag name="KSO_WM_UNIT_COMPATIBLE" val="0"/>
  <p:tag name="KSO_WM_UNIT_DIAGRAM_ISNUMVISUAL" val="0"/>
  <p:tag name="KSO_WM_UNIT_DIAGRAM_ISREFERUNIT" val="0"/>
  <p:tag name="KSO_WM_UNIT_HIGHLIGHT" val="0"/>
  <p:tag name="KSO_WM_UNIT_ID" val="diagram20171211_5*o_h_f*1_6_1"/>
  <p:tag name="KSO_WM_UNIT_INDEX" val="1_6_1"/>
  <p:tag name="KSO_WM_UNIT_LAYERLEVEL" val="1_1_1"/>
  <p:tag name="KSO_WM_UNIT_NOCLEAR" val="0"/>
  <p:tag name="KSO_WM_UNIT_PRESET_TEXT" val="单击此处添加文本具体内容，简明扼要的阐述您的观点。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o_h_f"/>
  <p:tag name="KSO_WM_UNIT_USESOURCEFORMAT_APPLY" val="1"/>
  <p:tag name="KSO_WM_UNIT_VALUE" val="54"/>
  <p:tag name="MH" val="20150921115827"/>
  <p:tag name="MH_LIBRARY" val="GRAPHIC"/>
  <p:tag name="MH_ORDER" val="1"/>
  <p:tag name="MH_TYPE" val="Text"/>
</p:tagLst>
</file>

<file path=ppt/tags/tag304.xml><?xml version="1.0" encoding="utf-8"?>
<p:tagLst xmlns:p="http://schemas.openxmlformats.org/presentationml/2006/main">
  <p:tag name="KSO_WM_BEAUTIFY_FLAG" val="#wm#"/>
  <p:tag name="KSO_WM_DIAGRAM_GROUP_CODE" val="o1-1"/>
  <p:tag name="KSO_WM_TAG_VERSION" val="1.0"/>
  <p:tag name="KSO_WM_TEMPLATE_CATEGORY" val="diagram"/>
  <p:tag name="KSO_WM_TEMPLATE_INDEX" val="20171211"/>
  <p:tag name="KSO_WM_UNIT_COMPATIBLE" val="0"/>
  <p:tag name="KSO_WM_UNIT_DIAGRAM_ISNUMVISUAL" val="0"/>
  <p:tag name="KSO_WM_UNIT_DIAGRAM_ISREFERUNIT" val="0"/>
  <p:tag name="KSO_WM_UNIT_HIGHLIGHT" val="0"/>
  <p:tag name="KSO_WM_UNIT_ID" val="diagram20171211_5*o_h_i*1_5_2"/>
  <p:tag name="KSO_WM_UNIT_INDEX" val="1_5_2"/>
  <p:tag name="KSO_WM_UNIT_LAYERLEVEL" val="1_1_1"/>
  <p:tag name="KSO_WM_UNIT_LINE_FILL_TYPE" val="2"/>
  <p:tag name="KSO_WM_UNIT_LINE_FORE_SCHEMECOLOR_INDEX" val="14"/>
  <p:tag name="KSO_WM_UNIT_LINE_FORE_SCHEMECOLOR_INDEX_BRIGHTNESS" val="-0.5"/>
  <p:tag name="KSO_WM_UNIT_TYPE" val="o_h_i"/>
  <p:tag name="KSO_WM_UNIT_USESOURCEFORMAT_APPLY" val="1"/>
</p:tagLst>
</file>

<file path=ppt/tags/tag305.xml><?xml version="1.0" encoding="utf-8"?>
<p:tagLst xmlns:p="http://schemas.openxmlformats.org/presentationml/2006/main">
  <p:tag name="KSO_WM_BEAUTIFY_FLAG" val="#wm#"/>
  <p:tag name="KSO_WM_DIAGRAM_GROUP_CODE" val="o1-1"/>
  <p:tag name="KSO_WM_TAG_VERSION" val="1.0"/>
  <p:tag name="KSO_WM_TEMPLATE_CATEGORY" val="diagram"/>
  <p:tag name="KSO_WM_TEMPLATE_INDEX" val="20171211"/>
  <p:tag name="KSO_WM_UNIT_COMPATIBLE" val="0"/>
  <p:tag name="KSO_WM_UNIT_DIAGRAM_ISNUMVISUAL" val="0"/>
  <p:tag name="KSO_WM_UNIT_DIAGRAM_ISREFERUNIT" val="0"/>
  <p:tag name="KSO_WM_UNIT_HIGHLIGHT" val="0"/>
  <p:tag name="KSO_WM_UNIT_ID" val="diagram20171211_5*o_h_f*1_5_1"/>
  <p:tag name="KSO_WM_UNIT_INDEX" val="1_5_1"/>
  <p:tag name="KSO_WM_UNIT_LAYERLEVEL" val="1_1_1"/>
  <p:tag name="KSO_WM_UNIT_NOCLEAR" val="0"/>
  <p:tag name="KSO_WM_UNIT_PRESET_TEXT" val="单击此处添加文本具体内容，简明扼要的阐述您的观点。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o_h_f"/>
  <p:tag name="KSO_WM_UNIT_USESOURCEFORMAT_APPLY" val="1"/>
  <p:tag name="KSO_WM_UNIT_VALUE" val="54"/>
  <p:tag name="MH" val="20150921115827"/>
  <p:tag name="MH_LIBRARY" val="GRAPHIC"/>
  <p:tag name="MH_ORDER" val="1"/>
  <p:tag name="MH_TYPE" val="Text"/>
</p:tagLst>
</file>

<file path=ppt/tags/tag306.xml><?xml version="1.0" encoding="utf-8"?>
<p:tagLst xmlns:p="http://schemas.openxmlformats.org/presentationml/2006/main">
  <p:tag name="KSO_WM_BEAUTIFY_FLAG" val="#wm#"/>
  <p:tag name="KSO_WM_DIAGRAM_GROUP_CODE" val="o1-1"/>
  <p:tag name="KSO_WM_TAG_VERSION" val="1.0"/>
  <p:tag name="KSO_WM_TEMPLATE_CATEGORY" val="diagram"/>
  <p:tag name="KSO_WM_TEMPLATE_INDEX" val="20171211"/>
  <p:tag name="KSO_WM_UNIT_COMPATIBLE" val="0"/>
  <p:tag name="KSO_WM_UNIT_DIAGRAM_ISNUMVISUAL" val="0"/>
  <p:tag name="KSO_WM_UNIT_DIAGRAM_ISREFERUNIT" val="0"/>
  <p:tag name="KSO_WM_UNIT_HIGHLIGHT" val="0"/>
  <p:tag name="KSO_WM_UNIT_ID" val="diagram20171211_5*o_h_i*1_4_1"/>
  <p:tag name="KSO_WM_UNIT_INDEX" val="1_4_1"/>
  <p:tag name="KSO_WM_UNIT_LAYERLEVEL" val="1_1_1"/>
  <p:tag name="KSO_WM_UNIT_LINE_FILL_TYPE" val="2"/>
  <p:tag name="KSO_WM_UNIT_LINE_FORE_SCHEMECOLOR_INDEX" val="14"/>
  <p:tag name="KSO_WM_UNIT_LINE_FORE_SCHEMECOLOR_INDEX_BRIGHTNESS" val="-0.5"/>
  <p:tag name="KSO_WM_UNIT_TYPE" val="o_h_i"/>
  <p:tag name="KSO_WM_UNIT_USESOURCEFORMAT_APPLY" val="1"/>
</p:tagLst>
</file>

<file path=ppt/tags/tag307.xml><?xml version="1.0" encoding="utf-8"?>
<p:tagLst xmlns:p="http://schemas.openxmlformats.org/presentationml/2006/main">
  <p:tag name="KSO_WM_BEAUTIFY_FLAG" val="#wm#"/>
  <p:tag name="KSO_WM_DIAGRAM_GROUP_CODE" val="o1-1"/>
  <p:tag name="KSO_WM_TAG_VERSION" val="1.0"/>
  <p:tag name="KSO_WM_TEMPLATE_CATEGORY" val="diagram"/>
  <p:tag name="KSO_WM_TEMPLATE_INDEX" val="20171211"/>
  <p:tag name="KSO_WM_UNIT_COMPATIBLE" val="0"/>
  <p:tag name="KSO_WM_UNIT_DIAGRAM_ISNUMVISUAL" val="0"/>
  <p:tag name="KSO_WM_UNIT_DIAGRAM_ISREFERUNIT" val="0"/>
  <p:tag name="KSO_WM_UNIT_HIGHLIGHT" val="0"/>
  <p:tag name="KSO_WM_UNIT_ID" val="diagram20171211_5*o_h_f*1_4_1"/>
  <p:tag name="KSO_WM_UNIT_INDEX" val="1_4_1"/>
  <p:tag name="KSO_WM_UNIT_LAYERLEVEL" val="1_1_1"/>
  <p:tag name="KSO_WM_UNIT_NOCLEAR" val="0"/>
  <p:tag name="KSO_WM_UNIT_PRESET_TEXT" val="单击此处添加文本具体内容，简明扼要的阐述您的观点。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o_h_f"/>
  <p:tag name="KSO_WM_UNIT_USESOURCEFORMAT_APPLY" val="1"/>
  <p:tag name="KSO_WM_UNIT_VALUE" val="54"/>
  <p:tag name="MH" val="20150921115827"/>
  <p:tag name="MH_LIBRARY" val="GRAPHIC"/>
  <p:tag name="MH_ORDER" val="1"/>
  <p:tag name="MH_TYPE" val="Text"/>
</p:tagLst>
</file>

<file path=ppt/tags/tag308.xml><?xml version="1.0" encoding="utf-8"?>
<p:tagLst xmlns:p="http://schemas.openxmlformats.org/presentationml/2006/main">
  <p:tag name="KSO_WM_BEAUTIFY_FLAG" val="#wm#"/>
  <p:tag name="KSO_WM_DIAGRAM_GROUP_CODE" val="o1-1"/>
  <p:tag name="KSO_WM_TAG_VERSION" val="1.0"/>
  <p:tag name="KSO_WM_TEMPLATE_CATEGORY" val="diagram"/>
  <p:tag name="KSO_WM_TEMPLATE_INDEX" val="20171211"/>
  <p:tag name="KSO_WM_UNIT_COMPATIBLE" val="0"/>
  <p:tag name="KSO_WM_UNIT_DIAGRAM_ISNUMVISUAL" val="0"/>
  <p:tag name="KSO_WM_UNIT_DIAGRAM_ISREFERUNIT" val="0"/>
  <p:tag name="KSO_WM_UNIT_HIGHLIGHT" val="0"/>
  <p:tag name="KSO_WM_UNIT_ID" val="diagram20171211_5*o_h_i*1_3_2"/>
  <p:tag name="KSO_WM_UNIT_INDEX" val="1_3_2"/>
  <p:tag name="KSO_WM_UNIT_LAYERLEVEL" val="1_1_1"/>
  <p:tag name="KSO_WM_UNIT_LINE_FILL_TYPE" val="2"/>
  <p:tag name="KSO_WM_UNIT_LINE_FORE_SCHEMECOLOR_INDEX" val="14"/>
  <p:tag name="KSO_WM_UNIT_LINE_FORE_SCHEMECOLOR_INDEX_BRIGHTNESS" val="-0.5"/>
  <p:tag name="KSO_WM_UNIT_TYPE" val="o_h_i"/>
  <p:tag name="KSO_WM_UNIT_USESOURCEFORMAT_APPLY" val="1"/>
</p:tagLst>
</file>

<file path=ppt/tags/tag309.xml><?xml version="1.0" encoding="utf-8"?>
<p:tagLst xmlns:p="http://schemas.openxmlformats.org/presentationml/2006/main">
  <p:tag name="KSO_WM_BEAUTIFY_FLAG" val="#wm#"/>
  <p:tag name="KSO_WM_DIAGRAM_GROUP_CODE" val="o1-1"/>
  <p:tag name="KSO_WM_TAG_VERSION" val="1.0"/>
  <p:tag name="KSO_WM_TEMPLATE_CATEGORY" val="diagram"/>
  <p:tag name="KSO_WM_TEMPLATE_INDEX" val="20171211"/>
  <p:tag name="KSO_WM_UNIT_COMPATIBLE" val="0"/>
  <p:tag name="KSO_WM_UNIT_DIAGRAM_ISNUMVISUAL" val="0"/>
  <p:tag name="KSO_WM_UNIT_DIAGRAM_ISREFERUNIT" val="0"/>
  <p:tag name="KSO_WM_UNIT_HIGHLIGHT" val="0"/>
  <p:tag name="KSO_WM_UNIT_ID" val="diagram20171211_5*o_h_f*1_3_1"/>
  <p:tag name="KSO_WM_UNIT_INDEX" val="1_3_1"/>
  <p:tag name="KSO_WM_UNIT_LAYERLEVEL" val="1_1_1"/>
  <p:tag name="KSO_WM_UNIT_NOCLEAR" val="0"/>
  <p:tag name="KSO_WM_UNIT_PRESET_TEXT" val="单击此处添加文本具体内容，简明扼要的阐述您的观点。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o_h_f"/>
  <p:tag name="KSO_WM_UNIT_USESOURCEFORMAT_APPLY" val="1"/>
  <p:tag name="KSO_WM_UNIT_VALUE" val="54"/>
  <p:tag name="MH" val="20150921115827"/>
  <p:tag name="MH_LIBRARY" val="GRAPHIC"/>
  <p:tag name="MH_ORDER" val="1"/>
  <p:tag name="MH_TYPE" val="Text"/>
</p:tagLst>
</file>

<file path=ppt/tags/tag310.xml><?xml version="1.0" encoding="utf-8"?>
<p:tagLst xmlns:p="http://schemas.openxmlformats.org/presentationml/2006/main">
  <p:tag name="KSO_WM_BEAUTIFY_FLAG" val="#wm#"/>
  <p:tag name="KSO_WM_DIAGRAM_GROUP_CODE" val="o1-1"/>
  <p:tag name="KSO_WM_TAG_VERSION" val="1.0"/>
  <p:tag name="KSO_WM_TEMPLATE_CATEGORY" val="diagram"/>
  <p:tag name="KSO_WM_TEMPLATE_INDEX" val="20171211"/>
  <p:tag name="KSO_WM_UNIT_COMPATIBLE" val="0"/>
  <p:tag name="KSO_WM_UNIT_DIAGRAM_ISNUMVISUAL" val="0"/>
  <p:tag name="KSO_WM_UNIT_DIAGRAM_ISREFERUNIT" val="0"/>
  <p:tag name="KSO_WM_UNIT_HIGHLIGHT" val="0"/>
  <p:tag name="KSO_WM_UNIT_ID" val="diagram20171211_5*o_h_i*1_2_1"/>
  <p:tag name="KSO_WM_UNIT_INDEX" val="1_2_1"/>
  <p:tag name="KSO_WM_UNIT_LAYERLEVEL" val="1_1_1"/>
  <p:tag name="KSO_WM_UNIT_LINE_FILL_TYPE" val="2"/>
  <p:tag name="KSO_WM_UNIT_LINE_FORE_SCHEMECOLOR_INDEX" val="14"/>
  <p:tag name="KSO_WM_UNIT_LINE_FORE_SCHEMECOLOR_INDEX_BRIGHTNESS" val="-0.5"/>
  <p:tag name="KSO_WM_UNIT_TYPE" val="o_h_i"/>
  <p:tag name="KSO_WM_UNIT_USESOURCEFORMAT_APPLY" val="1"/>
</p:tagLst>
</file>

<file path=ppt/tags/tag311.xml><?xml version="1.0" encoding="utf-8"?>
<p:tagLst xmlns:p="http://schemas.openxmlformats.org/presentationml/2006/main">
  <p:tag name="KSO_WM_BEAUTIFY_FLAG" val="#wm#"/>
  <p:tag name="KSO_WM_DIAGRAM_GROUP_CODE" val="o1-1"/>
  <p:tag name="KSO_WM_TAG_VERSION" val="1.0"/>
  <p:tag name="KSO_WM_TEMPLATE_CATEGORY" val="diagram"/>
  <p:tag name="KSO_WM_TEMPLATE_INDEX" val="20171211"/>
  <p:tag name="KSO_WM_UNIT_COMPATIBLE" val="0"/>
  <p:tag name="KSO_WM_UNIT_DIAGRAM_ISNUMVISUAL" val="0"/>
  <p:tag name="KSO_WM_UNIT_DIAGRAM_ISREFERUNIT" val="0"/>
  <p:tag name="KSO_WM_UNIT_HIGHLIGHT" val="0"/>
  <p:tag name="KSO_WM_UNIT_ID" val="diagram20171211_5*o_h_f*1_2_1"/>
  <p:tag name="KSO_WM_UNIT_INDEX" val="1_2_1"/>
  <p:tag name="KSO_WM_UNIT_LAYERLEVEL" val="1_1_1"/>
  <p:tag name="KSO_WM_UNIT_NOCLEAR" val="0"/>
  <p:tag name="KSO_WM_UNIT_PRESET_TEXT" val="单击此处添加文本具体内容，简明扼要的阐述您的观点。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o_h_f"/>
  <p:tag name="KSO_WM_UNIT_USESOURCEFORMAT_APPLY" val="1"/>
  <p:tag name="KSO_WM_UNIT_VALUE" val="54"/>
  <p:tag name="MH" val="20150921115827"/>
  <p:tag name="MH_LIBRARY" val="GRAPHIC"/>
  <p:tag name="MH_ORDER" val="1"/>
  <p:tag name="MH_TYPE" val="Text"/>
</p:tagLst>
</file>

<file path=ppt/tags/tag312.xml><?xml version="1.0" encoding="utf-8"?>
<p:tagLst xmlns:p="http://schemas.openxmlformats.org/presentationml/2006/main">
  <p:tag name="KSO_WM_BEAUTIFY_FLAG" val="#wm#"/>
  <p:tag name="KSO_WM_DIAGRAM_GROUP_CODE" val="o1-1"/>
  <p:tag name="KSO_WM_TAG_VERSION" val="1.0"/>
  <p:tag name="KSO_WM_TEMPLATE_CATEGORY" val="diagram"/>
  <p:tag name="KSO_WM_TEMPLATE_INDEX" val="20171211"/>
  <p:tag name="KSO_WM_UNIT_COMPATIBLE" val="0"/>
  <p:tag name="KSO_WM_UNIT_DIAGRAM_ISNUMVISUAL" val="0"/>
  <p:tag name="KSO_WM_UNIT_DIAGRAM_ISREFERUNIT" val="0"/>
  <p:tag name="KSO_WM_UNIT_HIGHLIGHT" val="0"/>
  <p:tag name="KSO_WM_UNIT_ID" val="diagram20171211_5*o_h_i*1_1_2"/>
  <p:tag name="KSO_WM_UNIT_INDEX" val="1_1_2"/>
  <p:tag name="KSO_WM_UNIT_LAYERLEVEL" val="1_1_1"/>
  <p:tag name="KSO_WM_UNIT_LINE_FILL_TYPE" val="2"/>
  <p:tag name="KSO_WM_UNIT_LINE_FORE_SCHEMECOLOR_INDEX" val="14"/>
  <p:tag name="KSO_WM_UNIT_LINE_FORE_SCHEMECOLOR_INDEX_BRIGHTNESS" val="-0.5"/>
  <p:tag name="KSO_WM_UNIT_TYPE" val="o_h_i"/>
  <p:tag name="KSO_WM_UNIT_USESOURCEFORMAT_APPLY" val="1"/>
</p:tagLst>
</file>

<file path=ppt/tags/tag313.xml><?xml version="1.0" encoding="utf-8"?>
<p:tagLst xmlns:p="http://schemas.openxmlformats.org/presentationml/2006/main">
  <p:tag name="KSO_WM_BEAUTIFY_FLAG" val="#wm#"/>
  <p:tag name="KSO_WM_DIAGRAM_GROUP_CODE" val="o1-1"/>
  <p:tag name="KSO_WM_TAG_VERSION" val="1.0"/>
  <p:tag name="KSO_WM_TEMPLATE_CATEGORY" val="diagram"/>
  <p:tag name="KSO_WM_TEMPLATE_INDEX" val="20171211"/>
  <p:tag name="KSO_WM_UNIT_COMPATIBLE" val="0"/>
  <p:tag name="KSO_WM_UNIT_DIAGRAM_ISNUMVISUAL" val="0"/>
  <p:tag name="KSO_WM_UNIT_DIAGRAM_ISREFERUNIT" val="0"/>
  <p:tag name="KSO_WM_UNIT_HIGHLIGHT" val="0"/>
  <p:tag name="KSO_WM_UNIT_ID" val="diagram20171211_5*o_h_f*1_1_1"/>
  <p:tag name="KSO_WM_UNIT_INDEX" val="1_1_1"/>
  <p:tag name="KSO_WM_UNIT_LAYERLEVEL" val="1_1_1"/>
  <p:tag name="KSO_WM_UNIT_NOCLEAR" val="0"/>
  <p:tag name="KSO_WM_UNIT_PRESET_TEXT" val="单击此处添加文本具体内容，简明扼要的阐述您的观点。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o_h_f"/>
  <p:tag name="KSO_WM_UNIT_USESOURCEFORMAT_APPLY" val="1"/>
  <p:tag name="KSO_WM_UNIT_VALUE" val="54"/>
  <p:tag name="MH" val="20150921115827"/>
  <p:tag name="MH_LIBRARY" val="GRAPHIC"/>
  <p:tag name="MH_ORDER" val="1"/>
  <p:tag name="MH_TYPE" val="Text"/>
</p:tagLst>
</file>

<file path=ppt/tags/tag314.xml><?xml version="1.0" encoding="utf-8"?>
<p:tagLst xmlns:p="http://schemas.openxmlformats.org/presentationml/2006/main">
  <p:tag name="KSO_WM_BEAUTIFY_FLAG" val="#wm#"/>
  <p:tag name="KSO_WM_DIAGRAM_GROUP_CODE" val="o1-1"/>
  <p:tag name="KSO_WM_TAG_VERSION" val="1.0"/>
  <p:tag name="KSO_WM_TEMPLATE_CATEGORY" val="diagram"/>
  <p:tag name="KSO_WM_TEMPLATE_INDEX" val="20171211"/>
  <p:tag name="KSO_WM_UNIT_COMPATIBLE" val="0"/>
  <p:tag name="KSO_WM_UNIT_DIAGRAM_ISNUMVISUAL" val="0"/>
  <p:tag name="KSO_WM_UNIT_DIAGRAM_ISREFERUNIT" val="0"/>
  <p:tag name="KSO_WM_UNIT_HIGHLIGHT" val="0"/>
  <p:tag name="KSO_WM_UNIT_ID" val="diagram20171211_5*o_h_i*1_5_1"/>
  <p:tag name="KSO_WM_UNIT_INDEX" val="1_5_1"/>
  <p:tag name="KSO_WM_UNIT_ISCONTENTSTITLE" val="0"/>
  <p:tag name="KSO_WM_UNIT_LAYERLEVEL" val="1_1_1"/>
  <p:tag name="KSO_WM_UNIT_NOCLEAR" val="0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o_h_i"/>
  <p:tag name="KSO_WM_UNIT_USESOURCEFORMAT_APPLY" val="1"/>
</p:tagLst>
</file>

<file path=ppt/tags/tag315.xml><?xml version="1.0" encoding="utf-8"?>
<p:tagLst xmlns:p="http://schemas.openxmlformats.org/presentationml/2006/main">
  <p:tag name="KSO_WM_BEAUTIFY_FLAG" val="#wm#"/>
  <p:tag name="KSO_WM_DIAGRAM_GROUP_CODE" val="o1-1"/>
  <p:tag name="KSO_WM_TAG_VERSION" val="1.0"/>
  <p:tag name="KSO_WM_TEMPLATE_CATEGORY" val="diagram"/>
  <p:tag name="KSO_WM_TEMPLATE_INDEX" val="20171211"/>
  <p:tag name="KSO_WM_UNIT_COMPATIBLE" val="0"/>
  <p:tag name="KSO_WM_UNIT_DIAGRAM_ISNUMVISUAL" val="0"/>
  <p:tag name="KSO_WM_UNIT_DIAGRAM_ISREFERUNIT" val="0"/>
  <p:tag name="KSO_WM_UNIT_HIGHLIGHT" val="0"/>
  <p:tag name="KSO_WM_UNIT_ID" val="diagram20171211_5*o_h_i*1_4_2"/>
  <p:tag name="KSO_WM_UNIT_INDEX" val="1_4_2"/>
  <p:tag name="KSO_WM_UNIT_ISCONTENTSTITLE" val="0"/>
  <p:tag name="KSO_WM_UNIT_LAYERLEVEL" val="1_1_1"/>
  <p:tag name="KSO_WM_UNIT_NOCLEAR" val="0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o_h_i"/>
  <p:tag name="KSO_WM_UNIT_USESOURCEFORMAT_APPLY" val="1"/>
</p:tagLst>
</file>

<file path=ppt/tags/tag316.xml><?xml version="1.0" encoding="utf-8"?>
<p:tagLst xmlns:p="http://schemas.openxmlformats.org/presentationml/2006/main">
  <p:tag name="KSO_WM_BEAUTIFY_FLAG" val="#wm#"/>
  <p:tag name="KSO_WM_DIAGRAM_GROUP_CODE" val="o1-1"/>
  <p:tag name="KSO_WM_TAG_VERSION" val="1.0"/>
  <p:tag name="KSO_WM_TEMPLATE_CATEGORY" val="diagram"/>
  <p:tag name="KSO_WM_TEMPLATE_INDEX" val="20171211"/>
  <p:tag name="KSO_WM_UNIT_COMPATIBLE" val="0"/>
  <p:tag name="KSO_WM_UNIT_DIAGRAM_ISNUMVISUAL" val="0"/>
  <p:tag name="KSO_WM_UNIT_DIAGRAM_ISREFERUNIT" val="0"/>
  <p:tag name="KSO_WM_UNIT_HIGHLIGHT" val="0"/>
  <p:tag name="KSO_WM_UNIT_ID" val="diagram20171211_5*o_h_i*1_3_1"/>
  <p:tag name="KSO_WM_UNIT_INDEX" val="1_3_1"/>
  <p:tag name="KSO_WM_UNIT_ISCONTENTSTITLE" val="0"/>
  <p:tag name="KSO_WM_UNIT_LAYERLEVEL" val="1_1_1"/>
  <p:tag name="KSO_WM_UNIT_NOCLEAR" val="0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o_h_i"/>
  <p:tag name="KSO_WM_UNIT_USESOURCEFORMAT_APPLY" val="1"/>
</p:tagLst>
</file>

<file path=ppt/tags/tag317.xml><?xml version="1.0" encoding="utf-8"?>
<p:tagLst xmlns:p="http://schemas.openxmlformats.org/presentationml/2006/main">
  <p:tag name="KSO_WM_BEAUTIFY_FLAG" val="#wm#"/>
  <p:tag name="KSO_WM_DIAGRAM_GROUP_CODE" val="o1-1"/>
  <p:tag name="KSO_WM_TAG_VERSION" val="1.0"/>
  <p:tag name="KSO_WM_TEMPLATE_CATEGORY" val="diagram"/>
  <p:tag name="KSO_WM_TEMPLATE_INDEX" val="20171211"/>
  <p:tag name="KSO_WM_UNIT_COMPATIBLE" val="0"/>
  <p:tag name="KSO_WM_UNIT_DIAGRAM_ISNUMVISUAL" val="0"/>
  <p:tag name="KSO_WM_UNIT_DIAGRAM_ISREFERUNIT" val="0"/>
  <p:tag name="KSO_WM_UNIT_HIGHLIGHT" val="0"/>
  <p:tag name="KSO_WM_UNIT_ID" val="diagram20171211_5*o_h_i*1_2_2"/>
  <p:tag name="KSO_WM_UNIT_INDEX" val="1_2_2"/>
  <p:tag name="KSO_WM_UNIT_ISCONTENTSTITLE" val="0"/>
  <p:tag name="KSO_WM_UNIT_LAYERLEVEL" val="1_1_1"/>
  <p:tag name="KSO_WM_UNIT_NOCLEAR" val="0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o_h_i"/>
  <p:tag name="KSO_WM_UNIT_USESOURCEFORMAT_APPLY" val="1"/>
</p:tagLst>
</file>

<file path=ppt/tags/tag318.xml><?xml version="1.0" encoding="utf-8"?>
<p:tagLst xmlns:p="http://schemas.openxmlformats.org/presentationml/2006/main">
  <p:tag name="KSO_WM_BEAUTIFY_FLAG" val="#wm#"/>
  <p:tag name="KSO_WM_DIAGRAM_GROUP_CODE" val="o1-1"/>
  <p:tag name="KSO_WM_TAG_VERSION" val="1.0"/>
  <p:tag name="KSO_WM_TEMPLATE_CATEGORY" val="diagram"/>
  <p:tag name="KSO_WM_TEMPLATE_INDEX" val="20171211"/>
  <p:tag name="KSO_WM_UNIT_COMPATIBLE" val="0"/>
  <p:tag name="KSO_WM_UNIT_DIAGRAM_ISNUMVISUAL" val="0"/>
  <p:tag name="KSO_WM_UNIT_DIAGRAM_ISREFERUNIT" val="0"/>
  <p:tag name="KSO_WM_UNIT_HIGHLIGHT" val="0"/>
  <p:tag name="KSO_WM_UNIT_ID" val="diagram20171211_5*o_h_i*1_1_1"/>
  <p:tag name="KSO_WM_UNIT_INDEX" val="1_1_1"/>
  <p:tag name="KSO_WM_UNIT_ISCONTENTSTITLE" val="0"/>
  <p:tag name="KSO_WM_UNIT_LAYERLEVEL" val="1_1_1"/>
  <p:tag name="KSO_WM_UNIT_NOCLEAR" val="0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o_h_i"/>
  <p:tag name="KSO_WM_UNIT_USESOURCEFORMAT_APPLY" val="1"/>
</p:tagLst>
</file>

<file path=ppt/tags/tag319.xml><?xml version="1.0" encoding="utf-8"?>
<p:tagLst xmlns:p="http://schemas.openxmlformats.org/presentationml/2006/main">
  <p:tag name="KSO_WM_BEAUTIFY_FLAG" val="#wm#"/>
  <p:tag name="KSO_WM_DIAGRAM_GROUP_CODE" val="o1-1"/>
  <p:tag name="KSO_WM_TAG_VERSION" val="1.0"/>
  <p:tag name="KSO_WM_TEMPLATE_CATEGORY" val="diagram"/>
  <p:tag name="KSO_WM_TEMPLATE_INDEX" val="20171211"/>
  <p:tag name="KSO_WM_UNIT_COMPATIBLE" val="0"/>
  <p:tag name="KSO_WM_UNIT_DIAGRAM_ISNUMVISUAL" val="0"/>
  <p:tag name="KSO_WM_UNIT_DIAGRAM_ISREFERUNIT" val="0"/>
  <p:tag name="KSO_WM_UNIT_HIGHLIGHT" val="0"/>
  <p:tag name="KSO_WM_UNIT_ID" val="diagram20171211_5*o_h_i*1_6_1"/>
  <p:tag name="KSO_WM_UNIT_INDEX" val="1_6_1"/>
  <p:tag name="KSO_WM_UNIT_ISCONTENTSTITLE" val="0"/>
  <p:tag name="KSO_WM_UNIT_LAYERLEVEL" val="1_1_1"/>
  <p:tag name="KSO_WM_UNIT_NOCLEAR" val="0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o_h_i"/>
  <p:tag name="KSO_WM_UNIT_USESOURCEFORMAT_APPLY" val="1"/>
</p:tagLst>
</file>

<file path=ppt/tags/tag320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01T20:08:53&quot;,&quot;maxSize&quot;:{&quot;size1&quot;:22.2},&quot;minSize&quot;:{&quot;size1&quot;:13.5},&quot;normalSize&quot;:{&quot;size1&quot;:13.5},&quot;subLayout&quot;:[{&quot;id&quot;:&quot;2023-09-01T20:08:53&quot;,&quot;margin&quot;:{&quot;bottom&quot;:0.025999998673796654,&quot;left&quot;:2.117000102996826,&quot;right&quot;:1.2699999809265137,&quot;top&quot;:0.4230000376701355},&quot;type&quot;:0},{&quot;id&quot;:&quot;2023-09-01T20:08:53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diagram"/>
  <p:tag name="KSO_WM_TEMPLATE_COLOR_TYPE" val="0"/>
  <p:tag name="KSO_WM_TEMPLATE_INDEX" val="20220059"/>
  <p:tag name="KSO_WM_TEMPLATE_MASTER_TYPE" val="0"/>
  <p:tag name="KSO_WM_TEMPLATE_SUBCATEGORY" val="25"/>
</p:tagLst>
</file>

<file path=ppt/tags/tag321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05"/>
  <p:tag name="KSO_WM_UNIT_COMPATIBLE" val="1"/>
  <p:tag name="KSO_WM_UNIT_DIAGRAM_ISNUMVISUAL" val="0"/>
  <p:tag name="KSO_WM_UNIT_DIAGRAM_ISREFERUNIT" val="0"/>
  <p:tag name="KSO_WM_UNIT_HIGHLIGHT" val="0"/>
  <p:tag name="KSO_WM_UNIT_ID" val="custom20230805_7*e*1"/>
  <p:tag name="KSO_WM_UNIT_INDEX" val="1"/>
  <p:tag name="KSO_WM_UNIT_LAYERLEVEL" val="1"/>
  <p:tag name="KSO_WM_UNIT_NOCLEAR" val="0"/>
  <p:tag name="KSO_WM_UNIT_PRESET_TEXT" val="01"/>
  <p:tag name="KSO_WM_UNIT_TEXT_FILL_FORE_SCHEMECOLOR_INDEX" val="14"/>
  <p:tag name="KSO_WM_UNIT_TEXT_FILL_FORE_SCHEMECOLOR_INDEX_BRIGHTNESS" val="0"/>
  <p:tag name="KSO_WM_UNIT_TEXT_FILL_TYPE" val="1"/>
  <p:tag name="KSO_WM_UNIT_TYPE" val="e"/>
  <p:tag name="KSO_WM_UNIT_VALUE" val="5"/>
</p:tagLst>
</file>

<file path=ppt/tags/tag322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05"/>
  <p:tag name="KSO_WM_UNIT_COMPATIBLE" val="0"/>
  <p:tag name="KSO_WM_UNIT_DIAGRAM_ISNUMVISUAL" val="0"/>
  <p:tag name="KSO_WM_UNIT_DIAGRAM_ISREFERUNIT" val="0"/>
  <p:tag name="KSO_WM_UNIT_HIGHLIGHT" val="0"/>
  <p:tag name="KSO_WM_UNIT_ID" val="custom20230805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标题"/>
  <p:tag name="KSO_WM_UNIT_TEXT_FILL_FORE_SCHEMECOLOR_INDEX" val="14"/>
  <p:tag name="KSO_WM_UNIT_TEXT_FILL_FORE_SCHEMECOLOR_INDEX_BRIGHTNESS" val="0"/>
  <p:tag name="KSO_WM_UNIT_TEXT_FILL_TYPE" val="1"/>
  <p:tag name="KSO_WM_UNIT_TYPE" val="a"/>
  <p:tag name="KSO_WM_UNIT_VALUE" val="12"/>
</p:tagLst>
</file>

<file path=ppt/tags/tag323.xml><?xml version="1.0" encoding="utf-8"?>
<p:tagLst xmlns:p="http://schemas.openxmlformats.org/presentationml/2006/main">
  <p:tag name="KSO_WM_BEAUTIFY_FLAG" val="#wm#"/>
  <p:tag name="KSO_WM_SLIDE_ID" val="custom20230805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TAG_VERSION" val="1.0"/>
  <p:tag name="KSO_WM_TEMPLATE_CATEGORY" val="custom"/>
  <p:tag name="KSO_WM_TEMPLATE_COLOR_TYPE" val="1"/>
  <p:tag name="KSO_WM_TEMPLATE_INDEX" val="20230805"/>
  <p:tag name="KSO_WM_TEMPLATE_MASTER_TYPE" val="1"/>
  <p:tag name="KSO_WM_TEMPLATE_SUBCATEGORY" val="0"/>
</p:tagLst>
</file>

<file path=ppt/tags/tag324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BACK_SCHEMECOLOR_INDEX" val="5"/>
  <p:tag name="KSO_WM_UNIT_FILL_BACK_SCHEMECOLOR_INDEX_BRIGHTNESS" val="0"/>
  <p:tag name="KSO_WM_UNIT_FILL_FORE_SCHEMECOLOR_INDEX" val="5"/>
  <p:tag name="KSO_WM_UNIT_FILL_FORE_SCHEMECOLOR_INDEX_BRIGHTNESS" val="-0.25"/>
  <p:tag name="KSO_WM_UNIT_FILL_TYPE" val="2"/>
  <p:tag name="KSO_WM_UNIT_HIGHLIGHT" val="0"/>
  <p:tag name="KSO_WM_UNIT_ID" val="_12**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325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  <p:tag name="KSO_WM_UNIT_LINE_FILL_TYPE" val="2"/>
  <p:tag name="KSO_WM_UNIT_LINE_FORE_SCHEMECOLOR_INDEX" val="14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326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  <p:tag name="KSO_WM_UNIT_LINE_FILL_TYPE" val="2"/>
  <p:tag name="KSO_WM_UNIT_LINE_FORE_SCHEMECOLOR_INDEX" val="14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327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328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32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75"/>
  <p:tag name="KSO_WM_UNIT_COMPATIBLE" val="0"/>
  <p:tag name="KSO_WM_UNIT_DIAGRAM_ISNUMVISUAL" val="0"/>
  <p:tag name="KSO_WM_UNIT_DIAGRAM_ISREFERUNIT" val="0"/>
  <p:tag name="KSO_WM_UNIT_HIGHLIGHT" val="0"/>
  <p:tag name="KSO_WM_UNIT_ID" val="diagram20209375_5*l_h_f*1_1_1"/>
  <p:tag name="KSO_WM_UNIT_INDEX" val="1_1_1"/>
  <p:tag name="KSO_WM_UNIT_LAYERLEVEL" val="1_1_1"/>
  <p:tag name="KSO_WM_UNIT_NOCLEAR" val="0"/>
  <p:tag name="KSO_WM_UNIT_PRESET_TEXT" val="单击此处添加文本具体内容，简明扼要的阐述您的观点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1"/>
  <p:tag name="KSO_WM_UNIT_VALUE" val="63"/>
</p:tagLst>
</file>

<file path=ppt/tags/tag33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75"/>
  <p:tag name="KSO_WM_UNIT_COMPATIBLE" val="0"/>
  <p:tag name="KSO_WM_UNIT_DIAGRAM_ISNUMVISUAL" val="0"/>
  <p:tag name="KSO_WM_UNIT_DIAGRAM_ISREFERUNIT" val="0"/>
  <p:tag name="KSO_WM_UNIT_HIGHLIGHT" val="0"/>
  <p:tag name="KSO_WM_UNIT_ID" val="diagram20209375_5*l_h_i*1_1_2"/>
  <p:tag name="KSO_WM_UNIT_INDEX" val="1_1_2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33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75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09375_5*l_h_i*1_1_3"/>
  <p:tag name="KSO_WM_UNIT_INDEX" val="1_1_3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33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75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09375_5*l_h_i*1_1_4"/>
  <p:tag name="KSO_WM_UNIT_INDEX" val="1_1_4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33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75"/>
  <p:tag name="KSO_WM_UNIT_COMPATIBLE" val="0"/>
  <p:tag name="KSO_WM_UNIT_DIAGRAM_ISNUMVISUAL" val="0"/>
  <p:tag name="KSO_WM_UNIT_DIAGRAM_ISREFERUNIT" val="0"/>
  <p:tag name="KSO_WM_UNIT_HIGHLIGHT" val="0"/>
  <p:tag name="KSO_WM_UNIT_ID" val="diagram20209375_5*l_h_i*1_1_5"/>
  <p:tag name="KSO_WM_UNIT_INDEX" val="1_1_5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33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75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09375_5*l_h_i*1_1_6"/>
  <p:tag name="KSO_WM_UNIT_INDEX" val="1_1_6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33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75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.6"/>
  <p:tag name="KSO_WM_UNIT_FILL_TYPE" val="1"/>
  <p:tag name="KSO_WM_UNIT_HIGHLIGHT" val="0"/>
  <p:tag name="KSO_WM_UNIT_ID" val="diagram20209375_5*l_h_i*1_1_7"/>
  <p:tag name="KSO_WM_UNIT_INDEX" val="1_1_7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33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75"/>
  <p:tag name="KSO_WM_UNIT_COMPATIBLE" val="0"/>
  <p:tag name="KSO_WM_UNIT_DIAGRAM_ISNUMVISUAL" val="0"/>
  <p:tag name="KSO_WM_UNIT_DIAGRAM_ISREFERUNIT" val="0"/>
  <p:tag name="KSO_WM_UNIT_HIGHLIGHT" val="0"/>
  <p:tag name="KSO_WM_UNIT_ID" val="diagram20209375_5*l_h_i*1_1_1"/>
  <p:tag name="KSO_WM_UNIT_INDEX" val="1_1_1"/>
  <p:tag name="KSO_WM_UNIT_LAYERLEVEL" val="1_1_1"/>
  <p:tag name="KSO_WM_UNIT_SUBTYPE" val="d"/>
  <p:tag name="KSO_WM_UNIT_TEXT_FILL_FORE_SCHEMECOLOR_INDEX" val="5"/>
  <p:tag name="KSO_WM_UNIT_TEXT_FILL_FORE_SCHEMECOLOR_INDEX_BRIGHTNESS" val="-0.25"/>
  <p:tag name="KSO_WM_UNIT_TEXT_FILL_TYPE" val="1"/>
  <p:tag name="KSO_WM_UNIT_TYPE" val="l_h_i"/>
  <p:tag name="KSO_WM_UNIT_USESOURCEFORMAT_APPLY" val="1"/>
</p:tagLst>
</file>

<file path=ppt/tags/tag33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75"/>
  <p:tag name="KSO_WM_UNIT_COMPATIBLE" val="0"/>
  <p:tag name="KSO_WM_UNIT_DIAGRAM_ISNUMVISUAL" val="0"/>
  <p:tag name="KSO_WM_UNIT_DIAGRAM_ISREFERUNIT" val="0"/>
  <p:tag name="KSO_WM_UNIT_HIGHLIGHT" val="0"/>
  <p:tag name="KSO_WM_UNIT_ID" val="diagram20209375_5*l_h_f*1_3_1"/>
  <p:tag name="KSO_WM_UNIT_INDEX" val="1_3_1"/>
  <p:tag name="KSO_WM_UNIT_LAYERLEVEL" val="1_1_1"/>
  <p:tag name="KSO_WM_UNIT_NOCLEAR" val="0"/>
  <p:tag name="KSO_WM_UNIT_PRESET_TEXT" val="单击此处添加文本具体内容，简明扼要的阐述您的观点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1"/>
  <p:tag name="KSO_WM_UNIT_VALUE" val="63"/>
</p:tagLst>
</file>

<file path=ppt/tags/tag33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75"/>
  <p:tag name="KSO_WM_UNIT_COMPATIBLE" val="0"/>
  <p:tag name="KSO_WM_UNIT_DIAGRAM_ISNUMVISUAL" val="0"/>
  <p:tag name="KSO_WM_UNIT_DIAGRAM_ISREFERUNIT" val="0"/>
  <p:tag name="KSO_WM_UNIT_HIGHLIGHT" val="0"/>
  <p:tag name="KSO_WM_UNIT_ID" val="diagram20209375_5*l_h_i*1_3_4"/>
  <p:tag name="KSO_WM_UNIT_INDEX" val="1_3_4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33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75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09375_5*l_h_i*1_3_5"/>
  <p:tag name="KSO_WM_UNIT_INDEX" val="1_3_5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34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75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09375_5*l_h_i*1_3_6"/>
  <p:tag name="KSO_WM_UNIT_INDEX" val="1_3_6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34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75"/>
  <p:tag name="KSO_WM_UNIT_COMPATIBLE" val="0"/>
  <p:tag name="KSO_WM_UNIT_DIAGRAM_ISNUMVISUAL" val="0"/>
  <p:tag name="KSO_WM_UNIT_DIAGRAM_ISREFERUNIT" val="0"/>
  <p:tag name="KSO_WM_UNIT_HIGHLIGHT" val="0"/>
  <p:tag name="KSO_WM_UNIT_ID" val="diagram20209375_5*l_h_i*1_3_2"/>
  <p:tag name="KSO_WM_UNIT_INDEX" val="1_3_2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34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75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09375_5*l_h_i*1_3_3"/>
  <p:tag name="KSO_WM_UNIT_INDEX" val="1_3_3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34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75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.6"/>
  <p:tag name="KSO_WM_UNIT_FILL_TYPE" val="1"/>
  <p:tag name="KSO_WM_UNIT_HIGHLIGHT" val="0"/>
  <p:tag name="KSO_WM_UNIT_ID" val="diagram20209375_5*l_h_i*1_3_7"/>
  <p:tag name="KSO_WM_UNIT_INDEX" val="1_3_7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34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75"/>
  <p:tag name="KSO_WM_UNIT_COMPATIBLE" val="0"/>
  <p:tag name="KSO_WM_UNIT_DIAGRAM_ISNUMVISUAL" val="0"/>
  <p:tag name="KSO_WM_UNIT_DIAGRAM_ISREFERUNIT" val="0"/>
  <p:tag name="KSO_WM_UNIT_HIGHLIGHT" val="0"/>
  <p:tag name="KSO_WM_UNIT_ID" val="diagram20209375_5*l_h_i*1_3_1"/>
  <p:tag name="KSO_WM_UNIT_INDEX" val="1_3_1"/>
  <p:tag name="KSO_WM_UNIT_LAYERLEVEL" val="1_1_1"/>
  <p:tag name="KSO_WM_UNIT_SUBTYPE" val="d"/>
  <p:tag name="KSO_WM_UNIT_TEXT_FILL_FORE_SCHEMECOLOR_INDEX" val="5"/>
  <p:tag name="KSO_WM_UNIT_TEXT_FILL_FORE_SCHEMECOLOR_INDEX_BRIGHTNESS" val="-0.25"/>
  <p:tag name="KSO_WM_UNIT_TEXT_FILL_TYPE" val="1"/>
  <p:tag name="KSO_WM_UNIT_TYPE" val="l_h_i"/>
  <p:tag name="KSO_WM_UNIT_USESOURCEFORMAT_APPLY" val="1"/>
</p:tagLst>
</file>

<file path=ppt/tags/tag34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75"/>
  <p:tag name="KSO_WM_UNIT_COMPATIBLE" val="0"/>
  <p:tag name="KSO_WM_UNIT_DIAGRAM_ISNUMVISUAL" val="0"/>
  <p:tag name="KSO_WM_UNIT_DIAGRAM_ISREFERUNIT" val="0"/>
  <p:tag name="KSO_WM_UNIT_HIGHLIGHT" val="0"/>
  <p:tag name="KSO_WM_UNIT_ID" val="diagram20209375_5*l_h_f*1_5_1"/>
  <p:tag name="KSO_WM_UNIT_INDEX" val="1_5_1"/>
  <p:tag name="KSO_WM_UNIT_LAYERLEVEL" val="1_1_1"/>
  <p:tag name="KSO_WM_UNIT_NOCLEAR" val="0"/>
  <p:tag name="KSO_WM_UNIT_PRESET_TEXT" val="单击此处添加文本具体内容，简明扼要的阐述您的观点。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l_h_f"/>
  <p:tag name="KSO_WM_UNIT_USESOURCEFORMAT_APPLY" val="1"/>
  <p:tag name="KSO_WM_UNIT_VALUE" val="63"/>
</p:tagLst>
</file>

<file path=ppt/tags/tag34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75"/>
  <p:tag name="KSO_WM_UNIT_COMPATIBLE" val="0"/>
  <p:tag name="KSO_WM_UNIT_DIAGRAM_ISNUMVISUAL" val="0"/>
  <p:tag name="KSO_WM_UNIT_DIAGRAM_ISREFERUNIT" val="0"/>
  <p:tag name="KSO_WM_UNIT_HIGHLIGHT" val="0"/>
  <p:tag name="KSO_WM_UNIT_ID" val="diagram20209375_5*l_h_i*1_5_2"/>
  <p:tag name="KSO_WM_UNIT_INDEX" val="1_5_2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34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75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09375_5*l_h_i*1_5_3"/>
  <p:tag name="KSO_WM_UNIT_INDEX" val="1_5_3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34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75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09375_5*l_h_i*1_5_4"/>
  <p:tag name="KSO_WM_UNIT_INDEX" val="1_5_4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34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75"/>
  <p:tag name="KSO_WM_UNIT_COMPATIBLE" val="0"/>
  <p:tag name="KSO_WM_UNIT_DIAGRAM_ISNUMVISUAL" val="0"/>
  <p:tag name="KSO_WM_UNIT_DIAGRAM_ISREFERUNIT" val="0"/>
  <p:tag name="KSO_WM_UNIT_HIGHLIGHT" val="0"/>
  <p:tag name="KSO_WM_UNIT_ID" val="diagram20209375_5*l_h_i*1_5_5"/>
  <p:tag name="KSO_WM_UNIT_INDEX" val="1_5_5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35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75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09375_5*l_h_i*1_5_6"/>
  <p:tag name="KSO_WM_UNIT_INDEX" val="1_5_6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35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75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.6"/>
  <p:tag name="KSO_WM_UNIT_FILL_TYPE" val="1"/>
  <p:tag name="KSO_WM_UNIT_HIGHLIGHT" val="0"/>
  <p:tag name="KSO_WM_UNIT_ID" val="diagram20209375_5*l_h_i*1_5_7"/>
  <p:tag name="KSO_WM_UNIT_INDEX" val="1_5_7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35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75"/>
  <p:tag name="KSO_WM_UNIT_COMPATIBLE" val="0"/>
  <p:tag name="KSO_WM_UNIT_DIAGRAM_ISNUMVISUAL" val="0"/>
  <p:tag name="KSO_WM_UNIT_DIAGRAM_ISREFERUNIT" val="0"/>
  <p:tag name="KSO_WM_UNIT_HIGHLIGHT" val="0"/>
  <p:tag name="KSO_WM_UNIT_ID" val="diagram20209375_5*l_h_i*1_5_1"/>
  <p:tag name="KSO_WM_UNIT_INDEX" val="1_5_1"/>
  <p:tag name="KSO_WM_UNIT_LAYERLEVEL" val="1_1_1"/>
  <p:tag name="KSO_WM_UNIT_SUBTYPE" val="d"/>
  <p:tag name="KSO_WM_UNIT_TEXT_FILL_FORE_SCHEMECOLOR_INDEX" val="5"/>
  <p:tag name="KSO_WM_UNIT_TEXT_FILL_FORE_SCHEMECOLOR_INDEX_BRIGHTNESS" val="-0.25"/>
  <p:tag name="KSO_WM_UNIT_TEXT_FILL_TYPE" val="1"/>
  <p:tag name="KSO_WM_UNIT_TYPE" val="l_h_i"/>
  <p:tag name="KSO_WM_UNIT_USESOURCEFORMAT_APPLY" val="1"/>
</p:tagLst>
</file>

<file path=ppt/tags/tag35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75"/>
  <p:tag name="KSO_WM_UNIT_COMPATIBLE" val="0"/>
  <p:tag name="KSO_WM_UNIT_DIAGRAM_ISNUMVISUAL" val="0"/>
  <p:tag name="KSO_WM_UNIT_DIAGRAM_ISREFERUNIT" val="0"/>
  <p:tag name="KSO_WM_UNIT_HIGHLIGHT" val="0"/>
  <p:tag name="KSO_WM_UNIT_ID" val="diagram20209375_5*l_h_f*1_2_1"/>
  <p:tag name="KSO_WM_UNIT_INDEX" val="1_2_1"/>
  <p:tag name="KSO_WM_UNIT_LAYERLEVEL" val="1_1_1"/>
  <p:tag name="KSO_WM_UNIT_NOCLEAR" val="0"/>
  <p:tag name="KSO_WM_UNIT_PRESET_TEXT" val="单击此处添加文本具体内容，简明扼要的阐述您的观点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1"/>
  <p:tag name="KSO_WM_UNIT_VALUE" val="63"/>
</p:tagLst>
</file>

<file path=ppt/tags/tag35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75"/>
  <p:tag name="KSO_WM_UNIT_COMPATIBLE" val="0"/>
  <p:tag name="KSO_WM_UNIT_DIAGRAM_ISNUMVISUAL" val="0"/>
  <p:tag name="KSO_WM_UNIT_DIAGRAM_ISREFERUNIT" val="0"/>
  <p:tag name="KSO_WM_UNIT_HIGHLIGHT" val="0"/>
  <p:tag name="KSO_WM_UNIT_ID" val="diagram20209375_5*l_h_i*1_2_2"/>
  <p:tag name="KSO_WM_UNIT_INDEX" val="1_2_2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35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75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09375_5*l_h_i*1_2_3"/>
  <p:tag name="KSO_WM_UNIT_INDEX" val="1_2_3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35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75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09375_5*l_h_i*1_2_4"/>
  <p:tag name="KSO_WM_UNIT_INDEX" val="1_2_4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35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75"/>
  <p:tag name="KSO_WM_UNIT_COMPATIBLE" val="0"/>
  <p:tag name="KSO_WM_UNIT_DIAGRAM_ISNUMVISUAL" val="0"/>
  <p:tag name="KSO_WM_UNIT_DIAGRAM_ISREFERUNIT" val="0"/>
  <p:tag name="KSO_WM_UNIT_HIGHLIGHT" val="0"/>
  <p:tag name="KSO_WM_UNIT_ID" val="diagram20209375_5*l_h_i*1_2_5"/>
  <p:tag name="KSO_WM_UNIT_INDEX" val="1_2_5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35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75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09375_5*l_h_i*1_2_6"/>
  <p:tag name="KSO_WM_UNIT_INDEX" val="1_2_6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35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75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.6"/>
  <p:tag name="KSO_WM_UNIT_FILL_TYPE" val="1"/>
  <p:tag name="KSO_WM_UNIT_HIGHLIGHT" val="0"/>
  <p:tag name="KSO_WM_UNIT_ID" val="diagram20209375_5*l_h_i*1_2_7"/>
  <p:tag name="KSO_WM_UNIT_INDEX" val="1_2_7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36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75"/>
  <p:tag name="KSO_WM_UNIT_COMPATIBLE" val="0"/>
  <p:tag name="KSO_WM_UNIT_DIAGRAM_ISNUMVISUAL" val="0"/>
  <p:tag name="KSO_WM_UNIT_DIAGRAM_ISREFERUNIT" val="0"/>
  <p:tag name="KSO_WM_UNIT_HIGHLIGHT" val="0"/>
  <p:tag name="KSO_WM_UNIT_ID" val="diagram20209375_5*l_h_i*1_2_1"/>
  <p:tag name="KSO_WM_UNIT_INDEX" val="1_2_1"/>
  <p:tag name="KSO_WM_UNIT_LAYERLEVEL" val="1_1_1"/>
  <p:tag name="KSO_WM_UNIT_SUBTYPE" val="d"/>
  <p:tag name="KSO_WM_UNIT_TEXT_FILL_FORE_SCHEMECOLOR_INDEX" val="5"/>
  <p:tag name="KSO_WM_UNIT_TEXT_FILL_FORE_SCHEMECOLOR_INDEX_BRIGHTNESS" val="-0.25"/>
  <p:tag name="KSO_WM_UNIT_TEXT_FILL_TYPE" val="1"/>
  <p:tag name="KSO_WM_UNIT_TYPE" val="l_h_i"/>
  <p:tag name="KSO_WM_UNIT_USESOURCEFORMAT_APPLY" val="1"/>
</p:tagLst>
</file>

<file path=ppt/tags/tag36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75"/>
  <p:tag name="KSO_WM_UNIT_COMPATIBLE" val="0"/>
  <p:tag name="KSO_WM_UNIT_DIAGRAM_ISNUMVISUAL" val="0"/>
  <p:tag name="KSO_WM_UNIT_DIAGRAM_ISREFERUNIT" val="0"/>
  <p:tag name="KSO_WM_UNIT_HIGHLIGHT" val="0"/>
  <p:tag name="KSO_WM_UNIT_ID" val="diagram20209375_5*l_h_f*1_4_1"/>
  <p:tag name="KSO_WM_UNIT_INDEX" val="1_4_1"/>
  <p:tag name="KSO_WM_UNIT_LAYERLEVEL" val="1_1_1"/>
  <p:tag name="KSO_WM_UNIT_NOCLEAR" val="0"/>
  <p:tag name="KSO_WM_UNIT_PRESET_TEXT" val="单击此处添加文本具体内容，简明扼要的阐述您的观点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1"/>
  <p:tag name="KSO_WM_UNIT_VALUE" val="63"/>
</p:tagLst>
</file>

<file path=ppt/tags/tag36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75"/>
  <p:tag name="KSO_WM_UNIT_COMPATIBLE" val="0"/>
  <p:tag name="KSO_WM_UNIT_DIAGRAM_ISNUMVISUAL" val="0"/>
  <p:tag name="KSO_WM_UNIT_DIAGRAM_ISREFERUNIT" val="0"/>
  <p:tag name="KSO_WM_UNIT_HIGHLIGHT" val="0"/>
  <p:tag name="KSO_WM_UNIT_ID" val="diagram20209375_5*l_h_i*1_4_5"/>
  <p:tag name="KSO_WM_UNIT_INDEX" val="1_4_5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36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75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09375_5*l_h_i*1_4_6"/>
  <p:tag name="KSO_WM_UNIT_INDEX" val="1_4_6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36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75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09375_5*l_h_i*1_4_7"/>
  <p:tag name="KSO_WM_UNIT_INDEX" val="1_4_7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36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75"/>
  <p:tag name="KSO_WM_UNIT_COMPATIBLE" val="0"/>
  <p:tag name="KSO_WM_UNIT_DIAGRAM_ISNUMVISUAL" val="0"/>
  <p:tag name="KSO_WM_UNIT_DIAGRAM_ISREFERUNIT" val="0"/>
  <p:tag name="KSO_WM_UNIT_HIGHLIGHT" val="0"/>
  <p:tag name="KSO_WM_UNIT_ID" val="diagram20209375_5*l_h_i*1_4_2"/>
  <p:tag name="KSO_WM_UNIT_INDEX" val="1_4_2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36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75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09375_5*l_h_i*1_4_3"/>
  <p:tag name="KSO_WM_UNIT_INDEX" val="1_4_3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36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75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.6"/>
  <p:tag name="KSO_WM_UNIT_FILL_TYPE" val="1"/>
  <p:tag name="KSO_WM_UNIT_HIGHLIGHT" val="0"/>
  <p:tag name="KSO_WM_UNIT_ID" val="diagram20209375_5*l_h_i*1_4_4"/>
  <p:tag name="KSO_WM_UNIT_INDEX" val="1_4_4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36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75"/>
  <p:tag name="KSO_WM_UNIT_COMPATIBLE" val="0"/>
  <p:tag name="KSO_WM_UNIT_DIAGRAM_ISNUMVISUAL" val="0"/>
  <p:tag name="KSO_WM_UNIT_DIAGRAM_ISREFERUNIT" val="0"/>
  <p:tag name="KSO_WM_UNIT_HIGHLIGHT" val="0"/>
  <p:tag name="KSO_WM_UNIT_ID" val="diagram20209375_5*l_h_i*1_4_1"/>
  <p:tag name="KSO_WM_UNIT_INDEX" val="1_4_1"/>
  <p:tag name="KSO_WM_UNIT_LAYERLEVEL" val="1_1_1"/>
  <p:tag name="KSO_WM_UNIT_SUBTYPE" val="d"/>
  <p:tag name="KSO_WM_UNIT_TEXT_FILL_FORE_SCHEMECOLOR_INDEX" val="5"/>
  <p:tag name="KSO_WM_UNIT_TEXT_FILL_FORE_SCHEMECOLOR_INDEX_BRIGHTNESS" val="-0.25"/>
  <p:tag name="KSO_WM_UNIT_TEXT_FILL_TYPE" val="1"/>
  <p:tag name="KSO_WM_UNIT_TYPE" val="l_h_i"/>
  <p:tag name="KSO_WM_UNIT_USESOURCEFORMAT_APPLY" val="1"/>
</p:tagLst>
</file>

<file path=ppt/tags/tag36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75"/>
  <p:tag name="KSO_WM_UNIT_COMPATIBLE" val="0"/>
  <p:tag name="KSO_WM_UNIT_DIAGRAM_ISNUMVISUAL" val="0"/>
  <p:tag name="KSO_WM_UNIT_DIAGRAM_ISREFERUNIT" val="0"/>
  <p:tag name="KSO_WM_UNIT_HIGHLIGHT" val="0"/>
  <p:tag name="KSO_WM_UNIT_ID" val="diagram20209375_5*l_h_f*1_6_1"/>
  <p:tag name="KSO_WM_UNIT_INDEX" val="1_6_1"/>
  <p:tag name="KSO_WM_UNIT_LAYERLEVEL" val="1_1_1"/>
  <p:tag name="KSO_WM_UNIT_NOCLEAR" val="0"/>
  <p:tag name="KSO_WM_UNIT_PRESET_TEXT" val="单击此处添加文本具体内容，简明扼要的阐述您的观点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1"/>
  <p:tag name="KSO_WM_UNIT_VALUE" val="63"/>
</p:tagLst>
</file>

<file path=ppt/tags/tag37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75"/>
  <p:tag name="KSO_WM_UNIT_COMPATIBLE" val="0"/>
  <p:tag name="KSO_WM_UNIT_DIAGRAM_ISNUMVISUAL" val="0"/>
  <p:tag name="KSO_WM_UNIT_DIAGRAM_ISREFERUNIT" val="0"/>
  <p:tag name="KSO_WM_UNIT_HIGHLIGHT" val="0"/>
  <p:tag name="KSO_WM_UNIT_ID" val="diagram20209375_5*l_h_i*1_6_2"/>
  <p:tag name="KSO_WM_UNIT_INDEX" val="1_6_2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37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75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09375_5*l_h_i*1_6_3"/>
  <p:tag name="KSO_WM_UNIT_INDEX" val="1_6_3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37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75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09375_5*l_h_i*1_6_4"/>
  <p:tag name="KSO_WM_UNIT_INDEX" val="1_6_4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37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75"/>
  <p:tag name="KSO_WM_UNIT_COMPATIBLE" val="0"/>
  <p:tag name="KSO_WM_UNIT_DIAGRAM_ISNUMVISUAL" val="0"/>
  <p:tag name="KSO_WM_UNIT_DIAGRAM_ISREFERUNIT" val="0"/>
  <p:tag name="KSO_WM_UNIT_HIGHLIGHT" val="0"/>
  <p:tag name="KSO_WM_UNIT_ID" val="diagram20209375_5*l_h_i*1_6_5"/>
  <p:tag name="KSO_WM_UNIT_INDEX" val="1_6_5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37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75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09375_5*l_h_i*1_6_6"/>
  <p:tag name="KSO_WM_UNIT_INDEX" val="1_6_6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37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75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.6"/>
  <p:tag name="KSO_WM_UNIT_FILL_TYPE" val="1"/>
  <p:tag name="KSO_WM_UNIT_HIGHLIGHT" val="0"/>
  <p:tag name="KSO_WM_UNIT_ID" val="diagram20209375_5*l_h_i*1_6_7"/>
  <p:tag name="KSO_WM_UNIT_INDEX" val="1_6_7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37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75"/>
  <p:tag name="KSO_WM_UNIT_COMPATIBLE" val="0"/>
  <p:tag name="KSO_WM_UNIT_DIAGRAM_ISNUMVISUAL" val="0"/>
  <p:tag name="KSO_WM_UNIT_DIAGRAM_ISREFERUNIT" val="0"/>
  <p:tag name="KSO_WM_UNIT_HIGHLIGHT" val="0"/>
  <p:tag name="KSO_WM_UNIT_ID" val="diagram20209375_5*l_h_i*1_6_1"/>
  <p:tag name="KSO_WM_UNIT_INDEX" val="1_6_1"/>
  <p:tag name="KSO_WM_UNIT_LAYERLEVEL" val="1_1_1"/>
  <p:tag name="KSO_WM_UNIT_SUBTYPE" val="d"/>
  <p:tag name="KSO_WM_UNIT_TEXT_FILL_FORE_SCHEMECOLOR_INDEX" val="5"/>
  <p:tag name="KSO_WM_UNIT_TEXT_FILL_FORE_SCHEMECOLOR_INDEX_BRIGHTNESS" val="-0.25"/>
  <p:tag name="KSO_WM_UNIT_TEXT_FILL_TYPE" val="1"/>
  <p:tag name="KSO_WM_UNIT_TYPE" val="l_h_i"/>
  <p:tag name="KSO_WM_UNIT_USESOURCEFORMAT_APPLY" val="1"/>
</p:tagLst>
</file>

<file path=ppt/tags/tag377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01T20:09:01&quot;,&quot;maxSize&quot;:{&quot;size1&quot;:22.2},&quot;minSize&quot;:{&quot;size1&quot;:13.5},&quot;normalSize&quot;:{&quot;size1&quot;:13.5},&quot;subLayout&quot;:[{&quot;id&quot;:&quot;2023-09-01T20:09:01&quot;,&quot;margin&quot;:{&quot;bottom&quot;:0.025999998673796654,&quot;left&quot;:2.117000102996826,&quot;right&quot;:1.2699999809265137,&quot;top&quot;:0.4230000376701355},&quot;type&quot;:0},{&quot;id&quot;:&quot;2023-09-01T20:09:01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diagram"/>
  <p:tag name="KSO_WM_TEMPLATE_COLOR_TYPE" val="0"/>
  <p:tag name="KSO_WM_TEMPLATE_INDEX" val="20220059"/>
  <p:tag name="KSO_WM_TEMPLATE_MASTER_TYPE" val="0"/>
  <p:tag name="KSO_WM_TEMPLATE_SUBCATEGORY" val="25"/>
</p:tagLst>
</file>

<file path=ppt/tags/tag378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BACK_SCHEMECOLOR_INDEX" val="5"/>
  <p:tag name="KSO_WM_UNIT_FILL_BACK_SCHEMECOLOR_INDEX_BRIGHTNESS" val="0"/>
  <p:tag name="KSO_WM_UNIT_FILL_FORE_SCHEMECOLOR_INDEX" val="5"/>
  <p:tag name="KSO_WM_UNIT_FILL_FORE_SCHEMECOLOR_INDEX_BRIGHTNESS" val="-0.25"/>
  <p:tag name="KSO_WM_UNIT_FILL_TYPE" val="2"/>
  <p:tag name="KSO_WM_UNIT_HIGHLIGHT" val="0"/>
  <p:tag name="KSO_WM_UNIT_ID" val="_12**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379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  <p:tag name="KSO_WM_UNIT_LINE_FILL_TYPE" val="2"/>
  <p:tag name="KSO_WM_UNIT_LINE_FORE_SCHEMECOLOR_INDEX" val="14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380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  <p:tag name="KSO_WM_UNIT_LINE_FILL_TYPE" val="2"/>
  <p:tag name="KSO_WM_UNIT_LINE_FORE_SCHEMECOLOR_INDEX" val="14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381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382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383.xml><?xml version="1.0" encoding="utf-8"?>
<p:tagLst xmlns:p="http://schemas.openxmlformats.org/presentationml/2006/main">
  <p:tag name="KSO_WM_ASSEMBLE_CHIP_INDEX" val="fdde7bae3e954f08b1904093e8ff0f7c"/>
  <p:tag name="KSO_WM_BEAUTIFY_FLAG" val="#wm#"/>
  <p:tag name="KSO_WM_CHIP_GROUPID" val="60b9ecfbd573a1aeab43c12c"/>
  <p:tag name="KSO_WM_CHIP_XID" val="60b9ecfbd573a1aeab43c12d"/>
  <p:tag name="KSO_WM_DIAGRAM_GROUP_CODE" val="m1-1"/>
  <p:tag name="KSO_WM_TAG_VERSION" val="1.0"/>
  <p:tag name="KSO_WM_TEMPLATE_CATEGORY" val="diagram"/>
  <p:tag name="KSO_WM_TEMPLATE_INDEX" val="20219153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153_4*m_h_i*1_1_1"/>
  <p:tag name="KSO_WM_UNIT_INDEX" val="1_1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1"/>
  <p:tag name="KSO_WM_UNIT_VALUE" val="1"/>
</p:tagLst>
</file>

<file path=ppt/tags/tag384.xml><?xml version="1.0" encoding="utf-8"?>
<p:tagLst xmlns:p="http://schemas.openxmlformats.org/presentationml/2006/main">
  <p:tag name="KSO_WM_ASSEMBLE_CHIP_INDEX" val="fdde7bae3e954f08b1904093e8ff0f7c"/>
  <p:tag name="KSO_WM_BEAUTIFY_FLAG" val="#wm#"/>
  <p:tag name="KSO_WM_CHIP_GROUPID" val="60b9ecfbd573a1aeab43c12c"/>
  <p:tag name="KSO_WM_CHIP_XID" val="60b9ecfbd573a1aeab43c12d"/>
  <p:tag name="KSO_WM_DIAGRAM_GROUP_CODE" val="m1-1"/>
  <p:tag name="KSO_WM_TAG_VERSION" val="1.0"/>
  <p:tag name="KSO_WM_TEMPLATE_CATEGORY" val="diagram"/>
  <p:tag name="KSO_WM_TEMPLATE_INDEX" val="20219153"/>
  <p:tag name="KSO_WM_UNIT_COMPATIBLE" val="0"/>
  <p:tag name="KSO_WM_UNIT_DIAGRAM_ISNUMVISUAL" val="0"/>
  <p:tag name="KSO_WM_UNIT_DIAGRAM_ISREFERUNIT" val="0"/>
  <p:tag name="KSO_WM_UNIT_HIGHLIGHT" val="0"/>
  <p:tag name="KSO_WM_UNIT_ID" val="diagram20219153_4*m_h_f*1_1_1"/>
  <p:tag name="KSO_WM_UNIT_INDEX" val="1_1_1"/>
  <p:tag name="KSO_WM_UNIT_LAYERLEVEL" val="1_1_1"/>
  <p:tag name="KSO_WM_UNIT_NOCLEAR" val="0"/>
  <p:tag name="KSO_WM_UNIT_PRESET_TEXT" val="单击此处输入正文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m_h_f"/>
  <p:tag name="KSO_WM_UNIT_USESOURCEFORMAT_APPLY" val="1"/>
  <p:tag name="KSO_WM_UNIT_VALUE" val="10"/>
</p:tagLst>
</file>

<file path=ppt/tags/tag385.xml><?xml version="1.0" encoding="utf-8"?>
<p:tagLst xmlns:p="http://schemas.openxmlformats.org/presentationml/2006/main">
  <p:tag name="KSO_WM_ASSEMBLE_CHIP_INDEX" val="fdde7bae3e954f08b1904093e8ff0f7c"/>
  <p:tag name="KSO_WM_BEAUTIFY_FLAG" val="#wm#"/>
  <p:tag name="KSO_WM_CHIP_GROUPID" val="60b9ecfbd573a1aeab43c12c"/>
  <p:tag name="KSO_WM_CHIP_XID" val="60b9ecfbd573a1aeab43c12d"/>
  <p:tag name="KSO_WM_DIAGRAM_GROUP_CODE" val="m1-1"/>
  <p:tag name="KSO_WM_TAG_VERSION" val="1.0"/>
  <p:tag name="KSO_WM_TEMPLATE_CATEGORY" val="diagram"/>
  <p:tag name="KSO_WM_TEMPLATE_INDEX" val="20219153"/>
  <p:tag name="KSO_WM_UNIT_COMPATIBLE" val="0"/>
  <p:tag name="KSO_WM_UNIT_DIAGRAM_ISNUMVISUAL" val="0"/>
  <p:tag name="KSO_WM_UNIT_DIAGRAM_ISREFERUNIT" val="0"/>
  <p:tag name="KSO_WM_UNIT_HIGHLIGHT" val="0"/>
  <p:tag name="KSO_WM_UNIT_ID" val="diagram20219153_4*m_h_i*1_1_2"/>
  <p:tag name="KSO_WM_UNIT_INDEX" val="1_1_2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1"/>
  <p:tag name="KSO_WM_UNIT_VALUE" val="28"/>
</p:tagLst>
</file>

<file path=ppt/tags/tag386.xml><?xml version="1.0" encoding="utf-8"?>
<p:tagLst xmlns:p="http://schemas.openxmlformats.org/presentationml/2006/main">
  <p:tag name="KSO_WM_ASSEMBLE_CHIP_INDEX" val="fdde7bae3e954f08b1904093e8ff0f7c"/>
  <p:tag name="KSO_WM_BEAUTIFY_FLAG" val="#wm#"/>
  <p:tag name="KSO_WM_CHIP_GROUPID" val="60b9ecfbd573a1aeab43c12c"/>
  <p:tag name="KSO_WM_CHIP_XID" val="60b9ecfbd573a1aeab43c12d"/>
  <p:tag name="KSO_WM_DIAGRAM_GROUP_CODE" val="m1-1"/>
  <p:tag name="KSO_WM_TAG_VERSION" val="1.0"/>
  <p:tag name="KSO_WM_TEMPLATE_CATEGORY" val="diagram"/>
  <p:tag name="KSO_WM_TEMPLATE_INDEX" val="20219153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153_4*m_h_i*1_2_1"/>
  <p:tag name="KSO_WM_UNIT_INDEX" val="1_2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1"/>
  <p:tag name="KSO_WM_UNIT_VALUE" val="1"/>
</p:tagLst>
</file>

<file path=ppt/tags/tag387.xml><?xml version="1.0" encoding="utf-8"?>
<p:tagLst xmlns:p="http://schemas.openxmlformats.org/presentationml/2006/main">
  <p:tag name="KSO_WM_ASSEMBLE_CHIP_INDEX" val="fdde7bae3e954f08b1904093e8ff0f7c"/>
  <p:tag name="KSO_WM_BEAUTIFY_FLAG" val="#wm#"/>
  <p:tag name="KSO_WM_CHIP_GROUPID" val="60b9ecfbd573a1aeab43c12c"/>
  <p:tag name="KSO_WM_CHIP_XID" val="60b9ecfbd573a1aeab43c12d"/>
  <p:tag name="KSO_WM_DIAGRAM_GROUP_CODE" val="m1-1"/>
  <p:tag name="KSO_WM_TAG_VERSION" val="1.0"/>
  <p:tag name="KSO_WM_TEMPLATE_CATEGORY" val="diagram"/>
  <p:tag name="KSO_WM_TEMPLATE_INDEX" val="20219153"/>
  <p:tag name="KSO_WM_UNIT_COMPATIBLE" val="0"/>
  <p:tag name="KSO_WM_UNIT_DIAGRAM_ISNUMVISUAL" val="0"/>
  <p:tag name="KSO_WM_UNIT_DIAGRAM_ISREFERUNIT" val="0"/>
  <p:tag name="KSO_WM_UNIT_HIGHLIGHT" val="0"/>
  <p:tag name="KSO_WM_UNIT_ID" val="diagram20219153_4*m_h_f*1_2_1"/>
  <p:tag name="KSO_WM_UNIT_INDEX" val="1_2_1"/>
  <p:tag name="KSO_WM_UNIT_LAYERLEVEL" val="1_1_1"/>
  <p:tag name="KSO_WM_UNIT_NOCLEAR" val="0"/>
  <p:tag name="KSO_WM_UNIT_PRESET_TEXT" val="单击此处输入正文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m_h_f"/>
  <p:tag name="KSO_WM_UNIT_USESOURCEFORMAT_APPLY" val="1"/>
  <p:tag name="KSO_WM_UNIT_VALUE" val="10"/>
</p:tagLst>
</file>

<file path=ppt/tags/tag388.xml><?xml version="1.0" encoding="utf-8"?>
<p:tagLst xmlns:p="http://schemas.openxmlformats.org/presentationml/2006/main">
  <p:tag name="KSO_WM_ASSEMBLE_CHIP_INDEX" val="fdde7bae3e954f08b1904093e8ff0f7c"/>
  <p:tag name="KSO_WM_BEAUTIFY_FLAG" val="#wm#"/>
  <p:tag name="KSO_WM_CHIP_GROUPID" val="60b9ecfbd573a1aeab43c12c"/>
  <p:tag name="KSO_WM_CHIP_XID" val="60b9ecfbd573a1aeab43c12d"/>
  <p:tag name="KSO_WM_DIAGRAM_GROUP_CODE" val="m1-1"/>
  <p:tag name="KSO_WM_TAG_VERSION" val="1.0"/>
  <p:tag name="KSO_WM_TEMPLATE_CATEGORY" val="diagram"/>
  <p:tag name="KSO_WM_TEMPLATE_INDEX" val="20219153"/>
  <p:tag name="KSO_WM_UNIT_COMPATIBLE" val="0"/>
  <p:tag name="KSO_WM_UNIT_DIAGRAM_ISNUMVISUAL" val="0"/>
  <p:tag name="KSO_WM_UNIT_DIAGRAM_ISREFERUNIT" val="0"/>
  <p:tag name="KSO_WM_UNIT_HIGHLIGHT" val="0"/>
  <p:tag name="KSO_WM_UNIT_ID" val="diagram20219153_4*m_h_i*1_2_2"/>
  <p:tag name="KSO_WM_UNIT_INDEX" val="1_2_2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1"/>
  <p:tag name="KSO_WM_UNIT_VALUE" val="28"/>
</p:tagLst>
</file>

<file path=ppt/tags/tag389.xml><?xml version="1.0" encoding="utf-8"?>
<p:tagLst xmlns:p="http://schemas.openxmlformats.org/presentationml/2006/main">
  <p:tag name="KSO_WM_ASSEMBLE_CHIP_INDEX" val="fdde7bae3e954f08b1904093e8ff0f7c"/>
  <p:tag name="KSO_WM_BEAUTIFY_FLAG" val="#wm#"/>
  <p:tag name="KSO_WM_CHIP_GROUPID" val="60b9ecfbd573a1aeab43c12c"/>
  <p:tag name="KSO_WM_CHIP_XID" val="60b9ecfbd573a1aeab43c12d"/>
  <p:tag name="KSO_WM_DIAGRAM_GROUP_CODE" val="m1-1"/>
  <p:tag name="KSO_WM_TAG_VERSION" val="1.0"/>
  <p:tag name="KSO_WM_TEMPLATE_CATEGORY" val="diagram"/>
  <p:tag name="KSO_WM_TEMPLATE_INDEX" val="20219153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153_4*m_h_i*1_3_1"/>
  <p:tag name="KSO_WM_UNIT_INDEX" val="1_3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1"/>
  <p:tag name="KSO_WM_UNIT_VALUE" val="1"/>
</p:tagLst>
</file>

<file path=ppt/tags/tag390.xml><?xml version="1.0" encoding="utf-8"?>
<p:tagLst xmlns:p="http://schemas.openxmlformats.org/presentationml/2006/main">
  <p:tag name="KSO_WM_ASSEMBLE_CHIP_INDEX" val="fdde7bae3e954f08b1904093e8ff0f7c"/>
  <p:tag name="KSO_WM_BEAUTIFY_FLAG" val="#wm#"/>
  <p:tag name="KSO_WM_CHIP_GROUPID" val="60b9ecfbd573a1aeab43c12c"/>
  <p:tag name="KSO_WM_CHIP_XID" val="60b9ecfbd573a1aeab43c12d"/>
  <p:tag name="KSO_WM_DIAGRAM_GROUP_CODE" val="m1-1"/>
  <p:tag name="KSO_WM_TAG_VERSION" val="1.0"/>
  <p:tag name="KSO_WM_TEMPLATE_CATEGORY" val="diagram"/>
  <p:tag name="KSO_WM_TEMPLATE_INDEX" val="20219153"/>
  <p:tag name="KSO_WM_UNIT_COMPATIBLE" val="0"/>
  <p:tag name="KSO_WM_UNIT_DIAGRAM_ISNUMVISUAL" val="0"/>
  <p:tag name="KSO_WM_UNIT_DIAGRAM_ISREFERUNIT" val="0"/>
  <p:tag name="KSO_WM_UNIT_HIGHLIGHT" val="0"/>
  <p:tag name="KSO_WM_UNIT_ID" val="diagram20219153_4*m_h_f*1_3_1"/>
  <p:tag name="KSO_WM_UNIT_INDEX" val="1_3_1"/>
  <p:tag name="KSO_WM_UNIT_LAYERLEVEL" val="1_1_1"/>
  <p:tag name="KSO_WM_UNIT_NOCLEAR" val="0"/>
  <p:tag name="KSO_WM_UNIT_PRESET_TEXT" val="单击此处输入正文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m_h_f"/>
  <p:tag name="KSO_WM_UNIT_USESOURCEFORMAT_APPLY" val="1"/>
  <p:tag name="KSO_WM_UNIT_VALUE" val="10"/>
</p:tagLst>
</file>

<file path=ppt/tags/tag391.xml><?xml version="1.0" encoding="utf-8"?>
<p:tagLst xmlns:p="http://schemas.openxmlformats.org/presentationml/2006/main">
  <p:tag name="KSO_WM_ASSEMBLE_CHIP_INDEX" val="fdde7bae3e954f08b1904093e8ff0f7c"/>
  <p:tag name="KSO_WM_BEAUTIFY_FLAG" val="#wm#"/>
  <p:tag name="KSO_WM_CHIP_GROUPID" val="60b9ecfbd573a1aeab43c12c"/>
  <p:tag name="KSO_WM_CHIP_XID" val="60b9ecfbd573a1aeab43c12d"/>
  <p:tag name="KSO_WM_DIAGRAM_GROUP_CODE" val="m1-1"/>
  <p:tag name="KSO_WM_TAG_VERSION" val="1.0"/>
  <p:tag name="KSO_WM_TEMPLATE_CATEGORY" val="diagram"/>
  <p:tag name="KSO_WM_TEMPLATE_INDEX" val="20219153"/>
  <p:tag name="KSO_WM_UNIT_COMPATIBLE" val="0"/>
  <p:tag name="KSO_WM_UNIT_DIAGRAM_ISNUMVISUAL" val="0"/>
  <p:tag name="KSO_WM_UNIT_DIAGRAM_ISREFERUNIT" val="0"/>
  <p:tag name="KSO_WM_UNIT_HIGHLIGHT" val="0"/>
  <p:tag name="KSO_WM_UNIT_ID" val="diagram20219153_4*m_h_i*1_3_2"/>
  <p:tag name="KSO_WM_UNIT_INDEX" val="1_3_2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1"/>
  <p:tag name="KSO_WM_UNIT_VALUE" val="28"/>
</p:tagLst>
</file>

<file path=ppt/tags/tag392.xml><?xml version="1.0" encoding="utf-8"?>
<p:tagLst xmlns:p="http://schemas.openxmlformats.org/presentationml/2006/main">
  <p:tag name="KSO_WM_ASSEMBLE_CHIP_INDEX" val="fdde7bae3e954f08b1904093e8ff0f7c"/>
  <p:tag name="KSO_WM_BEAUTIFY_FLAG" val="#wm#"/>
  <p:tag name="KSO_WM_CHIP_GROUPID" val="60b9ecfbd573a1aeab43c12c"/>
  <p:tag name="KSO_WM_CHIP_XID" val="60b9ecfbd573a1aeab43c12d"/>
  <p:tag name="KSO_WM_DIAGRAM_GROUP_CODE" val="m1-1"/>
  <p:tag name="KSO_WM_TAG_VERSION" val="1.0"/>
  <p:tag name="KSO_WM_TEMPLATE_CATEGORY" val="diagram"/>
  <p:tag name="KSO_WM_TEMPLATE_INDEX" val="20219153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153_4*m_h_i*1_4_1"/>
  <p:tag name="KSO_WM_UNIT_INDEX" val="1_4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1"/>
  <p:tag name="KSO_WM_UNIT_VALUE" val="1"/>
</p:tagLst>
</file>

<file path=ppt/tags/tag393.xml><?xml version="1.0" encoding="utf-8"?>
<p:tagLst xmlns:p="http://schemas.openxmlformats.org/presentationml/2006/main">
  <p:tag name="KSO_WM_ASSEMBLE_CHIP_INDEX" val="fdde7bae3e954f08b1904093e8ff0f7c"/>
  <p:tag name="KSO_WM_BEAUTIFY_FLAG" val="#wm#"/>
  <p:tag name="KSO_WM_CHIP_GROUPID" val="60b9ecfbd573a1aeab43c12c"/>
  <p:tag name="KSO_WM_CHIP_XID" val="60b9ecfbd573a1aeab43c12d"/>
  <p:tag name="KSO_WM_DIAGRAM_GROUP_CODE" val="m1-1"/>
  <p:tag name="KSO_WM_TAG_VERSION" val="1.0"/>
  <p:tag name="KSO_WM_TEMPLATE_CATEGORY" val="diagram"/>
  <p:tag name="KSO_WM_TEMPLATE_INDEX" val="20219153"/>
  <p:tag name="KSO_WM_UNIT_COMPATIBLE" val="0"/>
  <p:tag name="KSO_WM_UNIT_DIAGRAM_ISNUMVISUAL" val="0"/>
  <p:tag name="KSO_WM_UNIT_DIAGRAM_ISREFERUNIT" val="0"/>
  <p:tag name="KSO_WM_UNIT_HIGHLIGHT" val="0"/>
  <p:tag name="KSO_WM_UNIT_ID" val="diagram20219153_4*m_h_f*1_4_1"/>
  <p:tag name="KSO_WM_UNIT_INDEX" val="1_4_1"/>
  <p:tag name="KSO_WM_UNIT_LAYERLEVEL" val="1_1_1"/>
  <p:tag name="KSO_WM_UNIT_NOCLEAR" val="0"/>
  <p:tag name="KSO_WM_UNIT_PRESET_TEXT" val="单击此处输入正文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m_h_f"/>
  <p:tag name="KSO_WM_UNIT_USESOURCEFORMAT_APPLY" val="1"/>
  <p:tag name="KSO_WM_UNIT_VALUE" val="10"/>
</p:tagLst>
</file>

<file path=ppt/tags/tag394.xml><?xml version="1.0" encoding="utf-8"?>
<p:tagLst xmlns:p="http://schemas.openxmlformats.org/presentationml/2006/main">
  <p:tag name="KSO_WM_ASSEMBLE_CHIP_INDEX" val="fdde7bae3e954f08b1904093e8ff0f7c"/>
  <p:tag name="KSO_WM_BEAUTIFY_FLAG" val="#wm#"/>
  <p:tag name="KSO_WM_CHIP_GROUPID" val="60b9ecfbd573a1aeab43c12c"/>
  <p:tag name="KSO_WM_CHIP_XID" val="60b9ecfbd573a1aeab43c12d"/>
  <p:tag name="KSO_WM_DIAGRAM_GROUP_CODE" val="m1-1"/>
  <p:tag name="KSO_WM_TAG_VERSION" val="1.0"/>
  <p:tag name="KSO_WM_TEMPLATE_CATEGORY" val="diagram"/>
  <p:tag name="KSO_WM_TEMPLATE_INDEX" val="20219153"/>
  <p:tag name="KSO_WM_UNIT_COMPATIBLE" val="0"/>
  <p:tag name="KSO_WM_UNIT_DIAGRAM_ISNUMVISUAL" val="0"/>
  <p:tag name="KSO_WM_UNIT_DIAGRAM_ISREFERUNIT" val="0"/>
  <p:tag name="KSO_WM_UNIT_HIGHLIGHT" val="0"/>
  <p:tag name="KSO_WM_UNIT_ID" val="diagram20219153_4*m_h_i*1_4_2"/>
  <p:tag name="KSO_WM_UNIT_INDEX" val="1_4_2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1"/>
  <p:tag name="KSO_WM_UNIT_VALUE" val="28"/>
</p:tagLst>
</file>

<file path=ppt/tags/tag395.xml><?xml version="1.0" encoding="utf-8"?>
<p:tagLst xmlns:p="http://schemas.openxmlformats.org/presentationml/2006/main">
  <p:tag name="KSO_WM_ASSEMBLE_CHIP_INDEX" val="fdde7bae3e954f08b1904093e8ff0f7c"/>
  <p:tag name="KSO_WM_BEAUTIFY_FLAG" val="#wm#"/>
  <p:tag name="KSO_WM_CHIP_GROUPID" val="60b9ecfbd573a1aeab43c12c"/>
  <p:tag name="KSO_WM_CHIP_XID" val="60b9ecfbd573a1aeab43c12d"/>
  <p:tag name="KSO_WM_DIAGRAM_GROUP_CODE" val="m1-1"/>
  <p:tag name="KSO_WM_TAG_VERSION" val="1.0"/>
  <p:tag name="KSO_WM_TEMPLATE_CATEGORY" val="diagram"/>
  <p:tag name="KSO_WM_TEMPLATE_INDEX" val="20219153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153_4*m_h_i*1_5_1"/>
  <p:tag name="KSO_WM_UNIT_INDEX" val="1_5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1"/>
  <p:tag name="KSO_WM_UNIT_VALUE" val="1"/>
</p:tagLst>
</file>

<file path=ppt/tags/tag396.xml><?xml version="1.0" encoding="utf-8"?>
<p:tagLst xmlns:p="http://schemas.openxmlformats.org/presentationml/2006/main">
  <p:tag name="KSO_WM_ASSEMBLE_CHIP_INDEX" val="fdde7bae3e954f08b1904093e8ff0f7c"/>
  <p:tag name="KSO_WM_BEAUTIFY_FLAG" val="#wm#"/>
  <p:tag name="KSO_WM_CHIP_GROUPID" val="60b9ecfbd573a1aeab43c12c"/>
  <p:tag name="KSO_WM_CHIP_XID" val="60b9ecfbd573a1aeab43c12d"/>
  <p:tag name="KSO_WM_DIAGRAM_GROUP_CODE" val="m1-1"/>
  <p:tag name="KSO_WM_TAG_VERSION" val="1.0"/>
  <p:tag name="KSO_WM_TEMPLATE_CATEGORY" val="diagram"/>
  <p:tag name="KSO_WM_TEMPLATE_INDEX" val="20219153"/>
  <p:tag name="KSO_WM_UNIT_COMPATIBLE" val="0"/>
  <p:tag name="KSO_WM_UNIT_DIAGRAM_ISNUMVISUAL" val="0"/>
  <p:tag name="KSO_WM_UNIT_DIAGRAM_ISREFERUNIT" val="0"/>
  <p:tag name="KSO_WM_UNIT_HIGHLIGHT" val="0"/>
  <p:tag name="KSO_WM_UNIT_ID" val="diagram20219153_4*m_h_f*1_5_1"/>
  <p:tag name="KSO_WM_UNIT_INDEX" val="1_5_1"/>
  <p:tag name="KSO_WM_UNIT_LAYERLEVEL" val="1_1_1"/>
  <p:tag name="KSO_WM_UNIT_NOCLEAR" val="0"/>
  <p:tag name="KSO_WM_UNIT_PRESET_TEXT" val="单击此处输入正文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m_h_f"/>
  <p:tag name="KSO_WM_UNIT_USESOURCEFORMAT_APPLY" val="1"/>
  <p:tag name="KSO_WM_UNIT_VALUE" val="10"/>
</p:tagLst>
</file>

<file path=ppt/tags/tag397.xml><?xml version="1.0" encoding="utf-8"?>
<p:tagLst xmlns:p="http://schemas.openxmlformats.org/presentationml/2006/main">
  <p:tag name="KSO_WM_ASSEMBLE_CHIP_INDEX" val="fdde7bae3e954f08b1904093e8ff0f7c"/>
  <p:tag name="KSO_WM_BEAUTIFY_FLAG" val="#wm#"/>
  <p:tag name="KSO_WM_CHIP_GROUPID" val="60b9ecfbd573a1aeab43c12c"/>
  <p:tag name="KSO_WM_CHIP_XID" val="60b9ecfbd573a1aeab43c12d"/>
  <p:tag name="KSO_WM_DIAGRAM_GROUP_CODE" val="m1-1"/>
  <p:tag name="KSO_WM_TAG_VERSION" val="1.0"/>
  <p:tag name="KSO_WM_TEMPLATE_CATEGORY" val="diagram"/>
  <p:tag name="KSO_WM_TEMPLATE_INDEX" val="20219153"/>
  <p:tag name="KSO_WM_UNIT_COMPATIBLE" val="0"/>
  <p:tag name="KSO_WM_UNIT_DIAGRAM_ISNUMVISUAL" val="0"/>
  <p:tag name="KSO_WM_UNIT_DIAGRAM_ISREFERUNIT" val="0"/>
  <p:tag name="KSO_WM_UNIT_HIGHLIGHT" val="0"/>
  <p:tag name="KSO_WM_UNIT_ID" val="diagram20219153_4*m_h_i*1_5_2"/>
  <p:tag name="KSO_WM_UNIT_INDEX" val="1_5_2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1"/>
  <p:tag name="KSO_WM_UNIT_VALUE" val="28"/>
</p:tagLst>
</file>

<file path=ppt/tags/tag398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01T20:09:07&quot;,&quot;maxSize&quot;:{&quot;size1&quot;:22.2},&quot;minSize&quot;:{&quot;size1&quot;:13.5},&quot;normalSize&quot;:{&quot;size1&quot;:13.5},&quot;subLayout&quot;:[{&quot;id&quot;:&quot;2023-09-01T20:09:07&quot;,&quot;margin&quot;:{&quot;bottom&quot;:0.025999998673796654,&quot;left&quot;:2.117000102996826,&quot;right&quot;:1.2699999809265137,&quot;top&quot;:0.4230000376701355},&quot;type&quot;:0},{&quot;id&quot;:&quot;2023-09-01T20:09:07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diagram"/>
  <p:tag name="KSO_WM_TEMPLATE_COLOR_TYPE" val="0"/>
  <p:tag name="KSO_WM_TEMPLATE_INDEX" val="20220059"/>
  <p:tag name="KSO_WM_TEMPLATE_MASTER_TYPE" val="0"/>
  <p:tag name="KSO_WM_TEMPLATE_SUBCATEGORY" val="25"/>
</p:tagLst>
</file>

<file path=ppt/tags/tag399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BACK_SCHEMECOLOR_INDEX" val="5"/>
  <p:tag name="KSO_WM_UNIT_FILL_BACK_SCHEMECOLOR_INDEX_BRIGHTNESS" val="0"/>
  <p:tag name="KSO_WM_UNIT_FILL_FORE_SCHEMECOLOR_INDEX" val="5"/>
  <p:tag name="KSO_WM_UNIT_FILL_FORE_SCHEMECOLOR_INDEX_BRIGHTNESS" val="-0.25"/>
  <p:tag name="KSO_WM_UNIT_FILL_TYPE" val="2"/>
  <p:tag name="KSO_WM_UNIT_HIGHLIGHT" val="0"/>
  <p:tag name="KSO_WM_UNIT_ID" val="_12**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400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  <p:tag name="KSO_WM_UNIT_LINE_FILL_TYPE" val="2"/>
  <p:tag name="KSO_WM_UNIT_LINE_FORE_SCHEMECOLOR_INDEX" val="14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401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  <p:tag name="KSO_WM_UNIT_LINE_FILL_TYPE" val="2"/>
  <p:tag name="KSO_WM_UNIT_LINE_FORE_SCHEMECOLOR_INDEX" val="14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402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403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404.xml><?xml version="1.0" encoding="utf-8"?>
<p:tagLst xmlns:p="http://schemas.openxmlformats.org/presentationml/2006/main">
  <p:tag name="KSO_WM_ASSEMBLE_CHIP_INDEX" val="829624c34c9041fd89c22cca72dad33d"/>
  <p:tag name="KSO_WM_BEAUTIFY_FLAG" val="#wm#"/>
  <p:tag name="KSO_WM_CHIP_GROUPID" val="60b9ecfbd573a1aeab43c12c"/>
  <p:tag name="KSO_WM_CHIP_XID" val="60b9ecfbd573a1aeab43c12d"/>
  <p:tag name="KSO_WM_DIAGRAM_GROUP_CODE" val="m1-1"/>
  <p:tag name="KSO_WM_TAG_VERSION" val="1.0"/>
  <p:tag name="KSO_WM_TEMPLATE_CATEGORY" val="diagram"/>
  <p:tag name="KSO_WM_TEMPLATE_INDEX" val="20219153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153_5*m_h_i*1_1_1"/>
  <p:tag name="KSO_WM_UNIT_INDEX" val="1_1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1"/>
  <p:tag name="KSO_WM_UNIT_VALUE" val="1"/>
</p:tagLst>
</file>

<file path=ppt/tags/tag405.xml><?xml version="1.0" encoding="utf-8"?>
<p:tagLst xmlns:p="http://schemas.openxmlformats.org/presentationml/2006/main">
  <p:tag name="KSO_WM_ASSEMBLE_CHIP_INDEX" val="829624c34c9041fd89c22cca72dad33d"/>
  <p:tag name="KSO_WM_BEAUTIFY_FLAG" val="#wm#"/>
  <p:tag name="KSO_WM_CHIP_GROUPID" val="60b9ecfbd573a1aeab43c12c"/>
  <p:tag name="KSO_WM_CHIP_XID" val="60b9ecfbd573a1aeab43c12d"/>
  <p:tag name="KSO_WM_DIAGRAM_GROUP_CODE" val="m1-1"/>
  <p:tag name="KSO_WM_TAG_VERSION" val="1.0"/>
  <p:tag name="KSO_WM_TEMPLATE_CATEGORY" val="diagram"/>
  <p:tag name="KSO_WM_TEMPLATE_INDEX" val="20219153"/>
  <p:tag name="KSO_WM_UNIT_COMPATIBLE" val="0"/>
  <p:tag name="KSO_WM_UNIT_DIAGRAM_ISNUMVISUAL" val="0"/>
  <p:tag name="KSO_WM_UNIT_DIAGRAM_ISREFERUNIT" val="0"/>
  <p:tag name="KSO_WM_UNIT_HIGHLIGHT" val="0"/>
  <p:tag name="KSO_WM_UNIT_ID" val="diagram20219153_5*m_h_f*1_1_1"/>
  <p:tag name="KSO_WM_UNIT_INDEX" val="1_1_1"/>
  <p:tag name="KSO_WM_UNIT_LAYERLEVEL" val="1_1_1"/>
  <p:tag name="KSO_WM_UNIT_NOCLEAR" val="0"/>
  <p:tag name="KSO_WM_UNIT_PRESET_TEXT" val="单击此处输入正文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m_h_f"/>
  <p:tag name="KSO_WM_UNIT_USESOURCEFORMAT_APPLY" val="1"/>
  <p:tag name="KSO_WM_UNIT_VALUE" val="10"/>
</p:tagLst>
</file>

<file path=ppt/tags/tag406.xml><?xml version="1.0" encoding="utf-8"?>
<p:tagLst xmlns:p="http://schemas.openxmlformats.org/presentationml/2006/main">
  <p:tag name="KSO_WM_ASSEMBLE_CHIP_INDEX" val="829624c34c9041fd89c22cca72dad33d"/>
  <p:tag name="KSO_WM_BEAUTIFY_FLAG" val="#wm#"/>
  <p:tag name="KSO_WM_CHIP_GROUPID" val="60b9ecfbd573a1aeab43c12c"/>
  <p:tag name="KSO_WM_CHIP_XID" val="60b9ecfbd573a1aeab43c12d"/>
  <p:tag name="KSO_WM_DIAGRAM_GROUP_CODE" val="m1-1"/>
  <p:tag name="KSO_WM_TAG_VERSION" val="1.0"/>
  <p:tag name="KSO_WM_TEMPLATE_CATEGORY" val="diagram"/>
  <p:tag name="KSO_WM_TEMPLATE_INDEX" val="20219153"/>
  <p:tag name="KSO_WM_UNIT_COMPATIBLE" val="0"/>
  <p:tag name="KSO_WM_UNIT_DIAGRAM_ISNUMVISUAL" val="0"/>
  <p:tag name="KSO_WM_UNIT_DIAGRAM_ISREFERUNIT" val="0"/>
  <p:tag name="KSO_WM_UNIT_HIGHLIGHT" val="0"/>
  <p:tag name="KSO_WM_UNIT_ID" val="diagram20219153_5*m_h_i*1_1_2"/>
  <p:tag name="KSO_WM_UNIT_INDEX" val="1_1_2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1"/>
  <p:tag name="KSO_WM_UNIT_VALUE" val="28"/>
</p:tagLst>
</file>

<file path=ppt/tags/tag407.xml><?xml version="1.0" encoding="utf-8"?>
<p:tagLst xmlns:p="http://schemas.openxmlformats.org/presentationml/2006/main">
  <p:tag name="KSO_WM_ASSEMBLE_CHIP_INDEX" val="829624c34c9041fd89c22cca72dad33d"/>
  <p:tag name="KSO_WM_BEAUTIFY_FLAG" val="#wm#"/>
  <p:tag name="KSO_WM_CHIP_GROUPID" val="60b9ecfbd573a1aeab43c12c"/>
  <p:tag name="KSO_WM_CHIP_XID" val="60b9ecfbd573a1aeab43c12d"/>
  <p:tag name="KSO_WM_DIAGRAM_GROUP_CODE" val="m1-1"/>
  <p:tag name="KSO_WM_TAG_VERSION" val="1.0"/>
  <p:tag name="KSO_WM_TEMPLATE_CATEGORY" val="diagram"/>
  <p:tag name="KSO_WM_TEMPLATE_INDEX" val="20219153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153_5*m_h_i*1_2_1"/>
  <p:tag name="KSO_WM_UNIT_INDEX" val="1_2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1"/>
  <p:tag name="KSO_WM_UNIT_VALUE" val="1"/>
</p:tagLst>
</file>

<file path=ppt/tags/tag408.xml><?xml version="1.0" encoding="utf-8"?>
<p:tagLst xmlns:p="http://schemas.openxmlformats.org/presentationml/2006/main">
  <p:tag name="KSO_WM_ASSEMBLE_CHIP_INDEX" val="829624c34c9041fd89c22cca72dad33d"/>
  <p:tag name="KSO_WM_BEAUTIFY_FLAG" val="#wm#"/>
  <p:tag name="KSO_WM_CHIP_GROUPID" val="60b9ecfbd573a1aeab43c12c"/>
  <p:tag name="KSO_WM_CHIP_XID" val="60b9ecfbd573a1aeab43c12d"/>
  <p:tag name="KSO_WM_DIAGRAM_GROUP_CODE" val="m1-1"/>
  <p:tag name="KSO_WM_TAG_VERSION" val="1.0"/>
  <p:tag name="KSO_WM_TEMPLATE_CATEGORY" val="diagram"/>
  <p:tag name="KSO_WM_TEMPLATE_INDEX" val="20219153"/>
  <p:tag name="KSO_WM_UNIT_COMPATIBLE" val="0"/>
  <p:tag name="KSO_WM_UNIT_DIAGRAM_ISNUMVISUAL" val="0"/>
  <p:tag name="KSO_WM_UNIT_DIAGRAM_ISREFERUNIT" val="0"/>
  <p:tag name="KSO_WM_UNIT_HIGHLIGHT" val="0"/>
  <p:tag name="KSO_WM_UNIT_ID" val="diagram20219153_5*m_h_f*1_2_1"/>
  <p:tag name="KSO_WM_UNIT_INDEX" val="1_2_1"/>
  <p:tag name="KSO_WM_UNIT_LAYERLEVEL" val="1_1_1"/>
  <p:tag name="KSO_WM_UNIT_NOCLEAR" val="0"/>
  <p:tag name="KSO_WM_UNIT_PRESET_TEXT" val="单击此处输入正文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m_h_f"/>
  <p:tag name="KSO_WM_UNIT_USESOURCEFORMAT_APPLY" val="1"/>
  <p:tag name="KSO_WM_UNIT_VALUE" val="10"/>
</p:tagLst>
</file>

<file path=ppt/tags/tag409.xml><?xml version="1.0" encoding="utf-8"?>
<p:tagLst xmlns:p="http://schemas.openxmlformats.org/presentationml/2006/main">
  <p:tag name="KSO_WM_ASSEMBLE_CHIP_INDEX" val="829624c34c9041fd89c22cca72dad33d"/>
  <p:tag name="KSO_WM_BEAUTIFY_FLAG" val="#wm#"/>
  <p:tag name="KSO_WM_CHIP_GROUPID" val="60b9ecfbd573a1aeab43c12c"/>
  <p:tag name="KSO_WM_CHIP_XID" val="60b9ecfbd573a1aeab43c12d"/>
  <p:tag name="KSO_WM_DIAGRAM_GROUP_CODE" val="m1-1"/>
  <p:tag name="KSO_WM_TAG_VERSION" val="1.0"/>
  <p:tag name="KSO_WM_TEMPLATE_CATEGORY" val="diagram"/>
  <p:tag name="KSO_WM_TEMPLATE_INDEX" val="20219153"/>
  <p:tag name="KSO_WM_UNIT_COMPATIBLE" val="0"/>
  <p:tag name="KSO_WM_UNIT_DIAGRAM_ISNUMVISUAL" val="0"/>
  <p:tag name="KSO_WM_UNIT_DIAGRAM_ISREFERUNIT" val="0"/>
  <p:tag name="KSO_WM_UNIT_HIGHLIGHT" val="0"/>
  <p:tag name="KSO_WM_UNIT_ID" val="diagram20219153_5*m_h_i*1_2_2"/>
  <p:tag name="KSO_WM_UNIT_INDEX" val="1_2_2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1"/>
  <p:tag name="KSO_WM_UNIT_VALUE" val="28"/>
</p:tagLst>
</file>

<file path=ppt/tags/tag410.xml><?xml version="1.0" encoding="utf-8"?>
<p:tagLst xmlns:p="http://schemas.openxmlformats.org/presentationml/2006/main">
  <p:tag name="KSO_WM_ASSEMBLE_CHIP_INDEX" val="829624c34c9041fd89c22cca72dad33d"/>
  <p:tag name="KSO_WM_BEAUTIFY_FLAG" val="#wm#"/>
  <p:tag name="KSO_WM_CHIP_GROUPID" val="60b9ecfbd573a1aeab43c12c"/>
  <p:tag name="KSO_WM_CHIP_XID" val="60b9ecfbd573a1aeab43c12d"/>
  <p:tag name="KSO_WM_DIAGRAM_GROUP_CODE" val="m1-1"/>
  <p:tag name="KSO_WM_TAG_VERSION" val="1.0"/>
  <p:tag name="KSO_WM_TEMPLATE_CATEGORY" val="diagram"/>
  <p:tag name="KSO_WM_TEMPLATE_INDEX" val="20219153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153_5*m_h_i*1_3_1"/>
  <p:tag name="KSO_WM_UNIT_INDEX" val="1_3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1"/>
  <p:tag name="KSO_WM_UNIT_VALUE" val="1"/>
</p:tagLst>
</file>

<file path=ppt/tags/tag411.xml><?xml version="1.0" encoding="utf-8"?>
<p:tagLst xmlns:p="http://schemas.openxmlformats.org/presentationml/2006/main">
  <p:tag name="KSO_WM_ASSEMBLE_CHIP_INDEX" val="829624c34c9041fd89c22cca72dad33d"/>
  <p:tag name="KSO_WM_BEAUTIFY_FLAG" val="#wm#"/>
  <p:tag name="KSO_WM_CHIP_GROUPID" val="60b9ecfbd573a1aeab43c12c"/>
  <p:tag name="KSO_WM_CHIP_XID" val="60b9ecfbd573a1aeab43c12d"/>
  <p:tag name="KSO_WM_DIAGRAM_GROUP_CODE" val="m1-1"/>
  <p:tag name="KSO_WM_TAG_VERSION" val="1.0"/>
  <p:tag name="KSO_WM_TEMPLATE_CATEGORY" val="diagram"/>
  <p:tag name="KSO_WM_TEMPLATE_INDEX" val="20219153"/>
  <p:tag name="KSO_WM_UNIT_COMPATIBLE" val="0"/>
  <p:tag name="KSO_WM_UNIT_DIAGRAM_ISNUMVISUAL" val="0"/>
  <p:tag name="KSO_WM_UNIT_DIAGRAM_ISREFERUNIT" val="0"/>
  <p:tag name="KSO_WM_UNIT_HIGHLIGHT" val="0"/>
  <p:tag name="KSO_WM_UNIT_ID" val="diagram20219153_5*m_h_f*1_3_1"/>
  <p:tag name="KSO_WM_UNIT_INDEX" val="1_3_1"/>
  <p:tag name="KSO_WM_UNIT_LAYERLEVEL" val="1_1_1"/>
  <p:tag name="KSO_WM_UNIT_NOCLEAR" val="0"/>
  <p:tag name="KSO_WM_UNIT_PRESET_TEXT" val="单击此处输入正文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m_h_f"/>
  <p:tag name="KSO_WM_UNIT_USESOURCEFORMAT_APPLY" val="1"/>
  <p:tag name="KSO_WM_UNIT_VALUE" val="10"/>
</p:tagLst>
</file>

<file path=ppt/tags/tag412.xml><?xml version="1.0" encoding="utf-8"?>
<p:tagLst xmlns:p="http://schemas.openxmlformats.org/presentationml/2006/main">
  <p:tag name="KSO_WM_ASSEMBLE_CHIP_INDEX" val="829624c34c9041fd89c22cca72dad33d"/>
  <p:tag name="KSO_WM_BEAUTIFY_FLAG" val="#wm#"/>
  <p:tag name="KSO_WM_CHIP_GROUPID" val="60b9ecfbd573a1aeab43c12c"/>
  <p:tag name="KSO_WM_CHIP_XID" val="60b9ecfbd573a1aeab43c12d"/>
  <p:tag name="KSO_WM_DIAGRAM_GROUP_CODE" val="m1-1"/>
  <p:tag name="KSO_WM_TAG_VERSION" val="1.0"/>
  <p:tag name="KSO_WM_TEMPLATE_CATEGORY" val="diagram"/>
  <p:tag name="KSO_WM_TEMPLATE_INDEX" val="20219153"/>
  <p:tag name="KSO_WM_UNIT_COMPATIBLE" val="0"/>
  <p:tag name="KSO_WM_UNIT_DIAGRAM_ISNUMVISUAL" val="0"/>
  <p:tag name="KSO_WM_UNIT_DIAGRAM_ISREFERUNIT" val="0"/>
  <p:tag name="KSO_WM_UNIT_HIGHLIGHT" val="0"/>
  <p:tag name="KSO_WM_UNIT_ID" val="diagram20219153_5*m_h_i*1_3_2"/>
  <p:tag name="KSO_WM_UNIT_INDEX" val="1_3_2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1"/>
  <p:tag name="KSO_WM_UNIT_VALUE" val="28"/>
</p:tagLst>
</file>

<file path=ppt/tags/tag413.xml><?xml version="1.0" encoding="utf-8"?>
<p:tagLst xmlns:p="http://schemas.openxmlformats.org/presentationml/2006/main">
  <p:tag name="KSO_WM_ASSEMBLE_CHIP_INDEX" val="829624c34c9041fd89c22cca72dad33d"/>
  <p:tag name="KSO_WM_BEAUTIFY_FLAG" val="#wm#"/>
  <p:tag name="KSO_WM_CHIP_GROUPID" val="60b9ecfbd573a1aeab43c12c"/>
  <p:tag name="KSO_WM_CHIP_XID" val="60b9ecfbd573a1aeab43c12d"/>
  <p:tag name="KSO_WM_DIAGRAM_GROUP_CODE" val="m1-1"/>
  <p:tag name="KSO_WM_TAG_VERSION" val="1.0"/>
  <p:tag name="KSO_WM_TEMPLATE_CATEGORY" val="diagram"/>
  <p:tag name="KSO_WM_TEMPLATE_INDEX" val="20219153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153_5*m_h_i*1_4_1"/>
  <p:tag name="KSO_WM_UNIT_INDEX" val="1_4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1"/>
  <p:tag name="KSO_WM_UNIT_VALUE" val="1"/>
</p:tagLst>
</file>

<file path=ppt/tags/tag414.xml><?xml version="1.0" encoding="utf-8"?>
<p:tagLst xmlns:p="http://schemas.openxmlformats.org/presentationml/2006/main">
  <p:tag name="KSO_WM_ASSEMBLE_CHIP_INDEX" val="829624c34c9041fd89c22cca72dad33d"/>
  <p:tag name="KSO_WM_BEAUTIFY_FLAG" val="#wm#"/>
  <p:tag name="KSO_WM_CHIP_GROUPID" val="60b9ecfbd573a1aeab43c12c"/>
  <p:tag name="KSO_WM_CHIP_XID" val="60b9ecfbd573a1aeab43c12d"/>
  <p:tag name="KSO_WM_DIAGRAM_GROUP_CODE" val="m1-1"/>
  <p:tag name="KSO_WM_TAG_VERSION" val="1.0"/>
  <p:tag name="KSO_WM_TEMPLATE_CATEGORY" val="diagram"/>
  <p:tag name="KSO_WM_TEMPLATE_INDEX" val="20219153"/>
  <p:tag name="KSO_WM_UNIT_COMPATIBLE" val="0"/>
  <p:tag name="KSO_WM_UNIT_DIAGRAM_ISNUMVISUAL" val="0"/>
  <p:tag name="KSO_WM_UNIT_DIAGRAM_ISREFERUNIT" val="0"/>
  <p:tag name="KSO_WM_UNIT_HIGHLIGHT" val="0"/>
  <p:tag name="KSO_WM_UNIT_ID" val="diagram20219153_5*m_h_f*1_4_1"/>
  <p:tag name="KSO_WM_UNIT_INDEX" val="1_4_1"/>
  <p:tag name="KSO_WM_UNIT_LAYERLEVEL" val="1_1_1"/>
  <p:tag name="KSO_WM_UNIT_NOCLEAR" val="0"/>
  <p:tag name="KSO_WM_UNIT_PRESET_TEXT" val="单击此处输入正文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m_h_f"/>
  <p:tag name="KSO_WM_UNIT_USESOURCEFORMAT_APPLY" val="1"/>
  <p:tag name="KSO_WM_UNIT_VALUE" val="10"/>
</p:tagLst>
</file>

<file path=ppt/tags/tag415.xml><?xml version="1.0" encoding="utf-8"?>
<p:tagLst xmlns:p="http://schemas.openxmlformats.org/presentationml/2006/main">
  <p:tag name="KSO_WM_ASSEMBLE_CHIP_INDEX" val="829624c34c9041fd89c22cca72dad33d"/>
  <p:tag name="KSO_WM_BEAUTIFY_FLAG" val="#wm#"/>
  <p:tag name="KSO_WM_CHIP_GROUPID" val="60b9ecfbd573a1aeab43c12c"/>
  <p:tag name="KSO_WM_CHIP_XID" val="60b9ecfbd573a1aeab43c12d"/>
  <p:tag name="KSO_WM_DIAGRAM_GROUP_CODE" val="m1-1"/>
  <p:tag name="KSO_WM_TAG_VERSION" val="1.0"/>
  <p:tag name="KSO_WM_TEMPLATE_CATEGORY" val="diagram"/>
  <p:tag name="KSO_WM_TEMPLATE_INDEX" val="20219153"/>
  <p:tag name="KSO_WM_UNIT_COMPATIBLE" val="0"/>
  <p:tag name="KSO_WM_UNIT_DIAGRAM_ISNUMVISUAL" val="0"/>
  <p:tag name="KSO_WM_UNIT_DIAGRAM_ISREFERUNIT" val="0"/>
  <p:tag name="KSO_WM_UNIT_HIGHLIGHT" val="0"/>
  <p:tag name="KSO_WM_UNIT_ID" val="diagram20219153_5*m_h_i*1_4_2"/>
  <p:tag name="KSO_WM_UNIT_INDEX" val="1_4_2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1"/>
  <p:tag name="KSO_WM_UNIT_VALUE" val="28"/>
</p:tagLst>
</file>

<file path=ppt/tags/tag416.xml><?xml version="1.0" encoding="utf-8"?>
<p:tagLst xmlns:p="http://schemas.openxmlformats.org/presentationml/2006/main">
  <p:tag name="KSO_WM_ASSEMBLE_CHIP_INDEX" val="829624c34c9041fd89c22cca72dad33d"/>
  <p:tag name="KSO_WM_BEAUTIFY_FLAG" val="#wm#"/>
  <p:tag name="KSO_WM_CHIP_GROUPID" val="60b9ecfbd573a1aeab43c12c"/>
  <p:tag name="KSO_WM_CHIP_XID" val="60b9ecfbd573a1aeab43c12d"/>
  <p:tag name="KSO_WM_DIAGRAM_GROUP_CODE" val="m1-1"/>
  <p:tag name="KSO_WM_TAG_VERSION" val="1.0"/>
  <p:tag name="KSO_WM_TEMPLATE_CATEGORY" val="diagram"/>
  <p:tag name="KSO_WM_TEMPLATE_INDEX" val="20219153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153_5*m_h_i*1_5_1"/>
  <p:tag name="KSO_WM_UNIT_INDEX" val="1_5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1"/>
  <p:tag name="KSO_WM_UNIT_VALUE" val="1"/>
</p:tagLst>
</file>

<file path=ppt/tags/tag417.xml><?xml version="1.0" encoding="utf-8"?>
<p:tagLst xmlns:p="http://schemas.openxmlformats.org/presentationml/2006/main">
  <p:tag name="KSO_WM_ASSEMBLE_CHIP_INDEX" val="829624c34c9041fd89c22cca72dad33d"/>
  <p:tag name="KSO_WM_BEAUTIFY_FLAG" val="#wm#"/>
  <p:tag name="KSO_WM_CHIP_GROUPID" val="60b9ecfbd573a1aeab43c12c"/>
  <p:tag name="KSO_WM_CHIP_XID" val="60b9ecfbd573a1aeab43c12d"/>
  <p:tag name="KSO_WM_DIAGRAM_GROUP_CODE" val="m1-1"/>
  <p:tag name="KSO_WM_TAG_VERSION" val="1.0"/>
  <p:tag name="KSO_WM_TEMPLATE_CATEGORY" val="diagram"/>
  <p:tag name="KSO_WM_TEMPLATE_INDEX" val="20219153"/>
  <p:tag name="KSO_WM_UNIT_COMPATIBLE" val="0"/>
  <p:tag name="KSO_WM_UNIT_DIAGRAM_ISNUMVISUAL" val="0"/>
  <p:tag name="KSO_WM_UNIT_DIAGRAM_ISREFERUNIT" val="0"/>
  <p:tag name="KSO_WM_UNIT_HIGHLIGHT" val="0"/>
  <p:tag name="KSO_WM_UNIT_ID" val="diagram20219153_5*m_h_f*1_5_1"/>
  <p:tag name="KSO_WM_UNIT_INDEX" val="1_5_1"/>
  <p:tag name="KSO_WM_UNIT_LAYERLEVEL" val="1_1_1"/>
  <p:tag name="KSO_WM_UNIT_NOCLEAR" val="0"/>
  <p:tag name="KSO_WM_UNIT_PRESET_TEXT" val="单击此处输入正文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m_h_f"/>
  <p:tag name="KSO_WM_UNIT_USESOURCEFORMAT_APPLY" val="1"/>
  <p:tag name="KSO_WM_UNIT_VALUE" val="10"/>
</p:tagLst>
</file>

<file path=ppt/tags/tag418.xml><?xml version="1.0" encoding="utf-8"?>
<p:tagLst xmlns:p="http://schemas.openxmlformats.org/presentationml/2006/main">
  <p:tag name="KSO_WM_ASSEMBLE_CHIP_INDEX" val="829624c34c9041fd89c22cca72dad33d"/>
  <p:tag name="KSO_WM_BEAUTIFY_FLAG" val="#wm#"/>
  <p:tag name="KSO_WM_CHIP_GROUPID" val="60b9ecfbd573a1aeab43c12c"/>
  <p:tag name="KSO_WM_CHIP_XID" val="60b9ecfbd573a1aeab43c12d"/>
  <p:tag name="KSO_WM_DIAGRAM_GROUP_CODE" val="m1-1"/>
  <p:tag name="KSO_WM_TAG_VERSION" val="1.0"/>
  <p:tag name="KSO_WM_TEMPLATE_CATEGORY" val="diagram"/>
  <p:tag name="KSO_WM_TEMPLATE_INDEX" val="20219153"/>
  <p:tag name="KSO_WM_UNIT_COMPATIBLE" val="0"/>
  <p:tag name="KSO_WM_UNIT_DIAGRAM_ISNUMVISUAL" val="0"/>
  <p:tag name="KSO_WM_UNIT_DIAGRAM_ISREFERUNIT" val="0"/>
  <p:tag name="KSO_WM_UNIT_HIGHLIGHT" val="0"/>
  <p:tag name="KSO_WM_UNIT_ID" val="diagram20219153_5*m_h_i*1_5_2"/>
  <p:tag name="KSO_WM_UNIT_INDEX" val="1_5_2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1"/>
  <p:tag name="KSO_WM_UNIT_VALUE" val="28"/>
</p:tagLst>
</file>

<file path=ppt/tags/tag419.xml><?xml version="1.0" encoding="utf-8"?>
<p:tagLst xmlns:p="http://schemas.openxmlformats.org/presentationml/2006/main">
  <p:tag name="KSO_WM_ASSEMBLE_CHIP_INDEX" val="829624c34c9041fd89c22cca72dad33d"/>
  <p:tag name="KSO_WM_BEAUTIFY_FLAG" val="#wm#"/>
  <p:tag name="KSO_WM_CHIP_GROUPID" val="60b9ecfbd573a1aeab43c12c"/>
  <p:tag name="KSO_WM_CHIP_XID" val="60b9ecfbd573a1aeab43c12d"/>
  <p:tag name="KSO_WM_DIAGRAM_GROUP_CODE" val="m1-1"/>
  <p:tag name="KSO_WM_TAG_VERSION" val="1.0"/>
  <p:tag name="KSO_WM_TEMPLATE_CATEGORY" val="diagram"/>
  <p:tag name="KSO_WM_TEMPLATE_INDEX" val="20219153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153_5*m_h_i*1_6_1"/>
  <p:tag name="KSO_WM_UNIT_INDEX" val="1_6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1"/>
  <p:tag name="KSO_WM_UNIT_VALUE" val="1"/>
</p:tagLst>
</file>

<file path=ppt/tags/tag420.xml><?xml version="1.0" encoding="utf-8"?>
<p:tagLst xmlns:p="http://schemas.openxmlformats.org/presentationml/2006/main">
  <p:tag name="KSO_WM_ASSEMBLE_CHIP_INDEX" val="829624c34c9041fd89c22cca72dad33d"/>
  <p:tag name="KSO_WM_BEAUTIFY_FLAG" val="#wm#"/>
  <p:tag name="KSO_WM_CHIP_GROUPID" val="60b9ecfbd573a1aeab43c12c"/>
  <p:tag name="KSO_WM_CHIP_XID" val="60b9ecfbd573a1aeab43c12d"/>
  <p:tag name="KSO_WM_DIAGRAM_GROUP_CODE" val="m1-1"/>
  <p:tag name="KSO_WM_TAG_VERSION" val="1.0"/>
  <p:tag name="KSO_WM_TEMPLATE_CATEGORY" val="diagram"/>
  <p:tag name="KSO_WM_TEMPLATE_INDEX" val="20219153"/>
  <p:tag name="KSO_WM_UNIT_COMPATIBLE" val="0"/>
  <p:tag name="KSO_WM_UNIT_DIAGRAM_ISNUMVISUAL" val="0"/>
  <p:tag name="KSO_WM_UNIT_DIAGRAM_ISREFERUNIT" val="0"/>
  <p:tag name="KSO_WM_UNIT_HIGHLIGHT" val="0"/>
  <p:tag name="KSO_WM_UNIT_ID" val="diagram20219153_5*m_h_f*1_6_1"/>
  <p:tag name="KSO_WM_UNIT_INDEX" val="1_6_1"/>
  <p:tag name="KSO_WM_UNIT_LAYERLEVEL" val="1_1_1"/>
  <p:tag name="KSO_WM_UNIT_NOCLEAR" val="0"/>
  <p:tag name="KSO_WM_UNIT_PRESET_TEXT" val="单击此处输入正文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m_h_f"/>
  <p:tag name="KSO_WM_UNIT_USESOURCEFORMAT_APPLY" val="1"/>
  <p:tag name="KSO_WM_UNIT_VALUE" val="10"/>
</p:tagLst>
</file>

<file path=ppt/tags/tag421.xml><?xml version="1.0" encoding="utf-8"?>
<p:tagLst xmlns:p="http://schemas.openxmlformats.org/presentationml/2006/main">
  <p:tag name="KSO_WM_ASSEMBLE_CHIP_INDEX" val="829624c34c9041fd89c22cca72dad33d"/>
  <p:tag name="KSO_WM_BEAUTIFY_FLAG" val="#wm#"/>
  <p:tag name="KSO_WM_CHIP_GROUPID" val="60b9ecfbd573a1aeab43c12c"/>
  <p:tag name="KSO_WM_CHIP_XID" val="60b9ecfbd573a1aeab43c12d"/>
  <p:tag name="KSO_WM_DIAGRAM_GROUP_CODE" val="m1-1"/>
  <p:tag name="KSO_WM_TAG_VERSION" val="1.0"/>
  <p:tag name="KSO_WM_TEMPLATE_CATEGORY" val="diagram"/>
  <p:tag name="KSO_WM_TEMPLATE_INDEX" val="20219153"/>
  <p:tag name="KSO_WM_UNIT_COMPATIBLE" val="0"/>
  <p:tag name="KSO_WM_UNIT_DIAGRAM_ISNUMVISUAL" val="0"/>
  <p:tag name="KSO_WM_UNIT_DIAGRAM_ISREFERUNIT" val="0"/>
  <p:tag name="KSO_WM_UNIT_HIGHLIGHT" val="0"/>
  <p:tag name="KSO_WM_UNIT_ID" val="diagram20219153_5*m_h_i*1_6_2"/>
  <p:tag name="KSO_WM_UNIT_INDEX" val="1_6_2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1"/>
  <p:tag name="KSO_WM_UNIT_VALUE" val="28"/>
</p:tagLst>
</file>

<file path=ppt/tags/tag422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01T20:09:12&quot;,&quot;maxSize&quot;:{&quot;size1&quot;:22.2},&quot;minSize&quot;:{&quot;size1&quot;:13.5},&quot;normalSize&quot;:{&quot;size1&quot;:13.5},&quot;subLayout&quot;:[{&quot;id&quot;:&quot;2023-09-01T20:09:12&quot;,&quot;margin&quot;:{&quot;bottom&quot;:0.025999998673796654,&quot;left&quot;:2.117000102996826,&quot;right&quot;:1.2699999809265137,&quot;top&quot;:0.4230000376701355},&quot;type&quot;:0},{&quot;id&quot;:&quot;2023-09-01T20:09:12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diagram"/>
  <p:tag name="KSO_WM_TEMPLATE_COLOR_TYPE" val="0"/>
  <p:tag name="KSO_WM_TEMPLATE_INDEX" val="20220059"/>
  <p:tag name="KSO_WM_TEMPLATE_MASTER_TYPE" val="0"/>
  <p:tag name="KSO_WM_TEMPLATE_SUBCATEGORY" val="25"/>
</p:tagLst>
</file>

<file path=ppt/tags/tag423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05"/>
  <p:tag name="KSO_WM_UNIT_COMPATIBLE" val="1"/>
  <p:tag name="KSO_WM_UNIT_DIAGRAM_ISNUMVISUAL" val="0"/>
  <p:tag name="KSO_WM_UNIT_DIAGRAM_ISREFERUNIT" val="0"/>
  <p:tag name="KSO_WM_UNIT_HIGHLIGHT" val="0"/>
  <p:tag name="KSO_WM_UNIT_ID" val="custom20230805_7*e*1"/>
  <p:tag name="KSO_WM_UNIT_INDEX" val="1"/>
  <p:tag name="KSO_WM_UNIT_LAYERLEVEL" val="1"/>
  <p:tag name="KSO_WM_UNIT_NOCLEAR" val="0"/>
  <p:tag name="KSO_WM_UNIT_PRESET_TEXT" val="01"/>
  <p:tag name="KSO_WM_UNIT_TEXT_FILL_FORE_SCHEMECOLOR_INDEX" val="14"/>
  <p:tag name="KSO_WM_UNIT_TEXT_FILL_FORE_SCHEMECOLOR_INDEX_BRIGHTNESS" val="0"/>
  <p:tag name="KSO_WM_UNIT_TEXT_FILL_TYPE" val="1"/>
  <p:tag name="KSO_WM_UNIT_TYPE" val="e"/>
  <p:tag name="KSO_WM_UNIT_VALUE" val="5"/>
</p:tagLst>
</file>

<file path=ppt/tags/tag424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05"/>
  <p:tag name="KSO_WM_UNIT_COMPATIBLE" val="0"/>
  <p:tag name="KSO_WM_UNIT_DIAGRAM_ISNUMVISUAL" val="0"/>
  <p:tag name="KSO_WM_UNIT_DIAGRAM_ISREFERUNIT" val="0"/>
  <p:tag name="KSO_WM_UNIT_HIGHLIGHT" val="0"/>
  <p:tag name="KSO_WM_UNIT_ID" val="custom20230805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标题"/>
  <p:tag name="KSO_WM_UNIT_TEXT_FILL_FORE_SCHEMECOLOR_INDEX" val="14"/>
  <p:tag name="KSO_WM_UNIT_TEXT_FILL_FORE_SCHEMECOLOR_INDEX_BRIGHTNESS" val="0"/>
  <p:tag name="KSO_WM_UNIT_TEXT_FILL_TYPE" val="1"/>
  <p:tag name="KSO_WM_UNIT_TYPE" val="a"/>
  <p:tag name="KSO_WM_UNIT_VALUE" val="12"/>
</p:tagLst>
</file>

<file path=ppt/tags/tag425.xml><?xml version="1.0" encoding="utf-8"?>
<p:tagLst xmlns:p="http://schemas.openxmlformats.org/presentationml/2006/main">
  <p:tag name="KSO_WM_BEAUTIFY_FLAG" val="#wm#"/>
  <p:tag name="KSO_WM_SLIDE_ID" val="custom20230805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TAG_VERSION" val="1.0"/>
  <p:tag name="KSO_WM_TEMPLATE_CATEGORY" val="custom"/>
  <p:tag name="KSO_WM_TEMPLATE_COLOR_TYPE" val="1"/>
  <p:tag name="KSO_WM_TEMPLATE_INDEX" val="20230805"/>
  <p:tag name="KSO_WM_TEMPLATE_MASTER_TYPE" val="1"/>
  <p:tag name="KSO_WM_TEMPLATE_SUBCATEGORY" val="0"/>
</p:tagLst>
</file>

<file path=ppt/tags/tag426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BACK_SCHEMECOLOR_INDEX" val="5"/>
  <p:tag name="KSO_WM_UNIT_FILL_BACK_SCHEMECOLOR_INDEX_BRIGHTNESS" val="0"/>
  <p:tag name="KSO_WM_UNIT_FILL_FORE_SCHEMECOLOR_INDEX" val="5"/>
  <p:tag name="KSO_WM_UNIT_FILL_FORE_SCHEMECOLOR_INDEX_BRIGHTNESS" val="-0.25"/>
  <p:tag name="KSO_WM_UNIT_FILL_TYPE" val="2"/>
  <p:tag name="KSO_WM_UNIT_HIGHLIGHT" val="0"/>
  <p:tag name="KSO_WM_UNIT_ID" val="_12**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427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  <p:tag name="KSO_WM_UNIT_LINE_FILL_TYPE" val="2"/>
  <p:tag name="KSO_WM_UNIT_LINE_FORE_SCHEMECOLOR_INDEX" val="14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428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  <p:tag name="KSO_WM_UNIT_LINE_FILL_TYPE" val="2"/>
  <p:tag name="KSO_WM_UNIT_LINE_FORE_SCHEMECOLOR_INDEX" val="14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429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430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43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79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.8"/>
  <p:tag name="KSO_WM_UNIT_FILL_TYPE" val="1"/>
  <p:tag name="KSO_WM_UNIT_HIGHLIGHT" val="0"/>
  <p:tag name="KSO_WM_UNIT_ID" val="diagram20210790_4*l_i*1_1"/>
  <p:tag name="KSO_WM_UNIT_INDEX" val="1_1"/>
  <p:tag name="KSO_WM_UNIT_LAYERLEVEL" val="1_1"/>
  <p:tag name="KSO_WM_UNIT_TYPE" val="l_i"/>
  <p:tag name="KSO_WM_UNIT_USESOURCEFORMAT_APPLY" val="1"/>
</p:tagLst>
</file>

<file path=ppt/tags/tag43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79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0790_4*l_i*1_2"/>
  <p:tag name="KSO_WM_UNIT_INDEX" val="1_2"/>
  <p:tag name="KSO_WM_UNIT_LAYERLEVEL" val="1_1"/>
  <p:tag name="KSO_WM_UNIT_TYPE" val="l_i"/>
  <p:tag name="KSO_WM_UNIT_USESOURCEFORMAT_APPLY" val="1"/>
</p:tagLst>
</file>

<file path=ppt/tags/tag43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79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0790_4*l_h_i*1_1_1"/>
  <p:tag name="KSO_WM_UNIT_INDEX" val="1_1_1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43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790"/>
  <p:tag name="KSO_WM_UNIT_COMPATIBLE" val="0"/>
  <p:tag name="KSO_WM_UNIT_DIAGRAM_ISNUMVISUAL" val="0"/>
  <p:tag name="KSO_WM_UNIT_DIAGRAM_ISREFERUNIT" val="0"/>
  <p:tag name="KSO_WM_UNIT_HIGHLIGHT" val="0"/>
  <p:tag name="KSO_WM_UNIT_ID" val="diagram20210790_4*l_h_f*1_1_1"/>
  <p:tag name="KSO_WM_UNIT_INDEX" val="1_1_1"/>
  <p:tag name="KSO_WM_UNIT_LAYERLEVEL" val="1_1_1"/>
  <p:tag name="KSO_WM_UNIT_NOCLEAR" val="0"/>
  <p:tag name="KSO_WM_UNIT_PRESET_TEXT" val="单击此处输入你的正文，文字是您思想的提炼，为了最终演示发布的良好效果，请尽量言简意赅的阐述观点。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l_h_f"/>
  <p:tag name="KSO_WM_UNIT_USESOURCEFORMAT_APPLY" val="1"/>
  <p:tag name="KSO_WM_UNIT_VALUE" val="50"/>
</p:tagLst>
</file>

<file path=ppt/tags/tag43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79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0790_4*l_h_i*1_2_1"/>
  <p:tag name="KSO_WM_UNIT_INDEX" val="1_2_1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43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790"/>
  <p:tag name="KSO_WM_UNIT_COMPATIBLE" val="0"/>
  <p:tag name="KSO_WM_UNIT_DIAGRAM_ISNUMVISUAL" val="0"/>
  <p:tag name="KSO_WM_UNIT_DIAGRAM_ISREFERUNIT" val="0"/>
  <p:tag name="KSO_WM_UNIT_HIGHLIGHT" val="0"/>
  <p:tag name="KSO_WM_UNIT_ID" val="diagram20210790_4*l_h_f*1_2_1"/>
  <p:tag name="KSO_WM_UNIT_INDEX" val="1_2_1"/>
  <p:tag name="KSO_WM_UNIT_LAYERLEVEL" val="1_1_1"/>
  <p:tag name="KSO_WM_UNIT_NOCLEAR" val="0"/>
  <p:tag name="KSO_WM_UNIT_PRESET_TEXT" val="单击此处输入你的正文，文字是您思想的提炼，为了最终演示发布的良好效果，请尽量言简意赅的阐述观点。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l_h_f"/>
  <p:tag name="KSO_WM_UNIT_USESOURCEFORMAT_APPLY" val="1"/>
  <p:tag name="KSO_WM_UNIT_VALUE" val="50"/>
</p:tagLst>
</file>

<file path=ppt/tags/tag43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79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0790_4*l_h_i*1_3_1"/>
  <p:tag name="KSO_WM_UNIT_INDEX" val="1_3_1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43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790"/>
  <p:tag name="KSO_WM_UNIT_COMPATIBLE" val="0"/>
  <p:tag name="KSO_WM_UNIT_DIAGRAM_ISNUMVISUAL" val="0"/>
  <p:tag name="KSO_WM_UNIT_DIAGRAM_ISREFERUNIT" val="0"/>
  <p:tag name="KSO_WM_UNIT_HIGHLIGHT" val="0"/>
  <p:tag name="KSO_WM_UNIT_ID" val="diagram20210790_4*l_h_f*1_3_1"/>
  <p:tag name="KSO_WM_UNIT_INDEX" val="1_3_1"/>
  <p:tag name="KSO_WM_UNIT_LAYERLEVEL" val="1_1_1"/>
  <p:tag name="KSO_WM_UNIT_NOCLEAR" val="0"/>
  <p:tag name="KSO_WM_UNIT_PRESET_TEXT" val="单击此处输入你的正文，文字是您思想的提炼，为了最终演示发布的良好效果，请尽量言简意赅的阐述观点。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l_h_f"/>
  <p:tag name="KSO_WM_UNIT_USESOURCEFORMAT_APPLY" val="1"/>
  <p:tag name="KSO_WM_UNIT_VALUE" val="50"/>
</p:tagLst>
</file>

<file path=ppt/tags/tag43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79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0790_4*l_h_i*1_4_1"/>
  <p:tag name="KSO_WM_UNIT_INDEX" val="1_4_1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44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790"/>
  <p:tag name="KSO_WM_UNIT_COMPATIBLE" val="0"/>
  <p:tag name="KSO_WM_UNIT_DIAGRAM_ISNUMVISUAL" val="0"/>
  <p:tag name="KSO_WM_UNIT_DIAGRAM_ISREFERUNIT" val="0"/>
  <p:tag name="KSO_WM_UNIT_HIGHLIGHT" val="0"/>
  <p:tag name="KSO_WM_UNIT_ID" val="diagram20210790_4*l_h_f*1_4_1"/>
  <p:tag name="KSO_WM_UNIT_INDEX" val="1_4_1"/>
  <p:tag name="KSO_WM_UNIT_LAYERLEVEL" val="1_1_1"/>
  <p:tag name="KSO_WM_UNIT_NOCLEAR" val="0"/>
  <p:tag name="KSO_WM_UNIT_PRESET_TEXT" val="单击此处输入你的正文，文字是您思想的提炼，为了最终演示发布的良好效果，请尽量言简意赅的阐述观点。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l_h_f"/>
  <p:tag name="KSO_WM_UNIT_USESOURCEFORMAT_APPLY" val="1"/>
  <p:tag name="KSO_WM_UNIT_VALUE" val="50"/>
</p:tagLst>
</file>

<file path=ppt/tags/tag441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01T20:09:19&quot;,&quot;maxSize&quot;:{&quot;size1&quot;:22.2},&quot;minSize&quot;:{&quot;size1&quot;:13.5},&quot;normalSize&quot;:{&quot;size1&quot;:13.5},&quot;subLayout&quot;:[{&quot;id&quot;:&quot;2023-09-01T20:09:19&quot;,&quot;margin&quot;:{&quot;bottom&quot;:0.025999998673796654,&quot;left&quot;:2.117000102996826,&quot;right&quot;:1.2699999809265137,&quot;top&quot;:0.4230000376701355},&quot;type&quot;:0},{&quot;id&quot;:&quot;2023-09-01T20:09:19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diagram"/>
  <p:tag name="KSO_WM_TEMPLATE_COLOR_TYPE" val="0"/>
  <p:tag name="KSO_WM_TEMPLATE_INDEX" val="20220059"/>
  <p:tag name="KSO_WM_TEMPLATE_MASTER_TYPE" val="0"/>
  <p:tag name="KSO_WM_TEMPLATE_SUBCATEGORY" val="25"/>
</p:tagLst>
</file>

<file path=ppt/tags/tag442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BACK_SCHEMECOLOR_INDEX" val="5"/>
  <p:tag name="KSO_WM_UNIT_FILL_BACK_SCHEMECOLOR_INDEX_BRIGHTNESS" val="0"/>
  <p:tag name="KSO_WM_UNIT_FILL_FORE_SCHEMECOLOR_INDEX" val="5"/>
  <p:tag name="KSO_WM_UNIT_FILL_FORE_SCHEMECOLOR_INDEX_BRIGHTNESS" val="-0.25"/>
  <p:tag name="KSO_WM_UNIT_FILL_TYPE" val="2"/>
  <p:tag name="KSO_WM_UNIT_HIGHLIGHT" val="0"/>
  <p:tag name="KSO_WM_UNIT_ID" val="_12**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443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  <p:tag name="KSO_WM_UNIT_LINE_FILL_TYPE" val="2"/>
  <p:tag name="KSO_WM_UNIT_LINE_FORE_SCHEMECOLOR_INDEX" val="14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444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  <p:tag name="KSO_WM_UNIT_LINE_FILL_TYPE" val="2"/>
  <p:tag name="KSO_WM_UNIT_LINE_FORE_SCHEMECOLOR_INDEX" val="14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445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446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447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0749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-0.25"/>
  <p:tag name="KSO_WM_UNIT_FILL_TYPE" val="1"/>
  <p:tag name="KSO_WM_UNIT_HIGHLIGHT" val="0"/>
  <p:tag name="KSO_WM_UNIT_ID" val="diagram20210749_3*m_h_i*1_1_1"/>
  <p:tag name="KSO_WM_UNIT_INDEX" val="1_1_1"/>
  <p:tag name="KSO_WM_UNIT_LAYERLEVEL" val="1_1_1"/>
  <p:tag name="KSO_WM_UNIT_TEXT_FILL_FORE_SCHEMECOLOR_INDEX" val="14"/>
  <p:tag name="KSO_WM_UNIT_TEXT_FILL_FORE_SCHEMECOLOR_INDEX_BRIGHTNESS" val="0"/>
  <p:tag name="KSO_WM_UNIT_TEXT_FILL_TYPE" val="1"/>
  <p:tag name="KSO_WM_UNIT_TYPE" val="m_h_i"/>
  <p:tag name="KSO_WM_UNIT_USESOURCEFORMAT_APPLY" val="1"/>
</p:tagLst>
</file>

<file path=ppt/tags/tag448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0749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-0.25"/>
  <p:tag name="KSO_WM_UNIT_FILL_TYPE" val="1"/>
  <p:tag name="KSO_WM_UNIT_HIGHLIGHT" val="0"/>
  <p:tag name="KSO_WM_UNIT_ID" val="diagram20210749_3*m_h_i*1_2_1"/>
  <p:tag name="KSO_WM_UNIT_INDEX" val="1_2_1"/>
  <p:tag name="KSO_WM_UNIT_LAYERLEVEL" val="1_1_1"/>
  <p:tag name="KSO_WM_UNIT_TEXT_FILL_FORE_SCHEMECOLOR_INDEX" val="14"/>
  <p:tag name="KSO_WM_UNIT_TEXT_FILL_FORE_SCHEMECOLOR_INDEX_BRIGHTNESS" val="0"/>
  <p:tag name="KSO_WM_UNIT_TEXT_FILL_TYPE" val="1"/>
  <p:tag name="KSO_WM_UNIT_TYPE" val="m_h_i"/>
  <p:tag name="KSO_WM_UNIT_USESOURCEFORMAT_APPLY" val="1"/>
</p:tagLst>
</file>

<file path=ppt/tags/tag449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0749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-0.25"/>
  <p:tag name="KSO_WM_UNIT_FILL_TYPE" val="1"/>
  <p:tag name="KSO_WM_UNIT_HIGHLIGHT" val="0"/>
  <p:tag name="KSO_WM_UNIT_ID" val="diagram20210749_3*m_h_i*1_3_1"/>
  <p:tag name="KSO_WM_UNIT_INDEX" val="1_3_1"/>
  <p:tag name="KSO_WM_UNIT_LAYERLEVEL" val="1_1_1"/>
  <p:tag name="KSO_WM_UNIT_TEXT_FILL_FORE_SCHEMECOLOR_INDEX" val="14"/>
  <p:tag name="KSO_WM_UNIT_TEXT_FILL_FORE_SCHEMECOLOR_INDEX_BRIGHTNESS" val="0"/>
  <p:tag name="KSO_WM_UNIT_TEXT_FILL_TYPE" val="1"/>
  <p:tag name="KSO_WM_UNIT_TYPE" val="m_h_i"/>
  <p:tag name="KSO_WM_UNIT_USESOURCEFORMAT_APPLY" val="1"/>
</p:tagLst>
</file>

<file path=ppt/tags/tag450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0749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-0.25"/>
  <p:tag name="KSO_WM_UNIT_FILL_TYPE" val="1"/>
  <p:tag name="KSO_WM_UNIT_HIGHLIGHT" val="0"/>
  <p:tag name="KSO_WM_UNIT_ID" val="diagram20210749_3*m_h_i*1_4_1"/>
  <p:tag name="KSO_WM_UNIT_INDEX" val="1_4_1"/>
  <p:tag name="KSO_WM_UNIT_LAYERLEVEL" val="1_1_1"/>
  <p:tag name="KSO_WM_UNIT_TEXT_FILL_FORE_SCHEMECOLOR_INDEX" val="14"/>
  <p:tag name="KSO_WM_UNIT_TEXT_FILL_FORE_SCHEMECOLOR_INDEX_BRIGHTNESS" val="0"/>
  <p:tag name="KSO_WM_UNIT_TEXT_FILL_TYPE" val="1"/>
  <p:tag name="KSO_WM_UNIT_TYPE" val="m_h_i"/>
  <p:tag name="KSO_WM_UNIT_USESOURCEFORMAT_APPLY" val="1"/>
</p:tagLst>
</file>

<file path=ppt/tags/tag451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0749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.4"/>
  <p:tag name="KSO_WM_UNIT_FILL_TYPE" val="1"/>
  <p:tag name="KSO_WM_UNIT_HIGHLIGHT" val="0"/>
  <p:tag name="KSO_WM_UNIT_ID" val="diagram20210749_3*m_h_z*1_4_1"/>
  <p:tag name="KSO_WM_UNIT_INDEX" val="1_4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z"/>
  <p:tag name="KSO_WM_UNIT_USESOURCEFORMAT_APPLY" val="1"/>
</p:tagLst>
</file>

<file path=ppt/tags/tag452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0749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.4"/>
  <p:tag name="KSO_WM_UNIT_FILL_TYPE" val="1"/>
  <p:tag name="KSO_WM_UNIT_HIGHLIGHT" val="0"/>
  <p:tag name="KSO_WM_UNIT_ID" val="diagram20210749_3*m_h_z*1_3_1"/>
  <p:tag name="KSO_WM_UNIT_INDEX" val="1_3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z"/>
  <p:tag name="KSO_WM_UNIT_USESOURCEFORMAT_APPLY" val="1"/>
</p:tagLst>
</file>

<file path=ppt/tags/tag453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0749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.4"/>
  <p:tag name="KSO_WM_UNIT_FILL_TYPE" val="1"/>
  <p:tag name="KSO_WM_UNIT_HIGHLIGHT" val="0"/>
  <p:tag name="KSO_WM_UNIT_ID" val="diagram20210749_3*m_h_z*1_2_1"/>
  <p:tag name="KSO_WM_UNIT_INDEX" val="1_2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z"/>
  <p:tag name="KSO_WM_UNIT_USESOURCEFORMAT_APPLY" val="1"/>
</p:tagLst>
</file>

<file path=ppt/tags/tag454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0749"/>
  <p:tag name="KSO_WM_UNIT_COMPATIBLE" val="0"/>
  <p:tag name="KSO_WM_UNIT_DIAGRAM_ISNUMVISUAL" val="0"/>
  <p:tag name="KSO_WM_UNIT_DIAGRAM_ISREFERUNIT" val="0"/>
  <p:tag name="KSO_WM_UNIT_HIGHLIGHT" val="0"/>
  <p:tag name="KSO_WM_UNIT_ID" val="diagram20210749_3*m_h_f*1_1_1"/>
  <p:tag name="KSO_WM_UNIT_INDEX" val="1_1_1"/>
  <p:tag name="KSO_WM_UNIT_LAYERLEVEL" val="1_1_1"/>
  <p:tag name="KSO_WM_UNIT_NOCLEAR" val="0"/>
  <p:tag name="KSO_WM_UNIT_PRESET_TEXT" val="单击此处添加文本具体内容，简明扼要的阐述您的观点。根据需要可酌情增减文字，以便观者准确的理解您传达的思想。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m_h_f"/>
  <p:tag name="KSO_WM_UNIT_USESOURCEFORMAT_APPLY" val="1"/>
  <p:tag name="KSO_WM_UNIT_VALUE" val="72"/>
</p:tagLst>
</file>

<file path=ppt/tags/tag455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0749"/>
  <p:tag name="KSO_WM_UNIT_COMPATIBLE" val="0"/>
  <p:tag name="KSO_WM_UNIT_DIAGRAM_ISNUMVISUAL" val="0"/>
  <p:tag name="KSO_WM_UNIT_DIAGRAM_ISREFERUNIT" val="0"/>
  <p:tag name="KSO_WM_UNIT_HIGHLIGHT" val="0"/>
  <p:tag name="KSO_WM_UNIT_ID" val="diagram20210749_3*m_h_f*1_2_1"/>
  <p:tag name="KSO_WM_UNIT_INDEX" val="1_2_1"/>
  <p:tag name="KSO_WM_UNIT_LAYERLEVEL" val="1_1_1"/>
  <p:tag name="KSO_WM_UNIT_NOCLEAR" val="0"/>
  <p:tag name="KSO_WM_UNIT_PRESET_TEXT" val="单击此处添加文本具体内容，简明扼要的阐述您的观点。根据需要可酌情增减文字，以便观者准确的理解您传达的思想。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m_h_f"/>
  <p:tag name="KSO_WM_UNIT_USESOURCEFORMAT_APPLY" val="1"/>
  <p:tag name="KSO_WM_UNIT_VALUE" val="72"/>
</p:tagLst>
</file>

<file path=ppt/tags/tag456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0749"/>
  <p:tag name="KSO_WM_UNIT_COMPATIBLE" val="0"/>
  <p:tag name="KSO_WM_UNIT_DIAGRAM_ISNUMVISUAL" val="0"/>
  <p:tag name="KSO_WM_UNIT_DIAGRAM_ISREFERUNIT" val="0"/>
  <p:tag name="KSO_WM_UNIT_HIGHLIGHT" val="0"/>
  <p:tag name="KSO_WM_UNIT_ID" val="diagram20210749_3*m_h_f*1_3_1"/>
  <p:tag name="KSO_WM_UNIT_INDEX" val="1_3_1"/>
  <p:tag name="KSO_WM_UNIT_LAYERLEVEL" val="1_1_1"/>
  <p:tag name="KSO_WM_UNIT_NOCLEAR" val="0"/>
  <p:tag name="KSO_WM_UNIT_PRESET_TEXT" val="单击此处添加文本具体内容，简明扼要的阐述您的观点。根据需要可酌情增减文字，以便观者准确的理解您传达的思想。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m_h_f"/>
  <p:tag name="KSO_WM_UNIT_USESOURCEFORMAT_APPLY" val="1"/>
  <p:tag name="KSO_WM_UNIT_VALUE" val="74"/>
</p:tagLst>
</file>

<file path=ppt/tags/tag457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0749"/>
  <p:tag name="KSO_WM_UNIT_COMPATIBLE" val="0"/>
  <p:tag name="KSO_WM_UNIT_DIAGRAM_ISNUMVISUAL" val="0"/>
  <p:tag name="KSO_WM_UNIT_DIAGRAM_ISREFERUNIT" val="0"/>
  <p:tag name="KSO_WM_UNIT_HIGHLIGHT" val="0"/>
  <p:tag name="KSO_WM_UNIT_ID" val="diagram20210749_3*m_h_f*1_4_1"/>
  <p:tag name="KSO_WM_UNIT_INDEX" val="1_4_1"/>
  <p:tag name="KSO_WM_UNIT_LAYERLEVEL" val="1_1_1"/>
  <p:tag name="KSO_WM_UNIT_NOCLEAR" val="0"/>
  <p:tag name="KSO_WM_UNIT_PRESET_TEXT" val="单击此处添加文本具体内容，简明扼要的阐述您的观点。根据需要可酌情增减文字，以便观者准确的理解您传达的思想。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m_h_f"/>
  <p:tag name="KSO_WM_UNIT_USESOURCEFORMAT_APPLY" val="1"/>
  <p:tag name="KSO_WM_UNIT_VALUE" val="74"/>
</p:tagLst>
</file>

<file path=ppt/tags/tag458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01T20:09:24&quot;,&quot;maxSize&quot;:{&quot;size1&quot;:22.2},&quot;minSize&quot;:{&quot;size1&quot;:13.5},&quot;normalSize&quot;:{&quot;size1&quot;:13.5},&quot;subLayout&quot;:[{&quot;id&quot;:&quot;2023-09-01T20:09:24&quot;,&quot;margin&quot;:{&quot;bottom&quot;:0.025999998673796654,&quot;left&quot;:2.117000102996826,&quot;right&quot;:1.2699999809265137,&quot;top&quot;:0.4230000376701355},&quot;type&quot;:0},{&quot;id&quot;:&quot;2023-09-01T20:09:24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diagram"/>
  <p:tag name="KSO_WM_TEMPLATE_COLOR_TYPE" val="0"/>
  <p:tag name="KSO_WM_TEMPLATE_INDEX" val="20220059"/>
  <p:tag name="KSO_WM_TEMPLATE_MASTER_TYPE" val="0"/>
  <p:tag name="KSO_WM_TEMPLATE_SUBCATEGORY" val="25"/>
</p:tagLst>
</file>

<file path=ppt/tags/tag459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BACK_SCHEMECOLOR_INDEX" val="5"/>
  <p:tag name="KSO_WM_UNIT_FILL_BACK_SCHEMECOLOR_INDEX_BRIGHTNESS" val="0"/>
  <p:tag name="KSO_WM_UNIT_FILL_FORE_SCHEMECOLOR_INDEX" val="5"/>
  <p:tag name="KSO_WM_UNIT_FILL_FORE_SCHEMECOLOR_INDEX_BRIGHTNESS" val="-0.25"/>
  <p:tag name="KSO_WM_UNIT_FILL_TYPE" val="2"/>
  <p:tag name="KSO_WM_UNIT_HIGHLIGHT" val="0"/>
  <p:tag name="KSO_WM_UNIT_ID" val="_12**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460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  <p:tag name="KSO_WM_UNIT_LINE_FILL_TYPE" val="2"/>
  <p:tag name="KSO_WM_UNIT_LINE_FORE_SCHEMECOLOR_INDEX" val="14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461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  <p:tag name="KSO_WM_UNIT_LINE_FILL_TYPE" val="2"/>
  <p:tag name="KSO_WM_UNIT_LINE_FORE_SCHEMECOLOR_INDEX" val="14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462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463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464.xml><?xml version="1.0" encoding="utf-8"?>
<p:tagLst xmlns:p="http://schemas.openxmlformats.org/presentationml/2006/main">
  <p:tag name="KSO_WM_ASSEMBLE_CHIP_INDEX" val="e63185571cce4f128c165345f0408b42"/>
  <p:tag name="KSO_WM_BEAUTIFY_FLAG" val="#wm#"/>
  <p:tag name="KSO_WM_CHIP_GROUPID" val="60b9e034d573a1aeab43bcb3"/>
  <p:tag name="KSO_WM_CHIP_XID" val="60b9e034d573a1aeab43bcb4"/>
  <p:tag name="KSO_WM_DIAGRAM_GROUP_CODE" val="l1-1"/>
  <p:tag name="KSO_WM_TAG_VERSION" val="1.0"/>
  <p:tag name="KSO_WM_TEMPLATE_CATEGORY" val="diagram"/>
  <p:tag name="KSO_WM_TEMPLATE_INDEX" val="20219194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194_3*l_h_i*1_1_2"/>
  <p:tag name="KSO_WM_UNIT_INDEX" val="1_1_2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  <p:tag name="KSO_WM_UNIT_VALUE" val="60"/>
</p:tagLst>
</file>

<file path=ppt/tags/tag465.xml><?xml version="1.0" encoding="utf-8"?>
<p:tagLst xmlns:p="http://schemas.openxmlformats.org/presentationml/2006/main">
  <p:tag name="KSO_WM_ASSEMBLE_CHIP_INDEX" val="e63185571cce4f128c165345f0408b42"/>
  <p:tag name="KSO_WM_BEAUTIFY_FLAG" val="#wm#"/>
  <p:tag name="KSO_WM_CHIP_GROUPID" val="60b9e034d573a1aeab43bcb3"/>
  <p:tag name="KSO_WM_CHIP_XID" val="60b9e034d573a1aeab43bcb4"/>
  <p:tag name="KSO_WM_DIAGRAM_GROUP_CODE" val="l1-1"/>
  <p:tag name="KSO_WM_TAG_VERSION" val="1.0"/>
  <p:tag name="KSO_WM_TEMPLATE_CATEGORY" val="diagram"/>
  <p:tag name="KSO_WM_TEMPLATE_INDEX" val="20219194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194_3*l_h_i*1_1_3"/>
  <p:tag name="KSO_WM_UNIT_INDEX" val="1_1_3"/>
  <p:tag name="KSO_WM_UNIT_LAYERLEVEL" val="1_1_1"/>
  <p:tag name="KSO_WM_UNIT_LINE_FILL_TYPE" val="2"/>
  <p:tag name="KSO_WM_UNIT_LINE_FORE_SCHEMECOLOR_INDEX" val="14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  <p:tag name="KSO_WM_UNIT_VALUE" val="4"/>
</p:tagLst>
</file>

<file path=ppt/tags/tag466.xml><?xml version="1.0" encoding="utf-8"?>
<p:tagLst xmlns:p="http://schemas.openxmlformats.org/presentationml/2006/main">
  <p:tag name="KSO_WM_ASSEMBLE_CHIP_INDEX" val="e63185571cce4f128c165345f0408b42"/>
  <p:tag name="KSO_WM_BEAUTIFY_FLAG" val="#wm#"/>
  <p:tag name="KSO_WM_CHIP_GROUPID" val="60b9e034d573a1aeab43bcb3"/>
  <p:tag name="KSO_WM_CHIP_XID" val="60b9e034d573a1aeab43bcb4"/>
  <p:tag name="KSO_WM_DIAGRAM_GROUP_CODE" val="l1-1"/>
  <p:tag name="KSO_WM_TAG_VERSION" val="1.0"/>
  <p:tag name="KSO_WM_TEMPLATE_CATEGORY" val="diagram"/>
  <p:tag name="KSO_WM_TEMPLATE_INDEX" val="20219194"/>
  <p:tag name="KSO_WM_UNIT_COMPATIBLE" val="0"/>
  <p:tag name="KSO_WM_UNIT_DIAGRAM_ISNUMVISUAL" val="0"/>
  <p:tag name="KSO_WM_UNIT_DIAGRAM_ISREFERUNIT" val="0"/>
  <p:tag name="KSO_WM_UNIT_HIGHLIGHT" val="0"/>
  <p:tag name="KSO_WM_UNIT_ID" val="diagram20219194_3*l_h_i*1_1_1"/>
  <p:tag name="KSO_WM_UNIT_INDEX" val="1_1_1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1"/>
  <p:tag name="KSO_WM_UNIT_VALUE" val="1"/>
</p:tagLst>
</file>

<file path=ppt/tags/tag467.xml><?xml version="1.0" encoding="utf-8"?>
<p:tagLst xmlns:p="http://schemas.openxmlformats.org/presentationml/2006/main">
  <p:tag name="KSO_WM_ASSEMBLE_CHIP_INDEX" val="e63185571cce4f128c165345f0408b42"/>
  <p:tag name="KSO_WM_BEAUTIFY_FLAG" val="#wm#"/>
  <p:tag name="KSO_WM_CHIP_GROUPID" val="60b9e034d573a1aeab43bcb3"/>
  <p:tag name="KSO_WM_CHIP_XID" val="60b9e034d573a1aeab43bcb4"/>
  <p:tag name="KSO_WM_DIAGRAM_GROUP_CODE" val="l1-1"/>
  <p:tag name="KSO_WM_TAG_VERSION" val="1.0"/>
  <p:tag name="KSO_WM_TEMPLATE_CATEGORY" val="diagram"/>
  <p:tag name="KSO_WM_TEMPLATE_INDEX" val="20219194"/>
  <p:tag name="KSO_WM_UNIT_COMPATIBLE" val="0"/>
  <p:tag name="KSO_WM_UNIT_DIAGRAM_ISNUMVISUAL" val="0"/>
  <p:tag name="KSO_WM_UNIT_DIAGRAM_ISREFERUNIT" val="0"/>
  <p:tag name="KSO_WM_UNIT_HIGHLIGHT" val="0"/>
  <p:tag name="KSO_WM_UNIT_ID" val="diagram20219194_3*l_h_f*1_1_1"/>
  <p:tag name="KSO_WM_UNIT_INDEX" val="1_1_1"/>
  <p:tag name="KSO_WM_UNIT_LAYERLEVEL" val="1_1_1"/>
  <p:tag name="KSO_WM_UNIT_NOCLEAR" val="0"/>
  <p:tag name="KSO_WM_UNIT_PRESET_TEXT" val="输入你的正文文字是你思想的提炼为了最终良好的效果"/>
  <p:tag name="KSO_WM_UNIT_SUBTYPE" val="a"/>
  <p:tag name="KSO_WM_UNIT_TEXT_FILL_FORE_SCHEMECOLOR_INDEX" val="14"/>
  <p:tag name="KSO_WM_UNIT_TEXT_FILL_FORE_SCHEMECOLOR_INDEX_BRIGHTNESS" val="0"/>
  <p:tag name="KSO_WM_UNIT_TEXT_FILL_TYPE" val="1"/>
  <p:tag name="KSO_WM_UNIT_TYPE" val="l_h_f"/>
  <p:tag name="KSO_WM_UNIT_USESOURCEFORMAT_APPLY" val="1"/>
  <p:tag name="KSO_WM_UNIT_VALUE" val="33"/>
</p:tagLst>
</file>

<file path=ppt/tags/tag468.xml><?xml version="1.0" encoding="utf-8"?>
<p:tagLst xmlns:p="http://schemas.openxmlformats.org/presentationml/2006/main">
  <p:tag name="KSO_WM_ASSEMBLE_CHIP_INDEX" val="e63185571cce4f128c165345f0408b42"/>
  <p:tag name="KSO_WM_BEAUTIFY_FLAG" val="#wm#"/>
  <p:tag name="KSO_WM_CHIP_GROUPID" val="60b9e034d573a1aeab43bcb3"/>
  <p:tag name="KSO_WM_CHIP_XID" val="60b9e034d573a1aeab43bcb4"/>
  <p:tag name="KSO_WM_DIAGRAM_GROUP_CODE" val="l1-1"/>
  <p:tag name="KSO_WM_TAG_VERSION" val="1.0"/>
  <p:tag name="KSO_WM_TEMPLATE_CATEGORY" val="diagram"/>
  <p:tag name="KSO_WM_TEMPLATE_INDEX" val="20219194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194_3*l_h_i*1_2_2"/>
  <p:tag name="KSO_WM_UNIT_INDEX" val="1_2_2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  <p:tag name="KSO_WM_UNIT_VALUE" val="60"/>
</p:tagLst>
</file>

<file path=ppt/tags/tag469.xml><?xml version="1.0" encoding="utf-8"?>
<p:tagLst xmlns:p="http://schemas.openxmlformats.org/presentationml/2006/main">
  <p:tag name="KSO_WM_ASSEMBLE_CHIP_INDEX" val="e63185571cce4f128c165345f0408b42"/>
  <p:tag name="KSO_WM_BEAUTIFY_FLAG" val="#wm#"/>
  <p:tag name="KSO_WM_CHIP_GROUPID" val="60b9e034d573a1aeab43bcb3"/>
  <p:tag name="KSO_WM_CHIP_XID" val="60b9e034d573a1aeab43bcb4"/>
  <p:tag name="KSO_WM_DIAGRAM_GROUP_CODE" val="l1-1"/>
  <p:tag name="KSO_WM_TAG_VERSION" val="1.0"/>
  <p:tag name="KSO_WM_TEMPLATE_CATEGORY" val="diagram"/>
  <p:tag name="KSO_WM_TEMPLATE_INDEX" val="20219194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194_3*l_h_i*1_2_3"/>
  <p:tag name="KSO_WM_UNIT_INDEX" val="1_2_3"/>
  <p:tag name="KSO_WM_UNIT_LAYERLEVEL" val="1_1_1"/>
  <p:tag name="KSO_WM_UNIT_LINE_FILL_TYPE" val="2"/>
  <p:tag name="KSO_WM_UNIT_LINE_FORE_SCHEMECOLOR_INDEX" val="14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  <p:tag name="KSO_WM_UNIT_VALUE" val="4"/>
</p:tagLst>
</file>

<file path=ppt/tags/tag470.xml><?xml version="1.0" encoding="utf-8"?>
<p:tagLst xmlns:p="http://schemas.openxmlformats.org/presentationml/2006/main">
  <p:tag name="KSO_WM_ASSEMBLE_CHIP_INDEX" val="e63185571cce4f128c165345f0408b42"/>
  <p:tag name="KSO_WM_BEAUTIFY_FLAG" val="#wm#"/>
  <p:tag name="KSO_WM_CHIP_GROUPID" val="60b9e034d573a1aeab43bcb3"/>
  <p:tag name="KSO_WM_CHIP_XID" val="60b9e034d573a1aeab43bcb4"/>
  <p:tag name="KSO_WM_DIAGRAM_GROUP_CODE" val="l1-1"/>
  <p:tag name="KSO_WM_TAG_VERSION" val="1.0"/>
  <p:tag name="KSO_WM_TEMPLATE_CATEGORY" val="diagram"/>
  <p:tag name="KSO_WM_TEMPLATE_INDEX" val="20219194"/>
  <p:tag name="KSO_WM_UNIT_COMPATIBLE" val="0"/>
  <p:tag name="KSO_WM_UNIT_DIAGRAM_ISNUMVISUAL" val="0"/>
  <p:tag name="KSO_WM_UNIT_DIAGRAM_ISREFERUNIT" val="0"/>
  <p:tag name="KSO_WM_UNIT_HIGHLIGHT" val="0"/>
  <p:tag name="KSO_WM_UNIT_ID" val="diagram20219194_3*l_h_i*1_2_1"/>
  <p:tag name="KSO_WM_UNIT_INDEX" val="1_2_1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1"/>
  <p:tag name="KSO_WM_UNIT_VALUE" val="1"/>
</p:tagLst>
</file>

<file path=ppt/tags/tag471.xml><?xml version="1.0" encoding="utf-8"?>
<p:tagLst xmlns:p="http://schemas.openxmlformats.org/presentationml/2006/main">
  <p:tag name="KSO_WM_ASSEMBLE_CHIP_INDEX" val="e63185571cce4f128c165345f0408b42"/>
  <p:tag name="KSO_WM_BEAUTIFY_FLAG" val="#wm#"/>
  <p:tag name="KSO_WM_CHIP_GROUPID" val="60b9e034d573a1aeab43bcb3"/>
  <p:tag name="KSO_WM_CHIP_XID" val="60b9e034d573a1aeab43bcb4"/>
  <p:tag name="KSO_WM_DIAGRAM_GROUP_CODE" val="l1-1"/>
  <p:tag name="KSO_WM_TAG_VERSION" val="1.0"/>
  <p:tag name="KSO_WM_TEMPLATE_CATEGORY" val="diagram"/>
  <p:tag name="KSO_WM_TEMPLATE_INDEX" val="20219194"/>
  <p:tag name="KSO_WM_UNIT_COMPATIBLE" val="0"/>
  <p:tag name="KSO_WM_UNIT_DIAGRAM_ISNUMVISUAL" val="0"/>
  <p:tag name="KSO_WM_UNIT_DIAGRAM_ISREFERUNIT" val="0"/>
  <p:tag name="KSO_WM_UNIT_HIGHLIGHT" val="0"/>
  <p:tag name="KSO_WM_UNIT_ID" val="diagram20219194_3*l_h_f*1_2_1"/>
  <p:tag name="KSO_WM_UNIT_INDEX" val="1_2_1"/>
  <p:tag name="KSO_WM_UNIT_LAYERLEVEL" val="1_1_1"/>
  <p:tag name="KSO_WM_UNIT_NOCLEAR" val="0"/>
  <p:tag name="KSO_WM_UNIT_PRESET_TEXT" val="输入你的正文文字是你思想的提炼为了最终良好的效果"/>
  <p:tag name="KSO_WM_UNIT_SUBTYPE" val="a"/>
  <p:tag name="KSO_WM_UNIT_TEXT_FILL_FORE_SCHEMECOLOR_INDEX" val="14"/>
  <p:tag name="KSO_WM_UNIT_TEXT_FILL_FORE_SCHEMECOLOR_INDEX_BRIGHTNESS" val="0"/>
  <p:tag name="KSO_WM_UNIT_TEXT_FILL_TYPE" val="1"/>
  <p:tag name="KSO_WM_UNIT_TYPE" val="l_h_f"/>
  <p:tag name="KSO_WM_UNIT_USESOURCEFORMAT_APPLY" val="1"/>
  <p:tag name="KSO_WM_UNIT_VALUE" val="33"/>
</p:tagLst>
</file>

<file path=ppt/tags/tag472.xml><?xml version="1.0" encoding="utf-8"?>
<p:tagLst xmlns:p="http://schemas.openxmlformats.org/presentationml/2006/main">
  <p:tag name="KSO_WM_ASSEMBLE_CHIP_INDEX" val="e63185571cce4f128c165345f0408b42"/>
  <p:tag name="KSO_WM_BEAUTIFY_FLAG" val="#wm#"/>
  <p:tag name="KSO_WM_CHIP_GROUPID" val="60b9e034d573a1aeab43bcb3"/>
  <p:tag name="KSO_WM_CHIP_XID" val="60b9e034d573a1aeab43bcb4"/>
  <p:tag name="KSO_WM_DIAGRAM_GROUP_CODE" val="l1-1"/>
  <p:tag name="KSO_WM_TAG_VERSION" val="1.0"/>
  <p:tag name="KSO_WM_TEMPLATE_CATEGORY" val="diagram"/>
  <p:tag name="KSO_WM_TEMPLATE_INDEX" val="20219194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194_3*l_h_i*1_3_2"/>
  <p:tag name="KSO_WM_UNIT_INDEX" val="1_3_2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  <p:tag name="KSO_WM_UNIT_VALUE" val="60"/>
</p:tagLst>
</file>

<file path=ppt/tags/tag473.xml><?xml version="1.0" encoding="utf-8"?>
<p:tagLst xmlns:p="http://schemas.openxmlformats.org/presentationml/2006/main">
  <p:tag name="KSO_WM_ASSEMBLE_CHIP_INDEX" val="e63185571cce4f128c165345f0408b42"/>
  <p:tag name="KSO_WM_BEAUTIFY_FLAG" val="#wm#"/>
  <p:tag name="KSO_WM_CHIP_GROUPID" val="60b9e034d573a1aeab43bcb3"/>
  <p:tag name="KSO_WM_CHIP_XID" val="60b9e034d573a1aeab43bcb4"/>
  <p:tag name="KSO_WM_DIAGRAM_GROUP_CODE" val="l1-1"/>
  <p:tag name="KSO_WM_TAG_VERSION" val="1.0"/>
  <p:tag name="KSO_WM_TEMPLATE_CATEGORY" val="diagram"/>
  <p:tag name="KSO_WM_TEMPLATE_INDEX" val="20219194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194_3*l_h_i*1_3_3"/>
  <p:tag name="KSO_WM_UNIT_INDEX" val="1_3_3"/>
  <p:tag name="KSO_WM_UNIT_LAYERLEVEL" val="1_1_1"/>
  <p:tag name="KSO_WM_UNIT_LINE_FILL_TYPE" val="2"/>
  <p:tag name="KSO_WM_UNIT_LINE_FORE_SCHEMECOLOR_INDEX" val="14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  <p:tag name="KSO_WM_UNIT_VALUE" val="4"/>
</p:tagLst>
</file>

<file path=ppt/tags/tag474.xml><?xml version="1.0" encoding="utf-8"?>
<p:tagLst xmlns:p="http://schemas.openxmlformats.org/presentationml/2006/main">
  <p:tag name="KSO_WM_ASSEMBLE_CHIP_INDEX" val="e63185571cce4f128c165345f0408b42"/>
  <p:tag name="KSO_WM_BEAUTIFY_FLAG" val="#wm#"/>
  <p:tag name="KSO_WM_CHIP_GROUPID" val="60b9e034d573a1aeab43bcb3"/>
  <p:tag name="KSO_WM_CHIP_XID" val="60b9e034d573a1aeab43bcb4"/>
  <p:tag name="KSO_WM_DIAGRAM_GROUP_CODE" val="l1-1"/>
  <p:tag name="KSO_WM_TAG_VERSION" val="1.0"/>
  <p:tag name="KSO_WM_TEMPLATE_CATEGORY" val="diagram"/>
  <p:tag name="KSO_WM_TEMPLATE_INDEX" val="20219194"/>
  <p:tag name="KSO_WM_UNIT_COMPATIBLE" val="0"/>
  <p:tag name="KSO_WM_UNIT_DIAGRAM_ISNUMVISUAL" val="0"/>
  <p:tag name="KSO_WM_UNIT_DIAGRAM_ISREFERUNIT" val="0"/>
  <p:tag name="KSO_WM_UNIT_HIGHLIGHT" val="0"/>
  <p:tag name="KSO_WM_UNIT_ID" val="diagram20219194_3*l_h_i*1_3_1"/>
  <p:tag name="KSO_WM_UNIT_INDEX" val="1_3_1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1"/>
  <p:tag name="KSO_WM_UNIT_VALUE" val="1"/>
</p:tagLst>
</file>

<file path=ppt/tags/tag475.xml><?xml version="1.0" encoding="utf-8"?>
<p:tagLst xmlns:p="http://schemas.openxmlformats.org/presentationml/2006/main">
  <p:tag name="KSO_WM_ASSEMBLE_CHIP_INDEX" val="e63185571cce4f128c165345f0408b42"/>
  <p:tag name="KSO_WM_BEAUTIFY_FLAG" val="#wm#"/>
  <p:tag name="KSO_WM_CHIP_GROUPID" val="60b9e034d573a1aeab43bcb3"/>
  <p:tag name="KSO_WM_CHIP_XID" val="60b9e034d573a1aeab43bcb4"/>
  <p:tag name="KSO_WM_DIAGRAM_GROUP_CODE" val="l1-1"/>
  <p:tag name="KSO_WM_TAG_VERSION" val="1.0"/>
  <p:tag name="KSO_WM_TEMPLATE_CATEGORY" val="diagram"/>
  <p:tag name="KSO_WM_TEMPLATE_INDEX" val="20219194"/>
  <p:tag name="KSO_WM_UNIT_COMPATIBLE" val="0"/>
  <p:tag name="KSO_WM_UNIT_DIAGRAM_ISNUMVISUAL" val="0"/>
  <p:tag name="KSO_WM_UNIT_DIAGRAM_ISREFERUNIT" val="0"/>
  <p:tag name="KSO_WM_UNIT_HIGHLIGHT" val="0"/>
  <p:tag name="KSO_WM_UNIT_ID" val="diagram20219194_3*l_h_f*1_3_1"/>
  <p:tag name="KSO_WM_UNIT_INDEX" val="1_3_1"/>
  <p:tag name="KSO_WM_UNIT_LAYERLEVEL" val="1_1_1"/>
  <p:tag name="KSO_WM_UNIT_NOCLEAR" val="0"/>
  <p:tag name="KSO_WM_UNIT_PRESET_TEXT" val="输入你的正文文字是你思想的提炼为了最终良好的效果"/>
  <p:tag name="KSO_WM_UNIT_SUBTYPE" val="a"/>
  <p:tag name="KSO_WM_UNIT_TEXT_FILL_FORE_SCHEMECOLOR_INDEX" val="14"/>
  <p:tag name="KSO_WM_UNIT_TEXT_FILL_FORE_SCHEMECOLOR_INDEX_BRIGHTNESS" val="0"/>
  <p:tag name="KSO_WM_UNIT_TEXT_FILL_TYPE" val="1"/>
  <p:tag name="KSO_WM_UNIT_TYPE" val="l_h_f"/>
  <p:tag name="KSO_WM_UNIT_USESOURCEFORMAT_APPLY" val="1"/>
  <p:tag name="KSO_WM_UNIT_VALUE" val="33"/>
</p:tagLst>
</file>

<file path=ppt/tags/tag476.xml><?xml version="1.0" encoding="utf-8"?>
<p:tagLst xmlns:p="http://schemas.openxmlformats.org/presentationml/2006/main">
  <p:tag name="KSO_WM_ASSEMBLE_CHIP_INDEX" val="e63185571cce4f128c165345f0408b42"/>
  <p:tag name="KSO_WM_BEAUTIFY_FLAG" val="#wm#"/>
  <p:tag name="KSO_WM_CHIP_GROUPID" val="60b9e034d573a1aeab43bcb3"/>
  <p:tag name="KSO_WM_CHIP_XID" val="60b9e034d573a1aeab43bcb4"/>
  <p:tag name="KSO_WM_DIAGRAM_GROUP_CODE" val="l1-1"/>
  <p:tag name="KSO_WM_TAG_VERSION" val="1.0"/>
  <p:tag name="KSO_WM_TEMPLATE_CATEGORY" val="diagram"/>
  <p:tag name="KSO_WM_TEMPLATE_INDEX" val="20219194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194_3*l_h_i*1_4_2"/>
  <p:tag name="KSO_WM_UNIT_INDEX" val="1_4_2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  <p:tag name="KSO_WM_UNIT_VALUE" val="60"/>
</p:tagLst>
</file>

<file path=ppt/tags/tag477.xml><?xml version="1.0" encoding="utf-8"?>
<p:tagLst xmlns:p="http://schemas.openxmlformats.org/presentationml/2006/main">
  <p:tag name="KSO_WM_ASSEMBLE_CHIP_INDEX" val="e63185571cce4f128c165345f0408b42"/>
  <p:tag name="KSO_WM_BEAUTIFY_FLAG" val="#wm#"/>
  <p:tag name="KSO_WM_CHIP_GROUPID" val="60b9e034d573a1aeab43bcb3"/>
  <p:tag name="KSO_WM_CHIP_XID" val="60b9e034d573a1aeab43bcb4"/>
  <p:tag name="KSO_WM_DIAGRAM_GROUP_CODE" val="l1-1"/>
  <p:tag name="KSO_WM_TAG_VERSION" val="1.0"/>
  <p:tag name="KSO_WM_TEMPLATE_CATEGORY" val="diagram"/>
  <p:tag name="KSO_WM_TEMPLATE_INDEX" val="20219194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194_3*l_h_i*1_4_3"/>
  <p:tag name="KSO_WM_UNIT_INDEX" val="1_4_3"/>
  <p:tag name="KSO_WM_UNIT_LAYERLEVEL" val="1_1_1"/>
  <p:tag name="KSO_WM_UNIT_LINE_FILL_TYPE" val="2"/>
  <p:tag name="KSO_WM_UNIT_LINE_FORE_SCHEMECOLOR_INDEX" val="14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  <p:tag name="KSO_WM_UNIT_VALUE" val="4"/>
</p:tagLst>
</file>

<file path=ppt/tags/tag478.xml><?xml version="1.0" encoding="utf-8"?>
<p:tagLst xmlns:p="http://schemas.openxmlformats.org/presentationml/2006/main">
  <p:tag name="KSO_WM_ASSEMBLE_CHIP_INDEX" val="e63185571cce4f128c165345f0408b42"/>
  <p:tag name="KSO_WM_BEAUTIFY_FLAG" val="#wm#"/>
  <p:tag name="KSO_WM_CHIP_GROUPID" val="60b9e034d573a1aeab43bcb3"/>
  <p:tag name="KSO_WM_CHIP_XID" val="60b9e034d573a1aeab43bcb4"/>
  <p:tag name="KSO_WM_DIAGRAM_GROUP_CODE" val="l1-1"/>
  <p:tag name="KSO_WM_TAG_VERSION" val="1.0"/>
  <p:tag name="KSO_WM_TEMPLATE_CATEGORY" val="diagram"/>
  <p:tag name="KSO_WM_TEMPLATE_INDEX" val="20219194"/>
  <p:tag name="KSO_WM_UNIT_COMPATIBLE" val="0"/>
  <p:tag name="KSO_WM_UNIT_DIAGRAM_ISNUMVISUAL" val="0"/>
  <p:tag name="KSO_WM_UNIT_DIAGRAM_ISREFERUNIT" val="0"/>
  <p:tag name="KSO_WM_UNIT_HIGHLIGHT" val="0"/>
  <p:tag name="KSO_WM_UNIT_ID" val="diagram20219194_3*l_h_i*1_4_1"/>
  <p:tag name="KSO_WM_UNIT_INDEX" val="1_4_1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1"/>
  <p:tag name="KSO_WM_UNIT_VALUE" val="1"/>
</p:tagLst>
</file>

<file path=ppt/tags/tag479.xml><?xml version="1.0" encoding="utf-8"?>
<p:tagLst xmlns:p="http://schemas.openxmlformats.org/presentationml/2006/main">
  <p:tag name="KSO_WM_ASSEMBLE_CHIP_INDEX" val="e63185571cce4f128c165345f0408b42"/>
  <p:tag name="KSO_WM_BEAUTIFY_FLAG" val="#wm#"/>
  <p:tag name="KSO_WM_CHIP_GROUPID" val="60b9e034d573a1aeab43bcb3"/>
  <p:tag name="KSO_WM_CHIP_XID" val="60b9e034d573a1aeab43bcb4"/>
  <p:tag name="KSO_WM_DIAGRAM_GROUP_CODE" val="l1-1"/>
  <p:tag name="KSO_WM_TAG_VERSION" val="1.0"/>
  <p:tag name="KSO_WM_TEMPLATE_CATEGORY" val="diagram"/>
  <p:tag name="KSO_WM_TEMPLATE_INDEX" val="20219194"/>
  <p:tag name="KSO_WM_UNIT_COMPATIBLE" val="0"/>
  <p:tag name="KSO_WM_UNIT_DIAGRAM_ISNUMVISUAL" val="0"/>
  <p:tag name="KSO_WM_UNIT_DIAGRAM_ISREFERUNIT" val="0"/>
  <p:tag name="KSO_WM_UNIT_HIGHLIGHT" val="0"/>
  <p:tag name="KSO_WM_UNIT_ID" val="diagram20219194_3*l_h_f*1_4_1"/>
  <p:tag name="KSO_WM_UNIT_INDEX" val="1_4_1"/>
  <p:tag name="KSO_WM_UNIT_LAYERLEVEL" val="1_1_1"/>
  <p:tag name="KSO_WM_UNIT_NOCLEAR" val="0"/>
  <p:tag name="KSO_WM_UNIT_PRESET_TEXT" val="输入你的正文文字是你思想的提炼为了最终良好的效果"/>
  <p:tag name="KSO_WM_UNIT_SUBTYPE" val="a"/>
  <p:tag name="KSO_WM_UNIT_TEXT_FILL_FORE_SCHEMECOLOR_INDEX" val="14"/>
  <p:tag name="KSO_WM_UNIT_TEXT_FILL_FORE_SCHEMECOLOR_INDEX_BRIGHTNESS" val="0"/>
  <p:tag name="KSO_WM_UNIT_TEXT_FILL_TYPE" val="1"/>
  <p:tag name="KSO_WM_UNIT_TYPE" val="l_h_f"/>
  <p:tag name="KSO_WM_UNIT_USESOURCEFORMAT_APPLY" val="1"/>
  <p:tag name="KSO_WM_UNIT_VALUE" val="33"/>
</p:tagLst>
</file>

<file path=ppt/tags/tag480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01T20:09:29&quot;,&quot;maxSize&quot;:{&quot;size1&quot;:22.2},&quot;minSize&quot;:{&quot;size1&quot;:13.5},&quot;normalSize&quot;:{&quot;size1&quot;:13.5},&quot;subLayout&quot;:[{&quot;id&quot;:&quot;2023-09-01T20:09:29&quot;,&quot;margin&quot;:{&quot;bottom&quot;:0.025999998673796654,&quot;left&quot;:2.117000102996826,&quot;right&quot;:1.2699999809265137,&quot;top&quot;:0.4230000376701355},&quot;type&quot;:0},{&quot;id&quot;:&quot;2023-09-01T20:09:29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diagram"/>
  <p:tag name="KSO_WM_TEMPLATE_COLOR_TYPE" val="0"/>
  <p:tag name="KSO_WM_TEMPLATE_INDEX" val="20220059"/>
  <p:tag name="KSO_WM_TEMPLATE_MASTER_TYPE" val="0"/>
  <p:tag name="KSO_WM_TEMPLATE_SUBCATEGORY" val="25"/>
</p:tagLst>
</file>

<file path=ppt/tags/tag481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05"/>
  <p:tag name="KSO_WM_UNIT_COMPATIBLE" val="1"/>
  <p:tag name="KSO_WM_UNIT_DIAGRAM_ISNUMVISUAL" val="0"/>
  <p:tag name="KSO_WM_UNIT_DIAGRAM_ISREFERUNIT" val="0"/>
  <p:tag name="KSO_WM_UNIT_HIGHLIGHT" val="0"/>
  <p:tag name="KSO_WM_UNIT_ID" val="custom20230805_7*e*1"/>
  <p:tag name="KSO_WM_UNIT_INDEX" val="1"/>
  <p:tag name="KSO_WM_UNIT_LAYERLEVEL" val="1"/>
  <p:tag name="KSO_WM_UNIT_NOCLEAR" val="0"/>
  <p:tag name="KSO_WM_UNIT_PRESET_TEXT" val="01"/>
  <p:tag name="KSO_WM_UNIT_TEXT_FILL_FORE_SCHEMECOLOR_INDEX" val="14"/>
  <p:tag name="KSO_WM_UNIT_TEXT_FILL_FORE_SCHEMECOLOR_INDEX_BRIGHTNESS" val="0"/>
  <p:tag name="KSO_WM_UNIT_TEXT_FILL_TYPE" val="1"/>
  <p:tag name="KSO_WM_UNIT_TYPE" val="e"/>
  <p:tag name="KSO_WM_UNIT_VALUE" val="5"/>
</p:tagLst>
</file>

<file path=ppt/tags/tag482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05"/>
  <p:tag name="KSO_WM_UNIT_COMPATIBLE" val="0"/>
  <p:tag name="KSO_WM_UNIT_DIAGRAM_ISNUMVISUAL" val="0"/>
  <p:tag name="KSO_WM_UNIT_DIAGRAM_ISREFERUNIT" val="0"/>
  <p:tag name="KSO_WM_UNIT_HIGHLIGHT" val="0"/>
  <p:tag name="KSO_WM_UNIT_ID" val="custom20230805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标题"/>
  <p:tag name="KSO_WM_UNIT_TEXT_FILL_FORE_SCHEMECOLOR_INDEX" val="14"/>
  <p:tag name="KSO_WM_UNIT_TEXT_FILL_FORE_SCHEMECOLOR_INDEX_BRIGHTNESS" val="0"/>
  <p:tag name="KSO_WM_UNIT_TEXT_FILL_TYPE" val="1"/>
  <p:tag name="KSO_WM_UNIT_TYPE" val="a"/>
  <p:tag name="KSO_WM_UNIT_VALUE" val="12"/>
</p:tagLst>
</file>

<file path=ppt/tags/tag483.xml><?xml version="1.0" encoding="utf-8"?>
<p:tagLst xmlns:p="http://schemas.openxmlformats.org/presentationml/2006/main">
  <p:tag name="KSO_WM_BEAUTIFY_FLAG" val="#wm#"/>
  <p:tag name="KSO_WM_SLIDE_ID" val="custom20230805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TAG_VERSION" val="1.0"/>
  <p:tag name="KSO_WM_TEMPLATE_CATEGORY" val="custom"/>
  <p:tag name="KSO_WM_TEMPLATE_COLOR_TYPE" val="1"/>
  <p:tag name="KSO_WM_TEMPLATE_INDEX" val="20230805"/>
  <p:tag name="KSO_WM_TEMPLATE_MASTER_TYPE" val="1"/>
  <p:tag name="KSO_WM_TEMPLATE_SUBCATEGORY" val="0"/>
</p:tagLst>
</file>

<file path=ppt/tags/tag484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BACK_SCHEMECOLOR_INDEX" val="5"/>
  <p:tag name="KSO_WM_UNIT_FILL_BACK_SCHEMECOLOR_INDEX_BRIGHTNESS" val="0"/>
  <p:tag name="KSO_WM_UNIT_FILL_FORE_SCHEMECOLOR_INDEX" val="5"/>
  <p:tag name="KSO_WM_UNIT_FILL_FORE_SCHEMECOLOR_INDEX_BRIGHTNESS" val="-0.25"/>
  <p:tag name="KSO_WM_UNIT_FILL_TYPE" val="2"/>
  <p:tag name="KSO_WM_UNIT_HIGHLIGHT" val="0"/>
  <p:tag name="KSO_WM_UNIT_ID" val="_12**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485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  <p:tag name="KSO_WM_UNIT_LINE_FILL_TYPE" val="2"/>
  <p:tag name="KSO_WM_UNIT_LINE_FORE_SCHEMECOLOR_INDEX" val="14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486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  <p:tag name="KSO_WM_UNIT_LINE_FILL_TYPE" val="2"/>
  <p:tag name="KSO_WM_UNIT_LINE_FORE_SCHEMECOLOR_INDEX" val="14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487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488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48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9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-0.05"/>
  <p:tag name="KSO_WM_UNIT_FILL_TYPE" val="1"/>
  <p:tag name="KSO_WM_UNIT_HIGHLIGHT" val="0"/>
  <p:tag name="KSO_WM_UNIT_ID" val="diagram20228769_3*l_h_i*1_1_1"/>
  <p:tag name="KSO_WM_UNIT_INDEX" val="1_1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49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9"/>
  <p:tag name="KSO_WM_UNIT_COMPATIBLE" val="0"/>
  <p:tag name="KSO_WM_UNIT_DIAGRAM_ISNUMVISUAL" val="0"/>
  <p:tag name="KSO_WM_UNIT_DIAGRAM_ISREFERUNIT" val="0"/>
  <p:tag name="KSO_WM_UNIT_FILL_FORE_SCHEMECOLOR_INDEX_1" val="5"/>
  <p:tag name="KSO_WM_UNIT_FILL_FORE_SCHEMECOLOR_INDEX_1_BRIGHTNESS" val="0.6"/>
  <p:tag name="KSO_WM_UNIT_FILL_FORE_SCHEMECOLOR_INDEX_1_POS" val="0"/>
  <p:tag name="KSO_WM_UNIT_FILL_FORE_SCHEMECOLOR_INDEX_1_TRANS" val="0"/>
  <p:tag name="KSO_WM_UNIT_FILL_FORE_SCHEMECOLOR_INDEX_2" val="5"/>
  <p:tag name="KSO_WM_UNIT_FILL_FORE_SCHEMECOLOR_INDEX_2_BRIGHTNESS" val="0"/>
  <p:tag name="KSO_WM_UNIT_FILL_FORE_SCHEMECOLOR_INDEX_2_POS" val="0.66"/>
  <p:tag name="KSO_WM_UNIT_FILL_FORE_SCHEMECOLOR_INDEX_2_TRANS" val="0"/>
  <p:tag name="KSO_WM_UNIT_FILL_GRADIENT_ANGLE" val="45"/>
  <p:tag name="KSO_WM_UNIT_FILL_GRADIENT_DIRECTION" val="0"/>
  <p:tag name="KSO_WM_UNIT_FILL_GRADIENT_TYPE" val="0"/>
  <p:tag name="KSO_WM_UNIT_FILL_TYPE" val="3"/>
  <p:tag name="KSO_WM_UNIT_HIGHLIGHT" val="0"/>
  <p:tag name="KSO_WM_UNIT_ID" val="diagram20228769_3*l_h_i*1_1_2"/>
  <p:tag name="KSO_WM_UNIT_INDEX" val="1_1_2"/>
  <p:tag name="KSO_WM_UNIT_LAYERLEVEL" val="1_1_1"/>
  <p:tag name="KSO_WM_UNIT_SHADOW_SCHEMECOLOR_INDEX" val="5"/>
  <p:tag name="KSO_WM_UNIT_SHADOW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49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9"/>
  <p:tag name="KSO_WM_UNIT_COMPATIBLE" val="0"/>
  <p:tag name="KSO_WM_UNIT_DIAGRAM_ISNUMVISUAL" val="0"/>
  <p:tag name="KSO_WM_UNIT_DIAGRAM_ISREFERUNIT" val="0"/>
  <p:tag name="KSO_WM_UNIT_HIGHLIGHT" val="0"/>
  <p:tag name="KSO_WM_UNIT_ID" val="diagram20228769_3*l_h_f*1_1_1"/>
  <p:tag name="KSO_WM_UNIT_INDEX" val="1_1_1"/>
  <p:tag name="KSO_WM_UNIT_LAYERLEVEL" val="1_1_1"/>
  <p:tag name="KSO_WM_UNIT_NOCLEAR" val="0"/>
  <p:tag name="KSO_WM_UNIT_PRESET_TEXT" val="请言简意赅的阐述您的观点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l_h_f"/>
  <p:tag name="KSO_WM_UNIT_USESOURCEFORMAT_APPLY" val="1"/>
</p:tagLst>
</file>

<file path=ppt/tags/tag49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9"/>
  <p:tag name="KSO_WM_UNIT_COMPATIBLE" val="0"/>
  <p:tag name="KSO_WM_UNIT_DIAGRAM_ISNUMVISUAL" val="0"/>
  <p:tag name="KSO_WM_UNIT_DIAGRAM_ISREFERUNIT" val="0"/>
  <p:tag name="KSO_WM_UNIT_HIGHLIGHT" val="0"/>
  <p:tag name="KSO_WM_UNIT_ID" val="diagram20228769_3*l_h_i*1_1_3"/>
  <p:tag name="KSO_WM_UNIT_INDEX" val="1_1_3"/>
  <p:tag name="KSO_WM_UNIT_LAYERLEVEL" val="1_1_1"/>
  <p:tag name="KSO_WM_UNIT_TYPE" val="l_h_i"/>
  <p:tag name="KSO_WM_UNIT_USESOURCEFORMAT_APPLY" val="1"/>
</p:tagLst>
</file>

<file path=ppt/tags/tag49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9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-0.05"/>
  <p:tag name="KSO_WM_UNIT_FILL_TYPE" val="1"/>
  <p:tag name="KSO_WM_UNIT_HIGHLIGHT" val="0"/>
  <p:tag name="KSO_WM_UNIT_ID" val="diagram20228769_3*l_h_i*1_2_1"/>
  <p:tag name="KSO_WM_UNIT_INDEX" val="1_2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49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9"/>
  <p:tag name="KSO_WM_UNIT_COMPATIBLE" val="0"/>
  <p:tag name="KSO_WM_UNIT_DIAGRAM_ISNUMVISUAL" val="0"/>
  <p:tag name="KSO_WM_UNIT_DIAGRAM_ISREFERUNIT" val="0"/>
  <p:tag name="KSO_WM_UNIT_FILL_FORE_SCHEMECOLOR_INDEX_1" val="6"/>
  <p:tag name="KSO_WM_UNIT_FILL_FORE_SCHEMECOLOR_INDEX_1_BRIGHTNESS" val="0.8"/>
  <p:tag name="KSO_WM_UNIT_FILL_FORE_SCHEMECOLOR_INDEX_1_POS" val="0"/>
  <p:tag name="KSO_WM_UNIT_FILL_FORE_SCHEMECOLOR_INDEX_1_TRANS" val="0"/>
  <p:tag name="KSO_WM_UNIT_FILL_FORE_SCHEMECOLOR_INDEX_2" val="6"/>
  <p:tag name="KSO_WM_UNIT_FILL_FORE_SCHEMECOLOR_INDEX_2_BRIGHTNESS" val="0"/>
  <p:tag name="KSO_WM_UNIT_FILL_FORE_SCHEMECOLOR_INDEX_2_POS" val="0.66"/>
  <p:tag name="KSO_WM_UNIT_FILL_FORE_SCHEMECOLOR_INDEX_2_TRANS" val="0"/>
  <p:tag name="KSO_WM_UNIT_FILL_GRADIENT_ANGLE" val="45"/>
  <p:tag name="KSO_WM_UNIT_FILL_GRADIENT_DIRECTION" val="0"/>
  <p:tag name="KSO_WM_UNIT_FILL_GRADIENT_TYPE" val="0"/>
  <p:tag name="KSO_WM_UNIT_FILL_TYPE" val="3"/>
  <p:tag name="KSO_WM_UNIT_HIGHLIGHT" val="0"/>
  <p:tag name="KSO_WM_UNIT_ID" val="diagram20228769_3*l_h_i*1_2_2"/>
  <p:tag name="KSO_WM_UNIT_INDEX" val="1_2_2"/>
  <p:tag name="KSO_WM_UNIT_LAYERLEVEL" val="1_1_1"/>
  <p:tag name="KSO_WM_UNIT_SHADOW_SCHEMECOLOR_INDEX" val="6"/>
  <p:tag name="KSO_WM_UNIT_SHADOW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49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9"/>
  <p:tag name="KSO_WM_UNIT_COMPATIBLE" val="0"/>
  <p:tag name="KSO_WM_UNIT_DIAGRAM_ISNUMVISUAL" val="0"/>
  <p:tag name="KSO_WM_UNIT_DIAGRAM_ISREFERUNIT" val="0"/>
  <p:tag name="KSO_WM_UNIT_HIGHLIGHT" val="0"/>
  <p:tag name="KSO_WM_UNIT_ID" val="diagram20228769_3*l_h_f*1_2_1"/>
  <p:tag name="KSO_WM_UNIT_INDEX" val="1_2_1"/>
  <p:tag name="KSO_WM_UNIT_LAYERLEVEL" val="1_1_1"/>
  <p:tag name="KSO_WM_UNIT_NOCLEAR" val="0"/>
  <p:tag name="KSO_WM_UNIT_PRESET_TEXT" val="请言简意赅的阐述您的观点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l_h_f"/>
  <p:tag name="KSO_WM_UNIT_USESOURCEFORMAT_APPLY" val="1"/>
</p:tagLst>
</file>

<file path=ppt/tags/tag49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9"/>
  <p:tag name="KSO_WM_UNIT_COMPATIBLE" val="0"/>
  <p:tag name="KSO_WM_UNIT_DIAGRAM_ISNUMVISUAL" val="0"/>
  <p:tag name="KSO_WM_UNIT_DIAGRAM_ISREFERUNIT" val="0"/>
  <p:tag name="KSO_WM_UNIT_HIGHLIGHT" val="0"/>
  <p:tag name="KSO_WM_UNIT_ID" val="diagram20228769_3*l_h_i*1_2_3"/>
  <p:tag name="KSO_WM_UNIT_INDEX" val="1_2_3"/>
  <p:tag name="KSO_WM_UNIT_LAYERLEVEL" val="1_1_1"/>
  <p:tag name="KSO_WM_UNIT_TYPE" val="l_h_i"/>
  <p:tag name="KSO_WM_UNIT_USESOURCEFORMAT_APPLY" val="1"/>
</p:tagLst>
</file>

<file path=ppt/tags/tag49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9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-0.05"/>
  <p:tag name="KSO_WM_UNIT_FILL_TYPE" val="1"/>
  <p:tag name="KSO_WM_UNIT_HIGHLIGHT" val="0"/>
  <p:tag name="KSO_WM_UNIT_ID" val="diagram20228769_3*l_h_i*1_4_1"/>
  <p:tag name="KSO_WM_UNIT_INDEX" val="1_4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49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9"/>
  <p:tag name="KSO_WM_UNIT_COMPATIBLE" val="0"/>
  <p:tag name="KSO_WM_UNIT_DIAGRAM_ISNUMVISUAL" val="0"/>
  <p:tag name="KSO_WM_UNIT_DIAGRAM_ISREFERUNIT" val="0"/>
  <p:tag name="KSO_WM_UNIT_FILL_FORE_SCHEMECOLOR_INDEX_1" val="7"/>
  <p:tag name="KSO_WM_UNIT_FILL_FORE_SCHEMECOLOR_INDEX_1_BRIGHTNESS" val="0.8"/>
  <p:tag name="KSO_WM_UNIT_FILL_FORE_SCHEMECOLOR_INDEX_1_POS" val="0"/>
  <p:tag name="KSO_WM_UNIT_FILL_FORE_SCHEMECOLOR_INDEX_1_TRANS" val="0"/>
  <p:tag name="KSO_WM_UNIT_FILL_FORE_SCHEMECOLOR_INDEX_2" val="7"/>
  <p:tag name="KSO_WM_UNIT_FILL_FORE_SCHEMECOLOR_INDEX_2_BRIGHTNESS" val="0"/>
  <p:tag name="KSO_WM_UNIT_FILL_FORE_SCHEMECOLOR_INDEX_2_POS" val="0.66"/>
  <p:tag name="KSO_WM_UNIT_FILL_FORE_SCHEMECOLOR_INDEX_2_TRANS" val="0"/>
  <p:tag name="KSO_WM_UNIT_FILL_GRADIENT_ANGLE" val="45"/>
  <p:tag name="KSO_WM_UNIT_FILL_GRADIENT_DIRECTION" val="0"/>
  <p:tag name="KSO_WM_UNIT_FILL_GRADIENT_TYPE" val="0"/>
  <p:tag name="KSO_WM_UNIT_FILL_TYPE" val="3"/>
  <p:tag name="KSO_WM_UNIT_HIGHLIGHT" val="0"/>
  <p:tag name="KSO_WM_UNIT_ID" val="diagram20228769_3*l_h_i*1_4_2"/>
  <p:tag name="KSO_WM_UNIT_INDEX" val="1_4_2"/>
  <p:tag name="KSO_WM_UNIT_LAYERLEVEL" val="1_1_1"/>
  <p:tag name="KSO_WM_UNIT_SHADOW_SCHEMECOLOR_INDEX" val="7"/>
  <p:tag name="KSO_WM_UNIT_SHADOW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49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9"/>
  <p:tag name="KSO_WM_UNIT_COMPATIBLE" val="0"/>
  <p:tag name="KSO_WM_UNIT_DIAGRAM_ISNUMVISUAL" val="0"/>
  <p:tag name="KSO_WM_UNIT_DIAGRAM_ISREFERUNIT" val="0"/>
  <p:tag name="KSO_WM_UNIT_HIGHLIGHT" val="0"/>
  <p:tag name="KSO_WM_UNIT_ID" val="diagram20228769_3*l_h_f*1_4_1"/>
  <p:tag name="KSO_WM_UNIT_INDEX" val="1_4_1"/>
  <p:tag name="KSO_WM_UNIT_LAYERLEVEL" val="1_1_1"/>
  <p:tag name="KSO_WM_UNIT_NOCLEAR" val="0"/>
  <p:tag name="KSO_WM_UNIT_PRESET_TEXT" val="请言简意赅的阐述您的观点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l_h_f"/>
  <p:tag name="KSO_WM_UNIT_USESOURCEFORMAT_APPLY" val="1"/>
</p:tagLst>
</file>

<file path=ppt/tags/tag50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9"/>
  <p:tag name="KSO_WM_UNIT_COMPATIBLE" val="0"/>
  <p:tag name="KSO_WM_UNIT_DIAGRAM_ISNUMVISUAL" val="0"/>
  <p:tag name="KSO_WM_UNIT_DIAGRAM_ISREFERUNIT" val="0"/>
  <p:tag name="KSO_WM_UNIT_HIGHLIGHT" val="0"/>
  <p:tag name="KSO_WM_UNIT_ID" val="diagram20228769_3*l_h_i*1_4_3"/>
  <p:tag name="KSO_WM_UNIT_INDEX" val="1_4_3"/>
  <p:tag name="KSO_WM_UNIT_LAYERLEVEL" val="1_1_1"/>
  <p:tag name="KSO_WM_UNIT_TYPE" val="l_h_i"/>
  <p:tag name="KSO_WM_UNIT_USESOURCEFORMAT_APPLY" val="1"/>
</p:tagLst>
</file>

<file path=ppt/tags/tag50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9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-0.05"/>
  <p:tag name="KSO_WM_UNIT_FILL_TYPE" val="1"/>
  <p:tag name="KSO_WM_UNIT_HIGHLIGHT" val="0"/>
  <p:tag name="KSO_WM_UNIT_ID" val="diagram20228769_3*l_h_i*1_3_1"/>
  <p:tag name="KSO_WM_UNIT_INDEX" val="1_3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50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9"/>
  <p:tag name="KSO_WM_UNIT_COMPATIBLE" val="0"/>
  <p:tag name="KSO_WM_UNIT_DIAGRAM_ISNUMVISUAL" val="0"/>
  <p:tag name="KSO_WM_UNIT_DIAGRAM_ISREFERUNIT" val="0"/>
  <p:tag name="KSO_WM_UNIT_FILL_FORE_SCHEMECOLOR_INDEX_1" val="10"/>
  <p:tag name="KSO_WM_UNIT_FILL_FORE_SCHEMECOLOR_INDEX_1_BRIGHTNESS" val="0.8"/>
  <p:tag name="KSO_WM_UNIT_FILL_FORE_SCHEMECOLOR_INDEX_1_POS" val="0"/>
  <p:tag name="KSO_WM_UNIT_FILL_FORE_SCHEMECOLOR_INDEX_1_TRANS" val="0"/>
  <p:tag name="KSO_WM_UNIT_FILL_FORE_SCHEMECOLOR_INDEX_2" val="10"/>
  <p:tag name="KSO_WM_UNIT_FILL_FORE_SCHEMECOLOR_INDEX_2_BRIGHTNESS" val="0"/>
  <p:tag name="KSO_WM_UNIT_FILL_FORE_SCHEMECOLOR_INDEX_2_POS" val="0.66"/>
  <p:tag name="KSO_WM_UNIT_FILL_FORE_SCHEMECOLOR_INDEX_2_TRANS" val="0"/>
  <p:tag name="KSO_WM_UNIT_FILL_GRADIENT_ANGLE" val="45"/>
  <p:tag name="KSO_WM_UNIT_FILL_GRADIENT_DIRECTION" val="0"/>
  <p:tag name="KSO_WM_UNIT_FILL_GRADIENT_TYPE" val="0"/>
  <p:tag name="KSO_WM_UNIT_FILL_TYPE" val="3"/>
  <p:tag name="KSO_WM_UNIT_HIGHLIGHT" val="0"/>
  <p:tag name="KSO_WM_UNIT_ID" val="diagram20228769_3*l_h_i*1_3_2"/>
  <p:tag name="KSO_WM_UNIT_INDEX" val="1_3_2"/>
  <p:tag name="KSO_WM_UNIT_LAYERLEVEL" val="1_1_1"/>
  <p:tag name="KSO_WM_UNIT_SHADOW_SCHEMECOLOR_INDEX" val="10"/>
  <p:tag name="KSO_WM_UNIT_SHADOW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50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9"/>
  <p:tag name="KSO_WM_UNIT_COMPATIBLE" val="0"/>
  <p:tag name="KSO_WM_UNIT_DIAGRAM_ISNUMVISUAL" val="0"/>
  <p:tag name="KSO_WM_UNIT_DIAGRAM_ISREFERUNIT" val="0"/>
  <p:tag name="KSO_WM_UNIT_HIGHLIGHT" val="0"/>
  <p:tag name="KSO_WM_UNIT_ID" val="diagram20228769_3*l_h_f*1_3_1"/>
  <p:tag name="KSO_WM_UNIT_INDEX" val="1_3_1"/>
  <p:tag name="KSO_WM_UNIT_LAYERLEVEL" val="1_1_1"/>
  <p:tag name="KSO_WM_UNIT_NOCLEAR" val="0"/>
  <p:tag name="KSO_WM_UNIT_PRESET_TEXT" val="请言简意赅的阐述您的观点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l_h_f"/>
  <p:tag name="KSO_WM_UNIT_USESOURCEFORMAT_APPLY" val="1"/>
</p:tagLst>
</file>

<file path=ppt/tags/tag50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9"/>
  <p:tag name="KSO_WM_UNIT_COMPATIBLE" val="0"/>
  <p:tag name="KSO_WM_UNIT_DIAGRAM_ISNUMVISUAL" val="0"/>
  <p:tag name="KSO_WM_UNIT_DIAGRAM_ISREFERUNIT" val="0"/>
  <p:tag name="KSO_WM_UNIT_HIGHLIGHT" val="0"/>
  <p:tag name="KSO_WM_UNIT_ID" val="diagram20228769_3*l_h_i*1_3_3"/>
  <p:tag name="KSO_WM_UNIT_INDEX" val="1_3_3"/>
  <p:tag name="KSO_WM_UNIT_LAYERLEVEL" val="1_1_1"/>
  <p:tag name="KSO_WM_UNIT_TYPE" val="l_h_i"/>
  <p:tag name="KSO_WM_UNIT_USESOURCEFORMAT_APPLY" val="1"/>
</p:tagLst>
</file>

<file path=ppt/tags/tag505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01T20:09:36&quot;,&quot;maxSize&quot;:{&quot;size1&quot;:22.2},&quot;minSize&quot;:{&quot;size1&quot;:13.5},&quot;normalSize&quot;:{&quot;size1&quot;:13.5},&quot;subLayout&quot;:[{&quot;id&quot;:&quot;2023-09-01T20:09:36&quot;,&quot;margin&quot;:{&quot;bottom&quot;:0.025999998673796654,&quot;left&quot;:2.117000102996826,&quot;right&quot;:1.2699999809265137,&quot;top&quot;:0.4230000376701355},&quot;type&quot;:0},{&quot;id&quot;:&quot;2023-09-01T20:09:36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diagram"/>
  <p:tag name="KSO_WM_TEMPLATE_COLOR_TYPE" val="0"/>
  <p:tag name="KSO_WM_TEMPLATE_INDEX" val="20220059"/>
  <p:tag name="KSO_WM_TEMPLATE_MASTER_TYPE" val="0"/>
  <p:tag name="KSO_WM_TEMPLATE_SUBCATEGORY" val="25"/>
</p:tagLst>
</file>

<file path=ppt/tags/tag506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BACK_SCHEMECOLOR_INDEX" val="5"/>
  <p:tag name="KSO_WM_UNIT_FILL_BACK_SCHEMECOLOR_INDEX_BRIGHTNESS" val="0"/>
  <p:tag name="KSO_WM_UNIT_FILL_FORE_SCHEMECOLOR_INDEX" val="5"/>
  <p:tag name="KSO_WM_UNIT_FILL_FORE_SCHEMECOLOR_INDEX_BRIGHTNESS" val="-0.25"/>
  <p:tag name="KSO_WM_UNIT_FILL_TYPE" val="2"/>
  <p:tag name="KSO_WM_UNIT_HIGHLIGHT" val="0"/>
  <p:tag name="KSO_WM_UNIT_ID" val="_12**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507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  <p:tag name="KSO_WM_UNIT_LINE_FILL_TYPE" val="2"/>
  <p:tag name="KSO_WM_UNIT_LINE_FORE_SCHEMECOLOR_INDEX" val="14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508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  <p:tag name="KSO_WM_UNIT_LINE_FILL_TYPE" val="2"/>
  <p:tag name="KSO_WM_UNIT_LINE_FORE_SCHEMECOLOR_INDEX" val="14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509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510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51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98898"/>
  <p:tag name="KSO_WM_UNIT_COMPATIBLE" val="0"/>
  <p:tag name="KSO_WM_UNIT_DIAGRAM_ISNUMVISUAL" val="0"/>
  <p:tag name="KSO_WM_UNIT_DIAGRAM_ISREFERUNIT" val="0"/>
  <p:tag name="KSO_WM_UNIT_HIGHLIGHT" val="0"/>
  <p:tag name="KSO_WM_UNIT_ID" val="diagram20198898_1*l_h_i*1_4_1"/>
  <p:tag name="KSO_WM_UNIT_INDEX" val="1_4_1"/>
  <p:tag name="KSO_WM_UNIT_LAYERLEVEL" val="1_1_1"/>
  <p:tag name="KSO_WM_UNIT_LINE_FILL_TYPE" val="2"/>
  <p:tag name="KSO_WM_UNIT_LINE_FORE_SCHEMECOLOR_INDEX" val="14"/>
  <p:tag name="KSO_WM_UNIT_LINE_FORE_SCHEMECOLOR_INDEX_BRIGHTNESS" val="-0.15"/>
  <p:tag name="KSO_WM_UNIT_TYPE" val="l_h_i"/>
  <p:tag name="KSO_WM_UNIT_USESOURCEFORMAT_APPLY" val="1"/>
</p:tagLst>
</file>

<file path=ppt/tags/tag51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98898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198898_1*l_h_i*1_4_3"/>
  <p:tag name="KSO_WM_UNIT_INDEX" val="1_4_3"/>
  <p:tag name="KSO_WM_UNIT_LAYERLEVEL" val="1_1_1"/>
  <p:tag name="KSO_WM_UNIT_TYPE" val="l_h_i"/>
  <p:tag name="KSO_WM_UNIT_USESOURCEFORMAT_APPLY" val="1"/>
</p:tagLst>
</file>

<file path=ppt/tags/tag51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98898"/>
  <p:tag name="KSO_WM_UNIT_COMPATIBLE" val="0"/>
  <p:tag name="KSO_WM_UNIT_DIAGRAM_ISNUMVISUAL" val="0"/>
  <p:tag name="KSO_WM_UNIT_DIAGRAM_ISREFERUNIT" val="0"/>
  <p:tag name="KSO_WM_UNIT_HIGHLIGHT" val="0"/>
  <p:tag name="KSO_WM_UNIT_ID" val="diagram20198898_1*l_h_i*1_3_1"/>
  <p:tag name="KSO_WM_UNIT_INDEX" val="1_3_1"/>
  <p:tag name="KSO_WM_UNIT_LAYERLEVEL" val="1_1_1"/>
  <p:tag name="KSO_WM_UNIT_LINE_FILL_TYPE" val="2"/>
  <p:tag name="KSO_WM_UNIT_LINE_FORE_SCHEMECOLOR_INDEX" val="14"/>
  <p:tag name="KSO_WM_UNIT_LINE_FORE_SCHEMECOLOR_INDEX_BRIGHTNESS" val="-0.15"/>
  <p:tag name="KSO_WM_UNIT_TYPE" val="l_h_i"/>
  <p:tag name="KSO_WM_UNIT_USESOURCEFORMAT_APPLY" val="1"/>
</p:tagLst>
</file>

<file path=ppt/tags/tag51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98898"/>
  <p:tag name="KSO_WM_UNIT_COMPATIBLE" val="0"/>
  <p:tag name="KSO_WM_UNIT_DIAGRAM_ISNUMVISUAL" val="0"/>
  <p:tag name="KSO_WM_UNIT_DIAGRAM_ISREFERUNIT" val="0"/>
  <p:tag name="KSO_WM_UNIT_HIGHLIGHT" val="0"/>
  <p:tag name="KSO_WM_UNIT_ID" val="diagram20198898_1*l_h_i*1_2_1"/>
  <p:tag name="KSO_WM_UNIT_INDEX" val="1_2_1"/>
  <p:tag name="KSO_WM_UNIT_LAYERLEVEL" val="1_1_1"/>
  <p:tag name="KSO_WM_UNIT_LINE_FILL_TYPE" val="2"/>
  <p:tag name="KSO_WM_UNIT_LINE_FORE_SCHEMECOLOR_INDEX" val="14"/>
  <p:tag name="KSO_WM_UNIT_LINE_FORE_SCHEMECOLOR_INDEX_BRIGHTNESS" val="-0.15"/>
  <p:tag name="KSO_WM_UNIT_TYPE" val="l_h_i"/>
  <p:tag name="KSO_WM_UNIT_USESOURCEFORMAT_APPLY" val="1"/>
</p:tagLst>
</file>

<file path=ppt/tags/tag51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98898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198898_1*l_h_i*1_2_3"/>
  <p:tag name="KSO_WM_UNIT_INDEX" val="1_2_3"/>
  <p:tag name="KSO_WM_UNIT_LAYERLEVEL" val="1_1_1"/>
  <p:tag name="KSO_WM_UNIT_TYPE" val="l_h_i"/>
  <p:tag name="KSO_WM_UNIT_USESOURCEFORMAT_APPLY" val="1"/>
</p:tagLst>
</file>

<file path=ppt/tags/tag51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98898"/>
  <p:tag name="KSO_WM_UNIT_COMPATIBLE" val="0"/>
  <p:tag name="KSO_WM_UNIT_DIAGRAM_ISNUMVISUAL" val="0"/>
  <p:tag name="KSO_WM_UNIT_DIAGRAM_ISREFERUNIT" val="0"/>
  <p:tag name="KSO_WM_UNIT_HIGHLIGHT" val="0"/>
  <p:tag name="KSO_WM_UNIT_ID" val="diagram20198898_1*l_h_i*1_1_1"/>
  <p:tag name="KSO_WM_UNIT_INDEX" val="1_1_1"/>
  <p:tag name="KSO_WM_UNIT_LAYERLEVEL" val="1_1_1"/>
  <p:tag name="KSO_WM_UNIT_LINE_FILL_TYPE" val="2"/>
  <p:tag name="KSO_WM_UNIT_LINE_FORE_SCHEMECOLOR_INDEX" val="14"/>
  <p:tag name="KSO_WM_UNIT_LINE_FORE_SCHEMECOLOR_INDEX_BRIGHTNESS" val="-0.15"/>
  <p:tag name="KSO_WM_UNIT_TYPE" val="l_h_i"/>
  <p:tag name="KSO_WM_UNIT_USESOURCEFORMAT_APPLY" val="1"/>
</p:tagLst>
</file>

<file path=ppt/tags/tag51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98898"/>
  <p:tag name="KSO_WM_UNIT_COMPATIBLE" val="0"/>
  <p:tag name="KSO_WM_UNIT_DIAGRAM_ISNUMVISUAL" val="0"/>
  <p:tag name="KSO_WM_UNIT_DIAGRAM_ISREFERUNIT" val="0"/>
  <p:tag name="KSO_WM_UNIT_FILL_FORE_SCHEMECOLOR_INDEX" val="10"/>
  <p:tag name="KSO_WM_UNIT_FILL_FORE_SCHEMECOLOR_INDEX_BRIGHTNESS" val="0"/>
  <p:tag name="KSO_WM_UNIT_FILL_TYPE" val="1"/>
  <p:tag name="KSO_WM_UNIT_HIGHLIGHT" val="0"/>
  <p:tag name="KSO_WM_UNIT_ID" val="diagram20198898_1*l_h_i*1_1_3"/>
  <p:tag name="KSO_WM_UNIT_INDEX" val="1_1_3"/>
  <p:tag name="KSO_WM_UNIT_LAYERLEVEL" val="1_1_1"/>
  <p:tag name="KSO_WM_UNIT_TYPE" val="l_h_i"/>
  <p:tag name="KSO_WM_UNIT_USESOURCEFORMAT_APPLY" val="1"/>
</p:tagLst>
</file>

<file path=ppt/tags/tag51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98898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198898_1*l_h_i*1_3_3"/>
  <p:tag name="KSO_WM_UNIT_INDEX" val="1_3_3"/>
  <p:tag name="KSO_WM_UNIT_LAYERLEVEL" val="1_1_1"/>
  <p:tag name="KSO_WM_UNIT_TYPE" val="l_h_i"/>
  <p:tag name="KSO_WM_UNIT_USESOURCEFORMAT_APPLY" val="1"/>
</p:tagLst>
</file>

<file path=ppt/tags/tag51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98898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.4"/>
  <p:tag name="KSO_WM_UNIT_FILL_TYPE" val="1"/>
  <p:tag name="KSO_WM_UNIT_HIGHLIGHT" val="0"/>
  <p:tag name="KSO_WM_UNIT_ID" val="diagram20198898_1*l_h_i*1_2_4"/>
  <p:tag name="KSO_WM_UNIT_INDEX" val="1_2_4"/>
  <p:tag name="KSO_WM_UNIT_LAYERLEVEL" val="1_1_1"/>
  <p:tag name="KSO_WM_UNIT_TYPE" val="l_h_i"/>
  <p:tag name="KSO_WM_UNIT_USESOURCEFORMAT_APPLY" val="1"/>
</p:tagLst>
</file>

<file path=ppt/tags/tag52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98898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.4"/>
  <p:tag name="KSO_WM_UNIT_FILL_TYPE" val="1"/>
  <p:tag name="KSO_WM_UNIT_HIGHLIGHT" val="0"/>
  <p:tag name="KSO_WM_UNIT_ID" val="diagram20198898_1*l_h_i*1_3_4"/>
  <p:tag name="KSO_WM_UNIT_INDEX" val="1_3_4"/>
  <p:tag name="KSO_WM_UNIT_LAYERLEVEL" val="1_1_1"/>
  <p:tag name="KSO_WM_UNIT_TYPE" val="l_h_i"/>
  <p:tag name="KSO_WM_UNIT_USESOURCEFORMAT_APPLY" val="1"/>
</p:tagLst>
</file>

<file path=ppt/tags/tag52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98898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.4"/>
  <p:tag name="KSO_WM_UNIT_FILL_TYPE" val="1"/>
  <p:tag name="KSO_WM_UNIT_HIGHLIGHT" val="0"/>
  <p:tag name="KSO_WM_UNIT_ID" val="diagram20198898_1*l_h_i*1_4_4"/>
  <p:tag name="KSO_WM_UNIT_INDEX" val="1_4_4"/>
  <p:tag name="KSO_WM_UNIT_LAYERLEVEL" val="1_1_1"/>
  <p:tag name="KSO_WM_UNIT_TYPE" val="l_h_i"/>
  <p:tag name="KSO_WM_UNIT_USESOURCEFORMAT_APPLY" val="1"/>
</p:tagLst>
</file>

<file path=ppt/tags/tag52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98898"/>
  <p:tag name="KSO_WM_UNIT_COMPATIBLE" val="0"/>
  <p:tag name="KSO_WM_UNIT_DIAGRAM_ISNUMVISUAL" val="0"/>
  <p:tag name="KSO_WM_UNIT_DIAGRAM_ISREFERUNIT" val="0"/>
  <p:tag name="KSO_WM_UNIT_FILL_FORE_SCHEMECOLOR_INDEX" val="10"/>
  <p:tag name="KSO_WM_UNIT_FILL_FORE_SCHEMECOLOR_INDEX_BRIGHTNESS" val="0.4"/>
  <p:tag name="KSO_WM_UNIT_FILL_TYPE" val="1"/>
  <p:tag name="KSO_WM_UNIT_HIGHLIGHT" val="0"/>
  <p:tag name="KSO_WM_UNIT_ID" val="diagram20198898_1*l_h_i*1_1_4"/>
  <p:tag name="KSO_WM_UNIT_INDEX" val="1_1_4"/>
  <p:tag name="KSO_WM_UNIT_LAYERLEVEL" val="1_1_1"/>
  <p:tag name="KSO_WM_UNIT_TYPE" val="l_h_i"/>
  <p:tag name="KSO_WM_UNIT_USESOURCEFORMAT_APPLY" val="1"/>
</p:tagLst>
</file>

<file path=ppt/tags/tag52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98898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20198898_1*l_h_x*1_1_1"/>
  <p:tag name="KSO_WM_UNIT_INDEX" val="1_1_1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x"/>
  <p:tag name="KSO_WM_UNIT_USESOURCEFORMAT_APPLY" val="1"/>
  <p:tag name="KSO_WM_UNIT_VALUE" val="79*82"/>
</p:tagLst>
</file>

<file path=ppt/tags/tag52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98898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20198898_1*l_h_x*1_3_1"/>
  <p:tag name="KSO_WM_UNIT_INDEX" val="1_3_1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x"/>
  <p:tag name="KSO_WM_UNIT_USESOURCEFORMAT_APPLY" val="1"/>
  <p:tag name="KSO_WM_UNIT_VALUE" val="90*82"/>
</p:tagLst>
</file>

<file path=ppt/tags/tag52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98898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20198898_1*l_h_x*1_2_1"/>
  <p:tag name="KSO_WM_UNIT_INDEX" val="1_2_1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x"/>
  <p:tag name="KSO_WM_UNIT_USESOURCEFORMAT_APPLY" val="1"/>
  <p:tag name="KSO_WM_UNIT_VALUE" val="82*79"/>
</p:tagLst>
</file>

<file path=ppt/tags/tag52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98898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20198898_1*l_h_x*1_4_1"/>
  <p:tag name="KSO_WM_UNIT_INDEX" val="1_4_1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x"/>
  <p:tag name="KSO_WM_UNIT_USESOURCEFORMAT_APPLY" val="1"/>
  <p:tag name="KSO_WM_UNIT_VALUE" val="79*82"/>
</p:tagLst>
</file>

<file path=ppt/tags/tag52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98898"/>
  <p:tag name="KSO_WM_UNIT_COMPATIBLE" val="0"/>
  <p:tag name="KSO_WM_UNIT_DIAGRAM_ISNUMVISUAL" val="0"/>
  <p:tag name="KSO_WM_UNIT_DIAGRAM_ISREFERUNIT" val="0"/>
  <p:tag name="KSO_WM_UNIT_HIGHLIGHT" val="0"/>
  <p:tag name="KSO_WM_UNIT_ID" val="diagram20198898_1*l_h_f*1_1_1"/>
  <p:tag name="KSO_WM_UNIT_INDEX" val="1_1_1"/>
  <p:tag name="KSO_WM_UNIT_LAYERLEVEL" val="1_1_1"/>
  <p:tag name="KSO_WM_UNIT_NOCLEAR" val="0"/>
  <p:tag name="KSO_WM_UNIT_PRESET_TEXT" val="单击此处输入你的正文，文字是您思想的提炼。&#13;为了最终演示发布的良好效果，请尽量言简意赅的阐述观点。&#13;根据需要可酌情增减文字。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l_h_f"/>
  <p:tag name="KSO_WM_UNIT_USESOURCEFORMAT_APPLY" val="1"/>
  <p:tag name="KSO_WM_UNIT_VALUE" val="120"/>
</p:tagLst>
</file>

<file path=ppt/tags/tag52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98898"/>
  <p:tag name="KSO_WM_UNIT_COMPATIBLE" val="0"/>
  <p:tag name="KSO_WM_UNIT_DIAGRAM_ISNUMVISUAL" val="0"/>
  <p:tag name="KSO_WM_UNIT_DIAGRAM_ISREFERUNIT" val="0"/>
  <p:tag name="KSO_WM_UNIT_HIGHLIGHT" val="0"/>
  <p:tag name="KSO_WM_UNIT_ID" val="diagram20198898_1*l_h_f*1_3_1"/>
  <p:tag name="KSO_WM_UNIT_INDEX" val="1_3_1"/>
  <p:tag name="KSO_WM_UNIT_LAYERLEVEL" val="1_1_1"/>
  <p:tag name="KSO_WM_UNIT_NOCLEAR" val="0"/>
  <p:tag name="KSO_WM_UNIT_PRESET_TEXT" val="单击此处输入你的正文，文字是您思想的提炼。&#13;为了最终演示发布的良好效果，请尽量言简意赅的阐述观点。&#13;根据需要可酌情增减文字。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l_h_f"/>
  <p:tag name="KSO_WM_UNIT_USESOURCEFORMAT_APPLY" val="1"/>
</p:tagLst>
</file>

<file path=ppt/tags/tag52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98898"/>
  <p:tag name="KSO_WM_UNIT_COMPATIBLE" val="0"/>
  <p:tag name="KSO_WM_UNIT_DIAGRAM_ISNUMVISUAL" val="0"/>
  <p:tag name="KSO_WM_UNIT_DIAGRAM_ISREFERUNIT" val="0"/>
  <p:tag name="KSO_WM_UNIT_HIGHLIGHT" val="0"/>
  <p:tag name="KSO_WM_UNIT_ID" val="diagram20198898_1*l_h_f*1_2_1"/>
  <p:tag name="KSO_WM_UNIT_INDEX" val="1_2_1"/>
  <p:tag name="KSO_WM_UNIT_LAYERLEVEL" val="1_1_1"/>
  <p:tag name="KSO_WM_UNIT_NOCLEAR" val="0"/>
  <p:tag name="KSO_WM_UNIT_PRESET_TEXT" val="单击此处输入你的正文，文字是您思想的提炼。&#13;为了最终演示发布的良好效果，请尽量言简意赅的阐述观点。&#13;根据需要可酌情增减文字。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l_h_f"/>
  <p:tag name="KSO_WM_UNIT_USESOURCEFORMAT_APPLY" val="1"/>
</p:tagLst>
</file>

<file path=ppt/tags/tag53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98898"/>
  <p:tag name="KSO_WM_UNIT_COMPATIBLE" val="0"/>
  <p:tag name="KSO_WM_UNIT_DIAGRAM_ISNUMVISUAL" val="0"/>
  <p:tag name="KSO_WM_UNIT_DIAGRAM_ISREFERUNIT" val="0"/>
  <p:tag name="KSO_WM_UNIT_HIGHLIGHT" val="0"/>
  <p:tag name="KSO_WM_UNIT_ID" val="diagram20198898_1*l_h_f*1_4_1"/>
  <p:tag name="KSO_WM_UNIT_INDEX" val="1_4_1"/>
  <p:tag name="KSO_WM_UNIT_LAYERLEVEL" val="1_1_1"/>
  <p:tag name="KSO_WM_UNIT_NOCLEAR" val="0"/>
  <p:tag name="KSO_WM_UNIT_PRESET_TEXT" val="单击此处输入你的正文，文字是您思想的提炼。&#13;为了最终演示发布的良好效果，请尽量言简意赅的阐述观点。&#13;根据需要可酌情增减文字。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l_h_f"/>
  <p:tag name="KSO_WM_UNIT_USESOURCEFORMAT_APPLY" val="1"/>
  <p:tag name="KSO_WM_UNIT_VALUE" val="120"/>
</p:tagLst>
</file>

<file path=ppt/tags/tag53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98898"/>
  <p:tag name="KSO_WM_UNIT_COMPATIBLE" val="0"/>
  <p:tag name="KSO_WM_UNIT_DIAGRAM_ISNUMVISUAL" val="0"/>
  <p:tag name="KSO_WM_UNIT_DIAGRAM_ISREFERUNIT" val="0"/>
  <p:tag name="KSO_WM_UNIT_HIGHLIGHT" val="0"/>
  <p:tag name="KSO_WM_UNIT_ID" val="diagram20198898_1*l_h_i*1_2_2"/>
  <p:tag name="KSO_WM_UNIT_INDEX" val="1_2_2"/>
  <p:tag name="KSO_WM_UNIT_LAYERLEVEL" val="1_1_1"/>
  <p:tag name="KSO_WM_UNIT_SUBTYPE" val="d"/>
  <p:tag name="KSO_WM_UNIT_TYPE" val="l_h_i"/>
  <p:tag name="KSO_WM_UNIT_USESOURCEFORMAT_APPLY" val="1"/>
</p:tagLst>
</file>

<file path=ppt/tags/tag53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98898"/>
  <p:tag name="KSO_WM_UNIT_COMPATIBLE" val="0"/>
  <p:tag name="KSO_WM_UNIT_DIAGRAM_ISNUMVISUAL" val="0"/>
  <p:tag name="KSO_WM_UNIT_DIAGRAM_ISREFERUNIT" val="0"/>
  <p:tag name="KSO_WM_UNIT_HIGHLIGHT" val="0"/>
  <p:tag name="KSO_WM_UNIT_ID" val="diagram20198898_1*l_h_i*1_3_2"/>
  <p:tag name="KSO_WM_UNIT_INDEX" val="1_3_2"/>
  <p:tag name="KSO_WM_UNIT_LAYERLEVEL" val="1_1_1"/>
  <p:tag name="KSO_WM_UNIT_SUBTYPE" val="d"/>
  <p:tag name="KSO_WM_UNIT_TYPE" val="l_h_i"/>
  <p:tag name="KSO_WM_UNIT_USESOURCEFORMAT_APPLY" val="1"/>
</p:tagLst>
</file>

<file path=ppt/tags/tag53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98898"/>
  <p:tag name="KSO_WM_UNIT_COMPATIBLE" val="0"/>
  <p:tag name="KSO_WM_UNIT_DIAGRAM_ISNUMVISUAL" val="0"/>
  <p:tag name="KSO_WM_UNIT_DIAGRAM_ISREFERUNIT" val="0"/>
  <p:tag name="KSO_WM_UNIT_HIGHLIGHT" val="0"/>
  <p:tag name="KSO_WM_UNIT_ID" val="diagram20198898_1*l_h_i*1_4_2"/>
  <p:tag name="KSO_WM_UNIT_INDEX" val="1_4_2"/>
  <p:tag name="KSO_WM_UNIT_LAYERLEVEL" val="1_1_1"/>
  <p:tag name="KSO_WM_UNIT_SUBTYPE" val="d"/>
  <p:tag name="KSO_WM_UNIT_TYPE" val="l_h_i"/>
  <p:tag name="KSO_WM_UNIT_USESOURCEFORMAT_APPLY" val="1"/>
</p:tagLst>
</file>

<file path=ppt/tags/tag53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98898"/>
  <p:tag name="KSO_WM_UNIT_COMPATIBLE" val="0"/>
  <p:tag name="KSO_WM_UNIT_DIAGRAM_ISNUMVISUAL" val="0"/>
  <p:tag name="KSO_WM_UNIT_DIAGRAM_ISREFERUNIT" val="0"/>
  <p:tag name="KSO_WM_UNIT_HIGHLIGHT" val="0"/>
  <p:tag name="KSO_WM_UNIT_ID" val="diagram20198898_1*l_h_i*1_1_2"/>
  <p:tag name="KSO_WM_UNIT_INDEX" val="1_1_2"/>
  <p:tag name="KSO_WM_UNIT_LAYERLEVEL" val="1_1_1"/>
  <p:tag name="KSO_WM_UNIT_SUBTYPE" val="d"/>
  <p:tag name="KSO_WM_UNIT_TYPE" val="l_h_i"/>
  <p:tag name="KSO_WM_UNIT_USESOURCEFORMAT_APPLY" val="1"/>
</p:tagLst>
</file>

<file path=ppt/tags/tag535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01T20:09:42&quot;,&quot;maxSize&quot;:{&quot;size1&quot;:22.2},&quot;minSize&quot;:{&quot;size1&quot;:13.5},&quot;normalSize&quot;:{&quot;size1&quot;:13.5},&quot;subLayout&quot;:[{&quot;id&quot;:&quot;2023-09-01T20:09:42&quot;,&quot;margin&quot;:{&quot;bottom&quot;:0.025999998673796654,&quot;left&quot;:2.117000102996826,&quot;right&quot;:1.2699999809265137,&quot;top&quot;:0.4230000376701355},&quot;type&quot;:0},{&quot;id&quot;:&quot;2023-09-01T20:09:42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diagram"/>
  <p:tag name="KSO_WM_TEMPLATE_COLOR_TYPE" val="0"/>
  <p:tag name="KSO_WM_TEMPLATE_INDEX" val="20220059"/>
  <p:tag name="KSO_WM_TEMPLATE_MASTER_TYPE" val="0"/>
  <p:tag name="KSO_WM_TEMPLATE_SUBCATEGORY" val="25"/>
</p:tagLst>
</file>

<file path=ppt/tags/tag536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BACK_SCHEMECOLOR_INDEX" val="5"/>
  <p:tag name="KSO_WM_UNIT_FILL_BACK_SCHEMECOLOR_INDEX_BRIGHTNESS" val="0"/>
  <p:tag name="KSO_WM_UNIT_FILL_FORE_SCHEMECOLOR_INDEX" val="5"/>
  <p:tag name="KSO_WM_UNIT_FILL_FORE_SCHEMECOLOR_INDEX_BRIGHTNESS" val="-0.25"/>
  <p:tag name="KSO_WM_UNIT_FILL_TYPE" val="2"/>
  <p:tag name="KSO_WM_UNIT_HIGHLIGHT" val="0"/>
  <p:tag name="KSO_WM_UNIT_ID" val="_12**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537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  <p:tag name="KSO_WM_UNIT_LINE_FILL_TYPE" val="2"/>
  <p:tag name="KSO_WM_UNIT_LINE_FORE_SCHEMECOLOR_INDEX" val="14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538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  <p:tag name="KSO_WM_UNIT_LINE_FILL_TYPE" val="2"/>
  <p:tag name="KSO_WM_UNIT_LINE_FORE_SCHEMECOLOR_INDEX" val="14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539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540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54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98874"/>
  <p:tag name="KSO_WM_UNIT_COMPATIBLE" val="0"/>
  <p:tag name="KSO_WM_UNIT_DIAGRAM_ISNUMVISUAL" val="0"/>
  <p:tag name="KSO_WM_UNIT_DIAGRAM_ISREFERUNIT" val="0"/>
  <p:tag name="KSO_WM_UNIT_DIAGRAM_MODELTYPE" val="stripeEnum"/>
  <p:tag name="KSO_WM_UNIT_FILL_FORE_SCHEMECOLOR_INDEX" val="13"/>
  <p:tag name="KSO_WM_UNIT_FILL_FORE_SCHEMECOLOR_INDEX_BRIGHTNESS" val="0.25"/>
  <p:tag name="KSO_WM_UNIT_FILL_TYPE" val="1"/>
  <p:tag name="KSO_WM_UNIT_HIGHLIGHT" val="0"/>
  <p:tag name="KSO_WM_UNIT_ID" val="diagram20198874_3*l_h_x*1_1_1"/>
  <p:tag name="KSO_WM_UNIT_INDEX" val="1_1_1"/>
  <p:tag name="KSO_WM_UNIT_LAYERLEVEL" val="1_1_1"/>
  <p:tag name="KSO_WM_UNIT_TEXT_FILL_FORE_SCHEMECOLOR_INDEX" val="13"/>
  <p:tag name="KSO_WM_UNIT_TEXT_FILL_FORE_SCHEMECOLOR_INDEX_BRIGHTNESS" val="0.25"/>
  <p:tag name="KSO_WM_UNIT_TEXT_FILL_TYPE" val="1"/>
  <p:tag name="KSO_WM_UNIT_TYPE" val="l_h_x"/>
  <p:tag name="KSO_WM_UNIT_USESOURCEFORMAT_APPLY" val="1"/>
  <p:tag name="KSO_WM_UNIT_VALUE" val="127*155"/>
</p:tagLst>
</file>

<file path=ppt/tags/tag54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98874"/>
  <p:tag name="KSO_WM_UNIT_COMPATIBLE" val="0"/>
  <p:tag name="KSO_WM_UNIT_DIAGRAM_ISNUMVISUAL" val="0"/>
  <p:tag name="KSO_WM_UNIT_DIAGRAM_ISREFERUNIT" val="0"/>
  <p:tag name="KSO_WM_UNIT_DIAGRAM_MODELTYPE" val="stripeEnum"/>
  <p:tag name="KSO_WM_UNIT_HIGHLIGHT" val="0"/>
  <p:tag name="KSO_WM_UNIT_ID" val="diagram20198874_3*l_h_f*1_1_1"/>
  <p:tag name="KSO_WM_UNIT_INDEX" val="1_1_1"/>
  <p:tag name="KSO_WM_UNIT_LAYERLEVEL" val="1_1_1"/>
  <p:tag name="KSO_WM_UNIT_NOCLEAR" val="0"/>
  <p:tag name="KSO_WM_UNIT_PRESET_TEXT" val="点击此处添加正文，文字是您思想的提炼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1"/>
  <p:tag name="KSO_WM_UNIT_VALUE" val="30"/>
</p:tagLst>
</file>

<file path=ppt/tags/tag54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98874"/>
  <p:tag name="KSO_WM_UNIT_COMPATIBLE" val="0"/>
  <p:tag name="KSO_WM_UNIT_DIAGRAM_ISNUMVISUAL" val="0"/>
  <p:tag name="KSO_WM_UNIT_DIAGRAM_ISREFERUNIT" val="0"/>
  <p:tag name="KSO_WM_UNIT_DIAGRAM_MODELTYPE" val="stripeEnum"/>
  <p:tag name="KSO_WM_UNIT_HIGHLIGHT" val="0"/>
  <p:tag name="KSO_WM_UNIT_ID" val="diagram20198874_3*l_h_i*1_1_1"/>
  <p:tag name="KSO_WM_UNIT_INDEX" val="1_1_1"/>
  <p:tag name="KSO_WM_UNIT_LAYERLEVEL" val="1_1_1"/>
  <p:tag name="KSO_WM_UNIT_LINE_FILL_TYPE" val="2"/>
  <p:tag name="KSO_WM_UNIT_LINE_FORE_SCHEMECOLOR_INDEX" val="14"/>
  <p:tag name="KSO_WM_UNIT_LINE_FORE_SCHEMECOLOR_INDEX_BRIGHTNESS" val="-0.5"/>
  <p:tag name="KSO_WM_UNIT_TYPE" val="l_h_i"/>
  <p:tag name="KSO_WM_UNIT_USESOURCEFORMAT_APPLY" val="1"/>
</p:tagLst>
</file>

<file path=ppt/tags/tag54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98874"/>
  <p:tag name="KSO_WM_UNIT_COMPATIBLE" val="0"/>
  <p:tag name="KSO_WM_UNIT_DIAGRAM_ISNUMVISUAL" val="0"/>
  <p:tag name="KSO_WM_UNIT_DIAGRAM_ISREFERUNIT" val="0"/>
  <p:tag name="KSO_WM_UNIT_DIAGRAM_MODELTYPE" val="stripeEnum"/>
  <p:tag name="KSO_WM_UNIT_FILL_FORE_SCHEMECOLOR_INDEX" val="13"/>
  <p:tag name="KSO_WM_UNIT_FILL_FORE_SCHEMECOLOR_INDEX_BRIGHTNESS" val="0.25"/>
  <p:tag name="KSO_WM_UNIT_FILL_TYPE" val="1"/>
  <p:tag name="KSO_WM_UNIT_HIGHLIGHT" val="0"/>
  <p:tag name="KSO_WM_UNIT_ID" val="diagram20198874_3*l_h_x*1_2_1"/>
  <p:tag name="KSO_WM_UNIT_INDEX" val="1_2_1"/>
  <p:tag name="KSO_WM_UNIT_LAYERLEVEL" val="1_1_1"/>
  <p:tag name="KSO_WM_UNIT_TEXT_FILL_FORE_SCHEMECOLOR_INDEX" val="13"/>
  <p:tag name="KSO_WM_UNIT_TEXT_FILL_FORE_SCHEMECOLOR_INDEX_BRIGHTNESS" val="0.25"/>
  <p:tag name="KSO_WM_UNIT_TEXT_FILL_TYPE" val="1"/>
  <p:tag name="KSO_WM_UNIT_TYPE" val="l_h_x"/>
  <p:tag name="KSO_WM_UNIT_USESOURCEFORMAT_APPLY" val="1"/>
  <p:tag name="KSO_WM_UNIT_VALUE" val="155*155"/>
</p:tagLst>
</file>

<file path=ppt/tags/tag54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98874"/>
  <p:tag name="KSO_WM_UNIT_COMPATIBLE" val="0"/>
  <p:tag name="KSO_WM_UNIT_DIAGRAM_ISNUMVISUAL" val="0"/>
  <p:tag name="KSO_WM_UNIT_DIAGRAM_ISREFERUNIT" val="0"/>
  <p:tag name="KSO_WM_UNIT_DIAGRAM_MODELTYPE" val="stripeEnum"/>
  <p:tag name="KSO_WM_UNIT_HIGHLIGHT" val="0"/>
  <p:tag name="KSO_WM_UNIT_ID" val="diagram20198874_3*l_h_f*1_2_1"/>
  <p:tag name="KSO_WM_UNIT_INDEX" val="1_2_1"/>
  <p:tag name="KSO_WM_UNIT_LAYERLEVEL" val="1_1_1"/>
  <p:tag name="KSO_WM_UNIT_NOCLEAR" val="0"/>
  <p:tag name="KSO_WM_UNIT_PRESET_TEXT" val="点击此处添加正文，文字是您思想的提炼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1"/>
  <p:tag name="KSO_WM_UNIT_VALUE" val="30"/>
</p:tagLst>
</file>

<file path=ppt/tags/tag54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98874"/>
  <p:tag name="KSO_WM_UNIT_COMPATIBLE" val="0"/>
  <p:tag name="KSO_WM_UNIT_DIAGRAM_ISNUMVISUAL" val="0"/>
  <p:tag name="KSO_WM_UNIT_DIAGRAM_ISREFERUNIT" val="0"/>
  <p:tag name="KSO_WM_UNIT_DIAGRAM_MODELTYPE" val="stripeEnum"/>
  <p:tag name="KSO_WM_UNIT_HIGHLIGHT" val="0"/>
  <p:tag name="KSO_WM_UNIT_ID" val="diagram20198874_3*l_h_i*1_2_1"/>
  <p:tag name="KSO_WM_UNIT_INDEX" val="1_2_1"/>
  <p:tag name="KSO_WM_UNIT_LAYERLEVEL" val="1_1_1"/>
  <p:tag name="KSO_WM_UNIT_LINE_FILL_TYPE" val="2"/>
  <p:tag name="KSO_WM_UNIT_LINE_FORE_SCHEMECOLOR_INDEX" val="14"/>
  <p:tag name="KSO_WM_UNIT_LINE_FORE_SCHEMECOLOR_INDEX_BRIGHTNESS" val="-0.5"/>
  <p:tag name="KSO_WM_UNIT_TYPE" val="l_h_i"/>
  <p:tag name="KSO_WM_UNIT_USESOURCEFORMAT_APPLY" val="1"/>
</p:tagLst>
</file>

<file path=ppt/tags/tag54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98874"/>
  <p:tag name="KSO_WM_UNIT_COMPATIBLE" val="0"/>
  <p:tag name="KSO_WM_UNIT_DIAGRAM_ISNUMVISUAL" val="0"/>
  <p:tag name="KSO_WM_UNIT_DIAGRAM_ISREFERUNIT" val="0"/>
  <p:tag name="KSO_WM_UNIT_DIAGRAM_MODELTYPE" val="stripeEnum"/>
  <p:tag name="KSO_WM_UNIT_FILL_FORE_SCHEMECOLOR_INDEX" val="13"/>
  <p:tag name="KSO_WM_UNIT_FILL_FORE_SCHEMECOLOR_INDEX_BRIGHTNESS" val="0.25"/>
  <p:tag name="KSO_WM_UNIT_FILL_TYPE" val="1"/>
  <p:tag name="KSO_WM_UNIT_HIGHLIGHT" val="0"/>
  <p:tag name="KSO_WM_UNIT_ID" val="diagram20198874_3*l_h_x*1_3_1"/>
  <p:tag name="KSO_WM_UNIT_INDEX" val="1_3_1"/>
  <p:tag name="KSO_WM_UNIT_LAYERLEVEL" val="1_1_1"/>
  <p:tag name="KSO_WM_UNIT_TEXT_FILL_FORE_SCHEMECOLOR_INDEX" val="13"/>
  <p:tag name="KSO_WM_UNIT_TEXT_FILL_FORE_SCHEMECOLOR_INDEX_BRIGHTNESS" val="0.25"/>
  <p:tag name="KSO_WM_UNIT_TEXT_FILL_TYPE" val="1"/>
  <p:tag name="KSO_WM_UNIT_TYPE" val="l_h_x"/>
  <p:tag name="KSO_WM_UNIT_USESOURCEFORMAT_APPLY" val="1"/>
  <p:tag name="KSO_WM_UNIT_VALUE" val="155*155"/>
</p:tagLst>
</file>

<file path=ppt/tags/tag54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98874"/>
  <p:tag name="KSO_WM_UNIT_COMPATIBLE" val="0"/>
  <p:tag name="KSO_WM_UNIT_DIAGRAM_ISNUMVISUAL" val="0"/>
  <p:tag name="KSO_WM_UNIT_DIAGRAM_ISREFERUNIT" val="0"/>
  <p:tag name="KSO_WM_UNIT_DIAGRAM_MODELTYPE" val="stripeEnum"/>
  <p:tag name="KSO_WM_UNIT_HIGHLIGHT" val="0"/>
  <p:tag name="KSO_WM_UNIT_ID" val="diagram20198874_3*l_h_f*1_3_1"/>
  <p:tag name="KSO_WM_UNIT_INDEX" val="1_3_1"/>
  <p:tag name="KSO_WM_UNIT_LAYERLEVEL" val="1_1_1"/>
  <p:tag name="KSO_WM_UNIT_NOCLEAR" val="0"/>
  <p:tag name="KSO_WM_UNIT_PRESET_TEXT" val="点击此处添加正文，文字是您思想的提炼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1"/>
  <p:tag name="KSO_WM_UNIT_VALUE" val="30"/>
</p:tagLst>
</file>

<file path=ppt/tags/tag54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98874"/>
  <p:tag name="KSO_WM_UNIT_COMPATIBLE" val="0"/>
  <p:tag name="KSO_WM_UNIT_DIAGRAM_ISNUMVISUAL" val="0"/>
  <p:tag name="KSO_WM_UNIT_DIAGRAM_ISREFERUNIT" val="0"/>
  <p:tag name="KSO_WM_UNIT_DIAGRAM_MODELTYPE" val="stripeEnum"/>
  <p:tag name="KSO_WM_UNIT_HIGHLIGHT" val="0"/>
  <p:tag name="KSO_WM_UNIT_ID" val="diagram20198874_3*l_h_i*1_3_1"/>
  <p:tag name="KSO_WM_UNIT_INDEX" val="1_3_1"/>
  <p:tag name="KSO_WM_UNIT_LAYERLEVEL" val="1_1_1"/>
  <p:tag name="KSO_WM_UNIT_LINE_FILL_TYPE" val="2"/>
  <p:tag name="KSO_WM_UNIT_LINE_FORE_SCHEMECOLOR_INDEX" val="14"/>
  <p:tag name="KSO_WM_UNIT_LINE_FORE_SCHEMECOLOR_INDEX_BRIGHTNESS" val="-0.5"/>
  <p:tag name="KSO_WM_UNIT_TYPE" val="l_h_i"/>
  <p:tag name="KSO_WM_UNIT_USESOURCEFORMAT_APPLY" val="1"/>
</p:tagLst>
</file>

<file path=ppt/tags/tag55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98874"/>
  <p:tag name="KSO_WM_UNIT_COMPATIBLE" val="0"/>
  <p:tag name="KSO_WM_UNIT_DIAGRAM_ISNUMVISUAL" val="0"/>
  <p:tag name="KSO_WM_UNIT_DIAGRAM_ISREFERUNIT" val="0"/>
  <p:tag name="KSO_WM_UNIT_DIAGRAM_MODELTYPE" val="stripeEnum"/>
  <p:tag name="KSO_WM_UNIT_HIGHLIGHT" val="0"/>
  <p:tag name="KSO_WM_UNIT_ID" val="diagram20198874_3*l_h_f*1_4_1"/>
  <p:tag name="KSO_WM_UNIT_INDEX" val="1_4_1"/>
  <p:tag name="KSO_WM_UNIT_LAYERLEVEL" val="1_1_1"/>
  <p:tag name="KSO_WM_UNIT_NOCLEAR" val="0"/>
  <p:tag name="KSO_WM_UNIT_PRESET_TEXT" val="点击此处添加正文，文字是您思想的提炼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1"/>
  <p:tag name="KSO_WM_UNIT_VALUE" val="30"/>
</p:tagLst>
</file>

<file path=ppt/tags/tag55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98874"/>
  <p:tag name="KSO_WM_UNIT_COMPATIBLE" val="0"/>
  <p:tag name="KSO_WM_UNIT_DIAGRAM_ISNUMVISUAL" val="0"/>
  <p:tag name="KSO_WM_UNIT_DIAGRAM_ISREFERUNIT" val="0"/>
  <p:tag name="KSO_WM_UNIT_DIAGRAM_MODELTYPE" val="stripeEnum"/>
  <p:tag name="KSO_WM_UNIT_HIGHLIGHT" val="0"/>
  <p:tag name="KSO_WM_UNIT_ID" val="diagram20198874_3*l_h_i*1_4_1"/>
  <p:tag name="KSO_WM_UNIT_INDEX" val="1_4_1"/>
  <p:tag name="KSO_WM_UNIT_LAYERLEVEL" val="1_1_1"/>
  <p:tag name="KSO_WM_UNIT_LINE_FILL_TYPE" val="2"/>
  <p:tag name="KSO_WM_UNIT_LINE_FORE_SCHEMECOLOR_INDEX" val="14"/>
  <p:tag name="KSO_WM_UNIT_LINE_FORE_SCHEMECOLOR_INDEX_BRIGHTNESS" val="-0.5"/>
  <p:tag name="KSO_WM_UNIT_TYPE" val="l_h_i"/>
  <p:tag name="KSO_WM_UNIT_USESOURCEFORMAT_APPLY" val="1"/>
</p:tagLst>
</file>

<file path=ppt/tags/tag55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98874"/>
  <p:tag name="KSO_WM_UNIT_COMPATIBLE" val="0"/>
  <p:tag name="KSO_WM_UNIT_DIAGRAM_ISNUMVISUAL" val="0"/>
  <p:tag name="KSO_WM_UNIT_DIAGRAM_ISREFERUNIT" val="0"/>
  <p:tag name="KSO_WM_UNIT_DIAGRAM_MODELTYPE" val="stripeEnum"/>
  <p:tag name="KSO_WM_UNIT_FILL_FORE_SCHEMECOLOR_INDEX" val="13"/>
  <p:tag name="KSO_WM_UNIT_FILL_FORE_SCHEMECOLOR_INDEX_BRIGHTNESS" val="0.25"/>
  <p:tag name="KSO_WM_UNIT_FILL_TYPE" val="1"/>
  <p:tag name="KSO_WM_UNIT_HIGHLIGHT" val="0"/>
  <p:tag name="KSO_WM_UNIT_ID" val="diagram20198874_3*l_h_x*1_4_1"/>
  <p:tag name="KSO_WM_UNIT_INDEX" val="1_4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x"/>
  <p:tag name="KSO_WM_UNIT_USESOURCEFORMAT_APPLY" val="1"/>
  <p:tag name="KSO_WM_UNIT_VALUE" val="127*119"/>
</p:tagLst>
</file>

<file path=ppt/tags/tag553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01T20:09:49&quot;,&quot;maxSize&quot;:{&quot;size1&quot;:22.2},&quot;minSize&quot;:{&quot;size1&quot;:13.5},&quot;normalSize&quot;:{&quot;size1&quot;:13.5},&quot;subLayout&quot;:[{&quot;id&quot;:&quot;2023-09-01T20:09:49&quot;,&quot;margin&quot;:{&quot;bottom&quot;:0.025999998673796654,&quot;left&quot;:2.117000102996826,&quot;right&quot;:1.2699999809265137,&quot;top&quot;:0.4230000376701355},&quot;type&quot;:0},{&quot;id&quot;:&quot;2023-09-01T20:09:49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diagram"/>
  <p:tag name="KSO_WM_TEMPLATE_COLOR_TYPE" val="0"/>
  <p:tag name="KSO_WM_TEMPLATE_INDEX" val="20220059"/>
  <p:tag name="KSO_WM_TEMPLATE_MASTER_TYPE" val="0"/>
  <p:tag name="KSO_WM_TEMPLATE_SUBCATEGORY" val="25"/>
</p:tagLst>
</file>

<file path=ppt/tags/tag554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05"/>
  <p:tag name="KSO_WM_UNIT_COMPATIBLE" val="0"/>
  <p:tag name="KSO_WM_UNIT_DIAGRAM_ISNUMVISUAL" val="0"/>
  <p:tag name="KSO_WM_UNIT_DIAGRAM_ISREFERUNIT" val="0"/>
  <p:tag name="KSO_WM_UNIT_HIGHLIGHT" val="0"/>
  <p:tag name="KSO_WM_UNIT_ID" val="custom20230805_18*a*1"/>
  <p:tag name="KSO_WM_UNIT_INDEX" val="1"/>
  <p:tag name="KSO_WM_UNIT_ISCONTENTSTITLE" val="0"/>
  <p:tag name="KSO_WM_UNIT_ISNUMDGMTITLE" val="0"/>
  <p:tag name="KSO_WM_UNIT_LAYERLEVEL" val="1"/>
  <p:tag name="KSO_WM_UNIT_NOCLEAR" val="1"/>
  <p:tag name="KSO_WM_UNIT_PRESET_TEXT" val="Thanks _x000B_For Watching."/>
  <p:tag name="KSO_WM_UNIT_TYPE" val="a"/>
</p:tagLst>
</file>

<file path=ppt/tags/tag555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05"/>
  <p:tag name="KSO_WM_UNIT_COMPATIBLE" val="0"/>
  <p:tag name="KSO_WM_UNIT_DIAGRAM_ISNUMVISUAL" val="0"/>
  <p:tag name="KSO_WM_UNIT_DIAGRAM_ISREFERUNIT" val="0"/>
  <p:tag name="KSO_WM_UNIT_HIGHLIGHT" val="0"/>
  <p:tag name="KSO_WM_UNIT_ID" val="custom20230805_18*f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汇报人姓名"/>
  <p:tag name="KSO_WM_UNIT_SUBTYPE" val="a"/>
  <p:tag name="KSO_WM_UNIT_TYPE" val="f"/>
  <p:tag name="KSO_WM_UNIT_VALUE" val="54"/>
</p:tagLst>
</file>

<file path=ppt/tags/tag556.xml><?xml version="1.0" encoding="utf-8"?>
<p:tagLst xmlns:p="http://schemas.openxmlformats.org/presentationml/2006/main">
  <p:tag name="KSO_WM_BEAUTIFY_FLAG" val="#wm#"/>
  <p:tag name="KSO_WM_SLIDE_ID" val="custom20230805_18"/>
  <p:tag name="KSO_WM_SLIDE_INDEX" val="18"/>
  <p:tag name="KSO_WM_SLIDE_ITEM_CNT" val="0"/>
  <p:tag name="KSO_WM_SLIDE_LAYOUT" val="a_f"/>
  <p:tag name="KSO_WM_SLIDE_LAYOUT_CNT" val="1_1"/>
  <p:tag name="KSO_WM_SLIDE_SUBTYPE" val="pureTxt"/>
  <p:tag name="KSO_WM_SLIDE_TYPE" val="endPage"/>
  <p:tag name="KSO_WM_TAG_VERSION" val="1.0"/>
  <p:tag name="KSO_WM_TEMPLATE_CATEGORY" val="custom"/>
  <p:tag name="KSO_WM_TEMPLATE_COLOR_TYPE" val="1"/>
  <p:tag name="KSO_WM_TEMPLATE_INDEX" val="20230805"/>
  <p:tag name="KSO_WM_TEMPLATE_MASTER_TYPE" val="1"/>
  <p:tag name="KSO_WM_TEMPLATE_SUBCATEGORY" val="0"/>
</p:tagLst>
</file>

<file path=ppt/tags/tag557.xml><?xml version="1.0" encoding="utf-8"?>
<p:tagLst xmlns:p="http://schemas.openxmlformats.org/presentationml/2006/main">
  <p:tag name="AS_NET" val="4.0.30319.42000"/>
  <p:tag name="AS_OS" val="Microsoft Windows NT 6.2.9200.0"/>
  <p:tag name="AS_RELEASE_DATE" val="2016.09.30"/>
  <p:tag name="AS_TITLE" val="Aspose.Slides for .NET 2.0"/>
  <p:tag name="AS_VERSION" val="16.9.0.0"/>
  <p:tag name="COMMONDATA" val="eyJoZGlkIjoiMzc2ZGZkMjRjMjU5OTEwMDk2NDE1ZGVmODZjYmYwZjEifQ=="/>
</p:tagLst>
</file>

<file path=ppt/theme/theme1.xml><?xml version="1.0" encoding="utf-8"?>
<a:theme xmlns:r="http://schemas.openxmlformats.org/officeDocument/2006/relationships" xmlns:a="http://schemas.openxmlformats.org/drawingml/2006/main" name="WPS">
  <a:themeElements>
    <a:clrScheme name="WPS">
      <a:dk1>
        <a:sysClr val="windowText" lastClr="000000"/>
      </a:dk1>
      <a:lt1>
        <a:sysClr val="window" lastClr="FFFFFF"/>
      </a:lt1>
      <a:dk2>
        <a:srgbClr val="0F1423"/>
      </a:dk2>
      <a:lt2>
        <a:srgbClr val="FFFFFF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Arial"/>
        <a:ea typeface="微软雅黑"/>
        <a:cs typeface="Arial"/>
      </a:majorFont>
      <a:minorFont>
        <a:latin typeface="Arial"/>
        <a:ea typeface="微软雅黑"/>
        <a:cs typeface="Arial"/>
      </a:minorFont>
    </a:fontScheme>
    <a:fmtScheme name="WPS"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>
                <a:hueOff val="-2520000"/>
              </a:schemeClr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gradFill>
            <a:gsLst>
              <a:gs pos="0">
                <a:schemeClr val="phClr">
                  <a:hueOff val="-4200000"/>
                </a:schemeClr>
              </a:gs>
              <a:gs pos="100000">
                <a:schemeClr val="phClr"/>
              </a:gs>
            </a:gsLst>
            <a:lin ang="2700000" scaled="1"/>
          </a:gradFill>
          <a:prstDash val="solid"/>
          <a:miter lim="800000"/>
        </a:ln>
      </a:lnStyleLst>
      <a:effectStyleLst>
        <a:effectStyle>
          <a:effectLst>
            <a:outerShdw blurRad="101600" dist="50800" dir="5400000" algn="ctr" rotWithShape="0">
              <a:schemeClr val="phClr">
                <a:alpha val="60000"/>
              </a:schemeClr>
            </a:outerShdw>
          </a:effectLst>
        </a:effectStyle>
        <a:effectStyle>
          <a:effectLst>
            <a:reflection stA="50000" endA="300" endPos="40000" dist="25400" dir="5400000" sy="-100000" algn="bl" rotWithShape="0"/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r="http://schemas.openxmlformats.org/officeDocument/2006/relationships" xmlns:a="http://schemas.openxmlformats.org/drawingml/2006/main" name="1_Office 主题​​">
  <a:themeElements>
    <a:clrScheme name="自定义 55">
      <a:dk1>
        <a:srgbClr val="000000"/>
      </a:dk1>
      <a:lt1>
        <a:srgbClr val="FFFFFF"/>
      </a:lt1>
      <a:dk2>
        <a:srgbClr val="0C153A"/>
      </a:dk2>
      <a:lt2>
        <a:srgbClr val="FFFFFF"/>
      </a:lt2>
      <a:accent1>
        <a:srgbClr val="2956FF"/>
      </a:accent1>
      <a:accent2>
        <a:srgbClr val="0FD374"/>
      </a:accent2>
      <a:accent3>
        <a:srgbClr val="FFD247"/>
      </a:accent3>
      <a:accent4>
        <a:srgbClr val="FF7429"/>
      </a:accent4>
      <a:accent5>
        <a:srgbClr val="F84949"/>
      </a:accent5>
      <a:accent6>
        <a:srgbClr val="8337FF"/>
      </a:accent6>
      <a:hlink>
        <a:srgbClr val="0563C1"/>
      </a:hlink>
      <a:folHlink>
        <a:srgbClr val="954D72"/>
      </a:folHlink>
    </a:clrScheme>
    <a:fontScheme name="自定义 9">
      <a:majorFont>
        <a:latin typeface="Arial"/>
        <a:ea typeface="微软雅黑"/>
        <a:cs typeface="Arial"/>
      </a:majorFont>
      <a:minorFont>
        <a:latin typeface="Arial"/>
        <a:ea typeface="微软雅黑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r="http://schemas.openxmlformats.org/officeDocument/2006/relationships"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宽屏</PresentationFormat>
  <Paragraphs>125</Paragraphs>
  <Slides>19</Slides>
  <Notes>6</Notes>
  <HiddenSlides>0</HiddenSlides>
  <MMClips>0</MMClips>
  <ScaleCrop>0</ScaleCrop>
  <HeadingPairs>
    <vt:vector baseType="variant" size="4"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baseType="lpstr" size="20">
      <vt:lpstr>WPS</vt:lpstr>
      <vt:lpstr>神经阻滞疗法课件</vt:lpstr>
      <vt:lpstr>Slide 2</vt:lpstr>
      <vt:lpstr>神经阻滞疗法概述</vt:lpstr>
      <vt:lpstr>Slide 4</vt:lpstr>
      <vt:lpstr>Slide 5</vt:lpstr>
      <vt:lpstr>Slide 6</vt:lpstr>
      <vt:lpstr>神经阻滞疗法操作</vt:lpstr>
      <vt:lpstr>Slide 8</vt:lpstr>
      <vt:lpstr>Slide 9</vt:lpstr>
      <vt:lpstr>Slide 10</vt:lpstr>
      <vt:lpstr>神经阻滞疗法并发症</vt:lpstr>
      <vt:lpstr>Slide 12</vt:lpstr>
      <vt:lpstr>Slide 13</vt:lpstr>
      <vt:lpstr>Slide 14</vt:lpstr>
      <vt:lpstr>神经阻滞疗法案例分析</vt:lpstr>
      <vt:lpstr>Slide 16</vt:lpstr>
      <vt:lpstr>Slide 17</vt:lpstr>
      <vt:lpstr>Slide 18</vt:lpstr>
      <vt:lpstr>Thanks For Watching.</vt:lpstr>
    </vt:vector>
  </TitlesOfParts>
  <LinksUpToDate>0</LinksUpToDate>
  <SharedDoc>0</SharedDoc>
  <HyperlinksChanged>0</HyperlinksChanged>
  <Application>Aspose.Slides for .NET</Application>
  <AppVersion>16.0900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:title>空白演示</dc:title>
  <cp:lastModifiedBy>一抹斜阳</cp:lastModifiedBy>
  <cp:revision>155</cp:revision>
  <dcterms:created xsi:type="dcterms:W3CDTF">2019-06-19T02:08:00Z</dcterms:created>
  <dcterms:modified xsi:type="dcterms:W3CDTF">2023-09-03T13:14:03Z</dcterms:modified>
</cp:coreProperties>
</file>

<file path=docProps/custom.xml><?xml version="1.0" encoding="utf-8"?>
<Properties xmlns:vt="http://schemas.openxmlformats.org/officeDocument/2006/docPropsVTypes" xmlns="http://schemas.openxmlformats.org/officeDocument/2006/custom-properties">
  <property fmtid="{D5CDD505-2E9C-101B-9397-08002B2CF9AE}" pid="2" name="ICV">
    <vt:lpwstr>381E35B1CBDB497FA1811E1CDBF7A51F_11</vt:lpwstr>
  </property>
  <property fmtid="{D5CDD505-2E9C-101B-9397-08002B2CF9AE}" pid="3" name="KSOProductBuildVer">
    <vt:lpwstr>2052-12.1.0.15120</vt:lpwstr>
  </property>
</Properties>
</file>