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6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375" r:id="rId7"/>
    <p:sldId id="376" r:id="rId8"/>
    <p:sldId id="377" r:id="rId9"/>
    <p:sldId id="372" r:id="rId10"/>
    <p:sldId id="258" r:id="rId11"/>
    <p:sldId id="368" r:id="rId12"/>
    <p:sldId id="260" r:id="rId13"/>
    <p:sldId id="271" r:id="rId14"/>
    <p:sldId id="378" r:id="rId15"/>
    <p:sldId id="262" r:id="rId16"/>
    <p:sldId id="379" r:id="rId17"/>
    <p:sldId id="380" r:id="rId18"/>
    <p:sldId id="382" r:id="rId19"/>
    <p:sldId id="261" r:id="rId20"/>
    <p:sldId id="383" r:id="rId21"/>
    <p:sldId id="384" r:id="rId22"/>
    <p:sldId id="381" r:id="rId23"/>
    <p:sldId id="385" r:id="rId24"/>
    <p:sldId id="387" r:id="rId25"/>
    <p:sldId id="386" r:id="rId26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1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04" autoAdjust="0"/>
    <p:restoredTop sz="94660" autoAdjust="0"/>
  </p:normalViewPr>
  <p:slideViewPr>
    <p:cSldViewPr snapToGrid="0" showGuides="1">
      <p:cViewPr varScale="1">
        <p:scale>
          <a:sx n="146" d="100"/>
          <a:sy n="146" d="100"/>
        </p:scale>
        <p:origin x="660" y="108"/>
      </p:cViewPr>
      <p:guideLst>
        <p:guide orient="horz" pos="1571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2" Type="http://schemas.openxmlformats.org/officeDocument/2006/relationships/tags" Target="tags/tag1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95476"/>
            <a:ext cx="9144000" cy="15906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9D53E-69DD-4D3E-989E-2B195E3D808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EBDAA-42A0-4493-9E6F-FD7CF2280A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4.wmf"/><Relationship Id="rId1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2.png"/><Relationship Id="rId2" Type="http://schemas.openxmlformats.org/officeDocument/2006/relationships/tags" Target="../tags/tag6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xfrm>
            <a:off x="0" y="1824646"/>
            <a:ext cx="9144000" cy="159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</a:pPr>
            <a:r>
              <a:rPr lang="zh-CN" altLang="en-US" noProof="1"/>
              <a:t>习题  </a:t>
            </a:r>
            <a:r>
              <a:rPr lang="zh-CN" altLang="zh-CN" noProof="1"/>
              <a:t>21.</a:t>
            </a:r>
            <a:r>
              <a:rPr lang="en-US" altLang="zh-CN" noProof="1"/>
              <a:t>3</a:t>
            </a:r>
            <a:endParaRPr lang="zh-CN" altLang="en-US" sz="2800" noProof="1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</a:rPr>
              <a:t>九年级上册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9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复习巩固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04279" y="1096142"/>
            <a:ext cx="8296846" cy="279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解下列方程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21 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 = 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 = 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1) = 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7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12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6345237" y="2889251"/>
          <a:ext cx="4365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4" imgW="5791200" imgH="5486400" progId="Equation.DSMT4">
                  <p:embed/>
                </p:oleObj>
              </mc:Choice>
              <mc:Fallback>
                <p:oleObj name="Equation" r:id="rId4" imgW="5791200" imgH="5486400" progId="Equation.DSMT4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45237" y="2889251"/>
                        <a:ext cx="4365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1486" y="1381181"/>
            <a:ext cx="7879557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21 = 0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 = 0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baseline="300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b="63991"/>
          <a:stretch>
            <a:fillRect/>
          </a:stretch>
        </p:blipFill>
        <p:spPr>
          <a:xfrm>
            <a:off x="726978" y="2367747"/>
            <a:ext cx="3746693" cy="5762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t="40278"/>
          <a:stretch>
            <a:fillRect/>
          </a:stretch>
        </p:blipFill>
        <p:spPr>
          <a:xfrm>
            <a:off x="4761512" y="2093889"/>
            <a:ext cx="3746693" cy="955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0069" y="1449414"/>
            <a:ext cx="8236744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 = 0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1) = 3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baseline="300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448" y="2293144"/>
            <a:ext cx="4222967" cy="997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395" y="2456641"/>
            <a:ext cx="2609984" cy="558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6" y="1177952"/>
            <a:ext cx="8208168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7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zh-CN" alt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0.</a:t>
            </a:r>
            <a:endParaRPr lang="en-US" altLang="zh-CN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6495256" y="1327162"/>
          <a:ext cx="4365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1" imgW="5791200" imgH="5486400" progId="Equation.DSMT4">
                  <p:embed/>
                </p:oleObj>
              </mc:Choice>
              <mc:Fallback>
                <p:oleObj name="Equation" r:id="rId1" imgW="5791200" imgH="5486400" progId="Equation.DSMT4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495256" y="1327162"/>
                        <a:ext cx="4365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50" y="2007371"/>
            <a:ext cx="2635385" cy="8572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62" y="3000400"/>
            <a:ext cx="4877051" cy="1022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538287" y="449261"/>
            <a:ext cx="7380288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两个相邻偶数的积是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168.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求这两个偶数。</a:t>
            </a:r>
            <a:endParaRPr lang="zh-CN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736" y="1108720"/>
            <a:ext cx="4889612" cy="145443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532" y="2706727"/>
            <a:ext cx="2948480" cy="10130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163" y="3810584"/>
            <a:ext cx="5371002" cy="9576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1220" y="4371028"/>
            <a:ext cx="1064682" cy="404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564480" y="503184"/>
            <a:ext cx="6536531" cy="1564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3.一个直角三角形的两条直角边的和是14 cm，面积是24 cm</a:t>
            </a:r>
            <a:r>
              <a:rPr lang="zh-CN" altLang="en-US" sz="24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求两条直角边的长.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569" y="1757762"/>
            <a:ext cx="4809878" cy="2978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323" y="1478738"/>
            <a:ext cx="5080820" cy="21002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1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综合运用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1592" y="840720"/>
            <a:ext cx="7620816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某种植物的主干长出若干数目的支干，每个支干又长出同样数目的小分支，主干、支干和小分支的总数是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91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 每个支干长出多少小分支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634" y="2618537"/>
            <a:ext cx="4508732" cy="2060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450179" y="255474"/>
            <a:ext cx="6386515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一个菱形两条对角线长的和是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10cm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，面积是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12 cm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求菱形的周长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763" y="1394177"/>
            <a:ext cx="4858009" cy="30201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/>
          <a:srcRect l="2231" t="3938" r="43715" b="80565"/>
          <a:stretch>
            <a:fillRect/>
          </a:stretch>
        </p:blipFill>
        <p:spPr>
          <a:xfrm>
            <a:off x="1469518" y="4497911"/>
            <a:ext cx="2871212" cy="35060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31" t="24714" r="45727" b="54510"/>
          <a:stretch>
            <a:fillRect/>
          </a:stretch>
        </p:blipFill>
        <p:spPr>
          <a:xfrm>
            <a:off x="4356648" y="4412983"/>
            <a:ext cx="2764332" cy="4700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50966"/>
          <a:stretch>
            <a:fillRect/>
          </a:stretch>
        </p:blipFill>
        <p:spPr>
          <a:xfrm>
            <a:off x="2158748" y="701790"/>
            <a:ext cx="5054011" cy="10554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977" y="1813823"/>
            <a:ext cx="4953265" cy="26783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385884" y="505506"/>
            <a:ext cx="6636546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参加足球联赛的每两队之间都进行两场比赛，共要比赛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场，共有多少个队参加比赛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8204" y="1762109"/>
            <a:ext cx="4941708" cy="2955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378740" y="426922"/>
            <a:ext cx="6788948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青山村种的水稻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2010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年平均每公顷产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7 200 kg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2012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年平均每公顷产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8 450 kg.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求水稻每公顷产量的年平均增长率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402" y="2273006"/>
            <a:ext cx="4987893" cy="3752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591" y="2266520"/>
            <a:ext cx="1010279" cy="3406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4410" y="2884509"/>
            <a:ext cx="5028304" cy="11834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871" y="3327909"/>
            <a:ext cx="1576035" cy="6927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1029" y="4201996"/>
            <a:ext cx="5080261" cy="4156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2871" y="4176121"/>
            <a:ext cx="1679950" cy="415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974725" y="498360"/>
            <a:ext cx="7162803" cy="2238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要为一幅长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29 cm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，宽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22 cm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的照片配一个相框，要求相框的四条边宽度相等，且相框所占面积为照片面积的四分之一，相框边的宽度应是多少厘米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结果保留小数点后一位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09" y="2952310"/>
            <a:ext cx="4964801" cy="101027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378" y="3339471"/>
            <a:ext cx="2084062" cy="7389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193" y="4094230"/>
            <a:ext cx="3844834" cy="461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7436" y="679509"/>
            <a:ext cx="5109126" cy="29557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9666" y="3832061"/>
            <a:ext cx="4381725" cy="5368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拓广探索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94420" y="839924"/>
            <a:ext cx="7073268" cy="2238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如图，要设计一幅宽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 cm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，长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30 cm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的图案，其中有两横两竖的彩条，横、竖彩条的宽度比为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∶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如果要使彩条所占面积是图案面积的四分之一，应如何设计彩条的宽度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结果保留小数点后一位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96" y="3150721"/>
            <a:ext cx="1991339" cy="156065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4993" y="649545"/>
            <a:ext cx="5005212" cy="40873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827" y="1791423"/>
            <a:ext cx="1991339" cy="156065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5588" y="624912"/>
            <a:ext cx="4889751" cy="216488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4422" y="2760495"/>
            <a:ext cx="3417630" cy="77935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603" y="2937943"/>
            <a:ext cx="3077022" cy="4387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6770" y="3705182"/>
            <a:ext cx="5074488" cy="9410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5339" y="1048800"/>
            <a:ext cx="1991339" cy="156065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3589" y="681449"/>
            <a:ext cx="6425805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如图，线段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的长为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2913" y="2328463"/>
            <a:ext cx="8472487" cy="2105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arenBoth"/>
            </a:pP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线段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上的点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满足关系式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AC</a:t>
            </a:r>
            <a:r>
              <a:rPr lang="en-US" altLang="zh-CN" sz="22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BC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·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，求线段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AC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的长度；</a:t>
            </a:r>
            <a:endParaRPr lang="en-US" altLang="zh-CN" sz="2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线段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AC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上的点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满足关系式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AD</a:t>
            </a:r>
            <a:r>
              <a:rPr lang="zh-CN" altLang="en-US" sz="22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AC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，求线段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AD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的长度；</a:t>
            </a:r>
            <a:endParaRPr lang="en-US" altLang="zh-CN" sz="2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线段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AD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上的点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满足关系式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AE</a:t>
            </a:r>
            <a:r>
              <a:rPr lang="zh-CN" alt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DE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AD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，求线段</a:t>
            </a:r>
            <a:r>
              <a:rPr lang="zh-CN" altLang="en-US" sz="2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AE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的长度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en-US" altLang="zh-CN" sz="2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上面各小题的结果反映了什么规律?</a:t>
            </a:r>
            <a:endParaRPr lang="zh-CN" altLang="en-US" sz="2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9310" y="1429523"/>
            <a:ext cx="3505380" cy="75568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832" y="801184"/>
            <a:ext cx="4722334" cy="26267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309" y="3601221"/>
            <a:ext cx="3505380" cy="75568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8152" y="523854"/>
            <a:ext cx="4687695" cy="35099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309" y="4108431"/>
            <a:ext cx="3505380" cy="75568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9374" y="621533"/>
            <a:ext cx="4813470" cy="23573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166" y="2897358"/>
            <a:ext cx="4964435" cy="18348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07148" y="3922210"/>
            <a:ext cx="1956742" cy="8709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8931" y="2239012"/>
            <a:ext cx="3153185" cy="6797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WYI2giG0mw"/>
</p:tagLst>
</file>

<file path=ppt/tags/tag2.xml><?xml version="1.0" encoding="utf-8"?>
<p:tagLst xmlns:p="http://schemas.openxmlformats.org/presentationml/2006/main">
  <p:tag name="ISLIDE.ADDREMOVEWATERMARK" val="WYI2giG0mw"/>
</p:tagLst>
</file>

<file path=ppt/tags/tag3.xml><?xml version="1.0" encoding="utf-8"?>
<p:tagLst xmlns:p="http://schemas.openxmlformats.org/presentationml/2006/main">
  <p:tag name="ISLIDE.ADDREMOVEWATERMARK" val="WYI2giG0mw"/>
</p:tagLst>
</file>

<file path=ppt/tags/tag4.xml><?xml version="1.0" encoding="utf-8"?>
<p:tagLst xmlns:p="http://schemas.openxmlformats.org/presentationml/2006/main">
  <p:tag name="ISLIDE.ADDREMOVEWATERMARK" val="WYI2giG0mw"/>
</p:tagLst>
</file>

<file path=ppt/tags/tag5.xml><?xml version="1.0" encoding="utf-8"?>
<p:tagLst xmlns:p="http://schemas.openxmlformats.org/presentationml/2006/main">
  <p:tag name="ISLIDE.ADDREMOVEWATERMARK" val="WYI2giG0mw"/>
</p:tagLst>
</file>

<file path=ppt/tags/tag6.xml><?xml version="1.0" encoding="utf-8"?>
<p:tagLst xmlns:p="http://schemas.openxmlformats.org/presentationml/2006/main">
  <p:tag name="ISLIDE.ADDREMOVEWATERMARK" val="WYI2giG0mw"/>
</p:tagLst>
</file>

<file path=ppt/tags/tag7.xml><?xml version="1.0" encoding="utf-8"?>
<p:tagLst xmlns:p="http://schemas.openxmlformats.org/presentationml/2006/main">
  <p:tag name="ISLIDE.ADDREMOVEWATERMARK" val="WYI2giG0mw"/>
</p:tagLst>
</file>

<file path=ppt/tags/tag8.xml><?xml version="1.0" encoding="utf-8"?>
<p:tagLst xmlns:p="http://schemas.openxmlformats.org/presentationml/2006/main">
  <p:tag name="ISLIDE.ADDREMOVEWATERMARK" val="WYI2giG0mw"/>
</p:tagLst>
</file>

<file path=ppt/tags/tag9.xml><?xml version="1.0" encoding="utf-8"?>
<p:tagLst xmlns:p="http://schemas.openxmlformats.org/presentationml/2006/main">
  <p:tag name="ISLIDE.ADDREMOVEWATERMARK" val="WYI2giG0mw"/>
</p:tagLst>
</file>

<file path=ppt/tags/tag10.xml><?xml version="1.0" encoding="utf-8"?>
<p:tagLst xmlns:p="http://schemas.openxmlformats.org/presentationml/2006/main">
  <p:tag name="ISLIDE.ADDREMOVEWATERMARK" val="WYI2giG0mw"/>
</p:tagLst>
</file>

<file path=ppt/tags/tag11.xml><?xml version="1.0" encoding="utf-8"?>
<p:tagLst xmlns:p="http://schemas.openxmlformats.org/presentationml/2006/main">
  <p:tag name="ISLIDE.ADDREMOVEWATERMARK" val="WYI2giG0mw"/>
</p:tagLst>
</file>

<file path=ppt/tags/tag12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941</Words>
  <Application>WPS 演示</Application>
  <PresentationFormat>全屏显示(16:9)</PresentationFormat>
  <Paragraphs>46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Times New Roman</vt:lpstr>
      <vt:lpstr>黑体</vt:lpstr>
      <vt:lpstr>楷体</vt:lpstr>
      <vt:lpstr>楷体_GB2312</vt:lpstr>
      <vt:lpstr>微软雅黑</vt:lpstr>
      <vt:lpstr>Arial Unicode MS</vt:lpstr>
      <vt:lpstr>Calibri</vt:lpstr>
      <vt:lpstr>1_Office 主题​​</vt:lpstr>
      <vt:lpstr>2_Office 主题​​</vt:lpstr>
      <vt:lpstr>3_Office 主题​​</vt:lpstr>
      <vt:lpstr>Equation.DSMT4</vt:lpstr>
      <vt:lpstr>Equation.DSMT4</vt:lpstr>
      <vt:lpstr>习题  21.3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127</cp:revision>
  <dcterms:created xsi:type="dcterms:W3CDTF">2016-01-14T07:05:00Z</dcterms:created>
  <dcterms:modified xsi:type="dcterms:W3CDTF">2023-08-18T02:40:14Z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8781D9A1719B40A599252D7FEC8EED1C_12</vt:lpwstr>
  </property>
</Properties>
</file>