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0"/>
  </p:notesMasterIdLst>
  <p:handoutMasterIdLst>
    <p:handoutMasterId r:id="rId13"/>
  </p:handoutMasterIdLst>
  <p:sldIdLst>
    <p:sldId id="3102" r:id="rId3"/>
    <p:sldId id="3103" r:id="rId4"/>
    <p:sldId id="3093" r:id="rId5"/>
    <p:sldId id="3094" r:id="rId6"/>
    <p:sldId id="3095" r:id="rId7"/>
    <p:sldId id="3086" r:id="rId8"/>
    <p:sldId id="3087" r:id="rId9"/>
    <p:sldId id="3096" r:id="rId11"/>
    <p:sldId id="3110" r:id="rId12"/>
  </p:sldIdLst>
  <p:sldSz cx="12858750" cy="7232650"/>
  <p:notesSz cx="6858000" cy="9144000"/>
  <p:custDataLst>
    <p:tags r:id="rId1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81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2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0000"/>
    <a:srgbClr val="157DA8"/>
    <a:srgbClr val="30B9C3"/>
    <a:srgbClr val="8EC436"/>
    <a:srgbClr val="865523"/>
    <a:srgbClr val="E89E00"/>
    <a:srgbClr val="3A4293"/>
    <a:srgbClr val="F8A71E"/>
    <a:srgbClr val="9CC02C"/>
    <a:srgbClr val="FD6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43" autoAdjust="0"/>
    <p:restoredTop sz="92986" autoAdjust="0"/>
  </p:normalViewPr>
  <p:slideViewPr>
    <p:cSldViewPr showGuides="1">
      <p:cViewPr>
        <p:scale>
          <a:sx n="33" d="100"/>
          <a:sy n="33" d="100"/>
        </p:scale>
        <p:origin x="-930" y="-2070"/>
      </p:cViewPr>
      <p:guideLst>
        <p:guide orient="horz" pos="328"/>
        <p:guide pos="4081"/>
        <p:guide pos="557"/>
        <p:guide orient="horz" pos="4183"/>
        <p:guide pos="7588"/>
        <p:guide pos="376"/>
        <p:guide pos="1322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19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7999" y="1803410"/>
            <a:ext cx="11090055" cy="300831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77999" y="4840298"/>
            <a:ext cx="11090055" cy="15827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84354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3BED4874-415F-4462-8CBD-90FA9588F1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259789" y="6704023"/>
            <a:ext cx="4339173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081627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8C92ADDF-ABC6-4EEC-846D-A1AE2D4106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image" Target="../media/image9.jpeg"/><Relationship Id="rId5" Type="http://schemas.openxmlformats.org/officeDocument/2006/relationships/tags" Target="../tags/tag11.xml"/><Relationship Id="rId4" Type="http://schemas.openxmlformats.org/officeDocument/2006/relationships/image" Target="../media/image8.jpeg"/><Relationship Id="rId3" Type="http://schemas.openxmlformats.org/officeDocument/2006/relationships/tags" Target="../tags/tag10.xml"/><Relationship Id="rId2" Type="http://schemas.openxmlformats.org/officeDocument/2006/relationships/image" Target="../media/image7.jpeg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11.jpeg"/><Relationship Id="rId10" Type="http://schemas.openxmlformats.org/officeDocument/2006/relationships/image" Target="../media/image10.jpeg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-10795"/>
            <a:ext cx="12858750" cy="7243762"/>
          </a:xfrm>
          <a:prstGeom prst="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3" name="组合 102"/>
          <p:cNvGrpSpPr/>
          <p:nvPr/>
        </p:nvGrpSpPr>
        <p:grpSpPr>
          <a:xfrm>
            <a:off x="740743" y="2946219"/>
            <a:ext cx="5581824" cy="4697272"/>
            <a:chOff x="5940425" y="4376738"/>
            <a:chExt cx="4357688" cy="3667125"/>
          </a:xfrm>
        </p:grpSpPr>
        <p:sp>
          <p:nvSpPr>
            <p:cNvPr id="104" name="Freeform 10"/>
            <p:cNvSpPr/>
            <p:nvPr/>
          </p:nvSpPr>
          <p:spPr bwMode="auto">
            <a:xfrm>
              <a:off x="6289675" y="4776788"/>
              <a:ext cx="155575" cy="130175"/>
            </a:xfrm>
            <a:custGeom>
              <a:avLst/>
              <a:gdLst>
                <a:gd name="T0" fmla="*/ 74 w 98"/>
                <a:gd name="T1" fmla="*/ 82 h 82"/>
                <a:gd name="T2" fmla="*/ 0 w 98"/>
                <a:gd name="T3" fmla="*/ 43 h 82"/>
                <a:gd name="T4" fmla="*/ 19 w 98"/>
                <a:gd name="T5" fmla="*/ 0 h 82"/>
                <a:gd name="T6" fmla="*/ 98 w 98"/>
                <a:gd name="T7" fmla="*/ 39 h 82"/>
                <a:gd name="T8" fmla="*/ 74 w 98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82">
                  <a:moveTo>
                    <a:pt x="74" y="82"/>
                  </a:moveTo>
                  <a:lnTo>
                    <a:pt x="0" y="43"/>
                  </a:lnTo>
                  <a:lnTo>
                    <a:pt x="19" y="0"/>
                  </a:lnTo>
                  <a:lnTo>
                    <a:pt x="98" y="39"/>
                  </a:lnTo>
                  <a:lnTo>
                    <a:pt x="74" y="82"/>
                  </a:lnTo>
                  <a:close/>
                </a:path>
              </a:pathLst>
            </a:custGeom>
            <a:solidFill>
              <a:srgbClr val="38A23E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1"/>
            <p:cNvSpPr/>
            <p:nvPr/>
          </p:nvSpPr>
          <p:spPr bwMode="auto">
            <a:xfrm>
              <a:off x="6481763" y="4432301"/>
              <a:ext cx="125413" cy="69850"/>
            </a:xfrm>
            <a:custGeom>
              <a:avLst/>
              <a:gdLst>
                <a:gd name="T0" fmla="*/ 79 w 79"/>
                <a:gd name="T1" fmla="*/ 44 h 44"/>
                <a:gd name="T2" fmla="*/ 0 w 79"/>
                <a:gd name="T3" fmla="*/ 8 h 44"/>
                <a:gd name="T4" fmla="*/ 4 w 79"/>
                <a:gd name="T5" fmla="*/ 0 h 44"/>
                <a:gd name="T6" fmla="*/ 79 w 79"/>
                <a:gd name="T7" fmla="*/ 40 h 44"/>
                <a:gd name="T8" fmla="*/ 79 w 79"/>
                <a:gd name="T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44">
                  <a:moveTo>
                    <a:pt x="79" y="44"/>
                  </a:moveTo>
                  <a:lnTo>
                    <a:pt x="0" y="8"/>
                  </a:lnTo>
                  <a:lnTo>
                    <a:pt x="4" y="0"/>
                  </a:lnTo>
                  <a:lnTo>
                    <a:pt x="79" y="40"/>
                  </a:lnTo>
                  <a:lnTo>
                    <a:pt x="79" y="44"/>
                  </a:lnTo>
                  <a:close/>
                </a:path>
              </a:pathLst>
            </a:custGeom>
            <a:solidFill>
              <a:srgbClr val="38A23E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6264275" y="4419601"/>
              <a:ext cx="198438" cy="382588"/>
            </a:xfrm>
            <a:custGeom>
              <a:avLst/>
              <a:gdLst>
                <a:gd name="T0" fmla="*/ 30 w 32"/>
                <a:gd name="T1" fmla="*/ 0 h 61"/>
                <a:gd name="T2" fmla="*/ 28 w 32"/>
                <a:gd name="T3" fmla="*/ 1 h 61"/>
                <a:gd name="T4" fmla="*/ 0 w 32"/>
                <a:gd name="T5" fmla="*/ 59 h 61"/>
                <a:gd name="T6" fmla="*/ 1 w 32"/>
                <a:gd name="T7" fmla="*/ 61 h 61"/>
                <a:gd name="T8" fmla="*/ 4 w 32"/>
                <a:gd name="T9" fmla="*/ 60 h 61"/>
                <a:gd name="T10" fmla="*/ 31 w 32"/>
                <a:gd name="T11" fmla="*/ 3 h 61"/>
                <a:gd name="T12" fmla="*/ 30 w 32"/>
                <a:gd name="T1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61">
                  <a:moveTo>
                    <a:pt x="30" y="0"/>
                  </a:moveTo>
                  <a:cubicBezTo>
                    <a:pt x="29" y="0"/>
                    <a:pt x="28" y="0"/>
                    <a:pt x="28" y="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9"/>
                    <a:pt x="0" y="61"/>
                    <a:pt x="1" y="61"/>
                  </a:cubicBezTo>
                  <a:cubicBezTo>
                    <a:pt x="2" y="61"/>
                    <a:pt x="3" y="61"/>
                    <a:pt x="4" y="60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2" y="2"/>
                    <a:pt x="31" y="1"/>
                    <a:pt x="30" y="0"/>
                  </a:cubicBezTo>
                  <a:close/>
                </a:path>
              </a:pathLst>
            </a:custGeom>
            <a:solidFill>
              <a:srgbClr val="38A23E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6289675" y="4725988"/>
              <a:ext cx="36513" cy="69850"/>
            </a:xfrm>
            <a:custGeom>
              <a:avLst/>
              <a:gdLst>
                <a:gd name="T0" fmla="*/ 5 w 6"/>
                <a:gd name="T1" fmla="*/ 0 h 11"/>
                <a:gd name="T2" fmla="*/ 0 w 6"/>
                <a:gd name="T3" fmla="*/ 11 h 11"/>
                <a:gd name="T4" fmla="*/ 5 w 6"/>
                <a:gd name="T5" fmla="*/ 6 h 11"/>
                <a:gd name="T6" fmla="*/ 5 w 6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1">
                  <a:moveTo>
                    <a:pt x="5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1" y="11"/>
                    <a:pt x="3" y="9"/>
                    <a:pt x="5" y="6"/>
                  </a:cubicBezTo>
                  <a:cubicBezTo>
                    <a:pt x="6" y="3"/>
                    <a:pt x="6" y="0"/>
                    <a:pt x="5" y="0"/>
                  </a:cubicBezTo>
                  <a:close/>
                </a:path>
              </a:pathLst>
            </a:custGeom>
            <a:solidFill>
              <a:srgbClr val="38A23E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6419850" y="4425951"/>
              <a:ext cx="61913" cy="82550"/>
            </a:xfrm>
            <a:custGeom>
              <a:avLst/>
              <a:gdLst>
                <a:gd name="T0" fmla="*/ 6 w 10"/>
                <a:gd name="T1" fmla="*/ 1 h 13"/>
                <a:gd name="T2" fmla="*/ 10 w 10"/>
                <a:gd name="T3" fmla="*/ 0 h 13"/>
                <a:gd name="T4" fmla="*/ 8 w 10"/>
                <a:gd name="T5" fmla="*/ 4 h 13"/>
                <a:gd name="T6" fmla="*/ 1 w 10"/>
                <a:gd name="T7" fmla="*/ 10 h 13"/>
                <a:gd name="T8" fmla="*/ 6 w 10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3">
                  <a:moveTo>
                    <a:pt x="6" y="1"/>
                  </a:moveTo>
                  <a:cubicBezTo>
                    <a:pt x="6" y="1"/>
                    <a:pt x="8" y="0"/>
                    <a:pt x="10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4" y="6"/>
                    <a:pt x="1" y="10"/>
                  </a:cubicBezTo>
                  <a:cubicBezTo>
                    <a:pt x="0" y="13"/>
                    <a:pt x="6" y="1"/>
                    <a:pt x="6" y="1"/>
                  </a:cubicBezTo>
                  <a:close/>
                </a:path>
              </a:pathLst>
            </a:custGeom>
            <a:solidFill>
              <a:srgbClr val="38A23E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43"/>
            <p:cNvSpPr/>
            <p:nvPr/>
          </p:nvSpPr>
          <p:spPr bwMode="auto">
            <a:xfrm>
              <a:off x="9663113" y="7011988"/>
              <a:ext cx="635000" cy="844550"/>
            </a:xfrm>
            <a:custGeom>
              <a:avLst/>
              <a:gdLst>
                <a:gd name="T0" fmla="*/ 314 w 400"/>
                <a:gd name="T1" fmla="*/ 0 h 532"/>
                <a:gd name="T2" fmla="*/ 400 w 400"/>
                <a:gd name="T3" fmla="*/ 481 h 532"/>
                <a:gd name="T4" fmla="*/ 114 w 400"/>
                <a:gd name="T5" fmla="*/ 532 h 532"/>
                <a:gd name="T6" fmla="*/ 0 w 400"/>
                <a:gd name="T7" fmla="*/ 56 h 532"/>
                <a:gd name="T8" fmla="*/ 314 w 400"/>
                <a:gd name="T9" fmla="*/ 0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532">
                  <a:moveTo>
                    <a:pt x="314" y="0"/>
                  </a:moveTo>
                  <a:lnTo>
                    <a:pt x="400" y="481"/>
                  </a:lnTo>
                  <a:lnTo>
                    <a:pt x="114" y="532"/>
                  </a:lnTo>
                  <a:lnTo>
                    <a:pt x="0" y="56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rgbClr val="F5C779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5940425" y="4376738"/>
              <a:ext cx="4227513" cy="3667125"/>
              <a:chOff x="5940425" y="4376738"/>
              <a:chExt cx="4227513" cy="3667125"/>
            </a:xfrm>
          </p:grpSpPr>
          <p:sp>
            <p:nvSpPr>
              <p:cNvPr id="111" name="Freeform 5"/>
              <p:cNvSpPr/>
              <p:nvPr/>
            </p:nvSpPr>
            <p:spPr bwMode="auto">
              <a:xfrm>
                <a:off x="5995988" y="5387976"/>
                <a:ext cx="149225" cy="219075"/>
              </a:xfrm>
              <a:custGeom>
                <a:avLst/>
                <a:gdLst>
                  <a:gd name="T0" fmla="*/ 0 w 24"/>
                  <a:gd name="T1" fmla="*/ 35 h 35"/>
                  <a:gd name="T2" fmla="*/ 17 w 24"/>
                  <a:gd name="T3" fmla="*/ 0 h 35"/>
                  <a:gd name="T4" fmla="*/ 24 w 24"/>
                  <a:gd name="T5" fmla="*/ 3 h 35"/>
                  <a:gd name="T6" fmla="*/ 18 w 24"/>
                  <a:gd name="T7" fmla="*/ 22 h 35"/>
                  <a:gd name="T8" fmla="*/ 0 w 24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5">
                    <a:moveTo>
                      <a:pt x="0" y="35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2"/>
                      <a:pt x="8" y="25"/>
                      <a:pt x="0" y="35"/>
                    </a:cubicBezTo>
                    <a:close/>
                  </a:path>
                </a:pathLst>
              </a:custGeom>
              <a:solidFill>
                <a:srgbClr val="C7C8C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Freeform 6"/>
              <p:cNvSpPr/>
              <p:nvPr/>
            </p:nvSpPr>
            <p:spPr bwMode="auto">
              <a:xfrm>
                <a:off x="5995988" y="5370513"/>
                <a:ext cx="106363" cy="236538"/>
              </a:xfrm>
              <a:custGeom>
                <a:avLst/>
                <a:gdLst>
                  <a:gd name="T0" fmla="*/ 0 w 17"/>
                  <a:gd name="T1" fmla="*/ 38 h 38"/>
                  <a:gd name="T2" fmla="*/ 17 w 17"/>
                  <a:gd name="T3" fmla="*/ 3 h 38"/>
                  <a:gd name="T4" fmla="*/ 10 w 17"/>
                  <a:gd name="T5" fmla="*/ 0 h 38"/>
                  <a:gd name="T6" fmla="*/ 0 w 17"/>
                  <a:gd name="T7" fmla="*/ 16 h 38"/>
                  <a:gd name="T8" fmla="*/ 0 w 17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38">
                    <a:moveTo>
                      <a:pt x="0" y="38"/>
                    </a:moveTo>
                    <a:cubicBezTo>
                      <a:pt x="17" y="3"/>
                      <a:pt x="17" y="3"/>
                      <a:pt x="17" y="3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4" y="26"/>
                      <a:pt x="0" y="38"/>
                    </a:cubicBezTo>
                    <a:close/>
                  </a:path>
                </a:pathLst>
              </a:custGeom>
              <a:solidFill>
                <a:srgbClr val="D9D9D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Freeform 7"/>
              <p:cNvSpPr/>
              <p:nvPr/>
            </p:nvSpPr>
            <p:spPr bwMode="auto">
              <a:xfrm>
                <a:off x="6475413" y="4376738"/>
                <a:ext cx="149225" cy="155575"/>
              </a:xfrm>
              <a:custGeom>
                <a:avLst/>
                <a:gdLst>
                  <a:gd name="T0" fmla="*/ 22 w 24"/>
                  <a:gd name="T1" fmla="*/ 17 h 25"/>
                  <a:gd name="T2" fmla="*/ 8 w 24"/>
                  <a:gd name="T3" fmla="*/ 22 h 25"/>
                  <a:gd name="T4" fmla="*/ 3 w 24"/>
                  <a:gd name="T5" fmla="*/ 8 h 25"/>
                  <a:gd name="T6" fmla="*/ 17 w 24"/>
                  <a:gd name="T7" fmla="*/ 3 h 25"/>
                  <a:gd name="T8" fmla="*/ 22 w 24"/>
                  <a:gd name="T9" fmla="*/ 17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5">
                    <a:moveTo>
                      <a:pt x="22" y="17"/>
                    </a:moveTo>
                    <a:cubicBezTo>
                      <a:pt x="19" y="22"/>
                      <a:pt x="13" y="25"/>
                      <a:pt x="8" y="22"/>
                    </a:cubicBezTo>
                    <a:cubicBezTo>
                      <a:pt x="2" y="19"/>
                      <a:pt x="0" y="13"/>
                      <a:pt x="3" y="8"/>
                    </a:cubicBezTo>
                    <a:cubicBezTo>
                      <a:pt x="5" y="3"/>
                      <a:pt x="12" y="0"/>
                      <a:pt x="17" y="3"/>
                    </a:cubicBezTo>
                    <a:cubicBezTo>
                      <a:pt x="22" y="5"/>
                      <a:pt x="24" y="12"/>
                      <a:pt x="22" y="17"/>
                    </a:cubicBezTo>
                    <a:close/>
                  </a:path>
                </a:pathLst>
              </a:custGeom>
              <a:solidFill>
                <a:srgbClr val="D1E8CB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Freeform 8"/>
              <p:cNvSpPr/>
              <p:nvPr/>
            </p:nvSpPr>
            <p:spPr bwMode="auto">
              <a:xfrm>
                <a:off x="6289675" y="4425951"/>
                <a:ext cx="323850" cy="481013"/>
              </a:xfrm>
              <a:custGeom>
                <a:avLst/>
                <a:gdLst>
                  <a:gd name="T0" fmla="*/ 74 w 204"/>
                  <a:gd name="T1" fmla="*/ 303 h 303"/>
                  <a:gd name="T2" fmla="*/ 0 w 204"/>
                  <a:gd name="T3" fmla="*/ 264 h 303"/>
                  <a:gd name="T4" fmla="*/ 125 w 204"/>
                  <a:gd name="T5" fmla="*/ 0 h 303"/>
                  <a:gd name="T6" fmla="*/ 204 w 204"/>
                  <a:gd name="T7" fmla="*/ 36 h 303"/>
                  <a:gd name="T8" fmla="*/ 74 w 204"/>
                  <a:gd name="T9" fmla="*/ 30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4" h="303">
                    <a:moveTo>
                      <a:pt x="74" y="303"/>
                    </a:moveTo>
                    <a:lnTo>
                      <a:pt x="0" y="264"/>
                    </a:lnTo>
                    <a:lnTo>
                      <a:pt x="125" y="0"/>
                    </a:lnTo>
                    <a:lnTo>
                      <a:pt x="204" y="36"/>
                    </a:lnTo>
                    <a:lnTo>
                      <a:pt x="74" y="303"/>
                    </a:lnTo>
                    <a:close/>
                  </a:path>
                </a:pathLst>
              </a:custGeom>
              <a:solidFill>
                <a:srgbClr val="8EC43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Freeform 9"/>
              <p:cNvSpPr/>
              <p:nvPr/>
            </p:nvSpPr>
            <p:spPr bwMode="auto">
              <a:xfrm>
                <a:off x="6046788" y="4425951"/>
                <a:ext cx="560388" cy="993775"/>
              </a:xfrm>
              <a:custGeom>
                <a:avLst/>
                <a:gdLst>
                  <a:gd name="T0" fmla="*/ 282 w 353"/>
                  <a:gd name="T1" fmla="*/ 0 h 626"/>
                  <a:gd name="T2" fmla="*/ 0 w 353"/>
                  <a:gd name="T3" fmla="*/ 591 h 626"/>
                  <a:gd name="T4" fmla="*/ 70 w 353"/>
                  <a:gd name="T5" fmla="*/ 626 h 626"/>
                  <a:gd name="T6" fmla="*/ 353 w 353"/>
                  <a:gd name="T7" fmla="*/ 36 h 626"/>
                  <a:gd name="T8" fmla="*/ 282 w 353"/>
                  <a:gd name="T9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626">
                    <a:moveTo>
                      <a:pt x="282" y="0"/>
                    </a:moveTo>
                    <a:lnTo>
                      <a:pt x="0" y="591"/>
                    </a:lnTo>
                    <a:lnTo>
                      <a:pt x="70" y="626"/>
                    </a:lnTo>
                    <a:lnTo>
                      <a:pt x="353" y="36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rgbClr val="8EC43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12"/>
              <p:cNvSpPr/>
              <p:nvPr/>
            </p:nvSpPr>
            <p:spPr bwMode="auto">
              <a:xfrm>
                <a:off x="6046788" y="5332413"/>
                <a:ext cx="130175" cy="87313"/>
              </a:xfrm>
              <a:custGeom>
                <a:avLst/>
                <a:gdLst>
                  <a:gd name="T0" fmla="*/ 70 w 82"/>
                  <a:gd name="T1" fmla="*/ 55 h 55"/>
                  <a:gd name="T2" fmla="*/ 0 w 82"/>
                  <a:gd name="T3" fmla="*/ 20 h 55"/>
                  <a:gd name="T4" fmla="*/ 11 w 82"/>
                  <a:gd name="T5" fmla="*/ 0 h 55"/>
                  <a:gd name="T6" fmla="*/ 82 w 82"/>
                  <a:gd name="T7" fmla="*/ 31 h 55"/>
                  <a:gd name="T8" fmla="*/ 70 w 82"/>
                  <a:gd name="T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55">
                    <a:moveTo>
                      <a:pt x="70" y="55"/>
                    </a:moveTo>
                    <a:lnTo>
                      <a:pt x="0" y="20"/>
                    </a:lnTo>
                    <a:lnTo>
                      <a:pt x="11" y="0"/>
                    </a:lnTo>
                    <a:lnTo>
                      <a:pt x="82" y="31"/>
                    </a:lnTo>
                    <a:lnTo>
                      <a:pt x="70" y="55"/>
                    </a:lnTo>
                    <a:close/>
                  </a:path>
                </a:pathLst>
              </a:custGeom>
              <a:solidFill>
                <a:srgbClr val="38A23E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19"/>
              <p:cNvSpPr/>
              <p:nvPr/>
            </p:nvSpPr>
            <p:spPr bwMode="auto">
              <a:xfrm>
                <a:off x="9315450" y="5176838"/>
                <a:ext cx="515938" cy="585788"/>
              </a:xfrm>
              <a:custGeom>
                <a:avLst/>
                <a:gdLst>
                  <a:gd name="T0" fmla="*/ 78 w 83"/>
                  <a:gd name="T1" fmla="*/ 17 h 94"/>
                  <a:gd name="T2" fmla="*/ 56 w 83"/>
                  <a:gd name="T3" fmla="*/ 2 h 94"/>
                  <a:gd name="T4" fmla="*/ 45 w 83"/>
                  <a:gd name="T5" fmla="*/ 4 h 94"/>
                  <a:gd name="T6" fmla="*/ 3 w 83"/>
                  <a:gd name="T7" fmla="*/ 66 h 94"/>
                  <a:gd name="T8" fmla="*/ 5 w 83"/>
                  <a:gd name="T9" fmla="*/ 77 h 94"/>
                  <a:gd name="T10" fmla="*/ 27 w 83"/>
                  <a:gd name="T11" fmla="*/ 92 h 94"/>
                  <a:gd name="T12" fmla="*/ 38 w 83"/>
                  <a:gd name="T13" fmla="*/ 90 h 94"/>
                  <a:gd name="T14" fmla="*/ 80 w 83"/>
                  <a:gd name="T15" fmla="*/ 28 h 94"/>
                  <a:gd name="T16" fmla="*/ 78 w 83"/>
                  <a:gd name="T17" fmla="*/ 17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4">
                    <a:moveTo>
                      <a:pt x="78" y="17"/>
                    </a:moveTo>
                    <a:cubicBezTo>
                      <a:pt x="56" y="2"/>
                      <a:pt x="56" y="2"/>
                      <a:pt x="56" y="2"/>
                    </a:cubicBezTo>
                    <a:cubicBezTo>
                      <a:pt x="52" y="0"/>
                      <a:pt x="47" y="0"/>
                      <a:pt x="45" y="4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0" y="69"/>
                      <a:pt x="1" y="74"/>
                      <a:pt x="5" y="77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31" y="94"/>
                      <a:pt x="36" y="93"/>
                      <a:pt x="38" y="90"/>
                    </a:cubicBezTo>
                    <a:cubicBezTo>
                      <a:pt x="80" y="28"/>
                      <a:pt x="80" y="28"/>
                      <a:pt x="80" y="28"/>
                    </a:cubicBezTo>
                    <a:cubicBezTo>
                      <a:pt x="83" y="25"/>
                      <a:pt x="82" y="20"/>
                      <a:pt x="78" y="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" name="Freeform 20"/>
              <p:cNvSpPr/>
              <p:nvPr/>
            </p:nvSpPr>
            <p:spPr bwMode="auto">
              <a:xfrm>
                <a:off x="9309100" y="5332413"/>
                <a:ext cx="417513" cy="436563"/>
              </a:xfrm>
              <a:custGeom>
                <a:avLst/>
                <a:gdLst>
                  <a:gd name="T0" fmla="*/ 32 w 67"/>
                  <a:gd name="T1" fmla="*/ 0 h 70"/>
                  <a:gd name="T2" fmla="*/ 2 w 67"/>
                  <a:gd name="T3" fmla="*/ 44 h 70"/>
                  <a:gd name="T4" fmla="*/ 3 w 67"/>
                  <a:gd name="T5" fmla="*/ 49 h 70"/>
                  <a:gd name="T6" fmla="*/ 32 w 67"/>
                  <a:gd name="T7" fmla="*/ 69 h 70"/>
                  <a:gd name="T8" fmla="*/ 37 w 67"/>
                  <a:gd name="T9" fmla="*/ 68 h 70"/>
                  <a:gd name="T10" fmla="*/ 67 w 67"/>
                  <a:gd name="T11" fmla="*/ 24 h 70"/>
                  <a:gd name="T12" fmla="*/ 32 w 67"/>
                  <a:gd name="T13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70">
                    <a:moveTo>
                      <a:pt x="32" y="0"/>
                    </a:moveTo>
                    <a:cubicBezTo>
                      <a:pt x="2" y="44"/>
                      <a:pt x="2" y="44"/>
                      <a:pt x="2" y="44"/>
                    </a:cubicBezTo>
                    <a:cubicBezTo>
                      <a:pt x="0" y="46"/>
                      <a:pt x="1" y="48"/>
                      <a:pt x="3" y="49"/>
                    </a:cubicBezTo>
                    <a:cubicBezTo>
                      <a:pt x="32" y="69"/>
                      <a:pt x="32" y="69"/>
                      <a:pt x="32" y="69"/>
                    </a:cubicBezTo>
                    <a:cubicBezTo>
                      <a:pt x="34" y="70"/>
                      <a:pt x="36" y="70"/>
                      <a:pt x="37" y="68"/>
                    </a:cubicBezTo>
                    <a:cubicBezTo>
                      <a:pt x="67" y="24"/>
                      <a:pt x="67" y="24"/>
                      <a:pt x="67" y="24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558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Freeform 21"/>
              <p:cNvSpPr/>
              <p:nvPr/>
            </p:nvSpPr>
            <p:spPr bwMode="auto">
              <a:xfrm>
                <a:off x="9483725" y="5400676"/>
                <a:ext cx="179388" cy="138113"/>
              </a:xfrm>
              <a:custGeom>
                <a:avLst/>
                <a:gdLst>
                  <a:gd name="T0" fmla="*/ 28 w 29"/>
                  <a:gd name="T1" fmla="*/ 18 h 22"/>
                  <a:gd name="T2" fmla="*/ 27 w 29"/>
                  <a:gd name="T3" fmla="*/ 20 h 22"/>
                  <a:gd name="T4" fmla="*/ 23 w 29"/>
                  <a:gd name="T5" fmla="*/ 21 h 22"/>
                  <a:gd name="T6" fmla="*/ 2 w 29"/>
                  <a:gd name="T7" fmla="*/ 6 h 22"/>
                  <a:gd name="T8" fmla="*/ 1 w 29"/>
                  <a:gd name="T9" fmla="*/ 3 h 22"/>
                  <a:gd name="T10" fmla="*/ 2 w 29"/>
                  <a:gd name="T11" fmla="*/ 1 h 22"/>
                  <a:gd name="T12" fmla="*/ 6 w 29"/>
                  <a:gd name="T13" fmla="*/ 0 h 22"/>
                  <a:gd name="T14" fmla="*/ 27 w 29"/>
                  <a:gd name="T15" fmla="*/ 15 h 22"/>
                  <a:gd name="T16" fmla="*/ 28 w 29"/>
                  <a:gd name="T17" fmla="*/ 1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2">
                    <a:moveTo>
                      <a:pt x="28" y="18"/>
                    </a:moveTo>
                    <a:cubicBezTo>
                      <a:pt x="27" y="20"/>
                      <a:pt x="27" y="20"/>
                      <a:pt x="27" y="20"/>
                    </a:cubicBezTo>
                    <a:cubicBezTo>
                      <a:pt x="26" y="22"/>
                      <a:pt x="24" y="22"/>
                      <a:pt x="23" y="21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0" y="4"/>
                      <a:pt x="1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0"/>
                      <a:pt x="5" y="0"/>
                      <a:pt x="6" y="0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9" y="16"/>
                      <a:pt x="29" y="17"/>
                      <a:pt x="28" y="18"/>
                    </a:cubicBezTo>
                    <a:close/>
                  </a:path>
                </a:pathLst>
              </a:custGeom>
              <a:solidFill>
                <a:srgbClr val="288CB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87"/>
              <p:cNvSpPr/>
              <p:nvPr/>
            </p:nvSpPr>
            <p:spPr bwMode="auto">
              <a:xfrm>
                <a:off x="6513513" y="5070476"/>
                <a:ext cx="1357313" cy="1804988"/>
              </a:xfrm>
              <a:custGeom>
                <a:avLst/>
                <a:gdLst>
                  <a:gd name="T0" fmla="*/ 202 w 218"/>
                  <a:gd name="T1" fmla="*/ 0 h 289"/>
                  <a:gd name="T2" fmla="*/ 13 w 218"/>
                  <a:gd name="T3" fmla="*/ 2 h 289"/>
                  <a:gd name="T4" fmla="*/ 1 w 218"/>
                  <a:gd name="T5" fmla="*/ 15 h 289"/>
                  <a:gd name="T6" fmla="*/ 4 w 218"/>
                  <a:gd name="T7" fmla="*/ 277 h 289"/>
                  <a:gd name="T8" fmla="*/ 17 w 218"/>
                  <a:gd name="T9" fmla="*/ 289 h 289"/>
                  <a:gd name="T10" fmla="*/ 206 w 218"/>
                  <a:gd name="T11" fmla="*/ 287 h 289"/>
                  <a:gd name="T12" fmla="*/ 218 w 218"/>
                  <a:gd name="T13" fmla="*/ 274 h 289"/>
                  <a:gd name="T14" fmla="*/ 215 w 218"/>
                  <a:gd name="T15" fmla="*/ 12 h 289"/>
                  <a:gd name="T16" fmla="*/ 202 w 218"/>
                  <a:gd name="T17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8" h="289">
                    <a:moveTo>
                      <a:pt x="202" y="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6" y="2"/>
                      <a:pt x="0" y="8"/>
                      <a:pt x="1" y="15"/>
                    </a:cubicBezTo>
                    <a:cubicBezTo>
                      <a:pt x="4" y="277"/>
                      <a:pt x="4" y="277"/>
                      <a:pt x="4" y="277"/>
                    </a:cubicBezTo>
                    <a:cubicBezTo>
                      <a:pt x="4" y="284"/>
                      <a:pt x="10" y="289"/>
                      <a:pt x="17" y="289"/>
                    </a:cubicBezTo>
                    <a:cubicBezTo>
                      <a:pt x="206" y="287"/>
                      <a:pt x="206" y="287"/>
                      <a:pt x="206" y="287"/>
                    </a:cubicBezTo>
                    <a:cubicBezTo>
                      <a:pt x="213" y="287"/>
                      <a:pt x="218" y="281"/>
                      <a:pt x="218" y="274"/>
                    </a:cubicBezTo>
                    <a:cubicBezTo>
                      <a:pt x="215" y="12"/>
                      <a:pt x="215" y="12"/>
                      <a:pt x="215" y="12"/>
                    </a:cubicBezTo>
                    <a:cubicBezTo>
                      <a:pt x="215" y="5"/>
                      <a:pt x="209" y="0"/>
                      <a:pt x="202" y="0"/>
                    </a:cubicBezTo>
                  </a:path>
                </a:pathLst>
              </a:custGeom>
              <a:solidFill>
                <a:srgbClr val="00497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Freeform 88"/>
              <p:cNvSpPr/>
              <p:nvPr/>
            </p:nvSpPr>
            <p:spPr bwMode="auto">
              <a:xfrm>
                <a:off x="7877175" y="5045076"/>
                <a:ext cx="1357313" cy="1811338"/>
              </a:xfrm>
              <a:custGeom>
                <a:avLst/>
                <a:gdLst>
                  <a:gd name="T0" fmla="*/ 202 w 218"/>
                  <a:gd name="T1" fmla="*/ 0 h 290"/>
                  <a:gd name="T2" fmla="*/ 12 w 218"/>
                  <a:gd name="T3" fmla="*/ 3 h 290"/>
                  <a:gd name="T4" fmla="*/ 0 w 218"/>
                  <a:gd name="T5" fmla="*/ 15 h 290"/>
                  <a:gd name="T6" fmla="*/ 3 w 218"/>
                  <a:gd name="T7" fmla="*/ 277 h 290"/>
                  <a:gd name="T8" fmla="*/ 16 w 218"/>
                  <a:gd name="T9" fmla="*/ 290 h 290"/>
                  <a:gd name="T10" fmla="*/ 205 w 218"/>
                  <a:gd name="T11" fmla="*/ 288 h 290"/>
                  <a:gd name="T12" fmla="*/ 218 w 218"/>
                  <a:gd name="T13" fmla="*/ 275 h 290"/>
                  <a:gd name="T14" fmla="*/ 214 w 218"/>
                  <a:gd name="T15" fmla="*/ 13 h 290"/>
                  <a:gd name="T16" fmla="*/ 202 w 218"/>
                  <a:gd name="T17" fmla="*/ 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8" h="290">
                    <a:moveTo>
                      <a:pt x="202" y="0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5" y="3"/>
                      <a:pt x="0" y="8"/>
                      <a:pt x="0" y="15"/>
                    </a:cubicBezTo>
                    <a:cubicBezTo>
                      <a:pt x="3" y="277"/>
                      <a:pt x="3" y="277"/>
                      <a:pt x="3" y="277"/>
                    </a:cubicBezTo>
                    <a:cubicBezTo>
                      <a:pt x="3" y="284"/>
                      <a:pt x="9" y="290"/>
                      <a:pt x="16" y="290"/>
                    </a:cubicBezTo>
                    <a:cubicBezTo>
                      <a:pt x="205" y="288"/>
                      <a:pt x="205" y="288"/>
                      <a:pt x="205" y="288"/>
                    </a:cubicBezTo>
                    <a:cubicBezTo>
                      <a:pt x="212" y="287"/>
                      <a:pt x="218" y="282"/>
                      <a:pt x="218" y="275"/>
                    </a:cubicBezTo>
                    <a:cubicBezTo>
                      <a:pt x="214" y="13"/>
                      <a:pt x="214" y="13"/>
                      <a:pt x="214" y="13"/>
                    </a:cubicBezTo>
                    <a:cubicBezTo>
                      <a:pt x="214" y="6"/>
                      <a:pt x="208" y="0"/>
                      <a:pt x="202" y="0"/>
                    </a:cubicBezTo>
                  </a:path>
                </a:pathLst>
              </a:custGeom>
              <a:solidFill>
                <a:srgbClr val="00497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" name="Freeform 89"/>
              <p:cNvSpPr/>
              <p:nvPr/>
            </p:nvSpPr>
            <p:spPr bwMode="auto">
              <a:xfrm>
                <a:off x="6662738" y="5094288"/>
                <a:ext cx="1208088" cy="1649413"/>
              </a:xfrm>
              <a:custGeom>
                <a:avLst/>
                <a:gdLst>
                  <a:gd name="T0" fmla="*/ 0 w 761"/>
                  <a:gd name="T1" fmla="*/ 8 h 1039"/>
                  <a:gd name="T2" fmla="*/ 12 w 761"/>
                  <a:gd name="T3" fmla="*/ 1039 h 1039"/>
                  <a:gd name="T4" fmla="*/ 761 w 761"/>
                  <a:gd name="T5" fmla="*/ 1031 h 1039"/>
                  <a:gd name="T6" fmla="*/ 749 w 761"/>
                  <a:gd name="T7" fmla="*/ 0 h 1039"/>
                  <a:gd name="T8" fmla="*/ 0 w 761"/>
                  <a:gd name="T9" fmla="*/ 8 h 10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1" h="1039">
                    <a:moveTo>
                      <a:pt x="0" y="8"/>
                    </a:moveTo>
                    <a:lnTo>
                      <a:pt x="12" y="1039"/>
                    </a:lnTo>
                    <a:lnTo>
                      <a:pt x="761" y="1031"/>
                    </a:lnTo>
                    <a:lnTo>
                      <a:pt x="749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90"/>
              <p:cNvSpPr/>
              <p:nvPr/>
            </p:nvSpPr>
            <p:spPr bwMode="auto">
              <a:xfrm>
                <a:off x="6662738" y="5094288"/>
                <a:ext cx="1208088" cy="1649413"/>
              </a:xfrm>
              <a:custGeom>
                <a:avLst/>
                <a:gdLst>
                  <a:gd name="T0" fmla="*/ 0 w 761"/>
                  <a:gd name="T1" fmla="*/ 8 h 1039"/>
                  <a:gd name="T2" fmla="*/ 12 w 761"/>
                  <a:gd name="T3" fmla="*/ 1039 h 1039"/>
                  <a:gd name="T4" fmla="*/ 761 w 761"/>
                  <a:gd name="T5" fmla="*/ 1031 h 1039"/>
                  <a:gd name="T6" fmla="*/ 749 w 761"/>
                  <a:gd name="T7" fmla="*/ 0 h 1039"/>
                  <a:gd name="T8" fmla="*/ 0 w 761"/>
                  <a:gd name="T9" fmla="*/ 8 h 10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1" h="1039">
                    <a:moveTo>
                      <a:pt x="0" y="8"/>
                    </a:moveTo>
                    <a:lnTo>
                      <a:pt x="12" y="1039"/>
                    </a:lnTo>
                    <a:lnTo>
                      <a:pt x="761" y="1031"/>
                    </a:lnTo>
                    <a:lnTo>
                      <a:pt x="749" y="0"/>
                    </a:lnTo>
                    <a:lnTo>
                      <a:pt x="0" y="8"/>
                    </a:lnTo>
                  </a:path>
                </a:pathLst>
              </a:custGeom>
              <a:noFill/>
              <a:ln w="9525">
                <a:noFill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Freeform 91"/>
              <p:cNvSpPr/>
              <p:nvPr/>
            </p:nvSpPr>
            <p:spPr bwMode="auto">
              <a:xfrm>
                <a:off x="7851775" y="5076826"/>
                <a:ext cx="1239838" cy="1654175"/>
              </a:xfrm>
              <a:custGeom>
                <a:avLst/>
                <a:gdLst>
                  <a:gd name="T0" fmla="*/ 0 w 781"/>
                  <a:gd name="T1" fmla="*/ 11 h 1042"/>
                  <a:gd name="T2" fmla="*/ 12 w 781"/>
                  <a:gd name="T3" fmla="*/ 1042 h 1042"/>
                  <a:gd name="T4" fmla="*/ 781 w 781"/>
                  <a:gd name="T5" fmla="*/ 1035 h 1042"/>
                  <a:gd name="T6" fmla="*/ 769 w 781"/>
                  <a:gd name="T7" fmla="*/ 0 h 1042"/>
                  <a:gd name="T8" fmla="*/ 0 w 781"/>
                  <a:gd name="T9" fmla="*/ 11 h 10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1" h="1042">
                    <a:moveTo>
                      <a:pt x="0" y="11"/>
                    </a:moveTo>
                    <a:lnTo>
                      <a:pt x="12" y="1042"/>
                    </a:lnTo>
                    <a:lnTo>
                      <a:pt x="781" y="1035"/>
                    </a:lnTo>
                    <a:lnTo>
                      <a:pt x="769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92"/>
              <p:cNvSpPr/>
              <p:nvPr/>
            </p:nvSpPr>
            <p:spPr bwMode="auto">
              <a:xfrm>
                <a:off x="7851775" y="5076826"/>
                <a:ext cx="1239838" cy="1654175"/>
              </a:xfrm>
              <a:custGeom>
                <a:avLst/>
                <a:gdLst>
                  <a:gd name="T0" fmla="*/ 0 w 781"/>
                  <a:gd name="T1" fmla="*/ 11 h 1042"/>
                  <a:gd name="T2" fmla="*/ 12 w 781"/>
                  <a:gd name="T3" fmla="*/ 1042 h 1042"/>
                  <a:gd name="T4" fmla="*/ 781 w 781"/>
                  <a:gd name="T5" fmla="*/ 1035 h 1042"/>
                  <a:gd name="T6" fmla="*/ 769 w 781"/>
                  <a:gd name="T7" fmla="*/ 0 h 1042"/>
                  <a:gd name="T8" fmla="*/ 0 w 781"/>
                  <a:gd name="T9" fmla="*/ 11 h 10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1" h="1042">
                    <a:moveTo>
                      <a:pt x="0" y="11"/>
                    </a:moveTo>
                    <a:lnTo>
                      <a:pt x="12" y="1042"/>
                    </a:lnTo>
                    <a:lnTo>
                      <a:pt x="781" y="1035"/>
                    </a:lnTo>
                    <a:lnTo>
                      <a:pt x="769" y="0"/>
                    </a:lnTo>
                    <a:lnTo>
                      <a:pt x="0" y="11"/>
                    </a:lnTo>
                  </a:path>
                </a:pathLst>
              </a:custGeom>
              <a:noFill/>
              <a:ln w="9525">
                <a:noFill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Freeform 93"/>
              <p:cNvSpPr/>
              <p:nvPr/>
            </p:nvSpPr>
            <p:spPr bwMode="auto">
              <a:xfrm>
                <a:off x="6681788" y="6619876"/>
                <a:ext cx="2409825" cy="123825"/>
              </a:xfrm>
              <a:custGeom>
                <a:avLst/>
                <a:gdLst>
                  <a:gd name="T0" fmla="*/ 749 w 1518"/>
                  <a:gd name="T1" fmla="*/ 7 h 78"/>
                  <a:gd name="T2" fmla="*/ 0 w 1518"/>
                  <a:gd name="T3" fmla="*/ 15 h 78"/>
                  <a:gd name="T4" fmla="*/ 0 w 1518"/>
                  <a:gd name="T5" fmla="*/ 78 h 78"/>
                  <a:gd name="T6" fmla="*/ 749 w 1518"/>
                  <a:gd name="T7" fmla="*/ 70 h 78"/>
                  <a:gd name="T8" fmla="*/ 1518 w 1518"/>
                  <a:gd name="T9" fmla="*/ 63 h 78"/>
                  <a:gd name="T10" fmla="*/ 1518 w 1518"/>
                  <a:gd name="T11" fmla="*/ 0 h 78"/>
                  <a:gd name="T12" fmla="*/ 749 w 1518"/>
                  <a:gd name="T13" fmla="*/ 7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8" h="78">
                    <a:moveTo>
                      <a:pt x="749" y="7"/>
                    </a:moveTo>
                    <a:lnTo>
                      <a:pt x="0" y="15"/>
                    </a:lnTo>
                    <a:lnTo>
                      <a:pt x="0" y="78"/>
                    </a:lnTo>
                    <a:lnTo>
                      <a:pt x="749" y="70"/>
                    </a:lnTo>
                    <a:lnTo>
                      <a:pt x="1518" y="63"/>
                    </a:lnTo>
                    <a:lnTo>
                      <a:pt x="1518" y="0"/>
                    </a:lnTo>
                    <a:lnTo>
                      <a:pt x="749" y="7"/>
                    </a:lnTo>
                    <a:close/>
                  </a:path>
                </a:pathLst>
              </a:custGeom>
              <a:solidFill>
                <a:srgbClr val="BDD7D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94"/>
              <p:cNvSpPr>
                <a:spLocks noEditPoints="1"/>
              </p:cNvSpPr>
              <p:nvPr/>
            </p:nvSpPr>
            <p:spPr bwMode="auto">
              <a:xfrm>
                <a:off x="8710613" y="5451476"/>
                <a:ext cx="87313" cy="87313"/>
              </a:xfrm>
              <a:custGeom>
                <a:avLst/>
                <a:gdLst>
                  <a:gd name="T0" fmla="*/ 7 w 14"/>
                  <a:gd name="T1" fmla="*/ 14 h 14"/>
                  <a:gd name="T2" fmla="*/ 7 w 14"/>
                  <a:gd name="T3" fmla="*/ 13 h 14"/>
                  <a:gd name="T4" fmla="*/ 7 w 14"/>
                  <a:gd name="T5" fmla="*/ 13 h 14"/>
                  <a:gd name="T6" fmla="*/ 4 w 14"/>
                  <a:gd name="T7" fmla="*/ 9 h 14"/>
                  <a:gd name="T8" fmla="*/ 2 w 14"/>
                  <a:gd name="T9" fmla="*/ 6 h 14"/>
                  <a:gd name="T10" fmla="*/ 2 w 14"/>
                  <a:gd name="T11" fmla="*/ 4 h 14"/>
                  <a:gd name="T12" fmla="*/ 4 w 14"/>
                  <a:gd name="T13" fmla="*/ 3 h 14"/>
                  <a:gd name="T14" fmla="*/ 4 w 14"/>
                  <a:gd name="T15" fmla="*/ 3 h 14"/>
                  <a:gd name="T16" fmla="*/ 4 w 14"/>
                  <a:gd name="T17" fmla="*/ 3 h 14"/>
                  <a:gd name="T18" fmla="*/ 5 w 14"/>
                  <a:gd name="T19" fmla="*/ 6 h 14"/>
                  <a:gd name="T20" fmla="*/ 6 w 14"/>
                  <a:gd name="T21" fmla="*/ 6 h 14"/>
                  <a:gd name="T22" fmla="*/ 7 w 14"/>
                  <a:gd name="T23" fmla="*/ 5 h 14"/>
                  <a:gd name="T24" fmla="*/ 5 w 14"/>
                  <a:gd name="T25" fmla="*/ 2 h 14"/>
                  <a:gd name="T26" fmla="*/ 8 w 14"/>
                  <a:gd name="T27" fmla="*/ 2 h 14"/>
                  <a:gd name="T28" fmla="*/ 8 w 14"/>
                  <a:gd name="T29" fmla="*/ 3 h 14"/>
                  <a:gd name="T30" fmla="*/ 9 w 14"/>
                  <a:gd name="T31" fmla="*/ 5 h 14"/>
                  <a:gd name="T32" fmla="*/ 10 w 14"/>
                  <a:gd name="T33" fmla="*/ 5 h 14"/>
                  <a:gd name="T34" fmla="*/ 10 w 14"/>
                  <a:gd name="T35" fmla="*/ 5 h 14"/>
                  <a:gd name="T36" fmla="*/ 9 w 14"/>
                  <a:gd name="T37" fmla="*/ 3 h 14"/>
                  <a:gd name="T38" fmla="*/ 12 w 14"/>
                  <a:gd name="T39" fmla="*/ 1 h 14"/>
                  <a:gd name="T40" fmla="*/ 13 w 14"/>
                  <a:gd name="T41" fmla="*/ 1 h 14"/>
                  <a:gd name="T42" fmla="*/ 12 w 14"/>
                  <a:gd name="T43" fmla="*/ 6 h 14"/>
                  <a:gd name="T44" fmla="*/ 12 w 14"/>
                  <a:gd name="T45" fmla="*/ 6 h 14"/>
                  <a:gd name="T46" fmla="*/ 11 w 14"/>
                  <a:gd name="T47" fmla="*/ 9 h 14"/>
                  <a:gd name="T48" fmla="*/ 11 w 14"/>
                  <a:gd name="T49" fmla="*/ 10 h 14"/>
                  <a:gd name="T50" fmla="*/ 11 w 14"/>
                  <a:gd name="T51" fmla="*/ 13 h 14"/>
                  <a:gd name="T52" fmla="*/ 11 w 14"/>
                  <a:gd name="T53" fmla="*/ 13 h 14"/>
                  <a:gd name="T54" fmla="*/ 11 w 14"/>
                  <a:gd name="T55" fmla="*/ 13 h 14"/>
                  <a:gd name="T56" fmla="*/ 12 w 14"/>
                  <a:gd name="T57" fmla="*/ 13 h 14"/>
                  <a:gd name="T58" fmla="*/ 12 w 14"/>
                  <a:gd name="T59" fmla="*/ 10 h 14"/>
                  <a:gd name="T60" fmla="*/ 12 w 14"/>
                  <a:gd name="T61" fmla="*/ 9 h 14"/>
                  <a:gd name="T62" fmla="*/ 13 w 14"/>
                  <a:gd name="T63" fmla="*/ 6 h 14"/>
                  <a:gd name="T64" fmla="*/ 14 w 14"/>
                  <a:gd name="T65" fmla="*/ 4 h 14"/>
                  <a:gd name="T66" fmla="*/ 14 w 14"/>
                  <a:gd name="T67" fmla="*/ 1 h 14"/>
                  <a:gd name="T68" fmla="*/ 13 w 14"/>
                  <a:gd name="T69" fmla="*/ 0 h 14"/>
                  <a:gd name="T70" fmla="*/ 9 w 14"/>
                  <a:gd name="T71" fmla="*/ 2 h 14"/>
                  <a:gd name="T72" fmla="*/ 9 w 14"/>
                  <a:gd name="T73" fmla="*/ 2 h 14"/>
                  <a:gd name="T74" fmla="*/ 6 w 14"/>
                  <a:gd name="T75" fmla="*/ 1 h 14"/>
                  <a:gd name="T76" fmla="*/ 5 w 14"/>
                  <a:gd name="T77" fmla="*/ 2 h 14"/>
                  <a:gd name="T78" fmla="*/ 4 w 14"/>
                  <a:gd name="T79" fmla="*/ 2 h 14"/>
                  <a:gd name="T80" fmla="*/ 1 w 14"/>
                  <a:gd name="T81" fmla="*/ 3 h 14"/>
                  <a:gd name="T82" fmla="*/ 3 w 14"/>
                  <a:gd name="T83" fmla="*/ 9 h 14"/>
                  <a:gd name="T84" fmla="*/ 4 w 14"/>
                  <a:gd name="T85" fmla="*/ 11 h 14"/>
                  <a:gd name="T86" fmla="*/ 7 w 14"/>
                  <a:gd name="T87" fmla="*/ 13 h 14"/>
                  <a:gd name="T88" fmla="*/ 7 w 14"/>
                  <a:gd name="T89" fmla="*/ 14 h 14"/>
                  <a:gd name="T90" fmla="*/ 5 w 14"/>
                  <a:gd name="T91" fmla="*/ 3 h 14"/>
                  <a:gd name="T92" fmla="*/ 5 w 14"/>
                  <a:gd name="T93" fmla="*/ 3 h 14"/>
                  <a:gd name="T94" fmla="*/ 6 w 14"/>
                  <a:gd name="T95" fmla="*/ 5 h 14"/>
                  <a:gd name="T96" fmla="*/ 6 w 14"/>
                  <a:gd name="T97" fmla="*/ 5 h 14"/>
                  <a:gd name="T98" fmla="*/ 6 w 14"/>
                  <a:gd name="T99" fmla="*/ 5 h 14"/>
                  <a:gd name="T100" fmla="*/ 5 w 14"/>
                  <a:gd name="T101" fmla="*/ 5 h 14"/>
                  <a:gd name="T102" fmla="*/ 5 w 14"/>
                  <a:gd name="T103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4" h="14">
                    <a:moveTo>
                      <a:pt x="7" y="14"/>
                    </a:move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1"/>
                      <a:pt x="6" y="10"/>
                      <a:pt x="4" y="9"/>
                    </a:cubicBezTo>
                    <a:cubicBezTo>
                      <a:pt x="3" y="9"/>
                      <a:pt x="3" y="8"/>
                      <a:pt x="2" y="6"/>
                    </a:cubicBezTo>
                    <a:cubicBezTo>
                      <a:pt x="2" y="6"/>
                      <a:pt x="2" y="5"/>
                      <a:pt x="2" y="4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4" y="5"/>
                      <a:pt x="5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7" y="6"/>
                      <a:pt x="7" y="5"/>
                    </a:cubicBezTo>
                    <a:cubicBezTo>
                      <a:pt x="7" y="4"/>
                      <a:pt x="6" y="3"/>
                      <a:pt x="5" y="2"/>
                    </a:cubicBezTo>
                    <a:cubicBezTo>
                      <a:pt x="6" y="1"/>
                      <a:pt x="7" y="2"/>
                      <a:pt x="8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4"/>
                      <a:pt x="9" y="5"/>
                      <a:pt x="9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4"/>
                      <a:pt x="10" y="3"/>
                      <a:pt x="9" y="3"/>
                    </a:cubicBezTo>
                    <a:cubicBezTo>
                      <a:pt x="10" y="2"/>
                      <a:pt x="11" y="1"/>
                      <a:pt x="12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4" y="2"/>
                      <a:pt x="13" y="5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7"/>
                      <a:pt x="11" y="8"/>
                      <a:pt x="11" y="9"/>
                    </a:cubicBezTo>
                    <a:cubicBezTo>
                      <a:pt x="11" y="9"/>
                      <a:pt x="11" y="10"/>
                      <a:pt x="11" y="10"/>
                    </a:cubicBezTo>
                    <a:cubicBezTo>
                      <a:pt x="11" y="11"/>
                      <a:pt x="11" y="12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2" y="12"/>
                      <a:pt x="12" y="11"/>
                      <a:pt x="12" y="10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8"/>
                      <a:pt x="13" y="7"/>
                      <a:pt x="13" y="6"/>
                    </a:cubicBezTo>
                    <a:cubicBezTo>
                      <a:pt x="13" y="5"/>
                      <a:pt x="14" y="5"/>
                      <a:pt x="14" y="4"/>
                    </a:cubicBezTo>
                    <a:cubicBezTo>
                      <a:pt x="14" y="4"/>
                      <a:pt x="14" y="2"/>
                      <a:pt x="14" y="1"/>
                    </a:cubicBezTo>
                    <a:cubicBezTo>
                      <a:pt x="14" y="1"/>
                      <a:pt x="13" y="0"/>
                      <a:pt x="13" y="0"/>
                    </a:cubicBezTo>
                    <a:cubicBezTo>
                      <a:pt x="11" y="0"/>
                      <a:pt x="10" y="1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1"/>
                      <a:pt x="7" y="1"/>
                      <a:pt x="6" y="1"/>
                    </a:cubicBezTo>
                    <a:cubicBezTo>
                      <a:pt x="6" y="1"/>
                      <a:pt x="5" y="1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2" y="3"/>
                      <a:pt x="1" y="3"/>
                    </a:cubicBezTo>
                    <a:cubicBezTo>
                      <a:pt x="0" y="5"/>
                      <a:pt x="2" y="8"/>
                      <a:pt x="3" y="9"/>
                    </a:cubicBezTo>
                    <a:cubicBezTo>
                      <a:pt x="3" y="10"/>
                      <a:pt x="4" y="10"/>
                      <a:pt x="4" y="11"/>
                    </a:cubicBezTo>
                    <a:cubicBezTo>
                      <a:pt x="5" y="11"/>
                      <a:pt x="6" y="12"/>
                      <a:pt x="7" y="13"/>
                    </a:cubicBezTo>
                    <a:lnTo>
                      <a:pt x="7" y="14"/>
                    </a:lnTo>
                    <a:close/>
                    <a:moveTo>
                      <a:pt x="5" y="3"/>
                    </a:moveTo>
                    <a:cubicBezTo>
                      <a:pt x="5" y="3"/>
                      <a:pt x="5" y="3"/>
                      <a:pt x="5" y="3"/>
                    </a:cubicBezTo>
                    <a:cubicBezTo>
                      <a:pt x="6" y="3"/>
                      <a:pt x="6" y="4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5" y="4"/>
                      <a:pt x="5" y="3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95"/>
              <p:cNvSpPr>
                <a:spLocks noEditPoints="1"/>
              </p:cNvSpPr>
              <p:nvPr/>
            </p:nvSpPr>
            <p:spPr bwMode="auto">
              <a:xfrm>
                <a:off x="8648700" y="5351463"/>
                <a:ext cx="200025" cy="287338"/>
              </a:xfrm>
              <a:custGeom>
                <a:avLst/>
                <a:gdLst>
                  <a:gd name="T0" fmla="*/ 1 w 32"/>
                  <a:gd name="T1" fmla="*/ 22 h 46"/>
                  <a:gd name="T2" fmla="*/ 16 w 32"/>
                  <a:gd name="T3" fmla="*/ 31 h 46"/>
                  <a:gd name="T4" fmla="*/ 17 w 32"/>
                  <a:gd name="T5" fmla="*/ 35 h 46"/>
                  <a:gd name="T6" fmla="*/ 15 w 32"/>
                  <a:gd name="T7" fmla="*/ 34 h 46"/>
                  <a:gd name="T8" fmla="*/ 15 w 32"/>
                  <a:gd name="T9" fmla="*/ 38 h 46"/>
                  <a:gd name="T10" fmla="*/ 15 w 32"/>
                  <a:gd name="T11" fmla="*/ 40 h 46"/>
                  <a:gd name="T12" fmla="*/ 16 w 32"/>
                  <a:gd name="T13" fmla="*/ 40 h 46"/>
                  <a:gd name="T14" fmla="*/ 18 w 32"/>
                  <a:gd name="T15" fmla="*/ 46 h 46"/>
                  <a:gd name="T16" fmla="*/ 27 w 32"/>
                  <a:gd name="T17" fmla="*/ 43 h 46"/>
                  <a:gd name="T18" fmla="*/ 26 w 32"/>
                  <a:gd name="T19" fmla="*/ 40 h 46"/>
                  <a:gd name="T20" fmla="*/ 26 w 32"/>
                  <a:gd name="T21" fmla="*/ 39 h 46"/>
                  <a:gd name="T22" fmla="*/ 25 w 32"/>
                  <a:gd name="T23" fmla="*/ 39 h 46"/>
                  <a:gd name="T24" fmla="*/ 25 w 32"/>
                  <a:gd name="T25" fmla="*/ 37 h 46"/>
                  <a:gd name="T26" fmla="*/ 25 w 32"/>
                  <a:gd name="T27" fmla="*/ 36 h 46"/>
                  <a:gd name="T28" fmla="*/ 25 w 32"/>
                  <a:gd name="T29" fmla="*/ 34 h 46"/>
                  <a:gd name="T30" fmla="*/ 24 w 32"/>
                  <a:gd name="T31" fmla="*/ 33 h 46"/>
                  <a:gd name="T32" fmla="*/ 24 w 32"/>
                  <a:gd name="T33" fmla="*/ 33 h 46"/>
                  <a:gd name="T34" fmla="*/ 23 w 32"/>
                  <a:gd name="T35" fmla="*/ 32 h 46"/>
                  <a:gd name="T36" fmla="*/ 31 w 32"/>
                  <a:gd name="T37" fmla="*/ 11 h 46"/>
                  <a:gd name="T38" fmla="*/ 25 w 32"/>
                  <a:gd name="T39" fmla="*/ 43 h 46"/>
                  <a:gd name="T40" fmla="*/ 19 w 32"/>
                  <a:gd name="T41" fmla="*/ 45 h 46"/>
                  <a:gd name="T42" fmla="*/ 18 w 32"/>
                  <a:gd name="T43" fmla="*/ 43 h 46"/>
                  <a:gd name="T44" fmla="*/ 19 w 32"/>
                  <a:gd name="T45" fmla="*/ 40 h 46"/>
                  <a:gd name="T46" fmla="*/ 19 w 32"/>
                  <a:gd name="T47" fmla="*/ 40 h 46"/>
                  <a:gd name="T48" fmla="*/ 19 w 32"/>
                  <a:gd name="T49" fmla="*/ 40 h 46"/>
                  <a:gd name="T50" fmla="*/ 25 w 32"/>
                  <a:gd name="T51" fmla="*/ 40 h 46"/>
                  <a:gd name="T52" fmla="*/ 17 w 32"/>
                  <a:gd name="T53" fmla="*/ 42 h 46"/>
                  <a:gd name="T54" fmla="*/ 19 w 32"/>
                  <a:gd name="T55" fmla="*/ 41 h 46"/>
                  <a:gd name="T56" fmla="*/ 17 w 32"/>
                  <a:gd name="T57" fmla="*/ 37 h 46"/>
                  <a:gd name="T58" fmla="*/ 17 w 32"/>
                  <a:gd name="T59" fmla="*/ 37 h 46"/>
                  <a:gd name="T60" fmla="*/ 19 w 32"/>
                  <a:gd name="T61" fmla="*/ 39 h 46"/>
                  <a:gd name="T62" fmla="*/ 18 w 32"/>
                  <a:gd name="T63" fmla="*/ 38 h 46"/>
                  <a:gd name="T64" fmla="*/ 19 w 32"/>
                  <a:gd name="T65" fmla="*/ 37 h 46"/>
                  <a:gd name="T66" fmla="*/ 18 w 32"/>
                  <a:gd name="T67" fmla="*/ 36 h 46"/>
                  <a:gd name="T68" fmla="*/ 19 w 32"/>
                  <a:gd name="T69" fmla="*/ 39 h 46"/>
                  <a:gd name="T70" fmla="*/ 20 w 32"/>
                  <a:gd name="T71" fmla="*/ 38 h 46"/>
                  <a:gd name="T72" fmla="*/ 24 w 32"/>
                  <a:gd name="T73" fmla="*/ 36 h 46"/>
                  <a:gd name="T74" fmla="*/ 24 w 32"/>
                  <a:gd name="T75" fmla="*/ 35 h 46"/>
                  <a:gd name="T76" fmla="*/ 24 w 32"/>
                  <a:gd name="T77" fmla="*/ 35 h 46"/>
                  <a:gd name="T78" fmla="*/ 16 w 32"/>
                  <a:gd name="T79" fmla="*/ 30 h 46"/>
                  <a:gd name="T80" fmla="*/ 1 w 32"/>
                  <a:gd name="T81" fmla="*/ 16 h 46"/>
                  <a:gd name="T82" fmla="*/ 28 w 32"/>
                  <a:gd name="T83" fmla="*/ 8 h 46"/>
                  <a:gd name="T84" fmla="*/ 24 w 32"/>
                  <a:gd name="T85" fmla="*/ 28 h 46"/>
                  <a:gd name="T86" fmla="*/ 18 w 32"/>
                  <a:gd name="T87" fmla="*/ 35 h 46"/>
                  <a:gd name="T88" fmla="*/ 17 w 32"/>
                  <a:gd name="T89" fmla="*/ 32 h 46"/>
                  <a:gd name="T90" fmla="*/ 17 w 32"/>
                  <a:gd name="T91" fmla="*/ 32 h 46"/>
                  <a:gd name="T92" fmla="*/ 17 w 32"/>
                  <a:gd name="T93" fmla="*/ 31 h 46"/>
                  <a:gd name="T94" fmla="*/ 16 w 32"/>
                  <a:gd name="T95" fmla="*/ 3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2" h="46">
                    <a:moveTo>
                      <a:pt x="17" y="0"/>
                    </a:moveTo>
                    <a:cubicBezTo>
                      <a:pt x="12" y="0"/>
                      <a:pt x="7" y="2"/>
                      <a:pt x="4" y="7"/>
                    </a:cubicBezTo>
                    <a:cubicBezTo>
                      <a:pt x="0" y="12"/>
                      <a:pt x="0" y="17"/>
                      <a:pt x="1" y="22"/>
                    </a:cubicBezTo>
                    <a:cubicBezTo>
                      <a:pt x="2" y="24"/>
                      <a:pt x="4" y="27"/>
                      <a:pt x="7" y="28"/>
                    </a:cubicBezTo>
                    <a:cubicBezTo>
                      <a:pt x="9" y="29"/>
                      <a:pt x="10" y="30"/>
                      <a:pt x="12" y="30"/>
                    </a:cubicBezTo>
                    <a:cubicBezTo>
                      <a:pt x="13" y="30"/>
                      <a:pt x="15" y="31"/>
                      <a:pt x="16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6" y="32"/>
                      <a:pt x="16" y="34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6"/>
                      <a:pt x="15" y="36"/>
                      <a:pt x="15" y="37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5" y="39"/>
                      <a:pt x="16" y="39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6" y="43"/>
                      <a:pt x="17" y="44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22" y="45"/>
                      <a:pt x="24" y="45"/>
                      <a:pt x="27" y="44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7" y="42"/>
                      <a:pt x="27" y="41"/>
                      <a:pt x="26" y="41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7" y="40"/>
                      <a:pt x="27" y="40"/>
                      <a:pt x="27" y="40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8"/>
                      <a:pt x="25" y="37"/>
                      <a:pt x="25" y="37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3" y="30"/>
                      <a:pt x="24" y="29"/>
                      <a:pt x="26" y="29"/>
                    </a:cubicBezTo>
                    <a:cubicBezTo>
                      <a:pt x="28" y="27"/>
                      <a:pt x="30" y="24"/>
                      <a:pt x="31" y="20"/>
                    </a:cubicBezTo>
                    <a:cubicBezTo>
                      <a:pt x="32" y="17"/>
                      <a:pt x="32" y="14"/>
                      <a:pt x="31" y="11"/>
                    </a:cubicBezTo>
                    <a:cubicBezTo>
                      <a:pt x="28" y="4"/>
                      <a:pt x="22" y="1"/>
                      <a:pt x="17" y="0"/>
                    </a:cubicBezTo>
                    <a:close/>
                    <a:moveTo>
                      <a:pt x="26" y="43"/>
                    </a:moveTo>
                    <a:cubicBezTo>
                      <a:pt x="25" y="43"/>
                      <a:pt x="25" y="43"/>
                      <a:pt x="25" y="43"/>
                    </a:cubicBezTo>
                    <a:cubicBezTo>
                      <a:pt x="24" y="44"/>
                      <a:pt x="23" y="44"/>
                      <a:pt x="21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0" y="45"/>
                      <a:pt x="19" y="45"/>
                      <a:pt x="19" y="45"/>
                    </a:cubicBezTo>
                    <a:cubicBezTo>
                      <a:pt x="19" y="45"/>
                      <a:pt x="18" y="45"/>
                      <a:pt x="18" y="45"/>
                    </a:cubicBezTo>
                    <a:cubicBezTo>
                      <a:pt x="18" y="44"/>
                      <a:pt x="17" y="43"/>
                      <a:pt x="17" y="43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20" y="42"/>
                      <a:pt x="23" y="42"/>
                      <a:pt x="25" y="41"/>
                    </a:cubicBezTo>
                    <a:cubicBezTo>
                      <a:pt x="26" y="42"/>
                      <a:pt x="26" y="42"/>
                      <a:pt x="26" y="43"/>
                    </a:cubicBezTo>
                    <a:close/>
                    <a:moveTo>
                      <a:pt x="19" y="40"/>
                    </a:moveTo>
                    <a:cubicBezTo>
                      <a:pt x="21" y="40"/>
                      <a:pt x="23" y="39"/>
                      <a:pt x="24" y="38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3" y="40"/>
                      <a:pt x="21" y="40"/>
                      <a:pt x="19" y="40"/>
                    </a:cubicBezTo>
                    <a:cubicBezTo>
                      <a:pt x="18" y="40"/>
                      <a:pt x="17" y="40"/>
                      <a:pt x="17" y="40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7" y="39"/>
                      <a:pt x="18" y="40"/>
                      <a:pt x="19" y="40"/>
                    </a:cubicBezTo>
                    <a:close/>
                    <a:moveTo>
                      <a:pt x="19" y="41"/>
                    </a:moveTo>
                    <a:cubicBezTo>
                      <a:pt x="21" y="41"/>
                      <a:pt x="23" y="41"/>
                      <a:pt x="24" y="40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3" y="41"/>
                      <a:pt x="20" y="41"/>
                      <a:pt x="18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18" y="41"/>
                      <a:pt x="18" y="41"/>
                      <a:pt x="19" y="41"/>
                    </a:cubicBezTo>
                    <a:close/>
                    <a:moveTo>
                      <a:pt x="16" y="37"/>
                    </a:moveTo>
                    <a:cubicBezTo>
                      <a:pt x="17" y="37"/>
                      <a:pt x="17" y="37"/>
                      <a:pt x="17" y="3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6" y="37"/>
                      <a:pt x="16" y="37"/>
                      <a:pt x="16" y="37"/>
                    </a:cubicBezTo>
                    <a:close/>
                    <a:moveTo>
                      <a:pt x="19" y="39"/>
                    </a:moveTo>
                    <a:cubicBezTo>
                      <a:pt x="18" y="39"/>
                      <a:pt x="17" y="38"/>
                      <a:pt x="17" y="38"/>
                    </a:cubicBezTo>
                    <a:cubicBezTo>
                      <a:pt x="17" y="38"/>
                      <a:pt x="18" y="38"/>
                      <a:pt x="18" y="38"/>
                    </a:cubicBezTo>
                    <a:cubicBezTo>
                      <a:pt x="18" y="38"/>
                      <a:pt x="18" y="38"/>
                      <a:pt x="18" y="38"/>
                    </a:cubicBezTo>
                    <a:lnTo>
                      <a:pt x="19" y="39"/>
                    </a:lnTo>
                    <a:close/>
                    <a:moveTo>
                      <a:pt x="22" y="36"/>
                    </a:moveTo>
                    <a:cubicBezTo>
                      <a:pt x="21" y="37"/>
                      <a:pt x="20" y="37"/>
                      <a:pt x="19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20" y="36"/>
                      <a:pt x="21" y="35"/>
                      <a:pt x="23" y="35"/>
                    </a:cubicBezTo>
                    <a:cubicBezTo>
                      <a:pt x="23" y="36"/>
                      <a:pt x="22" y="36"/>
                      <a:pt x="22" y="36"/>
                    </a:cubicBezTo>
                    <a:close/>
                    <a:moveTo>
                      <a:pt x="19" y="39"/>
                    </a:moveTo>
                    <a:cubicBezTo>
                      <a:pt x="19" y="38"/>
                      <a:pt x="19" y="38"/>
                      <a:pt x="19" y="38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9" y="38"/>
                      <a:pt x="19" y="38"/>
                      <a:pt x="20" y="38"/>
                    </a:cubicBezTo>
                    <a:cubicBezTo>
                      <a:pt x="21" y="38"/>
                      <a:pt x="22" y="38"/>
                      <a:pt x="23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7"/>
                      <a:pt x="24" y="37"/>
                      <a:pt x="24" y="37"/>
                    </a:cubicBezTo>
                    <a:cubicBezTo>
                      <a:pt x="23" y="38"/>
                      <a:pt x="21" y="39"/>
                      <a:pt x="19" y="39"/>
                    </a:cubicBezTo>
                    <a:close/>
                    <a:moveTo>
                      <a:pt x="24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4"/>
                      <a:pt x="24" y="34"/>
                      <a:pt x="24" y="34"/>
                    </a:cubicBezTo>
                    <a:lnTo>
                      <a:pt x="24" y="35"/>
                    </a:lnTo>
                    <a:close/>
                    <a:moveTo>
                      <a:pt x="16" y="30"/>
                    </a:moveTo>
                    <a:cubicBezTo>
                      <a:pt x="15" y="30"/>
                      <a:pt x="14" y="29"/>
                      <a:pt x="12" y="29"/>
                    </a:cubicBezTo>
                    <a:cubicBezTo>
                      <a:pt x="10" y="28"/>
                      <a:pt x="8" y="28"/>
                      <a:pt x="6" y="26"/>
                    </a:cubicBezTo>
                    <a:cubicBezTo>
                      <a:pt x="3" y="24"/>
                      <a:pt x="1" y="20"/>
                      <a:pt x="1" y="16"/>
                    </a:cubicBezTo>
                    <a:cubicBezTo>
                      <a:pt x="1" y="9"/>
                      <a:pt x="7" y="4"/>
                      <a:pt x="11" y="2"/>
                    </a:cubicBezTo>
                    <a:cubicBezTo>
                      <a:pt x="13" y="1"/>
                      <a:pt x="14" y="1"/>
                      <a:pt x="16" y="1"/>
                    </a:cubicBezTo>
                    <a:cubicBezTo>
                      <a:pt x="20" y="1"/>
                      <a:pt x="25" y="4"/>
                      <a:pt x="28" y="8"/>
                    </a:cubicBezTo>
                    <a:cubicBezTo>
                      <a:pt x="30" y="11"/>
                      <a:pt x="31" y="15"/>
                      <a:pt x="30" y="19"/>
                    </a:cubicBezTo>
                    <a:cubicBezTo>
                      <a:pt x="30" y="21"/>
                      <a:pt x="29" y="23"/>
                      <a:pt x="28" y="25"/>
                    </a:cubicBezTo>
                    <a:cubicBezTo>
                      <a:pt x="27" y="26"/>
                      <a:pt x="26" y="27"/>
                      <a:pt x="24" y="28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3" y="30"/>
                      <a:pt x="23" y="31"/>
                      <a:pt x="23" y="33"/>
                    </a:cubicBezTo>
                    <a:cubicBezTo>
                      <a:pt x="22" y="33"/>
                      <a:pt x="19" y="35"/>
                      <a:pt x="18" y="35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6" y="30"/>
                      <a:pt x="16" y="30"/>
                      <a:pt x="16" y="30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96"/>
              <p:cNvSpPr/>
              <p:nvPr/>
            </p:nvSpPr>
            <p:spPr bwMode="auto">
              <a:xfrm>
                <a:off x="8823325" y="5294313"/>
                <a:ext cx="49213" cy="50800"/>
              </a:xfrm>
              <a:custGeom>
                <a:avLst/>
                <a:gdLst>
                  <a:gd name="T0" fmla="*/ 8 w 8"/>
                  <a:gd name="T1" fmla="*/ 0 h 8"/>
                  <a:gd name="T2" fmla="*/ 8 w 8"/>
                  <a:gd name="T3" fmla="*/ 0 h 8"/>
                  <a:gd name="T4" fmla="*/ 1 w 8"/>
                  <a:gd name="T5" fmla="*/ 6 h 8"/>
                  <a:gd name="T6" fmla="*/ 0 w 8"/>
                  <a:gd name="T7" fmla="*/ 7 h 8"/>
                  <a:gd name="T8" fmla="*/ 0 w 8"/>
                  <a:gd name="T9" fmla="*/ 8 h 8"/>
                  <a:gd name="T10" fmla="*/ 0 w 8"/>
                  <a:gd name="T11" fmla="*/ 8 h 8"/>
                  <a:gd name="T12" fmla="*/ 1 w 8"/>
                  <a:gd name="T13" fmla="*/ 8 h 8"/>
                  <a:gd name="T14" fmla="*/ 2 w 8"/>
                  <a:gd name="T15" fmla="*/ 7 h 8"/>
                  <a:gd name="T16" fmla="*/ 8 w 8"/>
                  <a:gd name="T17" fmla="*/ 1 h 8"/>
                  <a:gd name="T18" fmla="*/ 8 w 8"/>
                  <a:gd name="T1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5" y="1"/>
                      <a:pt x="3" y="4"/>
                      <a:pt x="1" y="6"/>
                    </a:cubicBezTo>
                    <a:cubicBezTo>
                      <a:pt x="1" y="7"/>
                      <a:pt x="0" y="7"/>
                      <a:pt x="0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7"/>
                      <a:pt x="2" y="7"/>
                    </a:cubicBezTo>
                    <a:cubicBezTo>
                      <a:pt x="4" y="4"/>
                      <a:pt x="5" y="2"/>
                      <a:pt x="8" y="1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Freeform 97"/>
              <p:cNvSpPr/>
              <p:nvPr/>
            </p:nvSpPr>
            <p:spPr bwMode="auto">
              <a:xfrm>
                <a:off x="8555038" y="5338763"/>
                <a:ext cx="87313" cy="55563"/>
              </a:xfrm>
              <a:custGeom>
                <a:avLst/>
                <a:gdLst>
                  <a:gd name="T0" fmla="*/ 5 w 14"/>
                  <a:gd name="T1" fmla="*/ 2 h 9"/>
                  <a:gd name="T2" fmla="*/ 1 w 14"/>
                  <a:gd name="T3" fmla="*/ 0 h 9"/>
                  <a:gd name="T4" fmla="*/ 0 w 14"/>
                  <a:gd name="T5" fmla="*/ 0 h 9"/>
                  <a:gd name="T6" fmla="*/ 0 w 14"/>
                  <a:gd name="T7" fmla="*/ 1 h 9"/>
                  <a:gd name="T8" fmla="*/ 5 w 14"/>
                  <a:gd name="T9" fmla="*/ 3 h 9"/>
                  <a:gd name="T10" fmla="*/ 13 w 14"/>
                  <a:gd name="T11" fmla="*/ 9 h 9"/>
                  <a:gd name="T12" fmla="*/ 14 w 14"/>
                  <a:gd name="T13" fmla="*/ 9 h 9"/>
                  <a:gd name="T14" fmla="*/ 14 w 14"/>
                  <a:gd name="T15" fmla="*/ 8 h 9"/>
                  <a:gd name="T16" fmla="*/ 14 w 14"/>
                  <a:gd name="T17" fmla="*/ 8 h 9"/>
                  <a:gd name="T18" fmla="*/ 5 w 14"/>
                  <a:gd name="T19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9">
                    <a:moveTo>
                      <a:pt x="5" y="2"/>
                    </a:moveTo>
                    <a:cubicBezTo>
                      <a:pt x="4" y="2"/>
                      <a:pt x="2" y="1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3" y="2"/>
                      <a:pt x="5" y="3"/>
                    </a:cubicBezTo>
                    <a:cubicBezTo>
                      <a:pt x="8" y="5"/>
                      <a:pt x="11" y="6"/>
                      <a:pt x="13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2" y="5"/>
                      <a:pt x="8" y="4"/>
                      <a:pt x="5" y="2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Freeform 98"/>
              <p:cNvSpPr/>
              <p:nvPr/>
            </p:nvSpPr>
            <p:spPr bwMode="auto">
              <a:xfrm>
                <a:off x="8648700" y="5281613"/>
                <a:ext cx="49213" cy="63500"/>
              </a:xfrm>
              <a:custGeom>
                <a:avLst/>
                <a:gdLst>
                  <a:gd name="T0" fmla="*/ 7 w 8"/>
                  <a:gd name="T1" fmla="*/ 10 h 10"/>
                  <a:gd name="T2" fmla="*/ 8 w 8"/>
                  <a:gd name="T3" fmla="*/ 10 h 10"/>
                  <a:gd name="T4" fmla="*/ 8 w 8"/>
                  <a:gd name="T5" fmla="*/ 10 h 10"/>
                  <a:gd name="T6" fmla="*/ 8 w 8"/>
                  <a:gd name="T7" fmla="*/ 9 h 10"/>
                  <a:gd name="T8" fmla="*/ 5 w 8"/>
                  <a:gd name="T9" fmla="*/ 5 h 10"/>
                  <a:gd name="T10" fmla="*/ 1 w 8"/>
                  <a:gd name="T11" fmla="*/ 0 h 10"/>
                  <a:gd name="T12" fmla="*/ 1 w 8"/>
                  <a:gd name="T13" fmla="*/ 0 h 10"/>
                  <a:gd name="T14" fmla="*/ 0 w 8"/>
                  <a:gd name="T15" fmla="*/ 0 h 10"/>
                  <a:gd name="T16" fmla="*/ 0 w 8"/>
                  <a:gd name="T17" fmla="*/ 1 h 10"/>
                  <a:gd name="T18" fmla="*/ 4 w 8"/>
                  <a:gd name="T19" fmla="*/ 6 h 10"/>
                  <a:gd name="T20" fmla="*/ 7 w 8"/>
                  <a:gd name="T2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7" y="10"/>
                    </a:move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7" y="8"/>
                      <a:pt x="6" y="7"/>
                      <a:pt x="5" y="5"/>
                    </a:cubicBezTo>
                    <a:cubicBezTo>
                      <a:pt x="4" y="4"/>
                      <a:pt x="2" y="2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3"/>
                      <a:pt x="3" y="4"/>
                      <a:pt x="4" y="6"/>
                    </a:cubicBezTo>
                    <a:cubicBezTo>
                      <a:pt x="5" y="7"/>
                      <a:pt x="6" y="8"/>
                      <a:pt x="7" y="10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Freeform 99"/>
              <p:cNvSpPr/>
              <p:nvPr/>
            </p:nvSpPr>
            <p:spPr bwMode="auto">
              <a:xfrm>
                <a:off x="8755063" y="5219701"/>
                <a:ext cx="30163" cy="100013"/>
              </a:xfrm>
              <a:custGeom>
                <a:avLst/>
                <a:gdLst>
                  <a:gd name="T0" fmla="*/ 1 w 5"/>
                  <a:gd name="T1" fmla="*/ 16 h 16"/>
                  <a:gd name="T2" fmla="*/ 1 w 5"/>
                  <a:gd name="T3" fmla="*/ 16 h 16"/>
                  <a:gd name="T4" fmla="*/ 2 w 5"/>
                  <a:gd name="T5" fmla="*/ 11 h 16"/>
                  <a:gd name="T6" fmla="*/ 5 w 5"/>
                  <a:gd name="T7" fmla="*/ 1 h 16"/>
                  <a:gd name="T8" fmla="*/ 5 w 5"/>
                  <a:gd name="T9" fmla="*/ 0 h 16"/>
                  <a:gd name="T10" fmla="*/ 4 w 5"/>
                  <a:gd name="T11" fmla="*/ 0 h 16"/>
                  <a:gd name="T12" fmla="*/ 4 w 5"/>
                  <a:gd name="T13" fmla="*/ 0 h 16"/>
                  <a:gd name="T14" fmla="*/ 1 w 5"/>
                  <a:gd name="T15" fmla="*/ 10 h 16"/>
                  <a:gd name="T16" fmla="*/ 0 w 5"/>
                  <a:gd name="T17" fmla="*/ 16 h 16"/>
                  <a:gd name="T18" fmla="*/ 1 w 5"/>
                  <a:gd name="T1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16">
                    <a:moveTo>
                      <a:pt x="1" y="16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2" y="14"/>
                      <a:pt x="2" y="12"/>
                      <a:pt x="2" y="11"/>
                    </a:cubicBezTo>
                    <a:cubicBezTo>
                      <a:pt x="3" y="7"/>
                      <a:pt x="3" y="4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4"/>
                      <a:pt x="2" y="7"/>
                      <a:pt x="1" y="10"/>
                    </a:cubicBezTo>
                    <a:cubicBezTo>
                      <a:pt x="1" y="12"/>
                      <a:pt x="1" y="14"/>
                      <a:pt x="0" y="16"/>
                    </a:cubicBezTo>
                    <a:cubicBezTo>
                      <a:pt x="1" y="16"/>
                      <a:pt x="1" y="16"/>
                      <a:pt x="1" y="16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100"/>
              <p:cNvSpPr>
                <a:spLocks noEditPoints="1"/>
              </p:cNvSpPr>
              <p:nvPr/>
            </p:nvSpPr>
            <p:spPr bwMode="auto">
              <a:xfrm>
                <a:off x="7297738" y="6356351"/>
                <a:ext cx="142875" cy="150813"/>
              </a:xfrm>
              <a:custGeom>
                <a:avLst/>
                <a:gdLst>
                  <a:gd name="T0" fmla="*/ 23 w 23"/>
                  <a:gd name="T1" fmla="*/ 20 h 24"/>
                  <a:gd name="T2" fmla="*/ 21 w 23"/>
                  <a:gd name="T3" fmla="*/ 15 h 24"/>
                  <a:gd name="T4" fmla="*/ 19 w 23"/>
                  <a:gd name="T5" fmla="*/ 11 h 24"/>
                  <a:gd name="T6" fmla="*/ 19 w 23"/>
                  <a:gd name="T7" fmla="*/ 11 h 24"/>
                  <a:gd name="T8" fmla="*/ 18 w 23"/>
                  <a:gd name="T9" fmla="*/ 3 h 24"/>
                  <a:gd name="T10" fmla="*/ 11 w 23"/>
                  <a:gd name="T11" fmla="*/ 1 h 24"/>
                  <a:gd name="T12" fmla="*/ 7 w 23"/>
                  <a:gd name="T13" fmla="*/ 7 h 24"/>
                  <a:gd name="T14" fmla="*/ 8 w 23"/>
                  <a:gd name="T15" fmla="*/ 10 h 24"/>
                  <a:gd name="T16" fmla="*/ 3 w 23"/>
                  <a:gd name="T17" fmla="*/ 15 h 24"/>
                  <a:gd name="T18" fmla="*/ 1 w 23"/>
                  <a:gd name="T19" fmla="*/ 22 h 24"/>
                  <a:gd name="T20" fmla="*/ 1 w 23"/>
                  <a:gd name="T21" fmla="*/ 22 h 24"/>
                  <a:gd name="T22" fmla="*/ 22 w 23"/>
                  <a:gd name="T23" fmla="*/ 23 h 24"/>
                  <a:gd name="T24" fmla="*/ 23 w 23"/>
                  <a:gd name="T25" fmla="*/ 22 h 24"/>
                  <a:gd name="T26" fmla="*/ 22 w 23"/>
                  <a:gd name="T27" fmla="*/ 20 h 24"/>
                  <a:gd name="T28" fmla="*/ 22 w 23"/>
                  <a:gd name="T29" fmla="*/ 20 h 24"/>
                  <a:gd name="T30" fmla="*/ 23 w 23"/>
                  <a:gd name="T31" fmla="*/ 20 h 24"/>
                  <a:gd name="T32" fmla="*/ 8 w 23"/>
                  <a:gd name="T33" fmla="*/ 7 h 24"/>
                  <a:gd name="T34" fmla="*/ 13 w 23"/>
                  <a:gd name="T35" fmla="*/ 2 h 24"/>
                  <a:gd name="T36" fmla="*/ 18 w 23"/>
                  <a:gd name="T37" fmla="*/ 4 h 24"/>
                  <a:gd name="T38" fmla="*/ 18 w 23"/>
                  <a:gd name="T39" fmla="*/ 10 h 24"/>
                  <a:gd name="T40" fmla="*/ 17 w 23"/>
                  <a:gd name="T41" fmla="*/ 10 h 24"/>
                  <a:gd name="T42" fmla="*/ 17 w 23"/>
                  <a:gd name="T43" fmla="*/ 10 h 24"/>
                  <a:gd name="T44" fmla="*/ 12 w 23"/>
                  <a:gd name="T45" fmla="*/ 10 h 24"/>
                  <a:gd name="T46" fmla="*/ 12 w 23"/>
                  <a:gd name="T47" fmla="*/ 10 h 24"/>
                  <a:gd name="T48" fmla="*/ 10 w 23"/>
                  <a:gd name="T49" fmla="*/ 10 h 24"/>
                  <a:gd name="T50" fmla="*/ 9 w 23"/>
                  <a:gd name="T51" fmla="*/ 9 h 24"/>
                  <a:gd name="T52" fmla="*/ 9 w 23"/>
                  <a:gd name="T53" fmla="*/ 9 h 24"/>
                  <a:gd name="T54" fmla="*/ 8 w 23"/>
                  <a:gd name="T55" fmla="*/ 7 h 24"/>
                  <a:gd name="T56" fmla="*/ 12 w 23"/>
                  <a:gd name="T57" fmla="*/ 20 h 24"/>
                  <a:gd name="T58" fmla="*/ 11 w 23"/>
                  <a:gd name="T59" fmla="*/ 11 h 24"/>
                  <a:gd name="T60" fmla="*/ 16 w 23"/>
                  <a:gd name="T61" fmla="*/ 11 h 24"/>
                  <a:gd name="T62" fmla="*/ 12 w 23"/>
                  <a:gd name="T63" fmla="*/ 20 h 24"/>
                  <a:gd name="T64" fmla="*/ 2 w 23"/>
                  <a:gd name="T65" fmla="*/ 21 h 24"/>
                  <a:gd name="T66" fmla="*/ 1 w 23"/>
                  <a:gd name="T67" fmla="*/ 21 h 24"/>
                  <a:gd name="T68" fmla="*/ 3 w 23"/>
                  <a:gd name="T69" fmla="*/ 16 h 24"/>
                  <a:gd name="T70" fmla="*/ 8 w 23"/>
                  <a:gd name="T71" fmla="*/ 11 h 24"/>
                  <a:gd name="T72" fmla="*/ 9 w 23"/>
                  <a:gd name="T73" fmla="*/ 10 h 24"/>
                  <a:gd name="T74" fmla="*/ 10 w 23"/>
                  <a:gd name="T75" fmla="*/ 11 h 24"/>
                  <a:gd name="T76" fmla="*/ 10 w 23"/>
                  <a:gd name="T77" fmla="*/ 11 h 24"/>
                  <a:gd name="T78" fmla="*/ 10 w 23"/>
                  <a:gd name="T79" fmla="*/ 11 h 24"/>
                  <a:gd name="T80" fmla="*/ 10 w 23"/>
                  <a:gd name="T81" fmla="*/ 11 h 24"/>
                  <a:gd name="T82" fmla="*/ 12 w 23"/>
                  <a:gd name="T83" fmla="*/ 22 h 24"/>
                  <a:gd name="T84" fmla="*/ 12 w 23"/>
                  <a:gd name="T85" fmla="*/ 22 h 24"/>
                  <a:gd name="T86" fmla="*/ 17 w 23"/>
                  <a:gd name="T87" fmla="*/ 11 h 24"/>
                  <a:gd name="T88" fmla="*/ 17 w 23"/>
                  <a:gd name="T89" fmla="*/ 11 h 24"/>
                  <a:gd name="T90" fmla="*/ 17 w 23"/>
                  <a:gd name="T91" fmla="*/ 11 h 24"/>
                  <a:gd name="T92" fmla="*/ 21 w 23"/>
                  <a:gd name="T93" fmla="*/ 16 h 24"/>
                  <a:gd name="T94" fmla="*/ 22 w 23"/>
                  <a:gd name="T95" fmla="*/ 19 h 24"/>
                  <a:gd name="T96" fmla="*/ 21 w 23"/>
                  <a:gd name="T97" fmla="*/ 20 h 24"/>
                  <a:gd name="T98" fmla="*/ 22 w 23"/>
                  <a:gd name="T99" fmla="*/ 22 h 24"/>
                  <a:gd name="T100" fmla="*/ 2 w 23"/>
                  <a:gd name="T101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3" h="24">
                    <a:moveTo>
                      <a:pt x="23" y="20"/>
                    </a:moveTo>
                    <a:cubicBezTo>
                      <a:pt x="22" y="18"/>
                      <a:pt x="22" y="16"/>
                      <a:pt x="21" y="15"/>
                    </a:cubicBezTo>
                    <a:cubicBezTo>
                      <a:pt x="21" y="13"/>
                      <a:pt x="20" y="12"/>
                      <a:pt x="19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20" y="8"/>
                      <a:pt x="20" y="5"/>
                      <a:pt x="18" y="3"/>
                    </a:cubicBezTo>
                    <a:cubicBezTo>
                      <a:pt x="17" y="1"/>
                      <a:pt x="14" y="0"/>
                      <a:pt x="11" y="1"/>
                    </a:cubicBezTo>
                    <a:cubicBezTo>
                      <a:pt x="9" y="2"/>
                      <a:pt x="7" y="4"/>
                      <a:pt x="7" y="7"/>
                    </a:cubicBezTo>
                    <a:cubicBezTo>
                      <a:pt x="7" y="8"/>
                      <a:pt x="7" y="9"/>
                      <a:pt x="8" y="10"/>
                    </a:cubicBezTo>
                    <a:cubicBezTo>
                      <a:pt x="5" y="10"/>
                      <a:pt x="4" y="13"/>
                      <a:pt x="3" y="15"/>
                    </a:cubicBezTo>
                    <a:cubicBezTo>
                      <a:pt x="2" y="17"/>
                      <a:pt x="0" y="20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8" y="23"/>
                      <a:pt x="15" y="24"/>
                      <a:pt x="22" y="23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1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3" y="21"/>
                      <a:pt x="23" y="20"/>
                      <a:pt x="23" y="20"/>
                    </a:cubicBezTo>
                    <a:close/>
                    <a:moveTo>
                      <a:pt x="8" y="7"/>
                    </a:moveTo>
                    <a:cubicBezTo>
                      <a:pt x="7" y="4"/>
                      <a:pt x="10" y="2"/>
                      <a:pt x="13" y="2"/>
                    </a:cubicBezTo>
                    <a:cubicBezTo>
                      <a:pt x="15" y="1"/>
                      <a:pt x="17" y="2"/>
                      <a:pt x="18" y="4"/>
                    </a:cubicBezTo>
                    <a:cubicBezTo>
                      <a:pt x="19" y="6"/>
                      <a:pt x="19" y="8"/>
                      <a:pt x="18" y="10"/>
                    </a:cubicBezTo>
                    <a:cubicBezTo>
                      <a:pt x="18" y="10"/>
                      <a:pt x="17" y="10"/>
                      <a:pt x="17" y="10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5" y="10"/>
                      <a:pt x="13" y="10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1" y="10"/>
                      <a:pt x="11" y="10"/>
                      <a:pt x="10" y="10"/>
                    </a:cubicBezTo>
                    <a:cubicBezTo>
                      <a:pt x="10" y="9"/>
                      <a:pt x="10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8" y="9"/>
                      <a:pt x="8" y="8"/>
                      <a:pt x="8" y="7"/>
                    </a:cubicBezTo>
                    <a:close/>
                    <a:moveTo>
                      <a:pt x="12" y="20"/>
                    </a:moveTo>
                    <a:cubicBezTo>
                      <a:pt x="12" y="17"/>
                      <a:pt x="13" y="13"/>
                      <a:pt x="11" y="11"/>
                    </a:cubicBezTo>
                    <a:cubicBezTo>
                      <a:pt x="13" y="11"/>
                      <a:pt x="14" y="11"/>
                      <a:pt x="16" y="11"/>
                    </a:cubicBezTo>
                    <a:cubicBezTo>
                      <a:pt x="15" y="14"/>
                      <a:pt x="14" y="17"/>
                      <a:pt x="12" y="20"/>
                    </a:cubicBezTo>
                    <a:close/>
                    <a:moveTo>
                      <a:pt x="2" y="21"/>
                    </a:moveTo>
                    <a:cubicBezTo>
                      <a:pt x="1" y="21"/>
                      <a:pt x="1" y="21"/>
                      <a:pt x="1" y="21"/>
                    </a:cubicBezTo>
                    <a:cubicBezTo>
                      <a:pt x="1" y="20"/>
                      <a:pt x="2" y="18"/>
                      <a:pt x="3" y="16"/>
                    </a:cubicBezTo>
                    <a:cubicBezTo>
                      <a:pt x="4" y="14"/>
                      <a:pt x="5" y="11"/>
                      <a:pt x="8" y="11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9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2" y="14"/>
                      <a:pt x="11" y="19"/>
                      <a:pt x="12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4" y="18"/>
                      <a:pt x="15" y="15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9" y="12"/>
                      <a:pt x="20" y="15"/>
                      <a:pt x="21" y="16"/>
                    </a:cubicBezTo>
                    <a:cubicBezTo>
                      <a:pt x="21" y="17"/>
                      <a:pt x="21" y="18"/>
                      <a:pt x="22" y="19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2" y="21"/>
                      <a:pt x="22" y="21"/>
                      <a:pt x="22" y="22"/>
                    </a:cubicBezTo>
                    <a:cubicBezTo>
                      <a:pt x="15" y="23"/>
                      <a:pt x="8" y="22"/>
                      <a:pt x="2" y="21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101"/>
              <p:cNvSpPr>
                <a:spLocks noEditPoints="1"/>
              </p:cNvSpPr>
              <p:nvPr/>
            </p:nvSpPr>
            <p:spPr bwMode="auto">
              <a:xfrm>
                <a:off x="6775450" y="6343651"/>
                <a:ext cx="123825" cy="150813"/>
              </a:xfrm>
              <a:custGeom>
                <a:avLst/>
                <a:gdLst>
                  <a:gd name="T0" fmla="*/ 15 w 20"/>
                  <a:gd name="T1" fmla="*/ 9 h 24"/>
                  <a:gd name="T2" fmla="*/ 11 w 20"/>
                  <a:gd name="T3" fmla="*/ 0 h 24"/>
                  <a:gd name="T4" fmla="*/ 5 w 20"/>
                  <a:gd name="T5" fmla="*/ 3 h 24"/>
                  <a:gd name="T6" fmla="*/ 6 w 20"/>
                  <a:gd name="T7" fmla="*/ 10 h 24"/>
                  <a:gd name="T8" fmla="*/ 1 w 20"/>
                  <a:gd name="T9" fmla="*/ 23 h 24"/>
                  <a:gd name="T10" fmla="*/ 1 w 20"/>
                  <a:gd name="T11" fmla="*/ 24 h 24"/>
                  <a:gd name="T12" fmla="*/ 1 w 20"/>
                  <a:gd name="T13" fmla="*/ 24 h 24"/>
                  <a:gd name="T14" fmla="*/ 4 w 20"/>
                  <a:gd name="T15" fmla="*/ 24 h 24"/>
                  <a:gd name="T16" fmla="*/ 8 w 20"/>
                  <a:gd name="T17" fmla="*/ 24 h 24"/>
                  <a:gd name="T18" fmla="*/ 17 w 20"/>
                  <a:gd name="T19" fmla="*/ 23 h 24"/>
                  <a:gd name="T20" fmla="*/ 17 w 20"/>
                  <a:gd name="T21" fmla="*/ 22 h 24"/>
                  <a:gd name="T22" fmla="*/ 11 w 20"/>
                  <a:gd name="T23" fmla="*/ 23 h 24"/>
                  <a:gd name="T24" fmla="*/ 11 w 20"/>
                  <a:gd name="T25" fmla="*/ 22 h 24"/>
                  <a:gd name="T26" fmla="*/ 14 w 20"/>
                  <a:gd name="T27" fmla="*/ 11 h 24"/>
                  <a:gd name="T28" fmla="*/ 14 w 20"/>
                  <a:gd name="T29" fmla="*/ 11 h 24"/>
                  <a:gd name="T30" fmla="*/ 15 w 20"/>
                  <a:gd name="T31" fmla="*/ 10 h 24"/>
                  <a:gd name="T32" fmla="*/ 19 w 20"/>
                  <a:gd name="T33" fmla="*/ 22 h 24"/>
                  <a:gd name="T34" fmla="*/ 19 w 20"/>
                  <a:gd name="T35" fmla="*/ 22 h 24"/>
                  <a:gd name="T36" fmla="*/ 15 w 20"/>
                  <a:gd name="T37" fmla="*/ 9 h 24"/>
                  <a:gd name="T38" fmla="*/ 9 w 20"/>
                  <a:gd name="T39" fmla="*/ 23 h 24"/>
                  <a:gd name="T40" fmla="*/ 4 w 20"/>
                  <a:gd name="T41" fmla="*/ 23 h 24"/>
                  <a:gd name="T42" fmla="*/ 3 w 20"/>
                  <a:gd name="T43" fmla="*/ 23 h 24"/>
                  <a:gd name="T44" fmla="*/ 2 w 20"/>
                  <a:gd name="T45" fmla="*/ 23 h 24"/>
                  <a:gd name="T46" fmla="*/ 2 w 20"/>
                  <a:gd name="T47" fmla="*/ 23 h 24"/>
                  <a:gd name="T48" fmla="*/ 2 w 20"/>
                  <a:gd name="T49" fmla="*/ 22 h 24"/>
                  <a:gd name="T50" fmla="*/ 1 w 20"/>
                  <a:gd name="T51" fmla="*/ 23 h 24"/>
                  <a:gd name="T52" fmla="*/ 7 w 20"/>
                  <a:gd name="T53" fmla="*/ 10 h 24"/>
                  <a:gd name="T54" fmla="*/ 7 w 20"/>
                  <a:gd name="T55" fmla="*/ 10 h 24"/>
                  <a:gd name="T56" fmla="*/ 7 w 20"/>
                  <a:gd name="T57" fmla="*/ 11 h 24"/>
                  <a:gd name="T58" fmla="*/ 7 w 20"/>
                  <a:gd name="T59" fmla="*/ 12 h 24"/>
                  <a:gd name="T60" fmla="*/ 11 w 20"/>
                  <a:gd name="T61" fmla="*/ 23 h 24"/>
                  <a:gd name="T62" fmla="*/ 11 w 20"/>
                  <a:gd name="T63" fmla="*/ 23 h 24"/>
                  <a:gd name="T64" fmla="*/ 9 w 20"/>
                  <a:gd name="T65" fmla="*/ 23 h 24"/>
                  <a:gd name="T66" fmla="*/ 11 w 20"/>
                  <a:gd name="T67" fmla="*/ 21 h 24"/>
                  <a:gd name="T68" fmla="*/ 8 w 20"/>
                  <a:gd name="T69" fmla="*/ 11 h 24"/>
                  <a:gd name="T70" fmla="*/ 13 w 20"/>
                  <a:gd name="T71" fmla="*/ 11 h 24"/>
                  <a:gd name="T72" fmla="*/ 11 w 20"/>
                  <a:gd name="T73" fmla="*/ 21 h 24"/>
                  <a:gd name="T74" fmla="*/ 15 w 20"/>
                  <a:gd name="T75" fmla="*/ 9 h 24"/>
                  <a:gd name="T76" fmla="*/ 14 w 20"/>
                  <a:gd name="T77" fmla="*/ 9 h 24"/>
                  <a:gd name="T78" fmla="*/ 14 w 20"/>
                  <a:gd name="T79" fmla="*/ 10 h 24"/>
                  <a:gd name="T80" fmla="*/ 13 w 20"/>
                  <a:gd name="T81" fmla="*/ 10 h 24"/>
                  <a:gd name="T82" fmla="*/ 8 w 20"/>
                  <a:gd name="T83" fmla="*/ 10 h 24"/>
                  <a:gd name="T84" fmla="*/ 6 w 20"/>
                  <a:gd name="T85" fmla="*/ 5 h 24"/>
                  <a:gd name="T86" fmla="*/ 11 w 20"/>
                  <a:gd name="T87" fmla="*/ 1 h 24"/>
                  <a:gd name="T88" fmla="*/ 15 w 20"/>
                  <a:gd name="T89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0" h="24">
                    <a:moveTo>
                      <a:pt x="15" y="9"/>
                    </a:moveTo>
                    <a:cubicBezTo>
                      <a:pt x="18" y="6"/>
                      <a:pt x="16" y="0"/>
                      <a:pt x="11" y="0"/>
                    </a:cubicBezTo>
                    <a:cubicBezTo>
                      <a:pt x="9" y="0"/>
                      <a:pt x="6" y="1"/>
                      <a:pt x="5" y="3"/>
                    </a:cubicBezTo>
                    <a:cubicBezTo>
                      <a:pt x="5" y="5"/>
                      <a:pt x="5" y="8"/>
                      <a:pt x="6" y="10"/>
                    </a:cubicBezTo>
                    <a:cubicBezTo>
                      <a:pt x="1" y="10"/>
                      <a:pt x="0" y="19"/>
                      <a:pt x="1" y="23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2" y="24"/>
                      <a:pt x="3" y="24"/>
                      <a:pt x="4" y="24"/>
                    </a:cubicBezTo>
                    <a:cubicBezTo>
                      <a:pt x="5" y="24"/>
                      <a:pt x="7" y="24"/>
                      <a:pt x="8" y="24"/>
                    </a:cubicBezTo>
                    <a:cubicBezTo>
                      <a:pt x="11" y="24"/>
                      <a:pt x="14" y="24"/>
                      <a:pt x="17" y="23"/>
                    </a:cubicBezTo>
                    <a:cubicBezTo>
                      <a:pt x="18" y="23"/>
                      <a:pt x="18" y="22"/>
                      <a:pt x="17" y="22"/>
                    </a:cubicBezTo>
                    <a:cubicBezTo>
                      <a:pt x="15" y="23"/>
                      <a:pt x="13" y="23"/>
                      <a:pt x="11" y="23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2" y="19"/>
                      <a:pt x="13" y="15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9" y="13"/>
                      <a:pt x="19" y="18"/>
                      <a:pt x="19" y="22"/>
                    </a:cubicBezTo>
                    <a:cubicBezTo>
                      <a:pt x="18" y="23"/>
                      <a:pt x="19" y="22"/>
                      <a:pt x="19" y="22"/>
                    </a:cubicBezTo>
                    <a:cubicBezTo>
                      <a:pt x="20" y="18"/>
                      <a:pt x="19" y="12"/>
                      <a:pt x="15" y="9"/>
                    </a:cubicBezTo>
                    <a:close/>
                    <a:moveTo>
                      <a:pt x="9" y="23"/>
                    </a:moveTo>
                    <a:cubicBezTo>
                      <a:pt x="7" y="23"/>
                      <a:pt x="6" y="23"/>
                      <a:pt x="4" y="23"/>
                    </a:cubicBezTo>
                    <a:cubicBezTo>
                      <a:pt x="4" y="23"/>
                      <a:pt x="3" y="23"/>
                      <a:pt x="3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19"/>
                      <a:pt x="1" y="11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10" y="14"/>
                      <a:pt x="10" y="19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0" y="23"/>
                      <a:pt x="9" y="23"/>
                      <a:pt x="9" y="23"/>
                    </a:cubicBezTo>
                    <a:close/>
                    <a:moveTo>
                      <a:pt x="11" y="21"/>
                    </a:moveTo>
                    <a:cubicBezTo>
                      <a:pt x="10" y="17"/>
                      <a:pt x="10" y="13"/>
                      <a:pt x="8" y="11"/>
                    </a:cubicBezTo>
                    <a:cubicBezTo>
                      <a:pt x="9" y="12"/>
                      <a:pt x="11" y="12"/>
                      <a:pt x="13" y="11"/>
                    </a:cubicBezTo>
                    <a:cubicBezTo>
                      <a:pt x="13" y="14"/>
                      <a:pt x="12" y="18"/>
                      <a:pt x="11" y="21"/>
                    </a:cubicBezTo>
                    <a:close/>
                    <a:moveTo>
                      <a:pt x="15" y="9"/>
                    </a:moveTo>
                    <a:cubicBezTo>
                      <a:pt x="14" y="9"/>
                      <a:pt x="14" y="9"/>
                      <a:pt x="14" y="9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2" y="11"/>
                      <a:pt x="9" y="11"/>
                      <a:pt x="8" y="10"/>
                    </a:cubicBezTo>
                    <a:cubicBezTo>
                      <a:pt x="7" y="8"/>
                      <a:pt x="6" y="7"/>
                      <a:pt x="6" y="5"/>
                    </a:cubicBezTo>
                    <a:cubicBezTo>
                      <a:pt x="6" y="2"/>
                      <a:pt x="9" y="1"/>
                      <a:pt x="11" y="1"/>
                    </a:cubicBezTo>
                    <a:cubicBezTo>
                      <a:pt x="16" y="1"/>
                      <a:pt x="17" y="6"/>
                      <a:pt x="15" y="9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102"/>
              <p:cNvSpPr>
                <a:spLocks noEditPoints="1"/>
              </p:cNvSpPr>
              <p:nvPr/>
            </p:nvSpPr>
            <p:spPr bwMode="auto">
              <a:xfrm>
                <a:off x="7042150" y="6000751"/>
                <a:ext cx="112713" cy="149225"/>
              </a:xfrm>
              <a:custGeom>
                <a:avLst/>
                <a:gdLst>
                  <a:gd name="T0" fmla="*/ 15 w 18"/>
                  <a:gd name="T1" fmla="*/ 11 h 24"/>
                  <a:gd name="T2" fmla="*/ 16 w 18"/>
                  <a:gd name="T3" fmla="*/ 6 h 24"/>
                  <a:gd name="T4" fmla="*/ 12 w 18"/>
                  <a:gd name="T5" fmla="*/ 1 h 24"/>
                  <a:gd name="T6" fmla="*/ 5 w 18"/>
                  <a:gd name="T7" fmla="*/ 4 h 24"/>
                  <a:gd name="T8" fmla="*/ 6 w 18"/>
                  <a:gd name="T9" fmla="*/ 10 h 24"/>
                  <a:gd name="T10" fmla="*/ 1 w 18"/>
                  <a:gd name="T11" fmla="*/ 17 h 24"/>
                  <a:gd name="T12" fmla="*/ 0 w 18"/>
                  <a:gd name="T13" fmla="*/ 24 h 24"/>
                  <a:gd name="T14" fmla="*/ 1 w 18"/>
                  <a:gd name="T15" fmla="*/ 23 h 24"/>
                  <a:gd name="T16" fmla="*/ 1 w 18"/>
                  <a:gd name="T17" fmla="*/ 23 h 24"/>
                  <a:gd name="T18" fmla="*/ 10 w 18"/>
                  <a:gd name="T19" fmla="*/ 23 h 24"/>
                  <a:gd name="T20" fmla="*/ 16 w 18"/>
                  <a:gd name="T21" fmla="*/ 22 h 24"/>
                  <a:gd name="T22" fmla="*/ 16 w 18"/>
                  <a:gd name="T23" fmla="*/ 22 h 24"/>
                  <a:gd name="T24" fmla="*/ 9 w 18"/>
                  <a:gd name="T25" fmla="*/ 22 h 24"/>
                  <a:gd name="T26" fmla="*/ 1 w 18"/>
                  <a:gd name="T27" fmla="*/ 22 h 24"/>
                  <a:gd name="T28" fmla="*/ 1 w 18"/>
                  <a:gd name="T29" fmla="*/ 22 h 24"/>
                  <a:gd name="T30" fmla="*/ 2 w 18"/>
                  <a:gd name="T31" fmla="*/ 18 h 24"/>
                  <a:gd name="T32" fmla="*/ 3 w 18"/>
                  <a:gd name="T33" fmla="*/ 14 h 24"/>
                  <a:gd name="T34" fmla="*/ 7 w 18"/>
                  <a:gd name="T35" fmla="*/ 11 h 24"/>
                  <a:gd name="T36" fmla="*/ 7 w 18"/>
                  <a:gd name="T37" fmla="*/ 11 h 24"/>
                  <a:gd name="T38" fmla="*/ 7 w 18"/>
                  <a:gd name="T39" fmla="*/ 11 h 24"/>
                  <a:gd name="T40" fmla="*/ 11 w 18"/>
                  <a:gd name="T41" fmla="*/ 22 h 24"/>
                  <a:gd name="T42" fmla="*/ 11 w 18"/>
                  <a:gd name="T43" fmla="*/ 22 h 24"/>
                  <a:gd name="T44" fmla="*/ 13 w 18"/>
                  <a:gd name="T45" fmla="*/ 15 h 24"/>
                  <a:gd name="T46" fmla="*/ 14 w 18"/>
                  <a:gd name="T47" fmla="*/ 12 h 24"/>
                  <a:gd name="T48" fmla="*/ 17 w 18"/>
                  <a:gd name="T49" fmla="*/ 22 h 24"/>
                  <a:gd name="T50" fmla="*/ 18 w 18"/>
                  <a:gd name="T51" fmla="*/ 21 h 24"/>
                  <a:gd name="T52" fmla="*/ 15 w 18"/>
                  <a:gd name="T53" fmla="*/ 11 h 24"/>
                  <a:gd name="T54" fmla="*/ 14 w 18"/>
                  <a:gd name="T55" fmla="*/ 10 h 24"/>
                  <a:gd name="T56" fmla="*/ 14 w 18"/>
                  <a:gd name="T57" fmla="*/ 10 h 24"/>
                  <a:gd name="T58" fmla="*/ 13 w 18"/>
                  <a:gd name="T59" fmla="*/ 11 h 24"/>
                  <a:gd name="T60" fmla="*/ 14 w 18"/>
                  <a:gd name="T61" fmla="*/ 11 h 24"/>
                  <a:gd name="T62" fmla="*/ 12 w 18"/>
                  <a:gd name="T63" fmla="*/ 16 h 24"/>
                  <a:gd name="T64" fmla="*/ 11 w 18"/>
                  <a:gd name="T65" fmla="*/ 20 h 24"/>
                  <a:gd name="T66" fmla="*/ 8 w 18"/>
                  <a:gd name="T67" fmla="*/ 12 h 24"/>
                  <a:gd name="T68" fmla="*/ 8 w 18"/>
                  <a:gd name="T69" fmla="*/ 12 h 24"/>
                  <a:gd name="T70" fmla="*/ 9 w 18"/>
                  <a:gd name="T71" fmla="*/ 12 h 24"/>
                  <a:gd name="T72" fmla="*/ 13 w 18"/>
                  <a:gd name="T73" fmla="*/ 12 h 24"/>
                  <a:gd name="T74" fmla="*/ 13 w 18"/>
                  <a:gd name="T75" fmla="*/ 11 h 24"/>
                  <a:gd name="T76" fmla="*/ 11 w 18"/>
                  <a:gd name="T77" fmla="*/ 11 h 24"/>
                  <a:gd name="T78" fmla="*/ 11 w 18"/>
                  <a:gd name="T79" fmla="*/ 11 h 24"/>
                  <a:gd name="T80" fmla="*/ 11 w 18"/>
                  <a:gd name="T81" fmla="*/ 11 h 24"/>
                  <a:gd name="T82" fmla="*/ 9 w 18"/>
                  <a:gd name="T83" fmla="*/ 11 h 24"/>
                  <a:gd name="T84" fmla="*/ 9 w 18"/>
                  <a:gd name="T85" fmla="*/ 11 h 24"/>
                  <a:gd name="T86" fmla="*/ 6 w 18"/>
                  <a:gd name="T87" fmla="*/ 4 h 24"/>
                  <a:gd name="T88" fmla="*/ 12 w 18"/>
                  <a:gd name="T89" fmla="*/ 2 h 24"/>
                  <a:gd name="T90" fmla="*/ 15 w 18"/>
                  <a:gd name="T91" fmla="*/ 6 h 24"/>
                  <a:gd name="T92" fmla="*/ 14 w 18"/>
                  <a:gd name="T93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8" h="24">
                    <a:moveTo>
                      <a:pt x="15" y="11"/>
                    </a:moveTo>
                    <a:cubicBezTo>
                      <a:pt x="16" y="10"/>
                      <a:pt x="16" y="8"/>
                      <a:pt x="16" y="6"/>
                    </a:cubicBezTo>
                    <a:cubicBezTo>
                      <a:pt x="16" y="4"/>
                      <a:pt x="14" y="2"/>
                      <a:pt x="12" y="1"/>
                    </a:cubicBezTo>
                    <a:cubicBezTo>
                      <a:pt x="9" y="0"/>
                      <a:pt x="6" y="2"/>
                      <a:pt x="5" y="4"/>
                    </a:cubicBezTo>
                    <a:cubicBezTo>
                      <a:pt x="4" y="7"/>
                      <a:pt x="5" y="9"/>
                      <a:pt x="6" y="10"/>
                    </a:cubicBezTo>
                    <a:cubicBezTo>
                      <a:pt x="4" y="12"/>
                      <a:pt x="2" y="14"/>
                      <a:pt x="1" y="17"/>
                    </a:cubicBezTo>
                    <a:cubicBezTo>
                      <a:pt x="1" y="19"/>
                      <a:pt x="1" y="21"/>
                      <a:pt x="0" y="24"/>
                    </a:cubicBezTo>
                    <a:cubicBezTo>
                      <a:pt x="0" y="24"/>
                      <a:pt x="1" y="24"/>
                      <a:pt x="1" y="23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4" y="23"/>
                      <a:pt x="7" y="23"/>
                      <a:pt x="10" y="23"/>
                    </a:cubicBezTo>
                    <a:cubicBezTo>
                      <a:pt x="12" y="23"/>
                      <a:pt x="15" y="24"/>
                      <a:pt x="16" y="22"/>
                    </a:cubicBezTo>
                    <a:cubicBezTo>
                      <a:pt x="17" y="22"/>
                      <a:pt x="17" y="21"/>
                      <a:pt x="16" y="22"/>
                    </a:cubicBezTo>
                    <a:cubicBezTo>
                      <a:pt x="14" y="23"/>
                      <a:pt x="11" y="23"/>
                      <a:pt x="9" y="22"/>
                    </a:cubicBezTo>
                    <a:cubicBezTo>
                      <a:pt x="6" y="22"/>
                      <a:pt x="4" y="22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1"/>
                      <a:pt x="2" y="20"/>
                      <a:pt x="2" y="18"/>
                    </a:cubicBezTo>
                    <a:cubicBezTo>
                      <a:pt x="2" y="17"/>
                      <a:pt x="2" y="15"/>
                      <a:pt x="3" y="14"/>
                    </a:cubicBezTo>
                    <a:cubicBezTo>
                      <a:pt x="4" y="13"/>
                      <a:pt x="6" y="12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5"/>
                      <a:pt x="9" y="19"/>
                      <a:pt x="11" y="22"/>
                    </a:cubicBezTo>
                    <a:cubicBezTo>
                      <a:pt x="11" y="23"/>
                      <a:pt x="11" y="22"/>
                      <a:pt x="11" y="22"/>
                    </a:cubicBezTo>
                    <a:cubicBezTo>
                      <a:pt x="12" y="19"/>
                      <a:pt x="13" y="17"/>
                      <a:pt x="13" y="15"/>
                    </a:cubicBezTo>
                    <a:cubicBezTo>
                      <a:pt x="14" y="14"/>
                      <a:pt x="14" y="13"/>
                      <a:pt x="14" y="12"/>
                    </a:cubicBezTo>
                    <a:cubicBezTo>
                      <a:pt x="16" y="15"/>
                      <a:pt x="16" y="18"/>
                      <a:pt x="17" y="22"/>
                    </a:cubicBezTo>
                    <a:cubicBezTo>
                      <a:pt x="17" y="22"/>
                      <a:pt x="18" y="22"/>
                      <a:pt x="18" y="21"/>
                    </a:cubicBezTo>
                    <a:cubicBezTo>
                      <a:pt x="17" y="17"/>
                      <a:pt x="17" y="14"/>
                      <a:pt x="15" y="11"/>
                    </a:cubicBezTo>
                    <a:close/>
                    <a:moveTo>
                      <a:pt x="14" y="10"/>
                    </a:moveTo>
                    <a:cubicBezTo>
                      <a:pt x="14" y="10"/>
                      <a:pt x="14" y="10"/>
                      <a:pt x="14" y="10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3"/>
                      <a:pt x="13" y="15"/>
                      <a:pt x="12" y="16"/>
                    </a:cubicBezTo>
                    <a:cubicBezTo>
                      <a:pt x="12" y="17"/>
                      <a:pt x="11" y="19"/>
                      <a:pt x="11" y="20"/>
                    </a:cubicBezTo>
                    <a:cubicBezTo>
                      <a:pt x="10" y="17"/>
                      <a:pt x="9" y="15"/>
                      <a:pt x="8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10" y="12"/>
                      <a:pt x="11" y="12"/>
                      <a:pt x="13" y="12"/>
                    </a:cubicBezTo>
                    <a:cubicBezTo>
                      <a:pt x="13" y="12"/>
                      <a:pt x="14" y="11"/>
                      <a:pt x="13" y="11"/>
                    </a:cubicBezTo>
                    <a:cubicBezTo>
                      <a:pt x="13" y="11"/>
                      <a:pt x="12" y="11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6" y="10"/>
                      <a:pt x="4" y="7"/>
                      <a:pt x="6" y="4"/>
                    </a:cubicBezTo>
                    <a:cubicBezTo>
                      <a:pt x="7" y="2"/>
                      <a:pt x="10" y="1"/>
                      <a:pt x="12" y="2"/>
                    </a:cubicBezTo>
                    <a:cubicBezTo>
                      <a:pt x="13" y="3"/>
                      <a:pt x="14" y="4"/>
                      <a:pt x="15" y="6"/>
                    </a:cubicBezTo>
                    <a:cubicBezTo>
                      <a:pt x="15" y="7"/>
                      <a:pt x="16" y="9"/>
                      <a:pt x="14" y="10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103"/>
              <p:cNvSpPr/>
              <p:nvPr/>
            </p:nvSpPr>
            <p:spPr bwMode="auto">
              <a:xfrm>
                <a:off x="6824663" y="6107113"/>
                <a:ext cx="168275" cy="193675"/>
              </a:xfrm>
              <a:custGeom>
                <a:avLst/>
                <a:gdLst>
                  <a:gd name="T0" fmla="*/ 27 w 27"/>
                  <a:gd name="T1" fmla="*/ 1 h 31"/>
                  <a:gd name="T2" fmla="*/ 25 w 27"/>
                  <a:gd name="T3" fmla="*/ 1 h 31"/>
                  <a:gd name="T4" fmla="*/ 25 w 27"/>
                  <a:gd name="T5" fmla="*/ 1 h 31"/>
                  <a:gd name="T6" fmla="*/ 25 w 27"/>
                  <a:gd name="T7" fmla="*/ 1 h 31"/>
                  <a:gd name="T8" fmla="*/ 25 w 27"/>
                  <a:gd name="T9" fmla="*/ 1 h 31"/>
                  <a:gd name="T10" fmla="*/ 19 w 27"/>
                  <a:gd name="T11" fmla="*/ 2 h 31"/>
                  <a:gd name="T12" fmla="*/ 19 w 27"/>
                  <a:gd name="T13" fmla="*/ 3 h 31"/>
                  <a:gd name="T14" fmla="*/ 24 w 27"/>
                  <a:gd name="T15" fmla="*/ 2 h 31"/>
                  <a:gd name="T16" fmla="*/ 19 w 27"/>
                  <a:gd name="T17" fmla="*/ 6 h 31"/>
                  <a:gd name="T18" fmla="*/ 10 w 27"/>
                  <a:gd name="T19" fmla="*/ 14 h 31"/>
                  <a:gd name="T20" fmla="*/ 4 w 27"/>
                  <a:gd name="T21" fmla="*/ 31 h 31"/>
                  <a:gd name="T22" fmla="*/ 5 w 27"/>
                  <a:gd name="T23" fmla="*/ 30 h 31"/>
                  <a:gd name="T24" fmla="*/ 11 w 27"/>
                  <a:gd name="T25" fmla="*/ 14 h 31"/>
                  <a:gd name="T26" fmla="*/ 20 w 27"/>
                  <a:gd name="T27" fmla="*/ 6 h 31"/>
                  <a:gd name="T28" fmla="*/ 25 w 27"/>
                  <a:gd name="T29" fmla="*/ 3 h 31"/>
                  <a:gd name="T30" fmla="*/ 24 w 27"/>
                  <a:gd name="T31" fmla="*/ 4 h 31"/>
                  <a:gd name="T32" fmla="*/ 23 w 27"/>
                  <a:gd name="T33" fmla="*/ 7 h 31"/>
                  <a:gd name="T34" fmla="*/ 23 w 27"/>
                  <a:gd name="T35" fmla="*/ 7 h 31"/>
                  <a:gd name="T36" fmla="*/ 22 w 27"/>
                  <a:gd name="T37" fmla="*/ 8 h 31"/>
                  <a:gd name="T38" fmla="*/ 23 w 27"/>
                  <a:gd name="T39" fmla="*/ 9 h 31"/>
                  <a:gd name="T40" fmla="*/ 25 w 27"/>
                  <a:gd name="T41" fmla="*/ 6 h 31"/>
                  <a:gd name="T42" fmla="*/ 25 w 27"/>
                  <a:gd name="T43" fmla="*/ 3 h 31"/>
                  <a:gd name="T44" fmla="*/ 27 w 27"/>
                  <a:gd name="T45" fmla="*/ 2 h 31"/>
                  <a:gd name="T46" fmla="*/ 27 w 27"/>
                  <a:gd name="T47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7" h="31">
                    <a:moveTo>
                      <a:pt x="27" y="1"/>
                    </a:moveTo>
                    <a:cubicBezTo>
                      <a:pt x="26" y="1"/>
                      <a:pt x="26" y="1"/>
                      <a:pt x="25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0"/>
                      <a:pt x="24" y="1"/>
                      <a:pt x="25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3" y="1"/>
                      <a:pt x="21" y="2"/>
                      <a:pt x="19" y="2"/>
                    </a:cubicBezTo>
                    <a:cubicBezTo>
                      <a:pt x="19" y="2"/>
                      <a:pt x="18" y="3"/>
                      <a:pt x="19" y="3"/>
                    </a:cubicBezTo>
                    <a:cubicBezTo>
                      <a:pt x="21" y="3"/>
                      <a:pt x="22" y="2"/>
                      <a:pt x="24" y="2"/>
                    </a:cubicBezTo>
                    <a:cubicBezTo>
                      <a:pt x="22" y="3"/>
                      <a:pt x="21" y="4"/>
                      <a:pt x="19" y="6"/>
                    </a:cubicBezTo>
                    <a:cubicBezTo>
                      <a:pt x="16" y="8"/>
                      <a:pt x="13" y="11"/>
                      <a:pt x="10" y="14"/>
                    </a:cubicBezTo>
                    <a:cubicBezTo>
                      <a:pt x="7" y="18"/>
                      <a:pt x="0" y="26"/>
                      <a:pt x="4" y="31"/>
                    </a:cubicBezTo>
                    <a:cubicBezTo>
                      <a:pt x="4" y="31"/>
                      <a:pt x="5" y="30"/>
                      <a:pt x="5" y="30"/>
                    </a:cubicBezTo>
                    <a:cubicBezTo>
                      <a:pt x="1" y="26"/>
                      <a:pt x="9" y="17"/>
                      <a:pt x="11" y="14"/>
                    </a:cubicBezTo>
                    <a:cubicBezTo>
                      <a:pt x="14" y="11"/>
                      <a:pt x="17" y="9"/>
                      <a:pt x="20" y="6"/>
                    </a:cubicBezTo>
                    <a:cubicBezTo>
                      <a:pt x="21" y="5"/>
                      <a:pt x="23" y="4"/>
                      <a:pt x="25" y="3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4" y="5"/>
                      <a:pt x="24" y="6"/>
                      <a:pt x="23" y="7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23" y="8"/>
                      <a:pt x="22" y="8"/>
                      <a:pt x="22" y="8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8"/>
                      <a:pt x="24" y="7"/>
                      <a:pt x="25" y="6"/>
                    </a:cubicBezTo>
                    <a:cubicBezTo>
                      <a:pt x="25" y="5"/>
                      <a:pt x="25" y="4"/>
                      <a:pt x="25" y="3"/>
                    </a:cubicBezTo>
                    <a:cubicBezTo>
                      <a:pt x="26" y="3"/>
                      <a:pt x="26" y="2"/>
                      <a:pt x="27" y="2"/>
                    </a:cubicBezTo>
                    <a:cubicBezTo>
                      <a:pt x="27" y="2"/>
                      <a:pt x="27" y="1"/>
                      <a:pt x="27" y="1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Freeform 104"/>
              <p:cNvSpPr/>
              <p:nvPr/>
            </p:nvSpPr>
            <p:spPr bwMode="auto">
              <a:xfrm>
                <a:off x="7185025" y="6107113"/>
                <a:ext cx="161925" cy="180975"/>
              </a:xfrm>
              <a:custGeom>
                <a:avLst/>
                <a:gdLst>
                  <a:gd name="T0" fmla="*/ 25 w 26"/>
                  <a:gd name="T1" fmla="*/ 22 h 29"/>
                  <a:gd name="T2" fmla="*/ 24 w 26"/>
                  <a:gd name="T3" fmla="*/ 24 h 29"/>
                  <a:gd name="T4" fmla="*/ 1 w 26"/>
                  <a:gd name="T5" fmla="*/ 1 h 29"/>
                  <a:gd name="T6" fmla="*/ 0 w 26"/>
                  <a:gd name="T7" fmla="*/ 1 h 29"/>
                  <a:gd name="T8" fmla="*/ 24 w 26"/>
                  <a:gd name="T9" fmla="*/ 26 h 29"/>
                  <a:gd name="T10" fmla="*/ 23 w 26"/>
                  <a:gd name="T11" fmla="*/ 27 h 29"/>
                  <a:gd name="T12" fmla="*/ 18 w 26"/>
                  <a:gd name="T13" fmla="*/ 24 h 29"/>
                  <a:gd name="T14" fmla="*/ 17 w 26"/>
                  <a:gd name="T15" fmla="*/ 25 h 29"/>
                  <a:gd name="T16" fmla="*/ 23 w 26"/>
                  <a:gd name="T17" fmla="*/ 28 h 29"/>
                  <a:gd name="T18" fmla="*/ 23 w 26"/>
                  <a:gd name="T19" fmla="*/ 28 h 29"/>
                  <a:gd name="T20" fmla="*/ 24 w 26"/>
                  <a:gd name="T21" fmla="*/ 29 h 29"/>
                  <a:gd name="T22" fmla="*/ 24 w 26"/>
                  <a:gd name="T23" fmla="*/ 28 h 29"/>
                  <a:gd name="T24" fmla="*/ 24 w 26"/>
                  <a:gd name="T25" fmla="*/ 26 h 29"/>
                  <a:gd name="T26" fmla="*/ 26 w 26"/>
                  <a:gd name="T27" fmla="*/ 22 h 29"/>
                  <a:gd name="T28" fmla="*/ 25 w 26"/>
                  <a:gd name="T29" fmla="*/ 2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29">
                    <a:moveTo>
                      <a:pt x="25" y="22"/>
                    </a:moveTo>
                    <a:cubicBezTo>
                      <a:pt x="25" y="23"/>
                      <a:pt x="24" y="23"/>
                      <a:pt x="24" y="24"/>
                    </a:cubicBezTo>
                    <a:cubicBezTo>
                      <a:pt x="22" y="13"/>
                      <a:pt x="12" y="3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2" y="4"/>
                      <a:pt x="22" y="14"/>
                      <a:pt x="24" y="26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2" y="26"/>
                      <a:pt x="20" y="25"/>
                      <a:pt x="18" y="24"/>
                    </a:cubicBezTo>
                    <a:cubicBezTo>
                      <a:pt x="17" y="24"/>
                      <a:pt x="17" y="25"/>
                      <a:pt x="17" y="25"/>
                    </a:cubicBezTo>
                    <a:cubicBezTo>
                      <a:pt x="19" y="26"/>
                      <a:pt x="21" y="27"/>
                      <a:pt x="23" y="28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4" y="27"/>
                      <a:pt x="24" y="26"/>
                      <a:pt x="24" y="26"/>
                    </a:cubicBezTo>
                    <a:cubicBezTo>
                      <a:pt x="25" y="24"/>
                      <a:pt x="25" y="23"/>
                      <a:pt x="26" y="22"/>
                    </a:cubicBezTo>
                    <a:cubicBezTo>
                      <a:pt x="26" y="22"/>
                      <a:pt x="25" y="22"/>
                      <a:pt x="25" y="22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Freeform 105"/>
              <p:cNvSpPr/>
              <p:nvPr/>
            </p:nvSpPr>
            <p:spPr bwMode="auto">
              <a:xfrm>
                <a:off x="6905625" y="6494463"/>
                <a:ext cx="336550" cy="93663"/>
              </a:xfrm>
              <a:custGeom>
                <a:avLst/>
                <a:gdLst>
                  <a:gd name="T0" fmla="*/ 54 w 54"/>
                  <a:gd name="T1" fmla="*/ 3 h 15"/>
                  <a:gd name="T2" fmla="*/ 26 w 54"/>
                  <a:gd name="T3" fmla="*/ 13 h 15"/>
                  <a:gd name="T4" fmla="*/ 2 w 54"/>
                  <a:gd name="T5" fmla="*/ 3 h 15"/>
                  <a:gd name="T6" fmla="*/ 3 w 54"/>
                  <a:gd name="T7" fmla="*/ 3 h 15"/>
                  <a:gd name="T8" fmla="*/ 6 w 54"/>
                  <a:gd name="T9" fmla="*/ 4 h 15"/>
                  <a:gd name="T10" fmla="*/ 7 w 54"/>
                  <a:gd name="T11" fmla="*/ 3 h 15"/>
                  <a:gd name="T12" fmla="*/ 4 w 54"/>
                  <a:gd name="T13" fmla="*/ 2 h 15"/>
                  <a:gd name="T14" fmla="*/ 1 w 54"/>
                  <a:gd name="T15" fmla="*/ 1 h 15"/>
                  <a:gd name="T16" fmla="*/ 1 w 54"/>
                  <a:gd name="T17" fmla="*/ 1 h 15"/>
                  <a:gd name="T18" fmla="*/ 0 w 54"/>
                  <a:gd name="T19" fmla="*/ 0 h 15"/>
                  <a:gd name="T20" fmla="*/ 0 w 54"/>
                  <a:gd name="T21" fmla="*/ 1 h 15"/>
                  <a:gd name="T22" fmla="*/ 0 w 54"/>
                  <a:gd name="T23" fmla="*/ 2 h 15"/>
                  <a:gd name="T24" fmla="*/ 0 w 54"/>
                  <a:gd name="T25" fmla="*/ 4 h 15"/>
                  <a:gd name="T26" fmla="*/ 1 w 54"/>
                  <a:gd name="T27" fmla="*/ 7 h 15"/>
                  <a:gd name="T28" fmla="*/ 1 w 54"/>
                  <a:gd name="T29" fmla="*/ 7 h 15"/>
                  <a:gd name="T30" fmla="*/ 1 w 54"/>
                  <a:gd name="T31" fmla="*/ 6 h 15"/>
                  <a:gd name="T32" fmla="*/ 1 w 54"/>
                  <a:gd name="T33" fmla="*/ 6 h 15"/>
                  <a:gd name="T34" fmla="*/ 1 w 54"/>
                  <a:gd name="T35" fmla="*/ 4 h 15"/>
                  <a:gd name="T36" fmla="*/ 1 w 54"/>
                  <a:gd name="T37" fmla="*/ 2 h 15"/>
                  <a:gd name="T38" fmla="*/ 1 w 54"/>
                  <a:gd name="T39" fmla="*/ 2 h 15"/>
                  <a:gd name="T40" fmla="*/ 1 w 54"/>
                  <a:gd name="T41" fmla="*/ 2 h 15"/>
                  <a:gd name="T42" fmla="*/ 27 w 54"/>
                  <a:gd name="T43" fmla="*/ 14 h 15"/>
                  <a:gd name="T44" fmla="*/ 54 w 54"/>
                  <a:gd name="T45" fmla="*/ 4 h 15"/>
                  <a:gd name="T46" fmla="*/ 54 w 54"/>
                  <a:gd name="T47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4" h="15">
                    <a:moveTo>
                      <a:pt x="54" y="3"/>
                    </a:moveTo>
                    <a:cubicBezTo>
                      <a:pt x="47" y="11"/>
                      <a:pt x="36" y="13"/>
                      <a:pt x="26" y="13"/>
                    </a:cubicBezTo>
                    <a:cubicBezTo>
                      <a:pt x="17" y="14"/>
                      <a:pt x="7" y="11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5" y="4"/>
                      <a:pt x="6" y="4"/>
                    </a:cubicBezTo>
                    <a:cubicBezTo>
                      <a:pt x="7" y="4"/>
                      <a:pt x="7" y="3"/>
                      <a:pt x="7" y="3"/>
                    </a:cubicBezTo>
                    <a:cubicBezTo>
                      <a:pt x="6" y="3"/>
                      <a:pt x="5" y="3"/>
                      <a:pt x="4" y="2"/>
                    </a:cubicBezTo>
                    <a:cubicBezTo>
                      <a:pt x="3" y="2"/>
                      <a:pt x="2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4"/>
                    </a:cubicBezTo>
                    <a:cubicBezTo>
                      <a:pt x="0" y="5"/>
                      <a:pt x="0" y="6"/>
                      <a:pt x="1" y="7"/>
                    </a:cubicBezTo>
                    <a:cubicBezTo>
                      <a:pt x="1" y="8"/>
                      <a:pt x="1" y="7"/>
                      <a:pt x="1" y="7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4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6" y="12"/>
                      <a:pt x="17" y="15"/>
                      <a:pt x="27" y="14"/>
                    </a:cubicBezTo>
                    <a:cubicBezTo>
                      <a:pt x="37" y="14"/>
                      <a:pt x="48" y="11"/>
                      <a:pt x="54" y="4"/>
                    </a:cubicBezTo>
                    <a:cubicBezTo>
                      <a:pt x="54" y="3"/>
                      <a:pt x="54" y="3"/>
                      <a:pt x="54" y="3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106"/>
              <p:cNvSpPr/>
              <p:nvPr/>
            </p:nvSpPr>
            <p:spPr bwMode="auto">
              <a:xfrm>
                <a:off x="7497763" y="6113463"/>
                <a:ext cx="142875" cy="136525"/>
              </a:xfrm>
              <a:custGeom>
                <a:avLst/>
                <a:gdLst>
                  <a:gd name="T0" fmla="*/ 22 w 23"/>
                  <a:gd name="T1" fmla="*/ 11 h 22"/>
                  <a:gd name="T2" fmla="*/ 17 w 23"/>
                  <a:gd name="T3" fmla="*/ 3 h 22"/>
                  <a:gd name="T4" fmla="*/ 9 w 23"/>
                  <a:gd name="T5" fmla="*/ 2 h 22"/>
                  <a:gd name="T6" fmla="*/ 10 w 23"/>
                  <a:gd name="T7" fmla="*/ 3 h 22"/>
                  <a:gd name="T8" fmla="*/ 18 w 23"/>
                  <a:gd name="T9" fmla="*/ 5 h 22"/>
                  <a:gd name="T10" fmla="*/ 21 w 23"/>
                  <a:gd name="T11" fmla="*/ 12 h 22"/>
                  <a:gd name="T12" fmla="*/ 11 w 23"/>
                  <a:gd name="T13" fmla="*/ 21 h 22"/>
                  <a:gd name="T14" fmla="*/ 2 w 23"/>
                  <a:gd name="T15" fmla="*/ 12 h 22"/>
                  <a:gd name="T16" fmla="*/ 3 w 23"/>
                  <a:gd name="T17" fmla="*/ 5 h 22"/>
                  <a:gd name="T18" fmla="*/ 11 w 23"/>
                  <a:gd name="T19" fmla="*/ 1 h 22"/>
                  <a:gd name="T20" fmla="*/ 11 w 23"/>
                  <a:gd name="T21" fmla="*/ 0 h 22"/>
                  <a:gd name="T22" fmla="*/ 4 w 23"/>
                  <a:gd name="T23" fmla="*/ 3 h 22"/>
                  <a:gd name="T24" fmla="*/ 1 w 23"/>
                  <a:gd name="T25" fmla="*/ 12 h 22"/>
                  <a:gd name="T26" fmla="*/ 12 w 23"/>
                  <a:gd name="T27" fmla="*/ 22 h 22"/>
                  <a:gd name="T28" fmla="*/ 22 w 23"/>
                  <a:gd name="T2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" h="22">
                    <a:moveTo>
                      <a:pt x="22" y="11"/>
                    </a:moveTo>
                    <a:cubicBezTo>
                      <a:pt x="21" y="8"/>
                      <a:pt x="19" y="5"/>
                      <a:pt x="17" y="3"/>
                    </a:cubicBezTo>
                    <a:cubicBezTo>
                      <a:pt x="15" y="2"/>
                      <a:pt x="12" y="1"/>
                      <a:pt x="9" y="2"/>
                    </a:cubicBezTo>
                    <a:cubicBezTo>
                      <a:pt x="9" y="2"/>
                      <a:pt x="10" y="3"/>
                      <a:pt x="10" y="3"/>
                    </a:cubicBezTo>
                    <a:cubicBezTo>
                      <a:pt x="13" y="1"/>
                      <a:pt x="16" y="3"/>
                      <a:pt x="18" y="5"/>
                    </a:cubicBezTo>
                    <a:cubicBezTo>
                      <a:pt x="20" y="7"/>
                      <a:pt x="21" y="9"/>
                      <a:pt x="21" y="12"/>
                    </a:cubicBezTo>
                    <a:cubicBezTo>
                      <a:pt x="22" y="18"/>
                      <a:pt x="17" y="22"/>
                      <a:pt x="11" y="21"/>
                    </a:cubicBezTo>
                    <a:cubicBezTo>
                      <a:pt x="6" y="20"/>
                      <a:pt x="3" y="17"/>
                      <a:pt x="2" y="12"/>
                    </a:cubicBezTo>
                    <a:cubicBezTo>
                      <a:pt x="1" y="10"/>
                      <a:pt x="2" y="7"/>
                      <a:pt x="3" y="5"/>
                    </a:cubicBezTo>
                    <a:cubicBezTo>
                      <a:pt x="5" y="3"/>
                      <a:pt x="8" y="0"/>
                      <a:pt x="11" y="1"/>
                    </a:cubicBezTo>
                    <a:cubicBezTo>
                      <a:pt x="11" y="1"/>
                      <a:pt x="12" y="0"/>
                      <a:pt x="11" y="0"/>
                    </a:cubicBezTo>
                    <a:cubicBezTo>
                      <a:pt x="8" y="0"/>
                      <a:pt x="6" y="2"/>
                      <a:pt x="4" y="3"/>
                    </a:cubicBezTo>
                    <a:cubicBezTo>
                      <a:pt x="2" y="6"/>
                      <a:pt x="0" y="8"/>
                      <a:pt x="1" y="12"/>
                    </a:cubicBezTo>
                    <a:cubicBezTo>
                      <a:pt x="1" y="17"/>
                      <a:pt x="6" y="21"/>
                      <a:pt x="12" y="22"/>
                    </a:cubicBezTo>
                    <a:cubicBezTo>
                      <a:pt x="18" y="22"/>
                      <a:pt x="23" y="17"/>
                      <a:pt x="22" y="11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Freeform 107"/>
              <p:cNvSpPr/>
              <p:nvPr/>
            </p:nvSpPr>
            <p:spPr bwMode="auto">
              <a:xfrm>
                <a:off x="7434263" y="6045201"/>
                <a:ext cx="280988" cy="261938"/>
              </a:xfrm>
              <a:custGeom>
                <a:avLst/>
                <a:gdLst>
                  <a:gd name="T0" fmla="*/ 39 w 45"/>
                  <a:gd name="T1" fmla="*/ 31 h 42"/>
                  <a:gd name="T2" fmla="*/ 45 w 45"/>
                  <a:gd name="T3" fmla="*/ 25 h 42"/>
                  <a:gd name="T4" fmla="*/ 40 w 45"/>
                  <a:gd name="T5" fmla="*/ 19 h 42"/>
                  <a:gd name="T6" fmla="*/ 40 w 45"/>
                  <a:gd name="T7" fmla="*/ 12 h 42"/>
                  <a:gd name="T8" fmla="*/ 33 w 45"/>
                  <a:gd name="T9" fmla="*/ 11 h 42"/>
                  <a:gd name="T10" fmla="*/ 29 w 45"/>
                  <a:gd name="T11" fmla="*/ 3 h 42"/>
                  <a:gd name="T12" fmla="*/ 24 w 45"/>
                  <a:gd name="T13" fmla="*/ 6 h 42"/>
                  <a:gd name="T14" fmla="*/ 28 w 45"/>
                  <a:gd name="T15" fmla="*/ 8 h 42"/>
                  <a:gd name="T16" fmla="*/ 30 w 45"/>
                  <a:gd name="T17" fmla="*/ 4 h 42"/>
                  <a:gd name="T18" fmla="*/ 33 w 45"/>
                  <a:gd name="T19" fmla="*/ 11 h 42"/>
                  <a:gd name="T20" fmla="*/ 33 w 45"/>
                  <a:gd name="T21" fmla="*/ 11 h 42"/>
                  <a:gd name="T22" fmla="*/ 37 w 45"/>
                  <a:gd name="T23" fmla="*/ 14 h 42"/>
                  <a:gd name="T24" fmla="*/ 41 w 45"/>
                  <a:gd name="T25" fmla="*/ 18 h 42"/>
                  <a:gd name="T26" fmla="*/ 39 w 45"/>
                  <a:gd name="T27" fmla="*/ 19 h 42"/>
                  <a:gd name="T28" fmla="*/ 40 w 45"/>
                  <a:gd name="T29" fmla="*/ 24 h 42"/>
                  <a:gd name="T30" fmla="*/ 40 w 45"/>
                  <a:gd name="T31" fmla="*/ 24 h 42"/>
                  <a:gd name="T32" fmla="*/ 40 w 45"/>
                  <a:gd name="T33" fmla="*/ 24 h 42"/>
                  <a:gd name="T34" fmla="*/ 44 w 45"/>
                  <a:gd name="T35" fmla="*/ 27 h 42"/>
                  <a:gd name="T36" fmla="*/ 39 w 45"/>
                  <a:gd name="T37" fmla="*/ 30 h 42"/>
                  <a:gd name="T38" fmla="*/ 35 w 45"/>
                  <a:gd name="T39" fmla="*/ 35 h 42"/>
                  <a:gd name="T40" fmla="*/ 35 w 45"/>
                  <a:gd name="T41" fmla="*/ 36 h 42"/>
                  <a:gd name="T42" fmla="*/ 28 w 45"/>
                  <a:gd name="T43" fmla="*/ 38 h 42"/>
                  <a:gd name="T44" fmla="*/ 28 w 45"/>
                  <a:gd name="T45" fmla="*/ 38 h 42"/>
                  <a:gd name="T46" fmla="*/ 23 w 45"/>
                  <a:gd name="T47" fmla="*/ 38 h 42"/>
                  <a:gd name="T48" fmla="*/ 22 w 45"/>
                  <a:gd name="T49" fmla="*/ 39 h 42"/>
                  <a:gd name="T50" fmla="*/ 22 w 45"/>
                  <a:gd name="T51" fmla="*/ 39 h 42"/>
                  <a:gd name="T52" fmla="*/ 16 w 45"/>
                  <a:gd name="T53" fmla="*/ 37 h 42"/>
                  <a:gd name="T54" fmla="*/ 17 w 45"/>
                  <a:gd name="T55" fmla="*/ 37 h 42"/>
                  <a:gd name="T56" fmla="*/ 11 w 45"/>
                  <a:gd name="T57" fmla="*/ 34 h 42"/>
                  <a:gd name="T58" fmla="*/ 11 w 45"/>
                  <a:gd name="T59" fmla="*/ 34 h 42"/>
                  <a:gd name="T60" fmla="*/ 9 w 45"/>
                  <a:gd name="T61" fmla="*/ 37 h 42"/>
                  <a:gd name="T62" fmla="*/ 4 w 45"/>
                  <a:gd name="T63" fmla="*/ 32 h 42"/>
                  <a:gd name="T64" fmla="*/ 7 w 45"/>
                  <a:gd name="T65" fmla="*/ 30 h 42"/>
                  <a:gd name="T66" fmla="*/ 6 w 45"/>
                  <a:gd name="T67" fmla="*/ 24 h 42"/>
                  <a:gd name="T68" fmla="*/ 1 w 45"/>
                  <a:gd name="T69" fmla="*/ 17 h 42"/>
                  <a:gd name="T70" fmla="*/ 6 w 45"/>
                  <a:gd name="T71" fmla="*/ 18 h 42"/>
                  <a:gd name="T72" fmla="*/ 7 w 45"/>
                  <a:gd name="T73" fmla="*/ 14 h 42"/>
                  <a:gd name="T74" fmla="*/ 8 w 45"/>
                  <a:gd name="T75" fmla="*/ 11 h 42"/>
                  <a:gd name="T76" fmla="*/ 6 w 45"/>
                  <a:gd name="T77" fmla="*/ 9 h 42"/>
                  <a:gd name="T78" fmla="*/ 10 w 45"/>
                  <a:gd name="T79" fmla="*/ 4 h 42"/>
                  <a:gd name="T80" fmla="*/ 13 w 45"/>
                  <a:gd name="T81" fmla="*/ 8 h 42"/>
                  <a:gd name="T82" fmla="*/ 17 w 45"/>
                  <a:gd name="T83" fmla="*/ 5 h 42"/>
                  <a:gd name="T84" fmla="*/ 19 w 45"/>
                  <a:gd name="T85" fmla="*/ 5 h 42"/>
                  <a:gd name="T86" fmla="*/ 19 w 45"/>
                  <a:gd name="T87" fmla="*/ 1 h 42"/>
                  <a:gd name="T88" fmla="*/ 25 w 45"/>
                  <a:gd name="T89" fmla="*/ 4 h 42"/>
                  <a:gd name="T90" fmla="*/ 26 w 45"/>
                  <a:gd name="T91" fmla="*/ 2 h 42"/>
                  <a:gd name="T92" fmla="*/ 18 w 45"/>
                  <a:gd name="T93" fmla="*/ 1 h 42"/>
                  <a:gd name="T94" fmla="*/ 17 w 45"/>
                  <a:gd name="T95" fmla="*/ 5 h 42"/>
                  <a:gd name="T96" fmla="*/ 10 w 45"/>
                  <a:gd name="T97" fmla="*/ 3 h 42"/>
                  <a:gd name="T98" fmla="*/ 4 w 45"/>
                  <a:gd name="T99" fmla="*/ 9 h 42"/>
                  <a:gd name="T100" fmla="*/ 7 w 45"/>
                  <a:gd name="T101" fmla="*/ 13 h 42"/>
                  <a:gd name="T102" fmla="*/ 1 w 45"/>
                  <a:gd name="T103" fmla="*/ 16 h 42"/>
                  <a:gd name="T104" fmla="*/ 1 w 45"/>
                  <a:gd name="T105" fmla="*/ 24 h 42"/>
                  <a:gd name="T106" fmla="*/ 7 w 45"/>
                  <a:gd name="T107" fmla="*/ 29 h 42"/>
                  <a:gd name="T108" fmla="*/ 8 w 45"/>
                  <a:gd name="T109" fmla="*/ 37 h 42"/>
                  <a:gd name="T110" fmla="*/ 10 w 45"/>
                  <a:gd name="T111" fmla="*/ 37 h 42"/>
                  <a:gd name="T112" fmla="*/ 15 w 45"/>
                  <a:gd name="T113" fmla="*/ 41 h 42"/>
                  <a:gd name="T114" fmla="*/ 21 w 45"/>
                  <a:gd name="T115" fmla="*/ 42 h 42"/>
                  <a:gd name="T116" fmla="*/ 28 w 45"/>
                  <a:gd name="T117" fmla="*/ 38 h 42"/>
                  <a:gd name="T118" fmla="*/ 37 w 45"/>
                  <a:gd name="T119" fmla="*/ 3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5" h="42">
                    <a:moveTo>
                      <a:pt x="37" y="39"/>
                    </a:moveTo>
                    <a:cubicBezTo>
                      <a:pt x="36" y="35"/>
                      <a:pt x="36" y="35"/>
                      <a:pt x="36" y="35"/>
                    </a:cubicBezTo>
                    <a:cubicBezTo>
                      <a:pt x="37" y="34"/>
                      <a:pt x="38" y="33"/>
                      <a:pt x="39" y="31"/>
                    </a:cubicBezTo>
                    <a:cubicBezTo>
                      <a:pt x="40" y="32"/>
                      <a:pt x="41" y="32"/>
                      <a:pt x="42" y="33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3" y="30"/>
                      <a:pt x="45" y="28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4" y="25"/>
                      <a:pt x="42" y="24"/>
                      <a:pt x="40" y="24"/>
                    </a:cubicBezTo>
                    <a:cubicBezTo>
                      <a:pt x="40" y="22"/>
                      <a:pt x="40" y="21"/>
                      <a:pt x="40" y="19"/>
                    </a:cubicBezTo>
                    <a:cubicBezTo>
                      <a:pt x="41" y="19"/>
                      <a:pt x="42" y="19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3" y="16"/>
                      <a:pt x="41" y="14"/>
                      <a:pt x="40" y="12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38" y="12"/>
                      <a:pt x="37" y="12"/>
                      <a:pt x="36" y="13"/>
                    </a:cubicBezTo>
                    <a:cubicBezTo>
                      <a:pt x="35" y="13"/>
                      <a:pt x="34" y="12"/>
                      <a:pt x="33" y="11"/>
                    </a:cubicBezTo>
                    <a:cubicBezTo>
                      <a:pt x="34" y="10"/>
                      <a:pt x="37" y="8"/>
                      <a:pt x="36" y="7"/>
                    </a:cubicBezTo>
                    <a:cubicBezTo>
                      <a:pt x="34" y="5"/>
                      <a:pt x="32" y="5"/>
                      <a:pt x="30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5"/>
                      <a:pt x="28" y="6"/>
                      <a:pt x="28" y="7"/>
                    </a:cubicBezTo>
                    <a:cubicBezTo>
                      <a:pt x="26" y="7"/>
                      <a:pt x="25" y="6"/>
                      <a:pt x="24" y="6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5" y="7"/>
                      <a:pt x="27" y="7"/>
                      <a:pt x="28" y="8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9" y="6"/>
                      <a:pt x="29" y="5"/>
                      <a:pt x="30" y="4"/>
                    </a:cubicBezTo>
                    <a:cubicBezTo>
                      <a:pt x="31" y="5"/>
                      <a:pt x="32" y="5"/>
                      <a:pt x="34" y="6"/>
                    </a:cubicBezTo>
                    <a:cubicBezTo>
                      <a:pt x="36" y="7"/>
                      <a:pt x="34" y="9"/>
                      <a:pt x="33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4" y="12"/>
                      <a:pt x="35" y="13"/>
                      <a:pt x="36" y="14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3"/>
                      <a:pt x="39" y="12"/>
                      <a:pt x="39" y="12"/>
                    </a:cubicBezTo>
                    <a:cubicBezTo>
                      <a:pt x="40" y="13"/>
                      <a:pt x="41" y="15"/>
                      <a:pt x="42" y="16"/>
                    </a:cubicBezTo>
                    <a:cubicBezTo>
                      <a:pt x="43" y="17"/>
                      <a:pt x="43" y="18"/>
                      <a:pt x="41" y="18"/>
                    </a:cubicBezTo>
                    <a:cubicBezTo>
                      <a:pt x="41" y="19"/>
                      <a:pt x="40" y="19"/>
                      <a:pt x="39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21"/>
                      <a:pt x="40" y="22"/>
                      <a:pt x="40" y="24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41" y="24"/>
                      <a:pt x="42" y="25"/>
                      <a:pt x="43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5" y="25"/>
                      <a:pt x="44" y="26"/>
                      <a:pt x="44" y="27"/>
                    </a:cubicBezTo>
                    <a:cubicBezTo>
                      <a:pt x="44" y="29"/>
                      <a:pt x="43" y="30"/>
                      <a:pt x="42" y="32"/>
                    </a:cubicBezTo>
                    <a:cubicBezTo>
                      <a:pt x="41" y="32"/>
                      <a:pt x="40" y="31"/>
                      <a:pt x="39" y="30"/>
                    </a:cubicBezTo>
                    <a:cubicBezTo>
                      <a:pt x="39" y="30"/>
                      <a:pt x="39" y="30"/>
                      <a:pt x="39" y="30"/>
                    </a:cubicBezTo>
                    <a:cubicBezTo>
                      <a:pt x="39" y="30"/>
                      <a:pt x="39" y="30"/>
                      <a:pt x="39" y="30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37" y="32"/>
                      <a:pt x="36" y="34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4" y="38"/>
                      <a:pt x="32" y="40"/>
                      <a:pt x="29" y="41"/>
                    </a:cubicBezTo>
                    <a:cubicBezTo>
                      <a:pt x="29" y="40"/>
                      <a:pt x="29" y="39"/>
                      <a:pt x="28" y="38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27" y="38"/>
                      <a:pt x="27" y="38"/>
                      <a:pt x="27" y="38"/>
                    </a:cubicBezTo>
                    <a:cubicBezTo>
                      <a:pt x="26" y="38"/>
                      <a:pt x="24" y="38"/>
                      <a:pt x="23" y="38"/>
                    </a:cubicBezTo>
                    <a:cubicBezTo>
                      <a:pt x="23" y="38"/>
                      <a:pt x="23" y="38"/>
                      <a:pt x="23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40"/>
                      <a:pt x="22" y="42"/>
                      <a:pt x="20" y="42"/>
                    </a:cubicBezTo>
                    <a:cubicBezTo>
                      <a:pt x="19" y="41"/>
                      <a:pt x="17" y="41"/>
                      <a:pt x="16" y="40"/>
                    </a:cubicBezTo>
                    <a:cubicBezTo>
                      <a:pt x="16" y="40"/>
                      <a:pt x="16" y="39"/>
                      <a:pt x="16" y="37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5" y="36"/>
                      <a:pt x="13" y="35"/>
                      <a:pt x="12" y="34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11" y="35"/>
                      <a:pt x="10" y="35"/>
                      <a:pt x="10" y="36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8" y="36"/>
                      <a:pt x="6" y="34"/>
                      <a:pt x="5" y="33"/>
                    </a:cubicBezTo>
                    <a:cubicBezTo>
                      <a:pt x="5" y="33"/>
                      <a:pt x="5" y="32"/>
                      <a:pt x="4" y="32"/>
                    </a:cubicBezTo>
                    <a:cubicBezTo>
                      <a:pt x="4" y="31"/>
                      <a:pt x="5" y="31"/>
                      <a:pt x="5" y="31"/>
                    </a:cubicBezTo>
                    <a:cubicBezTo>
                      <a:pt x="6" y="31"/>
                      <a:pt x="6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7" y="28"/>
                      <a:pt x="6" y="26"/>
                      <a:pt x="6" y="24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4" y="23"/>
                      <a:pt x="3" y="23"/>
                      <a:pt x="1" y="23"/>
                    </a:cubicBezTo>
                    <a:cubicBezTo>
                      <a:pt x="1" y="21"/>
                      <a:pt x="1" y="19"/>
                      <a:pt x="1" y="17"/>
                    </a:cubicBezTo>
                    <a:cubicBezTo>
                      <a:pt x="3" y="17"/>
                      <a:pt x="4" y="17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7"/>
                      <a:pt x="6" y="17"/>
                      <a:pt x="6" y="16"/>
                    </a:cubicBezTo>
                    <a:cubicBezTo>
                      <a:pt x="7" y="15"/>
                      <a:pt x="7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8" y="13"/>
                      <a:pt x="8" y="12"/>
                      <a:pt x="9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7" y="10"/>
                      <a:pt x="7" y="10"/>
                      <a:pt x="6" y="9"/>
                    </a:cubicBezTo>
                    <a:cubicBezTo>
                      <a:pt x="5" y="8"/>
                      <a:pt x="6" y="8"/>
                      <a:pt x="6" y="8"/>
                    </a:cubicBezTo>
                    <a:cubicBezTo>
                      <a:pt x="7" y="6"/>
                      <a:pt x="7" y="5"/>
                      <a:pt x="8" y="5"/>
                    </a:cubicBezTo>
                    <a:cubicBezTo>
                      <a:pt x="9" y="4"/>
                      <a:pt x="9" y="4"/>
                      <a:pt x="10" y="4"/>
                    </a:cubicBezTo>
                    <a:cubicBezTo>
                      <a:pt x="10" y="5"/>
                      <a:pt x="11" y="6"/>
                      <a:pt x="13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5" y="6"/>
                      <a:pt x="16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18" y="5"/>
                      <a:pt x="19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0" y="4"/>
                      <a:pt x="20" y="2"/>
                      <a:pt x="19" y="1"/>
                    </a:cubicBezTo>
                    <a:cubicBezTo>
                      <a:pt x="21" y="1"/>
                      <a:pt x="22" y="2"/>
                      <a:pt x="23" y="2"/>
                    </a:cubicBezTo>
                    <a:cubicBezTo>
                      <a:pt x="24" y="2"/>
                      <a:pt x="24" y="2"/>
                      <a:pt x="25" y="2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4" y="4"/>
                      <a:pt x="24" y="5"/>
                      <a:pt x="24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4"/>
                      <a:pt x="26" y="3"/>
                      <a:pt x="26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4" y="1"/>
                      <a:pt x="21" y="1"/>
                      <a:pt x="19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9" y="2"/>
                      <a:pt x="19" y="3"/>
                      <a:pt x="18" y="4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8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5" y="5"/>
                      <a:pt x="14" y="6"/>
                      <a:pt x="13" y="7"/>
                    </a:cubicBezTo>
                    <a:cubicBezTo>
                      <a:pt x="12" y="6"/>
                      <a:pt x="11" y="4"/>
                      <a:pt x="10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4"/>
                      <a:pt x="7" y="4"/>
                      <a:pt x="7" y="5"/>
                    </a:cubicBezTo>
                    <a:cubicBezTo>
                      <a:pt x="6" y="6"/>
                      <a:pt x="5" y="8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6" y="10"/>
                      <a:pt x="7" y="11"/>
                      <a:pt x="8" y="11"/>
                    </a:cubicBezTo>
                    <a:cubicBezTo>
                      <a:pt x="7" y="12"/>
                      <a:pt x="7" y="13"/>
                      <a:pt x="7" y="13"/>
                    </a:cubicBezTo>
                    <a:cubicBezTo>
                      <a:pt x="6" y="14"/>
                      <a:pt x="6" y="15"/>
                      <a:pt x="5" y="16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4" y="17"/>
                      <a:pt x="3" y="17"/>
                      <a:pt x="1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9"/>
                      <a:pt x="0" y="21"/>
                      <a:pt x="1" y="23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2" y="24"/>
                      <a:pt x="4" y="23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6" y="26"/>
                      <a:pt x="6" y="27"/>
                      <a:pt x="7" y="29"/>
                    </a:cubicBezTo>
                    <a:cubicBezTo>
                      <a:pt x="6" y="30"/>
                      <a:pt x="5" y="31"/>
                      <a:pt x="3" y="31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5" y="34"/>
                      <a:pt x="6" y="35"/>
                      <a:pt x="8" y="37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7"/>
                      <a:pt x="10" y="37"/>
                    </a:cubicBezTo>
                    <a:cubicBezTo>
                      <a:pt x="10" y="36"/>
                      <a:pt x="11" y="35"/>
                      <a:pt x="11" y="35"/>
                    </a:cubicBezTo>
                    <a:cubicBezTo>
                      <a:pt x="13" y="36"/>
                      <a:pt x="14" y="36"/>
                      <a:pt x="16" y="37"/>
                    </a:cubicBezTo>
                    <a:cubicBezTo>
                      <a:pt x="16" y="38"/>
                      <a:pt x="16" y="39"/>
                      <a:pt x="15" y="41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6" y="41"/>
                      <a:pt x="18" y="42"/>
                      <a:pt x="19" y="42"/>
                    </a:cubicBezTo>
                    <a:cubicBezTo>
                      <a:pt x="19" y="42"/>
                      <a:pt x="20" y="42"/>
                      <a:pt x="21" y="42"/>
                    </a:cubicBezTo>
                    <a:cubicBezTo>
                      <a:pt x="23" y="42"/>
                      <a:pt x="23" y="40"/>
                      <a:pt x="23" y="39"/>
                    </a:cubicBezTo>
                    <a:cubicBezTo>
                      <a:pt x="24" y="39"/>
                      <a:pt x="26" y="39"/>
                      <a:pt x="28" y="38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28" y="39"/>
                      <a:pt x="28" y="40"/>
                      <a:pt x="29" y="41"/>
                    </a:cubicBezTo>
                    <a:cubicBezTo>
                      <a:pt x="29" y="42"/>
                      <a:pt x="29" y="42"/>
                      <a:pt x="29" y="42"/>
                    </a:cubicBezTo>
                    <a:cubicBezTo>
                      <a:pt x="32" y="41"/>
                      <a:pt x="34" y="38"/>
                      <a:pt x="37" y="39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108"/>
              <p:cNvSpPr>
                <a:spLocks noEditPoints="1"/>
              </p:cNvSpPr>
              <p:nvPr/>
            </p:nvSpPr>
            <p:spPr bwMode="auto">
              <a:xfrm>
                <a:off x="8013700" y="5264151"/>
                <a:ext cx="504825" cy="436563"/>
              </a:xfrm>
              <a:custGeom>
                <a:avLst/>
                <a:gdLst>
                  <a:gd name="T0" fmla="*/ 81 w 81"/>
                  <a:gd name="T1" fmla="*/ 33 h 70"/>
                  <a:gd name="T2" fmla="*/ 79 w 81"/>
                  <a:gd name="T3" fmla="*/ 26 h 70"/>
                  <a:gd name="T4" fmla="*/ 78 w 81"/>
                  <a:gd name="T5" fmla="*/ 25 h 70"/>
                  <a:gd name="T6" fmla="*/ 73 w 81"/>
                  <a:gd name="T7" fmla="*/ 16 h 70"/>
                  <a:gd name="T8" fmla="*/ 72 w 81"/>
                  <a:gd name="T9" fmla="*/ 17 h 70"/>
                  <a:gd name="T10" fmla="*/ 73 w 81"/>
                  <a:gd name="T11" fmla="*/ 20 h 70"/>
                  <a:gd name="T12" fmla="*/ 78 w 81"/>
                  <a:gd name="T13" fmla="*/ 27 h 70"/>
                  <a:gd name="T14" fmla="*/ 60 w 81"/>
                  <a:gd name="T15" fmla="*/ 8 h 70"/>
                  <a:gd name="T16" fmla="*/ 41 w 81"/>
                  <a:gd name="T17" fmla="*/ 36 h 70"/>
                  <a:gd name="T18" fmla="*/ 40 w 81"/>
                  <a:gd name="T19" fmla="*/ 36 h 70"/>
                  <a:gd name="T20" fmla="*/ 40 w 81"/>
                  <a:gd name="T21" fmla="*/ 37 h 70"/>
                  <a:gd name="T22" fmla="*/ 5 w 81"/>
                  <a:gd name="T23" fmla="*/ 44 h 70"/>
                  <a:gd name="T24" fmla="*/ 40 w 81"/>
                  <a:gd name="T25" fmla="*/ 37 h 70"/>
                  <a:gd name="T26" fmla="*/ 40 w 81"/>
                  <a:gd name="T27" fmla="*/ 38 h 70"/>
                  <a:gd name="T28" fmla="*/ 44 w 81"/>
                  <a:gd name="T29" fmla="*/ 40 h 70"/>
                  <a:gd name="T30" fmla="*/ 45 w 81"/>
                  <a:gd name="T31" fmla="*/ 40 h 70"/>
                  <a:gd name="T32" fmla="*/ 54 w 81"/>
                  <a:gd name="T33" fmla="*/ 44 h 70"/>
                  <a:gd name="T34" fmla="*/ 56 w 81"/>
                  <a:gd name="T35" fmla="*/ 44 h 70"/>
                  <a:gd name="T36" fmla="*/ 59 w 81"/>
                  <a:gd name="T37" fmla="*/ 46 h 70"/>
                  <a:gd name="T38" fmla="*/ 60 w 81"/>
                  <a:gd name="T39" fmla="*/ 46 h 70"/>
                  <a:gd name="T40" fmla="*/ 64 w 81"/>
                  <a:gd name="T41" fmla="*/ 48 h 70"/>
                  <a:gd name="T42" fmla="*/ 64 w 81"/>
                  <a:gd name="T43" fmla="*/ 48 h 70"/>
                  <a:gd name="T44" fmla="*/ 67 w 81"/>
                  <a:gd name="T45" fmla="*/ 50 h 70"/>
                  <a:gd name="T46" fmla="*/ 71 w 81"/>
                  <a:gd name="T47" fmla="*/ 50 h 70"/>
                  <a:gd name="T48" fmla="*/ 68 w 81"/>
                  <a:gd name="T49" fmla="*/ 53 h 70"/>
                  <a:gd name="T50" fmla="*/ 73 w 81"/>
                  <a:gd name="T51" fmla="*/ 51 h 70"/>
                  <a:gd name="T52" fmla="*/ 62 w 81"/>
                  <a:gd name="T53" fmla="*/ 61 h 70"/>
                  <a:gd name="T54" fmla="*/ 4 w 81"/>
                  <a:gd name="T55" fmla="*/ 30 h 70"/>
                  <a:gd name="T56" fmla="*/ 40 w 81"/>
                  <a:gd name="T57" fmla="*/ 2 h 70"/>
                  <a:gd name="T58" fmla="*/ 72 w 81"/>
                  <a:gd name="T59" fmla="*/ 19 h 70"/>
                  <a:gd name="T60" fmla="*/ 6 w 81"/>
                  <a:gd name="T61" fmla="*/ 22 h 70"/>
                  <a:gd name="T62" fmla="*/ 45 w 81"/>
                  <a:gd name="T63" fmla="*/ 69 h 70"/>
                  <a:gd name="T64" fmla="*/ 80 w 81"/>
                  <a:gd name="T65" fmla="*/ 37 h 70"/>
                  <a:gd name="T66" fmla="*/ 81 w 81"/>
                  <a:gd name="T67" fmla="*/ 36 h 70"/>
                  <a:gd name="T68" fmla="*/ 45 w 81"/>
                  <a:gd name="T69" fmla="*/ 38 h 70"/>
                  <a:gd name="T70" fmla="*/ 46 w 81"/>
                  <a:gd name="T71" fmla="*/ 37 h 70"/>
                  <a:gd name="T72" fmla="*/ 48 w 81"/>
                  <a:gd name="T73" fmla="*/ 40 h 70"/>
                  <a:gd name="T74" fmla="*/ 47 w 81"/>
                  <a:gd name="T75" fmla="*/ 36 h 70"/>
                  <a:gd name="T76" fmla="*/ 48 w 81"/>
                  <a:gd name="T77" fmla="*/ 39 h 70"/>
                  <a:gd name="T78" fmla="*/ 52 w 81"/>
                  <a:gd name="T79" fmla="*/ 41 h 70"/>
                  <a:gd name="T80" fmla="*/ 51 w 81"/>
                  <a:gd name="T81" fmla="*/ 36 h 70"/>
                  <a:gd name="T82" fmla="*/ 55 w 81"/>
                  <a:gd name="T83" fmla="*/ 35 h 70"/>
                  <a:gd name="T84" fmla="*/ 55 w 81"/>
                  <a:gd name="T85" fmla="*/ 43 h 70"/>
                  <a:gd name="T86" fmla="*/ 52 w 81"/>
                  <a:gd name="T87" fmla="*/ 41 h 70"/>
                  <a:gd name="T88" fmla="*/ 56 w 81"/>
                  <a:gd name="T89" fmla="*/ 35 h 70"/>
                  <a:gd name="T90" fmla="*/ 60 w 81"/>
                  <a:gd name="T91" fmla="*/ 34 h 70"/>
                  <a:gd name="T92" fmla="*/ 56 w 81"/>
                  <a:gd name="T93" fmla="*/ 43 h 70"/>
                  <a:gd name="T94" fmla="*/ 66 w 81"/>
                  <a:gd name="T95" fmla="*/ 33 h 70"/>
                  <a:gd name="T96" fmla="*/ 60 w 81"/>
                  <a:gd name="T97" fmla="*/ 45 h 70"/>
                  <a:gd name="T98" fmla="*/ 64 w 81"/>
                  <a:gd name="T99" fmla="*/ 46 h 70"/>
                  <a:gd name="T100" fmla="*/ 67 w 81"/>
                  <a:gd name="T101" fmla="*/ 33 h 70"/>
                  <a:gd name="T102" fmla="*/ 71 w 81"/>
                  <a:gd name="T103" fmla="*/ 31 h 70"/>
                  <a:gd name="T104" fmla="*/ 65 w 81"/>
                  <a:gd name="T105" fmla="*/ 47 h 70"/>
                  <a:gd name="T106" fmla="*/ 78 w 81"/>
                  <a:gd name="T107" fmla="*/ 28 h 70"/>
                  <a:gd name="T108" fmla="*/ 74 w 81"/>
                  <a:gd name="T109" fmla="*/ 38 h 70"/>
                  <a:gd name="T110" fmla="*/ 65 w 81"/>
                  <a:gd name="T111" fmla="*/ 47 h 70"/>
                  <a:gd name="T112" fmla="*/ 72 w 81"/>
                  <a:gd name="T113" fmla="*/ 42 h 70"/>
                  <a:gd name="T114" fmla="*/ 80 w 81"/>
                  <a:gd name="T115" fmla="*/ 36 h 70"/>
                  <a:gd name="T116" fmla="*/ 71 w 81"/>
                  <a:gd name="T117" fmla="*/ 49 h 70"/>
                  <a:gd name="T118" fmla="*/ 79 w 81"/>
                  <a:gd name="T119" fmla="*/ 38 h 70"/>
                  <a:gd name="T120" fmla="*/ 74 w 81"/>
                  <a:gd name="T121" fmla="*/ 50 h 70"/>
                  <a:gd name="T122" fmla="*/ 74 w 81"/>
                  <a:gd name="T123" fmla="*/ 4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1" h="70">
                    <a:moveTo>
                      <a:pt x="81" y="36"/>
                    </a:moveTo>
                    <a:cubicBezTo>
                      <a:pt x="81" y="35"/>
                      <a:pt x="81" y="34"/>
                      <a:pt x="81" y="33"/>
                    </a:cubicBezTo>
                    <a:cubicBezTo>
                      <a:pt x="81" y="31"/>
                      <a:pt x="80" y="29"/>
                      <a:pt x="79" y="27"/>
                    </a:cubicBezTo>
                    <a:cubicBezTo>
                      <a:pt x="79" y="27"/>
                      <a:pt x="80" y="26"/>
                      <a:pt x="79" y="26"/>
                    </a:cubicBezTo>
                    <a:cubicBezTo>
                      <a:pt x="79" y="26"/>
                      <a:pt x="79" y="26"/>
                      <a:pt x="79" y="26"/>
                    </a:cubicBezTo>
                    <a:cubicBezTo>
                      <a:pt x="79" y="26"/>
                      <a:pt x="78" y="25"/>
                      <a:pt x="78" y="25"/>
                    </a:cubicBezTo>
                    <a:cubicBezTo>
                      <a:pt x="77" y="24"/>
                      <a:pt x="77" y="22"/>
                      <a:pt x="76" y="21"/>
                    </a:cubicBezTo>
                    <a:cubicBezTo>
                      <a:pt x="75" y="20"/>
                      <a:pt x="73" y="17"/>
                      <a:pt x="73" y="16"/>
                    </a:cubicBezTo>
                    <a:cubicBezTo>
                      <a:pt x="73" y="15"/>
                      <a:pt x="72" y="16"/>
                      <a:pt x="72" y="17"/>
                    </a:cubicBezTo>
                    <a:cubicBezTo>
                      <a:pt x="72" y="17"/>
                      <a:pt x="72" y="17"/>
                      <a:pt x="72" y="17"/>
                    </a:cubicBezTo>
                    <a:cubicBezTo>
                      <a:pt x="72" y="17"/>
                      <a:pt x="72" y="17"/>
                      <a:pt x="72" y="17"/>
                    </a:cubicBezTo>
                    <a:cubicBezTo>
                      <a:pt x="72" y="18"/>
                      <a:pt x="73" y="19"/>
                      <a:pt x="73" y="20"/>
                    </a:cubicBezTo>
                    <a:cubicBezTo>
                      <a:pt x="74" y="21"/>
                      <a:pt x="75" y="23"/>
                      <a:pt x="76" y="24"/>
                    </a:cubicBezTo>
                    <a:cubicBezTo>
                      <a:pt x="77" y="25"/>
                      <a:pt x="77" y="26"/>
                      <a:pt x="78" y="27"/>
                    </a:cubicBezTo>
                    <a:cubicBezTo>
                      <a:pt x="67" y="33"/>
                      <a:pt x="54" y="35"/>
                      <a:pt x="42" y="36"/>
                    </a:cubicBezTo>
                    <a:cubicBezTo>
                      <a:pt x="50" y="28"/>
                      <a:pt x="53" y="16"/>
                      <a:pt x="60" y="8"/>
                    </a:cubicBezTo>
                    <a:cubicBezTo>
                      <a:pt x="61" y="7"/>
                      <a:pt x="61" y="7"/>
                      <a:pt x="60" y="7"/>
                    </a:cubicBezTo>
                    <a:cubicBezTo>
                      <a:pt x="52" y="16"/>
                      <a:pt x="49" y="28"/>
                      <a:pt x="41" y="36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28" y="34"/>
                      <a:pt x="17" y="42"/>
                      <a:pt x="5" y="42"/>
                    </a:cubicBezTo>
                    <a:cubicBezTo>
                      <a:pt x="5" y="42"/>
                      <a:pt x="4" y="44"/>
                      <a:pt x="5" y="44"/>
                    </a:cubicBezTo>
                    <a:cubicBezTo>
                      <a:pt x="16" y="43"/>
                      <a:pt x="27" y="35"/>
                      <a:pt x="39" y="38"/>
                    </a:cubicBezTo>
                    <a:cubicBezTo>
                      <a:pt x="39" y="38"/>
                      <a:pt x="40" y="38"/>
                      <a:pt x="40" y="37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40" y="37"/>
                      <a:pt x="40" y="38"/>
                      <a:pt x="40" y="38"/>
                    </a:cubicBezTo>
                    <a:cubicBezTo>
                      <a:pt x="41" y="38"/>
                      <a:pt x="43" y="39"/>
                      <a:pt x="44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8" y="41"/>
                      <a:pt x="52" y="43"/>
                      <a:pt x="55" y="44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54" y="45"/>
                      <a:pt x="55" y="46"/>
                      <a:pt x="55" y="45"/>
                    </a:cubicBezTo>
                    <a:cubicBezTo>
                      <a:pt x="56" y="44"/>
                      <a:pt x="56" y="44"/>
                      <a:pt x="56" y="44"/>
                    </a:cubicBezTo>
                    <a:cubicBezTo>
                      <a:pt x="57" y="45"/>
                      <a:pt x="58" y="45"/>
                      <a:pt x="59" y="46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9" y="46"/>
                      <a:pt x="59" y="47"/>
                      <a:pt x="60" y="46"/>
                    </a:cubicBezTo>
                    <a:cubicBezTo>
                      <a:pt x="60" y="46"/>
                      <a:pt x="60" y="46"/>
                      <a:pt x="60" y="46"/>
                    </a:cubicBezTo>
                    <a:cubicBezTo>
                      <a:pt x="61" y="46"/>
                      <a:pt x="62" y="47"/>
                      <a:pt x="64" y="47"/>
                    </a:cubicBezTo>
                    <a:cubicBezTo>
                      <a:pt x="64" y="48"/>
                      <a:pt x="64" y="48"/>
                      <a:pt x="64" y="48"/>
                    </a:cubicBezTo>
                    <a:cubicBezTo>
                      <a:pt x="63" y="49"/>
                      <a:pt x="64" y="49"/>
                      <a:pt x="64" y="48"/>
                    </a:cubicBezTo>
                    <a:cubicBezTo>
                      <a:pt x="64" y="48"/>
                      <a:pt x="64" y="48"/>
                      <a:pt x="64" y="48"/>
                    </a:cubicBezTo>
                    <a:cubicBezTo>
                      <a:pt x="65" y="48"/>
                      <a:pt x="66" y="48"/>
                      <a:pt x="66" y="49"/>
                    </a:cubicBezTo>
                    <a:cubicBezTo>
                      <a:pt x="66" y="49"/>
                      <a:pt x="66" y="50"/>
                      <a:pt x="67" y="50"/>
                    </a:cubicBezTo>
                    <a:cubicBezTo>
                      <a:pt x="67" y="49"/>
                      <a:pt x="67" y="49"/>
                      <a:pt x="67" y="49"/>
                    </a:cubicBezTo>
                    <a:cubicBezTo>
                      <a:pt x="68" y="49"/>
                      <a:pt x="70" y="50"/>
                      <a:pt x="71" y="50"/>
                    </a:cubicBezTo>
                    <a:cubicBezTo>
                      <a:pt x="70" y="51"/>
                      <a:pt x="69" y="52"/>
                      <a:pt x="68" y="52"/>
                    </a:cubicBezTo>
                    <a:cubicBezTo>
                      <a:pt x="68" y="52"/>
                      <a:pt x="68" y="54"/>
                      <a:pt x="68" y="53"/>
                    </a:cubicBezTo>
                    <a:cubicBezTo>
                      <a:pt x="69" y="53"/>
                      <a:pt x="70" y="52"/>
                      <a:pt x="71" y="51"/>
                    </a:cubicBezTo>
                    <a:cubicBezTo>
                      <a:pt x="72" y="51"/>
                      <a:pt x="72" y="51"/>
                      <a:pt x="73" y="51"/>
                    </a:cubicBezTo>
                    <a:cubicBezTo>
                      <a:pt x="73" y="51"/>
                      <a:pt x="73" y="51"/>
                      <a:pt x="73" y="51"/>
                    </a:cubicBezTo>
                    <a:cubicBezTo>
                      <a:pt x="70" y="55"/>
                      <a:pt x="66" y="59"/>
                      <a:pt x="62" y="61"/>
                    </a:cubicBezTo>
                    <a:cubicBezTo>
                      <a:pt x="51" y="69"/>
                      <a:pt x="35" y="69"/>
                      <a:pt x="23" y="64"/>
                    </a:cubicBezTo>
                    <a:cubicBezTo>
                      <a:pt x="9" y="58"/>
                      <a:pt x="1" y="45"/>
                      <a:pt x="4" y="30"/>
                    </a:cubicBezTo>
                    <a:cubicBezTo>
                      <a:pt x="6" y="21"/>
                      <a:pt x="11" y="14"/>
                      <a:pt x="17" y="9"/>
                    </a:cubicBezTo>
                    <a:cubicBezTo>
                      <a:pt x="24" y="4"/>
                      <a:pt x="32" y="2"/>
                      <a:pt x="40" y="2"/>
                    </a:cubicBezTo>
                    <a:cubicBezTo>
                      <a:pt x="53" y="2"/>
                      <a:pt x="66" y="7"/>
                      <a:pt x="71" y="19"/>
                    </a:cubicBezTo>
                    <a:cubicBezTo>
                      <a:pt x="72" y="20"/>
                      <a:pt x="73" y="19"/>
                      <a:pt x="72" y="19"/>
                    </a:cubicBezTo>
                    <a:cubicBezTo>
                      <a:pt x="66" y="5"/>
                      <a:pt x="52" y="0"/>
                      <a:pt x="38" y="1"/>
                    </a:cubicBezTo>
                    <a:cubicBezTo>
                      <a:pt x="24" y="1"/>
                      <a:pt x="12" y="10"/>
                      <a:pt x="6" y="22"/>
                    </a:cubicBezTo>
                    <a:cubicBezTo>
                      <a:pt x="0" y="34"/>
                      <a:pt x="1" y="48"/>
                      <a:pt x="11" y="58"/>
                    </a:cubicBezTo>
                    <a:cubicBezTo>
                      <a:pt x="19" y="66"/>
                      <a:pt x="33" y="70"/>
                      <a:pt x="45" y="69"/>
                    </a:cubicBezTo>
                    <a:cubicBezTo>
                      <a:pt x="57" y="67"/>
                      <a:pt x="68" y="60"/>
                      <a:pt x="75" y="50"/>
                    </a:cubicBezTo>
                    <a:cubicBezTo>
                      <a:pt x="78" y="46"/>
                      <a:pt x="80" y="42"/>
                      <a:pt x="80" y="37"/>
                    </a:cubicBezTo>
                    <a:cubicBezTo>
                      <a:pt x="81" y="37"/>
                      <a:pt x="81" y="37"/>
                      <a:pt x="81" y="37"/>
                    </a:cubicBezTo>
                    <a:lnTo>
                      <a:pt x="81" y="36"/>
                    </a:lnTo>
                    <a:close/>
                    <a:moveTo>
                      <a:pt x="45" y="38"/>
                    </a:moveTo>
                    <a:cubicBezTo>
                      <a:pt x="45" y="38"/>
                      <a:pt x="45" y="38"/>
                      <a:pt x="45" y="38"/>
                    </a:cubicBezTo>
                    <a:cubicBezTo>
                      <a:pt x="44" y="38"/>
                      <a:pt x="42" y="37"/>
                      <a:pt x="41" y="37"/>
                    </a:cubicBezTo>
                    <a:cubicBezTo>
                      <a:pt x="43" y="37"/>
                      <a:pt x="45" y="37"/>
                      <a:pt x="46" y="37"/>
                    </a:cubicBezTo>
                    <a:cubicBezTo>
                      <a:pt x="46" y="37"/>
                      <a:pt x="45" y="38"/>
                      <a:pt x="45" y="38"/>
                    </a:cubicBezTo>
                    <a:close/>
                    <a:moveTo>
                      <a:pt x="48" y="40"/>
                    </a:moveTo>
                    <a:cubicBezTo>
                      <a:pt x="47" y="39"/>
                      <a:pt x="46" y="39"/>
                      <a:pt x="46" y="39"/>
                    </a:cubicBezTo>
                    <a:cubicBezTo>
                      <a:pt x="46" y="38"/>
                      <a:pt x="47" y="37"/>
                      <a:pt x="47" y="36"/>
                    </a:cubicBezTo>
                    <a:cubicBezTo>
                      <a:pt x="48" y="36"/>
                      <a:pt x="49" y="36"/>
                      <a:pt x="50" y="36"/>
                    </a:cubicBezTo>
                    <a:cubicBezTo>
                      <a:pt x="49" y="37"/>
                      <a:pt x="49" y="38"/>
                      <a:pt x="48" y="39"/>
                    </a:cubicBezTo>
                    <a:lnTo>
                      <a:pt x="48" y="40"/>
                    </a:lnTo>
                    <a:close/>
                    <a:moveTo>
                      <a:pt x="52" y="41"/>
                    </a:moveTo>
                    <a:cubicBezTo>
                      <a:pt x="51" y="41"/>
                      <a:pt x="49" y="40"/>
                      <a:pt x="48" y="40"/>
                    </a:cubicBezTo>
                    <a:cubicBezTo>
                      <a:pt x="49" y="39"/>
                      <a:pt x="50" y="37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2" y="36"/>
                      <a:pt x="54" y="35"/>
                      <a:pt x="55" y="35"/>
                    </a:cubicBezTo>
                    <a:cubicBezTo>
                      <a:pt x="54" y="37"/>
                      <a:pt x="53" y="39"/>
                      <a:pt x="52" y="41"/>
                    </a:cubicBezTo>
                    <a:close/>
                    <a:moveTo>
                      <a:pt x="55" y="43"/>
                    </a:moveTo>
                    <a:cubicBezTo>
                      <a:pt x="55" y="43"/>
                      <a:pt x="55" y="43"/>
                      <a:pt x="55" y="43"/>
                    </a:cubicBezTo>
                    <a:cubicBezTo>
                      <a:pt x="54" y="42"/>
                      <a:pt x="53" y="42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4" y="39"/>
                      <a:pt x="55" y="37"/>
                      <a:pt x="56" y="35"/>
                    </a:cubicBezTo>
                    <a:cubicBezTo>
                      <a:pt x="56" y="35"/>
                      <a:pt x="56" y="35"/>
                      <a:pt x="56" y="35"/>
                    </a:cubicBezTo>
                    <a:cubicBezTo>
                      <a:pt x="57" y="35"/>
                      <a:pt x="58" y="35"/>
                      <a:pt x="60" y="34"/>
                    </a:cubicBezTo>
                    <a:cubicBezTo>
                      <a:pt x="58" y="37"/>
                      <a:pt x="57" y="40"/>
                      <a:pt x="55" y="43"/>
                    </a:cubicBezTo>
                    <a:close/>
                    <a:moveTo>
                      <a:pt x="56" y="43"/>
                    </a:moveTo>
                    <a:cubicBezTo>
                      <a:pt x="58" y="40"/>
                      <a:pt x="59" y="37"/>
                      <a:pt x="61" y="34"/>
                    </a:cubicBezTo>
                    <a:cubicBezTo>
                      <a:pt x="62" y="34"/>
                      <a:pt x="64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4" y="37"/>
                      <a:pt x="63" y="41"/>
                      <a:pt x="60" y="45"/>
                    </a:cubicBezTo>
                    <a:cubicBezTo>
                      <a:pt x="59" y="44"/>
                      <a:pt x="57" y="43"/>
                      <a:pt x="56" y="43"/>
                    </a:cubicBezTo>
                    <a:close/>
                    <a:moveTo>
                      <a:pt x="64" y="46"/>
                    </a:moveTo>
                    <a:cubicBezTo>
                      <a:pt x="63" y="46"/>
                      <a:pt x="62" y="45"/>
                      <a:pt x="61" y="45"/>
                    </a:cubicBezTo>
                    <a:cubicBezTo>
                      <a:pt x="63" y="41"/>
                      <a:pt x="65" y="37"/>
                      <a:pt x="67" y="33"/>
                    </a:cubicBezTo>
                    <a:cubicBezTo>
                      <a:pt x="67" y="32"/>
                      <a:pt x="67" y="32"/>
                      <a:pt x="67" y="32"/>
                    </a:cubicBezTo>
                    <a:cubicBezTo>
                      <a:pt x="68" y="32"/>
                      <a:pt x="69" y="31"/>
                      <a:pt x="71" y="31"/>
                    </a:cubicBezTo>
                    <a:cubicBezTo>
                      <a:pt x="70" y="36"/>
                      <a:pt x="67" y="42"/>
                      <a:pt x="64" y="46"/>
                    </a:cubicBezTo>
                    <a:close/>
                    <a:moveTo>
                      <a:pt x="65" y="47"/>
                    </a:moveTo>
                    <a:cubicBezTo>
                      <a:pt x="68" y="42"/>
                      <a:pt x="71" y="36"/>
                      <a:pt x="72" y="31"/>
                    </a:cubicBezTo>
                    <a:cubicBezTo>
                      <a:pt x="74" y="30"/>
                      <a:pt x="76" y="29"/>
                      <a:pt x="78" y="28"/>
                    </a:cubicBezTo>
                    <a:cubicBezTo>
                      <a:pt x="78" y="28"/>
                      <a:pt x="79" y="29"/>
                      <a:pt x="79" y="30"/>
                    </a:cubicBezTo>
                    <a:cubicBezTo>
                      <a:pt x="77" y="32"/>
                      <a:pt x="75" y="35"/>
                      <a:pt x="74" y="38"/>
                    </a:cubicBezTo>
                    <a:cubicBezTo>
                      <a:pt x="72" y="41"/>
                      <a:pt x="70" y="45"/>
                      <a:pt x="68" y="48"/>
                    </a:cubicBezTo>
                    <a:cubicBezTo>
                      <a:pt x="67" y="47"/>
                      <a:pt x="66" y="47"/>
                      <a:pt x="65" y="47"/>
                    </a:cubicBezTo>
                    <a:close/>
                    <a:moveTo>
                      <a:pt x="69" y="48"/>
                    </a:moveTo>
                    <a:cubicBezTo>
                      <a:pt x="70" y="46"/>
                      <a:pt x="71" y="44"/>
                      <a:pt x="72" y="42"/>
                    </a:cubicBezTo>
                    <a:cubicBezTo>
                      <a:pt x="75" y="38"/>
                      <a:pt x="77" y="34"/>
                      <a:pt x="79" y="31"/>
                    </a:cubicBezTo>
                    <a:cubicBezTo>
                      <a:pt x="80" y="33"/>
                      <a:pt x="80" y="34"/>
                      <a:pt x="80" y="36"/>
                    </a:cubicBezTo>
                    <a:cubicBezTo>
                      <a:pt x="78" y="39"/>
                      <a:pt x="76" y="41"/>
                      <a:pt x="75" y="44"/>
                    </a:cubicBezTo>
                    <a:cubicBezTo>
                      <a:pt x="74" y="45"/>
                      <a:pt x="73" y="47"/>
                      <a:pt x="71" y="49"/>
                    </a:cubicBezTo>
                    <a:cubicBezTo>
                      <a:pt x="70" y="49"/>
                      <a:pt x="69" y="48"/>
                      <a:pt x="69" y="48"/>
                    </a:cubicBezTo>
                    <a:close/>
                    <a:moveTo>
                      <a:pt x="79" y="38"/>
                    </a:moveTo>
                    <a:cubicBezTo>
                      <a:pt x="79" y="43"/>
                      <a:pt x="76" y="47"/>
                      <a:pt x="74" y="51"/>
                    </a:cubicBezTo>
                    <a:cubicBezTo>
                      <a:pt x="74" y="50"/>
                      <a:pt x="74" y="50"/>
                      <a:pt x="74" y="50"/>
                    </a:cubicBezTo>
                    <a:cubicBezTo>
                      <a:pt x="73" y="50"/>
                      <a:pt x="73" y="50"/>
                      <a:pt x="72" y="49"/>
                    </a:cubicBezTo>
                    <a:cubicBezTo>
                      <a:pt x="73" y="49"/>
                      <a:pt x="73" y="48"/>
                      <a:pt x="74" y="47"/>
                    </a:cubicBezTo>
                    <a:cubicBezTo>
                      <a:pt x="75" y="44"/>
                      <a:pt x="77" y="41"/>
                      <a:pt x="79" y="38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109"/>
              <p:cNvSpPr/>
              <p:nvPr/>
            </p:nvSpPr>
            <p:spPr bwMode="auto">
              <a:xfrm>
                <a:off x="8094663" y="5381626"/>
                <a:ext cx="55563" cy="76200"/>
              </a:xfrm>
              <a:custGeom>
                <a:avLst/>
                <a:gdLst>
                  <a:gd name="T0" fmla="*/ 8 w 9"/>
                  <a:gd name="T1" fmla="*/ 6 h 12"/>
                  <a:gd name="T2" fmla="*/ 7 w 9"/>
                  <a:gd name="T3" fmla="*/ 7 h 12"/>
                  <a:gd name="T4" fmla="*/ 7 w 9"/>
                  <a:gd name="T5" fmla="*/ 0 h 12"/>
                  <a:gd name="T6" fmla="*/ 6 w 9"/>
                  <a:gd name="T7" fmla="*/ 1 h 12"/>
                  <a:gd name="T8" fmla="*/ 6 w 9"/>
                  <a:gd name="T9" fmla="*/ 7 h 12"/>
                  <a:gd name="T10" fmla="*/ 2 w 9"/>
                  <a:gd name="T11" fmla="*/ 7 h 12"/>
                  <a:gd name="T12" fmla="*/ 3 w 9"/>
                  <a:gd name="T13" fmla="*/ 4 h 12"/>
                  <a:gd name="T14" fmla="*/ 4 w 9"/>
                  <a:gd name="T15" fmla="*/ 1 h 12"/>
                  <a:gd name="T16" fmla="*/ 3 w 9"/>
                  <a:gd name="T17" fmla="*/ 2 h 12"/>
                  <a:gd name="T18" fmla="*/ 2 w 9"/>
                  <a:gd name="T19" fmla="*/ 4 h 12"/>
                  <a:gd name="T20" fmla="*/ 0 w 9"/>
                  <a:gd name="T21" fmla="*/ 7 h 12"/>
                  <a:gd name="T22" fmla="*/ 0 w 9"/>
                  <a:gd name="T23" fmla="*/ 8 h 12"/>
                  <a:gd name="T24" fmla="*/ 6 w 9"/>
                  <a:gd name="T25" fmla="*/ 8 h 12"/>
                  <a:gd name="T26" fmla="*/ 6 w 9"/>
                  <a:gd name="T27" fmla="*/ 9 h 12"/>
                  <a:gd name="T28" fmla="*/ 6 w 9"/>
                  <a:gd name="T29" fmla="*/ 9 h 12"/>
                  <a:gd name="T30" fmla="*/ 5 w 9"/>
                  <a:gd name="T31" fmla="*/ 10 h 12"/>
                  <a:gd name="T32" fmla="*/ 6 w 9"/>
                  <a:gd name="T33" fmla="*/ 12 h 12"/>
                  <a:gd name="T34" fmla="*/ 7 w 9"/>
                  <a:gd name="T35" fmla="*/ 11 h 12"/>
                  <a:gd name="T36" fmla="*/ 7 w 9"/>
                  <a:gd name="T37" fmla="*/ 8 h 12"/>
                  <a:gd name="T38" fmla="*/ 8 w 9"/>
                  <a:gd name="T39" fmla="*/ 7 h 12"/>
                  <a:gd name="T40" fmla="*/ 8 w 9"/>
                  <a:gd name="T4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" h="12">
                    <a:moveTo>
                      <a:pt x="8" y="6"/>
                    </a:moveTo>
                    <a:cubicBezTo>
                      <a:pt x="7" y="6"/>
                      <a:pt x="7" y="6"/>
                      <a:pt x="7" y="7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6" y="1"/>
                      <a:pt x="6" y="1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4" y="7"/>
                      <a:pt x="3" y="7"/>
                      <a:pt x="2" y="7"/>
                    </a:cubicBezTo>
                    <a:cubicBezTo>
                      <a:pt x="2" y="6"/>
                      <a:pt x="3" y="5"/>
                      <a:pt x="3" y="4"/>
                    </a:cubicBezTo>
                    <a:cubicBezTo>
                      <a:pt x="4" y="3"/>
                      <a:pt x="4" y="1"/>
                      <a:pt x="4" y="1"/>
                    </a:cubicBezTo>
                    <a:cubicBezTo>
                      <a:pt x="3" y="0"/>
                      <a:pt x="3" y="1"/>
                      <a:pt x="3" y="2"/>
                    </a:cubicBezTo>
                    <a:cubicBezTo>
                      <a:pt x="3" y="2"/>
                      <a:pt x="3" y="4"/>
                      <a:pt x="2" y="4"/>
                    </a:cubicBezTo>
                    <a:cubicBezTo>
                      <a:pt x="2" y="5"/>
                      <a:pt x="1" y="7"/>
                      <a:pt x="0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" y="8"/>
                      <a:pt x="4" y="8"/>
                      <a:pt x="6" y="8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8"/>
                      <a:pt x="4" y="9"/>
                      <a:pt x="5" y="10"/>
                    </a:cubicBezTo>
                    <a:cubicBezTo>
                      <a:pt x="5" y="11"/>
                      <a:pt x="5" y="11"/>
                      <a:pt x="6" y="12"/>
                    </a:cubicBezTo>
                    <a:cubicBezTo>
                      <a:pt x="6" y="12"/>
                      <a:pt x="7" y="12"/>
                      <a:pt x="7" y="11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8" y="7"/>
                    </a:cubicBezTo>
                    <a:cubicBezTo>
                      <a:pt x="8" y="7"/>
                      <a:pt x="9" y="6"/>
                      <a:pt x="8" y="6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110"/>
              <p:cNvSpPr/>
              <p:nvPr/>
            </p:nvSpPr>
            <p:spPr bwMode="auto">
              <a:xfrm>
                <a:off x="8150225" y="5376863"/>
                <a:ext cx="57150" cy="55563"/>
              </a:xfrm>
              <a:custGeom>
                <a:avLst/>
                <a:gdLst>
                  <a:gd name="T0" fmla="*/ 8 w 9"/>
                  <a:gd name="T1" fmla="*/ 5 h 9"/>
                  <a:gd name="T2" fmla="*/ 1 w 9"/>
                  <a:gd name="T3" fmla="*/ 2 h 9"/>
                  <a:gd name="T4" fmla="*/ 7 w 9"/>
                  <a:gd name="T5" fmla="*/ 1 h 9"/>
                  <a:gd name="T6" fmla="*/ 7 w 9"/>
                  <a:gd name="T7" fmla="*/ 0 h 9"/>
                  <a:gd name="T8" fmla="*/ 1 w 9"/>
                  <a:gd name="T9" fmla="*/ 1 h 9"/>
                  <a:gd name="T10" fmla="*/ 0 w 9"/>
                  <a:gd name="T11" fmla="*/ 2 h 9"/>
                  <a:gd name="T12" fmla="*/ 0 w 9"/>
                  <a:gd name="T13" fmla="*/ 2 h 9"/>
                  <a:gd name="T14" fmla="*/ 8 w 9"/>
                  <a:gd name="T15" fmla="*/ 6 h 9"/>
                  <a:gd name="T16" fmla="*/ 5 w 9"/>
                  <a:gd name="T17" fmla="*/ 7 h 9"/>
                  <a:gd name="T18" fmla="*/ 1 w 9"/>
                  <a:gd name="T19" fmla="*/ 8 h 9"/>
                  <a:gd name="T20" fmla="*/ 1 w 9"/>
                  <a:gd name="T21" fmla="*/ 9 h 9"/>
                  <a:gd name="T22" fmla="*/ 6 w 9"/>
                  <a:gd name="T23" fmla="*/ 8 h 9"/>
                  <a:gd name="T24" fmla="*/ 9 w 9"/>
                  <a:gd name="T25" fmla="*/ 5 h 9"/>
                  <a:gd name="T26" fmla="*/ 8 w 9"/>
                  <a:gd name="T27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9">
                    <a:moveTo>
                      <a:pt x="8" y="5"/>
                    </a:moveTo>
                    <a:cubicBezTo>
                      <a:pt x="6" y="4"/>
                      <a:pt x="2" y="5"/>
                      <a:pt x="1" y="2"/>
                    </a:cubicBezTo>
                    <a:cubicBezTo>
                      <a:pt x="3" y="2"/>
                      <a:pt x="5" y="2"/>
                      <a:pt x="7" y="1"/>
                    </a:cubicBezTo>
                    <a:cubicBezTo>
                      <a:pt x="7" y="1"/>
                      <a:pt x="8" y="0"/>
                      <a:pt x="7" y="0"/>
                    </a:cubicBezTo>
                    <a:cubicBezTo>
                      <a:pt x="5" y="0"/>
                      <a:pt x="3" y="0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6"/>
                      <a:pt x="5" y="5"/>
                      <a:pt x="8" y="6"/>
                    </a:cubicBezTo>
                    <a:cubicBezTo>
                      <a:pt x="7" y="6"/>
                      <a:pt x="6" y="7"/>
                      <a:pt x="5" y="7"/>
                    </a:cubicBezTo>
                    <a:cubicBezTo>
                      <a:pt x="4" y="8"/>
                      <a:pt x="3" y="8"/>
                      <a:pt x="1" y="8"/>
                    </a:cubicBezTo>
                    <a:cubicBezTo>
                      <a:pt x="1" y="8"/>
                      <a:pt x="0" y="9"/>
                      <a:pt x="1" y="9"/>
                    </a:cubicBezTo>
                    <a:cubicBezTo>
                      <a:pt x="3" y="9"/>
                      <a:pt x="4" y="9"/>
                      <a:pt x="6" y="8"/>
                    </a:cubicBezTo>
                    <a:cubicBezTo>
                      <a:pt x="7" y="7"/>
                      <a:pt x="9" y="6"/>
                      <a:pt x="9" y="5"/>
                    </a:cubicBezTo>
                    <a:lnTo>
                      <a:pt x="8" y="5"/>
                    </a:ln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111"/>
              <p:cNvSpPr/>
              <p:nvPr/>
            </p:nvSpPr>
            <p:spPr bwMode="auto">
              <a:xfrm>
                <a:off x="8218488" y="5326063"/>
                <a:ext cx="63500" cy="74613"/>
              </a:xfrm>
              <a:custGeom>
                <a:avLst/>
                <a:gdLst>
                  <a:gd name="T0" fmla="*/ 9 w 10"/>
                  <a:gd name="T1" fmla="*/ 1 h 12"/>
                  <a:gd name="T2" fmla="*/ 4 w 10"/>
                  <a:gd name="T3" fmla="*/ 7 h 12"/>
                  <a:gd name="T4" fmla="*/ 3 w 10"/>
                  <a:gd name="T5" fmla="*/ 12 h 12"/>
                  <a:gd name="T6" fmla="*/ 3 w 10"/>
                  <a:gd name="T7" fmla="*/ 11 h 12"/>
                  <a:gd name="T8" fmla="*/ 6 w 10"/>
                  <a:gd name="T9" fmla="*/ 6 h 12"/>
                  <a:gd name="T10" fmla="*/ 9 w 10"/>
                  <a:gd name="T11" fmla="*/ 1 h 12"/>
                  <a:gd name="T12" fmla="*/ 9 w 10"/>
                  <a:gd name="T13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2">
                    <a:moveTo>
                      <a:pt x="9" y="1"/>
                    </a:moveTo>
                    <a:cubicBezTo>
                      <a:pt x="7" y="3"/>
                      <a:pt x="5" y="5"/>
                      <a:pt x="4" y="7"/>
                    </a:cubicBezTo>
                    <a:cubicBezTo>
                      <a:pt x="3" y="8"/>
                      <a:pt x="0" y="12"/>
                      <a:pt x="3" y="12"/>
                    </a:cubicBezTo>
                    <a:cubicBezTo>
                      <a:pt x="3" y="12"/>
                      <a:pt x="4" y="11"/>
                      <a:pt x="3" y="11"/>
                    </a:cubicBezTo>
                    <a:cubicBezTo>
                      <a:pt x="2" y="11"/>
                      <a:pt x="5" y="6"/>
                      <a:pt x="6" y="6"/>
                    </a:cubicBezTo>
                    <a:cubicBezTo>
                      <a:pt x="7" y="4"/>
                      <a:pt x="8" y="3"/>
                      <a:pt x="9" y="1"/>
                    </a:cubicBezTo>
                    <a:cubicBezTo>
                      <a:pt x="10" y="1"/>
                      <a:pt x="10" y="0"/>
                      <a:pt x="9" y="1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112"/>
              <p:cNvSpPr/>
              <p:nvPr/>
            </p:nvSpPr>
            <p:spPr bwMode="auto">
              <a:xfrm>
                <a:off x="8237538" y="5326063"/>
                <a:ext cx="12700" cy="19050"/>
              </a:xfrm>
              <a:custGeom>
                <a:avLst/>
                <a:gdLst>
                  <a:gd name="T0" fmla="*/ 2 w 2"/>
                  <a:gd name="T1" fmla="*/ 1 h 3"/>
                  <a:gd name="T2" fmla="*/ 2 w 2"/>
                  <a:gd name="T3" fmla="*/ 1 h 3"/>
                  <a:gd name="T4" fmla="*/ 2 w 2"/>
                  <a:gd name="T5" fmla="*/ 0 h 3"/>
                  <a:gd name="T6" fmla="*/ 0 w 2"/>
                  <a:gd name="T7" fmla="*/ 1 h 3"/>
                  <a:gd name="T8" fmla="*/ 0 w 2"/>
                  <a:gd name="T9" fmla="*/ 1 h 3"/>
                  <a:gd name="T10" fmla="*/ 0 w 2"/>
                  <a:gd name="T11" fmla="*/ 1 h 3"/>
                  <a:gd name="T12" fmla="*/ 1 w 2"/>
                  <a:gd name="T13" fmla="*/ 3 h 3"/>
                  <a:gd name="T14" fmla="*/ 1 w 2"/>
                  <a:gd name="T15" fmla="*/ 3 h 3"/>
                  <a:gd name="T16" fmla="*/ 1 w 2"/>
                  <a:gd name="T17" fmla="*/ 3 h 3"/>
                  <a:gd name="T18" fmla="*/ 2 w 2"/>
                  <a:gd name="T19" fmla="*/ 2 h 3"/>
                  <a:gd name="T20" fmla="*/ 2 w 2"/>
                  <a:gd name="T21" fmla="*/ 2 h 3"/>
                  <a:gd name="T22" fmla="*/ 2 w 2"/>
                  <a:gd name="T2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113"/>
              <p:cNvSpPr/>
              <p:nvPr/>
            </p:nvSpPr>
            <p:spPr bwMode="auto">
              <a:xfrm>
                <a:off x="8250238" y="5364163"/>
                <a:ext cx="25400" cy="17463"/>
              </a:xfrm>
              <a:custGeom>
                <a:avLst/>
                <a:gdLst>
                  <a:gd name="T0" fmla="*/ 3 w 4"/>
                  <a:gd name="T1" fmla="*/ 1 h 3"/>
                  <a:gd name="T2" fmla="*/ 3 w 4"/>
                  <a:gd name="T3" fmla="*/ 0 h 3"/>
                  <a:gd name="T4" fmla="*/ 3 w 4"/>
                  <a:gd name="T5" fmla="*/ 0 h 3"/>
                  <a:gd name="T6" fmla="*/ 2 w 4"/>
                  <a:gd name="T7" fmla="*/ 1 h 3"/>
                  <a:gd name="T8" fmla="*/ 1 w 4"/>
                  <a:gd name="T9" fmla="*/ 1 h 3"/>
                  <a:gd name="T10" fmla="*/ 0 w 4"/>
                  <a:gd name="T11" fmla="*/ 3 h 3"/>
                  <a:gd name="T12" fmla="*/ 1 w 4"/>
                  <a:gd name="T13" fmla="*/ 3 h 3"/>
                  <a:gd name="T14" fmla="*/ 3 w 4"/>
                  <a:gd name="T15" fmla="*/ 2 h 3"/>
                  <a:gd name="T16" fmla="*/ 3 w 4"/>
                  <a:gd name="T1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3">
                    <a:moveTo>
                      <a:pt x="3" y="1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4" y="2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Rectangle 114"/>
              <p:cNvSpPr>
                <a:spLocks noChangeArrowheads="1"/>
              </p:cNvSpPr>
              <p:nvPr/>
            </p:nvSpPr>
            <p:spPr bwMode="auto">
              <a:xfrm>
                <a:off x="6799263" y="5888038"/>
                <a:ext cx="896938" cy="44450"/>
              </a:xfrm>
              <a:prstGeom prst="rect">
                <a:avLst/>
              </a:prstGeom>
              <a:solidFill>
                <a:srgbClr val="E4F0ED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Rectangle 115"/>
              <p:cNvSpPr>
                <a:spLocks noChangeArrowheads="1"/>
              </p:cNvSpPr>
              <p:nvPr/>
            </p:nvSpPr>
            <p:spPr bwMode="auto">
              <a:xfrm>
                <a:off x="6799263" y="5888038"/>
                <a:ext cx="896938" cy="4445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Rectangle 116"/>
              <p:cNvSpPr>
                <a:spLocks noChangeArrowheads="1"/>
              </p:cNvSpPr>
              <p:nvPr/>
            </p:nvSpPr>
            <p:spPr bwMode="auto">
              <a:xfrm>
                <a:off x="6799263" y="5726113"/>
                <a:ext cx="896938" cy="42863"/>
              </a:xfrm>
              <a:prstGeom prst="rect">
                <a:avLst/>
              </a:prstGeom>
              <a:solidFill>
                <a:srgbClr val="E4F0ED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Rectangle 117"/>
              <p:cNvSpPr>
                <a:spLocks noChangeArrowheads="1"/>
              </p:cNvSpPr>
              <p:nvPr/>
            </p:nvSpPr>
            <p:spPr bwMode="auto">
              <a:xfrm>
                <a:off x="6799263" y="5726113"/>
                <a:ext cx="896938" cy="42863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Rectangle 118"/>
              <p:cNvSpPr>
                <a:spLocks noChangeArrowheads="1"/>
              </p:cNvSpPr>
              <p:nvPr/>
            </p:nvSpPr>
            <p:spPr bwMode="auto">
              <a:xfrm>
                <a:off x="6799263" y="5564188"/>
                <a:ext cx="896938" cy="49213"/>
              </a:xfrm>
              <a:prstGeom prst="rect">
                <a:avLst/>
              </a:prstGeom>
              <a:solidFill>
                <a:srgbClr val="E4F0ED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Rectangle 119"/>
              <p:cNvSpPr>
                <a:spLocks noChangeArrowheads="1"/>
              </p:cNvSpPr>
              <p:nvPr/>
            </p:nvSpPr>
            <p:spPr bwMode="auto">
              <a:xfrm>
                <a:off x="6799263" y="5564188"/>
                <a:ext cx="896938" cy="49213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Rectangle 120"/>
              <p:cNvSpPr>
                <a:spLocks noChangeArrowheads="1"/>
              </p:cNvSpPr>
              <p:nvPr/>
            </p:nvSpPr>
            <p:spPr bwMode="auto">
              <a:xfrm>
                <a:off x="6799263" y="5407026"/>
                <a:ext cx="896938" cy="44450"/>
              </a:xfrm>
              <a:prstGeom prst="rect">
                <a:avLst/>
              </a:prstGeom>
              <a:solidFill>
                <a:srgbClr val="E4F0ED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Rectangle 121"/>
              <p:cNvSpPr>
                <a:spLocks noChangeArrowheads="1"/>
              </p:cNvSpPr>
              <p:nvPr/>
            </p:nvSpPr>
            <p:spPr bwMode="auto">
              <a:xfrm>
                <a:off x="6799263" y="5407026"/>
                <a:ext cx="896938" cy="4445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Rectangle 122"/>
              <p:cNvSpPr>
                <a:spLocks noChangeArrowheads="1"/>
              </p:cNvSpPr>
              <p:nvPr/>
            </p:nvSpPr>
            <p:spPr bwMode="auto">
              <a:xfrm>
                <a:off x="6799263" y="5245101"/>
                <a:ext cx="896938" cy="49213"/>
              </a:xfrm>
              <a:prstGeom prst="rect">
                <a:avLst/>
              </a:prstGeom>
              <a:solidFill>
                <a:srgbClr val="E4F0ED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Rectangle 123"/>
              <p:cNvSpPr>
                <a:spLocks noChangeArrowheads="1"/>
              </p:cNvSpPr>
              <p:nvPr/>
            </p:nvSpPr>
            <p:spPr bwMode="auto">
              <a:xfrm>
                <a:off x="6799263" y="5245101"/>
                <a:ext cx="896938" cy="49213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Rectangle 124"/>
              <p:cNvSpPr>
                <a:spLocks noChangeArrowheads="1"/>
              </p:cNvSpPr>
              <p:nvPr/>
            </p:nvSpPr>
            <p:spPr bwMode="auto">
              <a:xfrm>
                <a:off x="8020050" y="6481763"/>
                <a:ext cx="896938" cy="44450"/>
              </a:xfrm>
              <a:prstGeom prst="rect">
                <a:avLst/>
              </a:prstGeom>
              <a:solidFill>
                <a:srgbClr val="E7EEEE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Rectangle 125"/>
              <p:cNvSpPr>
                <a:spLocks noChangeArrowheads="1"/>
              </p:cNvSpPr>
              <p:nvPr/>
            </p:nvSpPr>
            <p:spPr bwMode="auto">
              <a:xfrm>
                <a:off x="8020050" y="6481763"/>
                <a:ext cx="896938" cy="4445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Rectangle 126"/>
              <p:cNvSpPr>
                <a:spLocks noChangeArrowheads="1"/>
              </p:cNvSpPr>
              <p:nvPr/>
            </p:nvSpPr>
            <p:spPr bwMode="auto">
              <a:xfrm>
                <a:off x="8020050" y="6326188"/>
                <a:ext cx="896938" cy="42863"/>
              </a:xfrm>
              <a:prstGeom prst="rect">
                <a:avLst/>
              </a:prstGeom>
              <a:solidFill>
                <a:srgbClr val="E7EEEE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Rectangle 127"/>
              <p:cNvSpPr>
                <a:spLocks noChangeArrowheads="1"/>
              </p:cNvSpPr>
              <p:nvPr/>
            </p:nvSpPr>
            <p:spPr bwMode="auto">
              <a:xfrm>
                <a:off x="8020050" y="6326188"/>
                <a:ext cx="896938" cy="42863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Rectangle 128"/>
              <p:cNvSpPr>
                <a:spLocks noChangeArrowheads="1"/>
              </p:cNvSpPr>
              <p:nvPr/>
            </p:nvSpPr>
            <p:spPr bwMode="auto">
              <a:xfrm>
                <a:off x="8020050" y="6162676"/>
                <a:ext cx="896938" cy="44450"/>
              </a:xfrm>
              <a:prstGeom prst="rect">
                <a:avLst/>
              </a:prstGeom>
              <a:solidFill>
                <a:srgbClr val="E7EEEE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Rectangle 129"/>
              <p:cNvSpPr>
                <a:spLocks noChangeArrowheads="1"/>
              </p:cNvSpPr>
              <p:nvPr/>
            </p:nvSpPr>
            <p:spPr bwMode="auto">
              <a:xfrm>
                <a:off x="8020050" y="6162676"/>
                <a:ext cx="896938" cy="4445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Rectangle 130"/>
              <p:cNvSpPr>
                <a:spLocks noChangeArrowheads="1"/>
              </p:cNvSpPr>
              <p:nvPr/>
            </p:nvSpPr>
            <p:spPr bwMode="auto">
              <a:xfrm>
                <a:off x="8020050" y="6000751"/>
                <a:ext cx="896938" cy="49213"/>
              </a:xfrm>
              <a:prstGeom prst="rect">
                <a:avLst/>
              </a:prstGeom>
              <a:solidFill>
                <a:srgbClr val="E7EEEE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Rectangle 131"/>
              <p:cNvSpPr>
                <a:spLocks noChangeArrowheads="1"/>
              </p:cNvSpPr>
              <p:nvPr/>
            </p:nvSpPr>
            <p:spPr bwMode="auto">
              <a:xfrm>
                <a:off x="8020050" y="6000751"/>
                <a:ext cx="896938" cy="49213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Rectangle 132"/>
              <p:cNvSpPr>
                <a:spLocks noChangeArrowheads="1"/>
              </p:cNvSpPr>
              <p:nvPr/>
            </p:nvSpPr>
            <p:spPr bwMode="auto">
              <a:xfrm>
                <a:off x="8020050" y="5845176"/>
                <a:ext cx="896938" cy="42863"/>
              </a:xfrm>
              <a:prstGeom prst="rect">
                <a:avLst/>
              </a:prstGeom>
              <a:solidFill>
                <a:srgbClr val="E7EEEE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Rectangle 133"/>
              <p:cNvSpPr>
                <a:spLocks noChangeArrowheads="1"/>
              </p:cNvSpPr>
              <p:nvPr/>
            </p:nvSpPr>
            <p:spPr bwMode="auto">
              <a:xfrm>
                <a:off x="8020050" y="5845176"/>
                <a:ext cx="896938" cy="42863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Rectangle 134"/>
              <p:cNvSpPr>
                <a:spLocks noChangeArrowheads="1"/>
              </p:cNvSpPr>
              <p:nvPr/>
            </p:nvSpPr>
            <p:spPr bwMode="auto">
              <a:xfrm>
                <a:off x="7845425" y="5094288"/>
                <a:ext cx="25400" cy="1636713"/>
              </a:xfrm>
              <a:prstGeom prst="rect">
                <a:avLst/>
              </a:prstGeom>
              <a:solidFill>
                <a:srgbClr val="80B4BA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135"/>
              <p:cNvSpPr/>
              <p:nvPr/>
            </p:nvSpPr>
            <p:spPr bwMode="auto">
              <a:xfrm>
                <a:off x="6662738" y="6669088"/>
                <a:ext cx="168275" cy="225425"/>
              </a:xfrm>
              <a:custGeom>
                <a:avLst/>
                <a:gdLst>
                  <a:gd name="T0" fmla="*/ 0 w 27"/>
                  <a:gd name="T1" fmla="*/ 34 h 36"/>
                  <a:gd name="T2" fmla="*/ 2 w 27"/>
                  <a:gd name="T3" fmla="*/ 17 h 36"/>
                  <a:gd name="T4" fmla="*/ 25 w 27"/>
                  <a:gd name="T5" fmla="*/ 1 h 36"/>
                  <a:gd name="T6" fmla="*/ 27 w 27"/>
                  <a:gd name="T7" fmla="*/ 3 h 36"/>
                  <a:gd name="T8" fmla="*/ 24 w 27"/>
                  <a:gd name="T9" fmla="*/ 36 h 36"/>
                  <a:gd name="T10" fmla="*/ 0 w 27"/>
                  <a:gd name="T11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36">
                    <a:moveTo>
                      <a:pt x="0" y="34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3" y="5"/>
                      <a:pt x="16" y="0"/>
                      <a:pt x="25" y="1"/>
                    </a:cubicBezTo>
                    <a:cubicBezTo>
                      <a:pt x="26" y="1"/>
                      <a:pt x="27" y="2"/>
                      <a:pt x="27" y="3"/>
                    </a:cubicBezTo>
                    <a:cubicBezTo>
                      <a:pt x="24" y="36"/>
                      <a:pt x="24" y="36"/>
                      <a:pt x="24" y="36"/>
                    </a:cubicBez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F5C7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136"/>
              <p:cNvSpPr/>
              <p:nvPr/>
            </p:nvSpPr>
            <p:spPr bwMode="auto">
              <a:xfrm>
                <a:off x="5940425" y="6630988"/>
                <a:ext cx="852488" cy="1025525"/>
              </a:xfrm>
              <a:custGeom>
                <a:avLst/>
                <a:gdLst>
                  <a:gd name="T0" fmla="*/ 47 w 137"/>
                  <a:gd name="T1" fmla="*/ 164 h 164"/>
                  <a:gd name="T2" fmla="*/ 128 w 137"/>
                  <a:gd name="T3" fmla="*/ 101 h 164"/>
                  <a:gd name="T4" fmla="*/ 136 w 137"/>
                  <a:gd name="T5" fmla="*/ 81 h 164"/>
                  <a:gd name="T6" fmla="*/ 133 w 137"/>
                  <a:gd name="T7" fmla="*/ 49 h 164"/>
                  <a:gd name="T8" fmla="*/ 98 w 137"/>
                  <a:gd name="T9" fmla="*/ 46 h 164"/>
                  <a:gd name="T10" fmla="*/ 100 w 137"/>
                  <a:gd name="T11" fmla="*/ 10 h 164"/>
                  <a:gd name="T12" fmla="*/ 8 w 137"/>
                  <a:gd name="T13" fmla="*/ 0 h 164"/>
                  <a:gd name="T14" fmla="*/ 0 w 137"/>
                  <a:gd name="T15" fmla="*/ 78 h 164"/>
                  <a:gd name="T16" fmla="*/ 0 w 137"/>
                  <a:gd name="T17" fmla="*/ 84 h 164"/>
                  <a:gd name="T18" fmla="*/ 47 w 137"/>
                  <a:gd name="T19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7" h="164">
                    <a:moveTo>
                      <a:pt x="47" y="164"/>
                    </a:moveTo>
                    <a:cubicBezTo>
                      <a:pt x="128" y="101"/>
                      <a:pt x="128" y="101"/>
                      <a:pt x="128" y="101"/>
                    </a:cubicBezTo>
                    <a:cubicBezTo>
                      <a:pt x="134" y="96"/>
                      <a:pt x="137" y="88"/>
                      <a:pt x="136" y="81"/>
                    </a:cubicBezTo>
                    <a:cubicBezTo>
                      <a:pt x="133" y="49"/>
                      <a:pt x="133" y="49"/>
                      <a:pt x="133" y="49"/>
                    </a:cubicBezTo>
                    <a:cubicBezTo>
                      <a:pt x="98" y="46"/>
                      <a:pt x="98" y="46"/>
                      <a:pt x="98" y="46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80"/>
                      <a:pt x="0" y="82"/>
                      <a:pt x="0" y="84"/>
                    </a:cubicBezTo>
                    <a:lnTo>
                      <a:pt x="47" y="164"/>
                    </a:lnTo>
                    <a:close/>
                  </a:path>
                </a:pathLst>
              </a:custGeom>
              <a:solidFill>
                <a:srgbClr val="F5C7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137"/>
              <p:cNvSpPr/>
              <p:nvPr/>
            </p:nvSpPr>
            <p:spPr bwMode="auto">
              <a:xfrm>
                <a:off x="6637338" y="6850063"/>
                <a:ext cx="174625" cy="350838"/>
              </a:xfrm>
              <a:custGeom>
                <a:avLst/>
                <a:gdLst>
                  <a:gd name="T0" fmla="*/ 110 w 110"/>
                  <a:gd name="T1" fmla="*/ 8 h 221"/>
                  <a:gd name="T2" fmla="*/ 90 w 110"/>
                  <a:gd name="T3" fmla="*/ 221 h 221"/>
                  <a:gd name="T4" fmla="*/ 0 w 110"/>
                  <a:gd name="T5" fmla="*/ 209 h 221"/>
                  <a:gd name="T6" fmla="*/ 20 w 110"/>
                  <a:gd name="T7" fmla="*/ 0 h 221"/>
                  <a:gd name="T8" fmla="*/ 110 w 110"/>
                  <a:gd name="T9" fmla="*/ 8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221">
                    <a:moveTo>
                      <a:pt x="110" y="8"/>
                    </a:moveTo>
                    <a:lnTo>
                      <a:pt x="90" y="221"/>
                    </a:lnTo>
                    <a:lnTo>
                      <a:pt x="0" y="209"/>
                    </a:lnTo>
                    <a:lnTo>
                      <a:pt x="20" y="0"/>
                    </a:lnTo>
                    <a:lnTo>
                      <a:pt x="110" y="8"/>
                    </a:lnTo>
                    <a:close/>
                  </a:path>
                </a:pathLst>
              </a:custGeom>
              <a:solidFill>
                <a:srgbClr val="F5C7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138"/>
              <p:cNvSpPr/>
              <p:nvPr/>
            </p:nvSpPr>
            <p:spPr bwMode="auto">
              <a:xfrm>
                <a:off x="6469063" y="6232526"/>
                <a:ext cx="219075" cy="762000"/>
              </a:xfrm>
              <a:custGeom>
                <a:avLst/>
                <a:gdLst>
                  <a:gd name="T0" fmla="*/ 23 w 35"/>
                  <a:gd name="T1" fmla="*/ 0 h 122"/>
                  <a:gd name="T2" fmla="*/ 34 w 35"/>
                  <a:gd name="T3" fmla="*/ 14 h 122"/>
                  <a:gd name="T4" fmla="*/ 24 w 35"/>
                  <a:gd name="T5" fmla="*/ 110 h 122"/>
                  <a:gd name="T6" fmla="*/ 11 w 35"/>
                  <a:gd name="T7" fmla="*/ 121 h 122"/>
                  <a:gd name="T8" fmla="*/ 0 w 35"/>
                  <a:gd name="T9" fmla="*/ 108 h 122"/>
                  <a:gd name="T10" fmla="*/ 10 w 35"/>
                  <a:gd name="T11" fmla="*/ 11 h 122"/>
                  <a:gd name="T12" fmla="*/ 23 w 35"/>
                  <a:gd name="T13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122">
                    <a:moveTo>
                      <a:pt x="23" y="0"/>
                    </a:moveTo>
                    <a:cubicBezTo>
                      <a:pt x="30" y="1"/>
                      <a:pt x="35" y="7"/>
                      <a:pt x="34" y="14"/>
                    </a:cubicBezTo>
                    <a:cubicBezTo>
                      <a:pt x="24" y="110"/>
                      <a:pt x="24" y="110"/>
                      <a:pt x="24" y="110"/>
                    </a:cubicBezTo>
                    <a:cubicBezTo>
                      <a:pt x="24" y="117"/>
                      <a:pt x="18" y="122"/>
                      <a:pt x="11" y="121"/>
                    </a:cubicBezTo>
                    <a:cubicBezTo>
                      <a:pt x="4" y="120"/>
                      <a:pt x="0" y="115"/>
                      <a:pt x="0" y="108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1" y="5"/>
                      <a:pt x="16" y="0"/>
                      <a:pt x="23" y="0"/>
                    </a:cubicBezTo>
                    <a:close/>
                  </a:path>
                </a:pathLst>
              </a:custGeom>
              <a:solidFill>
                <a:srgbClr val="F5C7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139"/>
              <p:cNvSpPr/>
              <p:nvPr/>
            </p:nvSpPr>
            <p:spPr bwMode="auto">
              <a:xfrm>
                <a:off x="6319838" y="6113463"/>
                <a:ext cx="200025" cy="636588"/>
              </a:xfrm>
              <a:custGeom>
                <a:avLst/>
                <a:gdLst>
                  <a:gd name="T0" fmla="*/ 21 w 32"/>
                  <a:gd name="T1" fmla="*/ 1 h 102"/>
                  <a:gd name="T2" fmla="*/ 32 w 32"/>
                  <a:gd name="T3" fmla="*/ 14 h 102"/>
                  <a:gd name="T4" fmla="*/ 25 w 32"/>
                  <a:gd name="T5" fmla="*/ 90 h 102"/>
                  <a:gd name="T6" fmla="*/ 12 w 32"/>
                  <a:gd name="T7" fmla="*/ 101 h 102"/>
                  <a:gd name="T8" fmla="*/ 1 w 32"/>
                  <a:gd name="T9" fmla="*/ 88 h 102"/>
                  <a:gd name="T10" fmla="*/ 7 w 32"/>
                  <a:gd name="T11" fmla="*/ 12 h 102"/>
                  <a:gd name="T12" fmla="*/ 21 w 32"/>
                  <a:gd name="T13" fmla="*/ 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102">
                    <a:moveTo>
                      <a:pt x="21" y="1"/>
                    </a:moveTo>
                    <a:cubicBezTo>
                      <a:pt x="27" y="2"/>
                      <a:pt x="32" y="7"/>
                      <a:pt x="32" y="14"/>
                    </a:cubicBezTo>
                    <a:cubicBezTo>
                      <a:pt x="25" y="90"/>
                      <a:pt x="25" y="90"/>
                      <a:pt x="25" y="90"/>
                    </a:cubicBezTo>
                    <a:cubicBezTo>
                      <a:pt x="24" y="97"/>
                      <a:pt x="18" y="102"/>
                      <a:pt x="12" y="101"/>
                    </a:cubicBezTo>
                    <a:cubicBezTo>
                      <a:pt x="5" y="100"/>
                      <a:pt x="0" y="94"/>
                      <a:pt x="1" y="88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8" y="5"/>
                      <a:pt x="14" y="0"/>
                      <a:pt x="21" y="1"/>
                    </a:cubicBezTo>
                    <a:close/>
                  </a:path>
                </a:pathLst>
              </a:custGeom>
              <a:solidFill>
                <a:srgbClr val="F5C7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140"/>
              <p:cNvSpPr/>
              <p:nvPr/>
            </p:nvSpPr>
            <p:spPr bwMode="auto">
              <a:xfrm>
                <a:off x="6140450" y="6226176"/>
                <a:ext cx="204788" cy="630238"/>
              </a:xfrm>
              <a:custGeom>
                <a:avLst/>
                <a:gdLst>
                  <a:gd name="T0" fmla="*/ 21 w 33"/>
                  <a:gd name="T1" fmla="*/ 0 h 101"/>
                  <a:gd name="T2" fmla="*/ 32 w 33"/>
                  <a:gd name="T3" fmla="*/ 14 h 101"/>
                  <a:gd name="T4" fmla="*/ 25 w 33"/>
                  <a:gd name="T5" fmla="*/ 89 h 101"/>
                  <a:gd name="T6" fmla="*/ 12 w 33"/>
                  <a:gd name="T7" fmla="*/ 100 h 101"/>
                  <a:gd name="T8" fmla="*/ 1 w 33"/>
                  <a:gd name="T9" fmla="*/ 87 h 101"/>
                  <a:gd name="T10" fmla="*/ 8 w 33"/>
                  <a:gd name="T11" fmla="*/ 11 h 101"/>
                  <a:gd name="T12" fmla="*/ 21 w 33"/>
                  <a:gd name="T1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01">
                    <a:moveTo>
                      <a:pt x="21" y="0"/>
                    </a:moveTo>
                    <a:cubicBezTo>
                      <a:pt x="28" y="1"/>
                      <a:pt x="33" y="7"/>
                      <a:pt x="32" y="14"/>
                    </a:cubicBezTo>
                    <a:cubicBezTo>
                      <a:pt x="25" y="89"/>
                      <a:pt x="25" y="89"/>
                      <a:pt x="25" y="89"/>
                    </a:cubicBezTo>
                    <a:cubicBezTo>
                      <a:pt x="25" y="96"/>
                      <a:pt x="19" y="101"/>
                      <a:pt x="12" y="100"/>
                    </a:cubicBezTo>
                    <a:cubicBezTo>
                      <a:pt x="5" y="100"/>
                      <a:pt x="0" y="94"/>
                      <a:pt x="1" y="87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5"/>
                      <a:pt x="14" y="0"/>
                      <a:pt x="21" y="0"/>
                    </a:cubicBezTo>
                    <a:close/>
                  </a:path>
                </a:pathLst>
              </a:custGeom>
              <a:solidFill>
                <a:srgbClr val="F5C7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141"/>
              <p:cNvSpPr/>
              <p:nvPr/>
            </p:nvSpPr>
            <p:spPr bwMode="auto">
              <a:xfrm>
                <a:off x="5965825" y="6326188"/>
                <a:ext cx="198438" cy="630238"/>
              </a:xfrm>
              <a:custGeom>
                <a:avLst/>
                <a:gdLst>
                  <a:gd name="T0" fmla="*/ 20 w 32"/>
                  <a:gd name="T1" fmla="*/ 0 h 101"/>
                  <a:gd name="T2" fmla="*/ 31 w 32"/>
                  <a:gd name="T3" fmla="*/ 14 h 101"/>
                  <a:gd name="T4" fmla="*/ 25 w 32"/>
                  <a:gd name="T5" fmla="*/ 89 h 101"/>
                  <a:gd name="T6" fmla="*/ 11 w 32"/>
                  <a:gd name="T7" fmla="*/ 100 h 101"/>
                  <a:gd name="T8" fmla="*/ 0 w 32"/>
                  <a:gd name="T9" fmla="*/ 87 h 101"/>
                  <a:gd name="T10" fmla="*/ 7 w 32"/>
                  <a:gd name="T11" fmla="*/ 11 h 101"/>
                  <a:gd name="T12" fmla="*/ 20 w 32"/>
                  <a:gd name="T1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101">
                    <a:moveTo>
                      <a:pt x="20" y="0"/>
                    </a:moveTo>
                    <a:cubicBezTo>
                      <a:pt x="27" y="1"/>
                      <a:pt x="32" y="7"/>
                      <a:pt x="31" y="14"/>
                    </a:cubicBezTo>
                    <a:cubicBezTo>
                      <a:pt x="25" y="89"/>
                      <a:pt x="25" y="89"/>
                      <a:pt x="25" y="89"/>
                    </a:cubicBezTo>
                    <a:cubicBezTo>
                      <a:pt x="24" y="96"/>
                      <a:pt x="18" y="101"/>
                      <a:pt x="11" y="100"/>
                    </a:cubicBezTo>
                    <a:cubicBezTo>
                      <a:pt x="5" y="100"/>
                      <a:pt x="0" y="94"/>
                      <a:pt x="0" y="87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5"/>
                      <a:pt x="14" y="0"/>
                      <a:pt x="20" y="0"/>
                    </a:cubicBezTo>
                    <a:close/>
                  </a:path>
                </a:pathLst>
              </a:custGeom>
              <a:solidFill>
                <a:srgbClr val="F5C7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142"/>
              <p:cNvSpPr/>
              <p:nvPr/>
            </p:nvSpPr>
            <p:spPr bwMode="auto">
              <a:xfrm>
                <a:off x="5940425" y="7231063"/>
                <a:ext cx="603250" cy="812800"/>
              </a:xfrm>
              <a:custGeom>
                <a:avLst/>
                <a:gdLst>
                  <a:gd name="T0" fmla="*/ 43 w 380"/>
                  <a:gd name="T1" fmla="*/ 0 h 512"/>
                  <a:gd name="T2" fmla="*/ 0 w 380"/>
                  <a:gd name="T3" fmla="*/ 480 h 512"/>
                  <a:gd name="T4" fmla="*/ 337 w 380"/>
                  <a:gd name="T5" fmla="*/ 512 h 512"/>
                  <a:gd name="T6" fmla="*/ 380 w 380"/>
                  <a:gd name="T7" fmla="*/ 32 h 512"/>
                  <a:gd name="T8" fmla="*/ 43 w 380"/>
                  <a:gd name="T9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0" h="512">
                    <a:moveTo>
                      <a:pt x="43" y="0"/>
                    </a:moveTo>
                    <a:lnTo>
                      <a:pt x="0" y="480"/>
                    </a:lnTo>
                    <a:lnTo>
                      <a:pt x="337" y="512"/>
                    </a:lnTo>
                    <a:lnTo>
                      <a:pt x="380" y="32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F5C7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144"/>
              <p:cNvSpPr/>
              <p:nvPr/>
            </p:nvSpPr>
            <p:spPr bwMode="auto">
              <a:xfrm>
                <a:off x="9085263" y="6175376"/>
                <a:ext cx="1076325" cy="1174750"/>
              </a:xfrm>
              <a:custGeom>
                <a:avLst/>
                <a:gdLst>
                  <a:gd name="T0" fmla="*/ 135 w 173"/>
                  <a:gd name="T1" fmla="*/ 40 h 188"/>
                  <a:gd name="T2" fmla="*/ 128 w 173"/>
                  <a:gd name="T3" fmla="*/ 32 h 188"/>
                  <a:gd name="T4" fmla="*/ 82 w 173"/>
                  <a:gd name="T5" fmla="*/ 7 h 188"/>
                  <a:gd name="T6" fmla="*/ 66 w 173"/>
                  <a:gd name="T7" fmla="*/ 1 h 188"/>
                  <a:gd name="T8" fmla="*/ 19 w 173"/>
                  <a:gd name="T9" fmla="*/ 2 h 188"/>
                  <a:gd name="T10" fmla="*/ 2 w 173"/>
                  <a:gd name="T11" fmla="*/ 8 h 188"/>
                  <a:gd name="T12" fmla="*/ 13 w 173"/>
                  <a:gd name="T13" fmla="*/ 23 h 188"/>
                  <a:gd name="T14" fmla="*/ 54 w 173"/>
                  <a:gd name="T15" fmla="*/ 25 h 188"/>
                  <a:gd name="T16" fmla="*/ 82 w 173"/>
                  <a:gd name="T17" fmla="*/ 60 h 188"/>
                  <a:gd name="T18" fmla="*/ 84 w 173"/>
                  <a:gd name="T19" fmla="*/ 80 h 188"/>
                  <a:gd name="T20" fmla="*/ 45 w 173"/>
                  <a:gd name="T21" fmla="*/ 90 h 188"/>
                  <a:gd name="T22" fmla="*/ 30 w 173"/>
                  <a:gd name="T23" fmla="*/ 115 h 188"/>
                  <a:gd name="T24" fmla="*/ 42 w 173"/>
                  <a:gd name="T25" fmla="*/ 138 h 188"/>
                  <a:gd name="T26" fmla="*/ 149 w 173"/>
                  <a:gd name="T27" fmla="*/ 188 h 188"/>
                  <a:gd name="T28" fmla="*/ 173 w 173"/>
                  <a:gd name="T29" fmla="*/ 140 h 188"/>
                  <a:gd name="T30" fmla="*/ 173 w 173"/>
                  <a:gd name="T31" fmla="*/ 132 h 188"/>
                  <a:gd name="T32" fmla="*/ 135 w 173"/>
                  <a:gd name="T33" fmla="*/ 4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3" h="188">
                    <a:moveTo>
                      <a:pt x="135" y="40"/>
                    </a:moveTo>
                    <a:cubicBezTo>
                      <a:pt x="134" y="36"/>
                      <a:pt x="131" y="33"/>
                      <a:pt x="128" y="32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77" y="3"/>
                      <a:pt x="70" y="2"/>
                      <a:pt x="66" y="1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2" y="0"/>
                      <a:pt x="3" y="1"/>
                      <a:pt x="2" y="8"/>
                    </a:cubicBezTo>
                    <a:cubicBezTo>
                      <a:pt x="0" y="15"/>
                      <a:pt x="6" y="22"/>
                      <a:pt x="13" y="23"/>
                    </a:cubicBezTo>
                    <a:cubicBezTo>
                      <a:pt x="54" y="25"/>
                      <a:pt x="54" y="25"/>
                      <a:pt x="54" y="25"/>
                    </a:cubicBezTo>
                    <a:cubicBezTo>
                      <a:pt x="82" y="60"/>
                      <a:pt x="82" y="60"/>
                      <a:pt x="82" y="60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30" y="115"/>
                      <a:pt x="30" y="115"/>
                      <a:pt x="30" y="115"/>
                    </a:cubicBezTo>
                    <a:cubicBezTo>
                      <a:pt x="30" y="124"/>
                      <a:pt x="34" y="133"/>
                      <a:pt x="42" y="138"/>
                    </a:cubicBezTo>
                    <a:cubicBezTo>
                      <a:pt x="149" y="188"/>
                      <a:pt x="149" y="188"/>
                      <a:pt x="149" y="188"/>
                    </a:cubicBezTo>
                    <a:cubicBezTo>
                      <a:pt x="173" y="140"/>
                      <a:pt x="173" y="140"/>
                      <a:pt x="173" y="140"/>
                    </a:cubicBezTo>
                    <a:cubicBezTo>
                      <a:pt x="173" y="137"/>
                      <a:pt x="173" y="135"/>
                      <a:pt x="173" y="132"/>
                    </a:cubicBezTo>
                    <a:cubicBezTo>
                      <a:pt x="173" y="132"/>
                      <a:pt x="144" y="60"/>
                      <a:pt x="135" y="40"/>
                    </a:cubicBezTo>
                  </a:path>
                </a:pathLst>
              </a:custGeom>
              <a:solidFill>
                <a:srgbClr val="F5C7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145"/>
              <p:cNvSpPr/>
              <p:nvPr/>
            </p:nvSpPr>
            <p:spPr bwMode="auto">
              <a:xfrm>
                <a:off x="9993313" y="6743701"/>
                <a:ext cx="174625" cy="180975"/>
              </a:xfrm>
              <a:custGeom>
                <a:avLst/>
                <a:gdLst>
                  <a:gd name="T0" fmla="*/ 0 w 28"/>
                  <a:gd name="T1" fmla="*/ 21 h 29"/>
                  <a:gd name="T2" fmla="*/ 9 w 28"/>
                  <a:gd name="T3" fmla="*/ 26 h 29"/>
                  <a:gd name="T4" fmla="*/ 23 w 28"/>
                  <a:gd name="T5" fmla="*/ 23 h 29"/>
                  <a:gd name="T6" fmla="*/ 26 w 28"/>
                  <a:gd name="T7" fmla="*/ 19 h 29"/>
                  <a:gd name="T8" fmla="*/ 20 w 28"/>
                  <a:gd name="T9" fmla="*/ 5 h 29"/>
                  <a:gd name="T10" fmla="*/ 11 w 28"/>
                  <a:gd name="T11" fmla="*/ 0 h 29"/>
                  <a:gd name="T12" fmla="*/ 0 w 28"/>
                  <a:gd name="T13" fmla="*/ 2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29">
                    <a:moveTo>
                      <a:pt x="0" y="21"/>
                    </a:moveTo>
                    <a:cubicBezTo>
                      <a:pt x="9" y="26"/>
                      <a:pt x="9" y="26"/>
                      <a:pt x="9" y="26"/>
                    </a:cubicBezTo>
                    <a:cubicBezTo>
                      <a:pt x="14" y="29"/>
                      <a:pt x="21" y="28"/>
                      <a:pt x="23" y="23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8" y="14"/>
                      <a:pt x="26" y="8"/>
                      <a:pt x="20" y="5"/>
                    </a:cubicBezTo>
                    <a:cubicBezTo>
                      <a:pt x="11" y="0"/>
                      <a:pt x="11" y="0"/>
                      <a:pt x="11" y="0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C5581B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146"/>
              <p:cNvSpPr/>
              <p:nvPr/>
            </p:nvSpPr>
            <p:spPr bwMode="auto">
              <a:xfrm>
                <a:off x="9097963" y="6226176"/>
                <a:ext cx="901700" cy="517525"/>
              </a:xfrm>
              <a:custGeom>
                <a:avLst/>
                <a:gdLst>
                  <a:gd name="T0" fmla="*/ 0 w 568"/>
                  <a:gd name="T1" fmla="*/ 19 h 326"/>
                  <a:gd name="T2" fmla="*/ 11 w 568"/>
                  <a:gd name="T3" fmla="*/ 0 h 326"/>
                  <a:gd name="T4" fmla="*/ 568 w 568"/>
                  <a:gd name="T5" fmla="*/ 303 h 326"/>
                  <a:gd name="T6" fmla="*/ 556 w 568"/>
                  <a:gd name="T7" fmla="*/ 326 h 326"/>
                  <a:gd name="T8" fmla="*/ 0 w 568"/>
                  <a:gd name="T9" fmla="*/ 19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8" h="326">
                    <a:moveTo>
                      <a:pt x="0" y="19"/>
                    </a:moveTo>
                    <a:lnTo>
                      <a:pt x="11" y="0"/>
                    </a:lnTo>
                    <a:lnTo>
                      <a:pt x="568" y="303"/>
                    </a:lnTo>
                    <a:lnTo>
                      <a:pt x="556" y="326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DE900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147"/>
              <p:cNvSpPr/>
              <p:nvPr/>
            </p:nvSpPr>
            <p:spPr bwMode="auto">
              <a:xfrm>
                <a:off x="9097963" y="6226176"/>
                <a:ext cx="901700" cy="517525"/>
              </a:xfrm>
              <a:custGeom>
                <a:avLst/>
                <a:gdLst>
                  <a:gd name="T0" fmla="*/ 0 w 568"/>
                  <a:gd name="T1" fmla="*/ 19 h 326"/>
                  <a:gd name="T2" fmla="*/ 11 w 568"/>
                  <a:gd name="T3" fmla="*/ 0 h 326"/>
                  <a:gd name="T4" fmla="*/ 568 w 568"/>
                  <a:gd name="T5" fmla="*/ 303 h 326"/>
                  <a:gd name="T6" fmla="*/ 556 w 568"/>
                  <a:gd name="T7" fmla="*/ 326 h 326"/>
                  <a:gd name="T8" fmla="*/ 0 w 568"/>
                  <a:gd name="T9" fmla="*/ 19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8" h="326">
                    <a:moveTo>
                      <a:pt x="0" y="19"/>
                    </a:moveTo>
                    <a:lnTo>
                      <a:pt x="11" y="0"/>
                    </a:lnTo>
                    <a:lnTo>
                      <a:pt x="568" y="303"/>
                    </a:lnTo>
                    <a:lnTo>
                      <a:pt x="556" y="326"/>
                    </a:lnTo>
                    <a:lnTo>
                      <a:pt x="0" y="19"/>
                    </a:lnTo>
                  </a:path>
                </a:pathLst>
              </a:custGeom>
              <a:noFill/>
              <a:ln w="9525">
                <a:noFill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148"/>
              <p:cNvSpPr/>
              <p:nvPr/>
            </p:nvSpPr>
            <p:spPr bwMode="auto">
              <a:xfrm>
                <a:off x="9040813" y="6326188"/>
                <a:ext cx="903288" cy="511175"/>
              </a:xfrm>
              <a:custGeom>
                <a:avLst/>
                <a:gdLst>
                  <a:gd name="T0" fmla="*/ 0 w 569"/>
                  <a:gd name="T1" fmla="*/ 19 h 322"/>
                  <a:gd name="T2" fmla="*/ 12 w 569"/>
                  <a:gd name="T3" fmla="*/ 0 h 322"/>
                  <a:gd name="T4" fmla="*/ 569 w 569"/>
                  <a:gd name="T5" fmla="*/ 303 h 322"/>
                  <a:gd name="T6" fmla="*/ 557 w 569"/>
                  <a:gd name="T7" fmla="*/ 322 h 322"/>
                  <a:gd name="T8" fmla="*/ 0 w 569"/>
                  <a:gd name="T9" fmla="*/ 19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9" h="322">
                    <a:moveTo>
                      <a:pt x="0" y="19"/>
                    </a:moveTo>
                    <a:lnTo>
                      <a:pt x="12" y="0"/>
                    </a:lnTo>
                    <a:lnTo>
                      <a:pt x="569" y="303"/>
                    </a:lnTo>
                    <a:lnTo>
                      <a:pt x="557" y="322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DE900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149"/>
              <p:cNvSpPr/>
              <p:nvPr/>
            </p:nvSpPr>
            <p:spPr bwMode="auto">
              <a:xfrm>
                <a:off x="9040813" y="6326188"/>
                <a:ext cx="903288" cy="511175"/>
              </a:xfrm>
              <a:custGeom>
                <a:avLst/>
                <a:gdLst>
                  <a:gd name="T0" fmla="*/ 0 w 569"/>
                  <a:gd name="T1" fmla="*/ 19 h 322"/>
                  <a:gd name="T2" fmla="*/ 12 w 569"/>
                  <a:gd name="T3" fmla="*/ 0 h 322"/>
                  <a:gd name="T4" fmla="*/ 569 w 569"/>
                  <a:gd name="T5" fmla="*/ 303 h 322"/>
                  <a:gd name="T6" fmla="*/ 557 w 569"/>
                  <a:gd name="T7" fmla="*/ 322 h 322"/>
                  <a:gd name="T8" fmla="*/ 0 w 569"/>
                  <a:gd name="T9" fmla="*/ 19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9" h="322">
                    <a:moveTo>
                      <a:pt x="0" y="19"/>
                    </a:moveTo>
                    <a:lnTo>
                      <a:pt x="12" y="0"/>
                    </a:lnTo>
                    <a:lnTo>
                      <a:pt x="569" y="303"/>
                    </a:lnTo>
                    <a:lnTo>
                      <a:pt x="557" y="322"/>
                    </a:lnTo>
                    <a:lnTo>
                      <a:pt x="0" y="19"/>
                    </a:lnTo>
                  </a:path>
                </a:pathLst>
              </a:custGeom>
              <a:noFill/>
              <a:ln w="9525">
                <a:noFill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150"/>
              <p:cNvSpPr/>
              <p:nvPr/>
            </p:nvSpPr>
            <p:spPr bwMode="auto">
              <a:xfrm>
                <a:off x="9059863" y="6256338"/>
                <a:ext cx="920750" cy="550863"/>
              </a:xfrm>
              <a:custGeom>
                <a:avLst/>
                <a:gdLst>
                  <a:gd name="T0" fmla="*/ 0 w 580"/>
                  <a:gd name="T1" fmla="*/ 44 h 347"/>
                  <a:gd name="T2" fmla="*/ 24 w 580"/>
                  <a:gd name="T3" fmla="*/ 0 h 347"/>
                  <a:gd name="T4" fmla="*/ 580 w 580"/>
                  <a:gd name="T5" fmla="*/ 307 h 347"/>
                  <a:gd name="T6" fmla="*/ 557 w 580"/>
                  <a:gd name="T7" fmla="*/ 347 h 347"/>
                  <a:gd name="T8" fmla="*/ 0 w 580"/>
                  <a:gd name="T9" fmla="*/ 44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0" h="347">
                    <a:moveTo>
                      <a:pt x="0" y="44"/>
                    </a:moveTo>
                    <a:lnTo>
                      <a:pt x="24" y="0"/>
                    </a:lnTo>
                    <a:lnTo>
                      <a:pt x="580" y="307"/>
                    </a:lnTo>
                    <a:lnTo>
                      <a:pt x="557" y="347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F8BD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151"/>
              <p:cNvSpPr/>
              <p:nvPr/>
            </p:nvSpPr>
            <p:spPr bwMode="auto">
              <a:xfrm>
                <a:off x="9059863" y="6256338"/>
                <a:ext cx="920750" cy="550863"/>
              </a:xfrm>
              <a:custGeom>
                <a:avLst/>
                <a:gdLst>
                  <a:gd name="T0" fmla="*/ 0 w 580"/>
                  <a:gd name="T1" fmla="*/ 44 h 347"/>
                  <a:gd name="T2" fmla="*/ 24 w 580"/>
                  <a:gd name="T3" fmla="*/ 0 h 347"/>
                  <a:gd name="T4" fmla="*/ 580 w 580"/>
                  <a:gd name="T5" fmla="*/ 307 h 347"/>
                  <a:gd name="T6" fmla="*/ 557 w 580"/>
                  <a:gd name="T7" fmla="*/ 347 h 347"/>
                  <a:gd name="T8" fmla="*/ 0 w 580"/>
                  <a:gd name="T9" fmla="*/ 44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0" h="347">
                    <a:moveTo>
                      <a:pt x="0" y="44"/>
                    </a:moveTo>
                    <a:lnTo>
                      <a:pt x="24" y="0"/>
                    </a:lnTo>
                    <a:lnTo>
                      <a:pt x="580" y="307"/>
                    </a:lnTo>
                    <a:lnTo>
                      <a:pt x="557" y="347"/>
                    </a:lnTo>
                    <a:lnTo>
                      <a:pt x="0" y="44"/>
                    </a:lnTo>
                  </a:path>
                </a:pathLst>
              </a:custGeom>
              <a:noFill/>
              <a:ln w="9525">
                <a:noFill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152"/>
              <p:cNvSpPr/>
              <p:nvPr/>
            </p:nvSpPr>
            <p:spPr bwMode="auto">
              <a:xfrm>
                <a:off x="8797925" y="6138863"/>
                <a:ext cx="317500" cy="217488"/>
              </a:xfrm>
              <a:custGeom>
                <a:avLst/>
                <a:gdLst>
                  <a:gd name="T0" fmla="*/ 0 w 200"/>
                  <a:gd name="T1" fmla="*/ 0 h 137"/>
                  <a:gd name="T2" fmla="*/ 153 w 200"/>
                  <a:gd name="T3" fmla="*/ 137 h 137"/>
                  <a:gd name="T4" fmla="*/ 200 w 200"/>
                  <a:gd name="T5" fmla="*/ 55 h 137"/>
                  <a:gd name="T6" fmla="*/ 0 w 200"/>
                  <a:gd name="T7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0" h="137">
                    <a:moveTo>
                      <a:pt x="0" y="0"/>
                    </a:moveTo>
                    <a:lnTo>
                      <a:pt x="153" y="137"/>
                    </a:lnTo>
                    <a:lnTo>
                      <a:pt x="200" y="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7D7A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153"/>
              <p:cNvSpPr/>
              <p:nvPr/>
            </p:nvSpPr>
            <p:spPr bwMode="auto">
              <a:xfrm>
                <a:off x="9925050" y="6707188"/>
                <a:ext cx="174625" cy="187325"/>
              </a:xfrm>
              <a:custGeom>
                <a:avLst/>
                <a:gdLst>
                  <a:gd name="T0" fmla="*/ 0 w 110"/>
                  <a:gd name="T1" fmla="*/ 82 h 118"/>
                  <a:gd name="T2" fmla="*/ 47 w 110"/>
                  <a:gd name="T3" fmla="*/ 0 h 118"/>
                  <a:gd name="T4" fmla="*/ 110 w 110"/>
                  <a:gd name="T5" fmla="*/ 35 h 118"/>
                  <a:gd name="T6" fmla="*/ 63 w 110"/>
                  <a:gd name="T7" fmla="*/ 118 h 118"/>
                  <a:gd name="T8" fmla="*/ 0 w 110"/>
                  <a:gd name="T9" fmla="*/ 82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18">
                    <a:moveTo>
                      <a:pt x="0" y="82"/>
                    </a:moveTo>
                    <a:lnTo>
                      <a:pt x="47" y="0"/>
                    </a:lnTo>
                    <a:lnTo>
                      <a:pt x="110" y="35"/>
                    </a:lnTo>
                    <a:lnTo>
                      <a:pt x="63" y="118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rgbClr val="D0D2D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154"/>
              <p:cNvSpPr/>
              <p:nvPr/>
            </p:nvSpPr>
            <p:spPr bwMode="auto">
              <a:xfrm>
                <a:off x="9925050" y="6707188"/>
                <a:ext cx="174625" cy="187325"/>
              </a:xfrm>
              <a:custGeom>
                <a:avLst/>
                <a:gdLst>
                  <a:gd name="T0" fmla="*/ 0 w 110"/>
                  <a:gd name="T1" fmla="*/ 82 h 118"/>
                  <a:gd name="T2" fmla="*/ 47 w 110"/>
                  <a:gd name="T3" fmla="*/ 0 h 118"/>
                  <a:gd name="T4" fmla="*/ 110 w 110"/>
                  <a:gd name="T5" fmla="*/ 35 h 118"/>
                  <a:gd name="T6" fmla="*/ 63 w 110"/>
                  <a:gd name="T7" fmla="*/ 118 h 118"/>
                  <a:gd name="T8" fmla="*/ 0 w 110"/>
                  <a:gd name="T9" fmla="*/ 82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18">
                    <a:moveTo>
                      <a:pt x="0" y="82"/>
                    </a:moveTo>
                    <a:lnTo>
                      <a:pt x="47" y="0"/>
                    </a:lnTo>
                    <a:lnTo>
                      <a:pt x="110" y="35"/>
                    </a:lnTo>
                    <a:lnTo>
                      <a:pt x="63" y="118"/>
                    </a:lnTo>
                    <a:lnTo>
                      <a:pt x="0" y="82"/>
                    </a:lnTo>
                  </a:path>
                </a:pathLst>
              </a:custGeom>
              <a:noFill/>
              <a:ln w="9525">
                <a:noFill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155"/>
              <p:cNvSpPr/>
              <p:nvPr/>
            </p:nvSpPr>
            <p:spPr bwMode="auto">
              <a:xfrm>
                <a:off x="9980613" y="6707188"/>
                <a:ext cx="119063" cy="87313"/>
              </a:xfrm>
              <a:custGeom>
                <a:avLst/>
                <a:gdLst>
                  <a:gd name="T0" fmla="*/ 0 w 75"/>
                  <a:gd name="T1" fmla="*/ 23 h 55"/>
                  <a:gd name="T2" fmla="*/ 12 w 75"/>
                  <a:gd name="T3" fmla="*/ 0 h 55"/>
                  <a:gd name="T4" fmla="*/ 75 w 75"/>
                  <a:gd name="T5" fmla="*/ 35 h 55"/>
                  <a:gd name="T6" fmla="*/ 63 w 75"/>
                  <a:gd name="T7" fmla="*/ 55 h 55"/>
                  <a:gd name="T8" fmla="*/ 0 w 75"/>
                  <a:gd name="T9" fmla="*/ 2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55">
                    <a:moveTo>
                      <a:pt x="0" y="23"/>
                    </a:moveTo>
                    <a:lnTo>
                      <a:pt x="12" y="0"/>
                    </a:lnTo>
                    <a:lnTo>
                      <a:pt x="75" y="35"/>
                    </a:lnTo>
                    <a:lnTo>
                      <a:pt x="63" y="55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AFB1B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156"/>
              <p:cNvSpPr/>
              <p:nvPr/>
            </p:nvSpPr>
            <p:spPr bwMode="auto">
              <a:xfrm>
                <a:off x="9980613" y="6707188"/>
                <a:ext cx="119063" cy="87313"/>
              </a:xfrm>
              <a:custGeom>
                <a:avLst/>
                <a:gdLst>
                  <a:gd name="T0" fmla="*/ 0 w 75"/>
                  <a:gd name="T1" fmla="*/ 23 h 55"/>
                  <a:gd name="T2" fmla="*/ 12 w 75"/>
                  <a:gd name="T3" fmla="*/ 0 h 55"/>
                  <a:gd name="T4" fmla="*/ 75 w 75"/>
                  <a:gd name="T5" fmla="*/ 35 h 55"/>
                  <a:gd name="T6" fmla="*/ 63 w 75"/>
                  <a:gd name="T7" fmla="*/ 55 h 55"/>
                  <a:gd name="T8" fmla="*/ 0 w 75"/>
                  <a:gd name="T9" fmla="*/ 2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55">
                    <a:moveTo>
                      <a:pt x="0" y="23"/>
                    </a:moveTo>
                    <a:lnTo>
                      <a:pt x="12" y="0"/>
                    </a:lnTo>
                    <a:lnTo>
                      <a:pt x="75" y="35"/>
                    </a:lnTo>
                    <a:lnTo>
                      <a:pt x="63" y="55"/>
                    </a:lnTo>
                    <a:lnTo>
                      <a:pt x="0" y="23"/>
                    </a:lnTo>
                  </a:path>
                </a:pathLst>
              </a:custGeom>
              <a:noFill/>
              <a:ln w="9525">
                <a:noFill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157"/>
              <p:cNvSpPr/>
              <p:nvPr/>
            </p:nvSpPr>
            <p:spPr bwMode="auto">
              <a:xfrm>
                <a:off x="9925050" y="6807201"/>
                <a:ext cx="119063" cy="87313"/>
              </a:xfrm>
              <a:custGeom>
                <a:avLst/>
                <a:gdLst>
                  <a:gd name="T0" fmla="*/ 0 w 75"/>
                  <a:gd name="T1" fmla="*/ 19 h 55"/>
                  <a:gd name="T2" fmla="*/ 12 w 75"/>
                  <a:gd name="T3" fmla="*/ 0 h 55"/>
                  <a:gd name="T4" fmla="*/ 75 w 75"/>
                  <a:gd name="T5" fmla="*/ 35 h 55"/>
                  <a:gd name="T6" fmla="*/ 63 w 75"/>
                  <a:gd name="T7" fmla="*/ 55 h 55"/>
                  <a:gd name="T8" fmla="*/ 0 w 75"/>
                  <a:gd name="T9" fmla="*/ 1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55">
                    <a:moveTo>
                      <a:pt x="0" y="19"/>
                    </a:moveTo>
                    <a:lnTo>
                      <a:pt x="12" y="0"/>
                    </a:lnTo>
                    <a:lnTo>
                      <a:pt x="75" y="35"/>
                    </a:lnTo>
                    <a:lnTo>
                      <a:pt x="63" y="55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AFB1B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158"/>
              <p:cNvSpPr/>
              <p:nvPr/>
            </p:nvSpPr>
            <p:spPr bwMode="auto">
              <a:xfrm>
                <a:off x="9925050" y="6807201"/>
                <a:ext cx="119063" cy="87313"/>
              </a:xfrm>
              <a:custGeom>
                <a:avLst/>
                <a:gdLst>
                  <a:gd name="T0" fmla="*/ 0 w 75"/>
                  <a:gd name="T1" fmla="*/ 19 h 55"/>
                  <a:gd name="T2" fmla="*/ 12 w 75"/>
                  <a:gd name="T3" fmla="*/ 0 h 55"/>
                  <a:gd name="T4" fmla="*/ 75 w 75"/>
                  <a:gd name="T5" fmla="*/ 35 h 55"/>
                  <a:gd name="T6" fmla="*/ 63 w 75"/>
                  <a:gd name="T7" fmla="*/ 55 h 55"/>
                  <a:gd name="T8" fmla="*/ 0 w 75"/>
                  <a:gd name="T9" fmla="*/ 1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55">
                    <a:moveTo>
                      <a:pt x="0" y="19"/>
                    </a:moveTo>
                    <a:lnTo>
                      <a:pt x="12" y="0"/>
                    </a:lnTo>
                    <a:lnTo>
                      <a:pt x="75" y="35"/>
                    </a:lnTo>
                    <a:lnTo>
                      <a:pt x="63" y="55"/>
                    </a:lnTo>
                    <a:lnTo>
                      <a:pt x="0" y="19"/>
                    </a:lnTo>
                  </a:path>
                </a:pathLst>
              </a:custGeom>
              <a:noFill/>
              <a:ln w="9525">
                <a:noFill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Rectangle 159"/>
              <p:cNvSpPr>
                <a:spLocks noChangeArrowheads="1"/>
              </p:cNvSpPr>
              <p:nvPr/>
            </p:nvSpPr>
            <p:spPr bwMode="auto">
              <a:xfrm>
                <a:off x="9944100" y="6707188"/>
                <a:ext cx="55563" cy="100013"/>
              </a:xfrm>
              <a:prstGeom prst="rect">
                <a:avLst/>
              </a:prstGeom>
              <a:solidFill>
                <a:srgbClr val="D0A04F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160"/>
              <p:cNvSpPr/>
              <p:nvPr/>
            </p:nvSpPr>
            <p:spPr bwMode="auto">
              <a:xfrm>
                <a:off x="9975850" y="6707188"/>
                <a:ext cx="23813" cy="36513"/>
              </a:xfrm>
              <a:custGeom>
                <a:avLst/>
                <a:gdLst>
                  <a:gd name="T0" fmla="*/ 11 w 15"/>
                  <a:gd name="T1" fmla="*/ 0 h 23"/>
                  <a:gd name="T2" fmla="*/ 0 w 15"/>
                  <a:gd name="T3" fmla="*/ 19 h 23"/>
                  <a:gd name="T4" fmla="*/ 3 w 15"/>
                  <a:gd name="T5" fmla="*/ 23 h 23"/>
                  <a:gd name="T6" fmla="*/ 15 w 15"/>
                  <a:gd name="T7" fmla="*/ 0 h 23"/>
                  <a:gd name="T8" fmla="*/ 11 w 15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3">
                    <a:moveTo>
                      <a:pt x="11" y="0"/>
                    </a:moveTo>
                    <a:lnTo>
                      <a:pt x="0" y="19"/>
                    </a:lnTo>
                    <a:lnTo>
                      <a:pt x="3" y="23"/>
                    </a:lnTo>
                    <a:lnTo>
                      <a:pt x="15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BD751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161"/>
              <p:cNvSpPr/>
              <p:nvPr/>
            </p:nvSpPr>
            <p:spPr bwMode="auto">
              <a:xfrm>
                <a:off x="9975850" y="6707188"/>
                <a:ext cx="23813" cy="36513"/>
              </a:xfrm>
              <a:custGeom>
                <a:avLst/>
                <a:gdLst>
                  <a:gd name="T0" fmla="*/ 11 w 15"/>
                  <a:gd name="T1" fmla="*/ 0 h 23"/>
                  <a:gd name="T2" fmla="*/ 0 w 15"/>
                  <a:gd name="T3" fmla="*/ 19 h 23"/>
                  <a:gd name="T4" fmla="*/ 3 w 15"/>
                  <a:gd name="T5" fmla="*/ 23 h 23"/>
                  <a:gd name="T6" fmla="*/ 15 w 15"/>
                  <a:gd name="T7" fmla="*/ 0 h 23"/>
                  <a:gd name="T8" fmla="*/ 11 w 15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3">
                    <a:moveTo>
                      <a:pt x="11" y="0"/>
                    </a:moveTo>
                    <a:lnTo>
                      <a:pt x="0" y="19"/>
                    </a:lnTo>
                    <a:lnTo>
                      <a:pt x="3" y="23"/>
                    </a:lnTo>
                    <a:lnTo>
                      <a:pt x="15" y="0"/>
                    </a:lnTo>
                    <a:lnTo>
                      <a:pt x="11" y="0"/>
                    </a:lnTo>
                  </a:path>
                </a:pathLst>
              </a:custGeom>
              <a:noFill/>
              <a:ln w="9525">
                <a:noFill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162"/>
              <p:cNvSpPr/>
              <p:nvPr/>
            </p:nvSpPr>
            <p:spPr bwMode="auto">
              <a:xfrm>
                <a:off x="9918700" y="6837363"/>
                <a:ext cx="6350" cy="0"/>
              </a:xfrm>
              <a:custGeom>
                <a:avLst/>
                <a:gdLst>
                  <a:gd name="T0" fmla="*/ 0 w 4"/>
                  <a:gd name="T1" fmla="*/ 0 w 4"/>
                  <a:gd name="T2" fmla="*/ 4 w 4"/>
                  <a:gd name="T3" fmla="*/ 0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0A04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163"/>
              <p:cNvSpPr/>
              <p:nvPr/>
            </p:nvSpPr>
            <p:spPr bwMode="auto">
              <a:xfrm>
                <a:off x="9918700" y="6837363"/>
                <a:ext cx="6350" cy="0"/>
              </a:xfrm>
              <a:custGeom>
                <a:avLst/>
                <a:gdLst>
                  <a:gd name="T0" fmla="*/ 0 w 4"/>
                  <a:gd name="T1" fmla="*/ 0 w 4"/>
                  <a:gd name="T2" fmla="*/ 4 w 4"/>
                  <a:gd name="T3" fmla="*/ 0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164"/>
              <p:cNvSpPr/>
              <p:nvPr/>
            </p:nvSpPr>
            <p:spPr bwMode="auto">
              <a:xfrm>
                <a:off x="9918700" y="6807201"/>
                <a:ext cx="25400" cy="30163"/>
              </a:xfrm>
              <a:custGeom>
                <a:avLst/>
                <a:gdLst>
                  <a:gd name="T0" fmla="*/ 12 w 16"/>
                  <a:gd name="T1" fmla="*/ 0 h 19"/>
                  <a:gd name="T2" fmla="*/ 0 w 16"/>
                  <a:gd name="T3" fmla="*/ 19 h 19"/>
                  <a:gd name="T4" fmla="*/ 4 w 16"/>
                  <a:gd name="T5" fmla="*/ 19 h 19"/>
                  <a:gd name="T6" fmla="*/ 16 w 16"/>
                  <a:gd name="T7" fmla="*/ 0 h 19"/>
                  <a:gd name="T8" fmla="*/ 12 w 16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9">
                    <a:moveTo>
                      <a:pt x="12" y="0"/>
                    </a:moveTo>
                    <a:lnTo>
                      <a:pt x="0" y="19"/>
                    </a:lnTo>
                    <a:lnTo>
                      <a:pt x="4" y="19"/>
                    </a:lnTo>
                    <a:lnTo>
                      <a:pt x="16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BD751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165"/>
              <p:cNvSpPr/>
              <p:nvPr/>
            </p:nvSpPr>
            <p:spPr bwMode="auto">
              <a:xfrm>
                <a:off x="9918700" y="6807201"/>
                <a:ext cx="25400" cy="30163"/>
              </a:xfrm>
              <a:custGeom>
                <a:avLst/>
                <a:gdLst>
                  <a:gd name="T0" fmla="*/ 12 w 16"/>
                  <a:gd name="T1" fmla="*/ 0 h 19"/>
                  <a:gd name="T2" fmla="*/ 0 w 16"/>
                  <a:gd name="T3" fmla="*/ 19 h 19"/>
                  <a:gd name="T4" fmla="*/ 4 w 16"/>
                  <a:gd name="T5" fmla="*/ 19 h 19"/>
                  <a:gd name="T6" fmla="*/ 16 w 16"/>
                  <a:gd name="T7" fmla="*/ 0 h 19"/>
                  <a:gd name="T8" fmla="*/ 12 w 16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9">
                    <a:moveTo>
                      <a:pt x="12" y="0"/>
                    </a:moveTo>
                    <a:lnTo>
                      <a:pt x="0" y="19"/>
                    </a:lnTo>
                    <a:lnTo>
                      <a:pt x="4" y="19"/>
                    </a:lnTo>
                    <a:lnTo>
                      <a:pt x="16" y="0"/>
                    </a:lnTo>
                    <a:lnTo>
                      <a:pt x="12" y="0"/>
                    </a:lnTo>
                  </a:path>
                </a:pathLst>
              </a:custGeom>
              <a:noFill/>
              <a:ln w="9525">
                <a:noFill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166"/>
              <p:cNvSpPr/>
              <p:nvPr/>
            </p:nvSpPr>
            <p:spPr bwMode="auto">
              <a:xfrm>
                <a:off x="9937750" y="6737351"/>
                <a:ext cx="42863" cy="69850"/>
              </a:xfrm>
              <a:custGeom>
                <a:avLst/>
                <a:gdLst>
                  <a:gd name="T0" fmla="*/ 24 w 27"/>
                  <a:gd name="T1" fmla="*/ 0 h 44"/>
                  <a:gd name="T2" fmla="*/ 0 w 27"/>
                  <a:gd name="T3" fmla="*/ 44 h 44"/>
                  <a:gd name="T4" fmla="*/ 4 w 27"/>
                  <a:gd name="T5" fmla="*/ 44 h 44"/>
                  <a:gd name="T6" fmla="*/ 27 w 27"/>
                  <a:gd name="T7" fmla="*/ 4 h 44"/>
                  <a:gd name="T8" fmla="*/ 24 w 27"/>
                  <a:gd name="T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44">
                    <a:moveTo>
                      <a:pt x="24" y="0"/>
                    </a:moveTo>
                    <a:lnTo>
                      <a:pt x="0" y="44"/>
                    </a:lnTo>
                    <a:lnTo>
                      <a:pt x="4" y="44"/>
                    </a:lnTo>
                    <a:lnTo>
                      <a:pt x="27" y="4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D2981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167"/>
              <p:cNvSpPr/>
              <p:nvPr/>
            </p:nvSpPr>
            <p:spPr bwMode="auto">
              <a:xfrm>
                <a:off x="9937750" y="6737351"/>
                <a:ext cx="42863" cy="69850"/>
              </a:xfrm>
              <a:custGeom>
                <a:avLst/>
                <a:gdLst>
                  <a:gd name="T0" fmla="*/ 24 w 27"/>
                  <a:gd name="T1" fmla="*/ 0 h 44"/>
                  <a:gd name="T2" fmla="*/ 0 w 27"/>
                  <a:gd name="T3" fmla="*/ 44 h 44"/>
                  <a:gd name="T4" fmla="*/ 4 w 27"/>
                  <a:gd name="T5" fmla="*/ 44 h 44"/>
                  <a:gd name="T6" fmla="*/ 27 w 27"/>
                  <a:gd name="T7" fmla="*/ 4 h 44"/>
                  <a:gd name="T8" fmla="*/ 24 w 27"/>
                  <a:gd name="T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44">
                    <a:moveTo>
                      <a:pt x="24" y="0"/>
                    </a:moveTo>
                    <a:lnTo>
                      <a:pt x="0" y="44"/>
                    </a:lnTo>
                    <a:lnTo>
                      <a:pt x="4" y="44"/>
                    </a:lnTo>
                    <a:lnTo>
                      <a:pt x="27" y="4"/>
                    </a:lnTo>
                    <a:lnTo>
                      <a:pt x="24" y="0"/>
                    </a:lnTo>
                  </a:path>
                </a:pathLst>
              </a:custGeom>
              <a:noFill/>
              <a:ln w="9525">
                <a:noFill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168"/>
              <p:cNvSpPr/>
              <p:nvPr/>
            </p:nvSpPr>
            <p:spPr bwMode="auto">
              <a:xfrm>
                <a:off x="9925050" y="6807201"/>
                <a:ext cx="19050" cy="30163"/>
              </a:xfrm>
              <a:custGeom>
                <a:avLst/>
                <a:gdLst>
                  <a:gd name="T0" fmla="*/ 12 w 12"/>
                  <a:gd name="T1" fmla="*/ 0 h 19"/>
                  <a:gd name="T2" fmla="*/ 12 w 12"/>
                  <a:gd name="T3" fmla="*/ 0 h 19"/>
                  <a:gd name="T4" fmla="*/ 0 w 12"/>
                  <a:gd name="T5" fmla="*/ 19 h 19"/>
                  <a:gd name="T6" fmla="*/ 12 w 12"/>
                  <a:gd name="T7" fmla="*/ 0 h 19"/>
                  <a:gd name="T8" fmla="*/ 12 w 12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9">
                    <a:moveTo>
                      <a:pt x="12" y="0"/>
                    </a:moveTo>
                    <a:lnTo>
                      <a:pt x="12" y="0"/>
                    </a:lnTo>
                    <a:lnTo>
                      <a:pt x="0" y="19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928A7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169"/>
              <p:cNvSpPr/>
              <p:nvPr/>
            </p:nvSpPr>
            <p:spPr bwMode="auto">
              <a:xfrm>
                <a:off x="9925050" y="6807201"/>
                <a:ext cx="19050" cy="30163"/>
              </a:xfrm>
              <a:custGeom>
                <a:avLst/>
                <a:gdLst>
                  <a:gd name="T0" fmla="*/ 12 w 12"/>
                  <a:gd name="T1" fmla="*/ 0 h 19"/>
                  <a:gd name="T2" fmla="*/ 12 w 12"/>
                  <a:gd name="T3" fmla="*/ 0 h 19"/>
                  <a:gd name="T4" fmla="*/ 0 w 12"/>
                  <a:gd name="T5" fmla="*/ 19 h 19"/>
                  <a:gd name="T6" fmla="*/ 12 w 12"/>
                  <a:gd name="T7" fmla="*/ 0 h 19"/>
                  <a:gd name="T8" fmla="*/ 12 w 12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9">
                    <a:moveTo>
                      <a:pt x="12" y="0"/>
                    </a:moveTo>
                    <a:lnTo>
                      <a:pt x="12" y="0"/>
                    </a:lnTo>
                    <a:lnTo>
                      <a:pt x="0" y="19"/>
                    </a:lnTo>
                    <a:lnTo>
                      <a:pt x="12" y="0"/>
                    </a:lnTo>
                    <a:lnTo>
                      <a:pt x="12" y="0"/>
                    </a:lnTo>
                  </a:path>
                </a:pathLst>
              </a:custGeom>
              <a:noFill/>
              <a:ln w="9525">
                <a:noFill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170"/>
              <p:cNvSpPr/>
              <p:nvPr/>
            </p:nvSpPr>
            <p:spPr bwMode="auto">
              <a:xfrm>
                <a:off x="8797925" y="6138863"/>
                <a:ext cx="80963" cy="55563"/>
              </a:xfrm>
              <a:custGeom>
                <a:avLst/>
                <a:gdLst>
                  <a:gd name="T0" fmla="*/ 39 w 51"/>
                  <a:gd name="T1" fmla="*/ 35 h 35"/>
                  <a:gd name="T2" fmla="*/ 51 w 51"/>
                  <a:gd name="T3" fmla="*/ 11 h 35"/>
                  <a:gd name="T4" fmla="*/ 0 w 51"/>
                  <a:gd name="T5" fmla="*/ 0 h 35"/>
                  <a:gd name="T6" fmla="*/ 39 w 51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35">
                    <a:moveTo>
                      <a:pt x="39" y="35"/>
                    </a:moveTo>
                    <a:lnTo>
                      <a:pt x="51" y="11"/>
                    </a:lnTo>
                    <a:lnTo>
                      <a:pt x="0" y="0"/>
                    </a:lnTo>
                    <a:lnTo>
                      <a:pt x="39" y="35"/>
                    </a:lnTo>
                    <a:close/>
                  </a:path>
                </a:pathLst>
              </a:custGeom>
              <a:solidFill>
                <a:srgbClr val="1A0D0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171"/>
              <p:cNvSpPr/>
              <p:nvPr/>
            </p:nvSpPr>
            <p:spPr bwMode="auto">
              <a:xfrm>
                <a:off x="9047163" y="6369051"/>
                <a:ext cx="530225" cy="631825"/>
              </a:xfrm>
              <a:custGeom>
                <a:avLst/>
                <a:gdLst>
                  <a:gd name="T0" fmla="*/ 85 w 85"/>
                  <a:gd name="T1" fmla="*/ 76 h 101"/>
                  <a:gd name="T2" fmla="*/ 33 w 85"/>
                  <a:gd name="T3" fmla="*/ 42 h 101"/>
                  <a:gd name="T4" fmla="*/ 32 w 85"/>
                  <a:gd name="T5" fmla="*/ 21 h 101"/>
                  <a:gd name="T6" fmla="*/ 9 w 85"/>
                  <a:gd name="T7" fmla="*/ 0 h 101"/>
                  <a:gd name="T8" fmla="*/ 6 w 85"/>
                  <a:gd name="T9" fmla="*/ 2 h 101"/>
                  <a:gd name="T10" fmla="*/ 1 w 85"/>
                  <a:gd name="T11" fmla="*/ 48 h 101"/>
                  <a:gd name="T12" fmla="*/ 3 w 85"/>
                  <a:gd name="T13" fmla="*/ 55 h 101"/>
                  <a:gd name="T14" fmla="*/ 43 w 85"/>
                  <a:gd name="T15" fmla="*/ 101 h 101"/>
                  <a:gd name="T16" fmla="*/ 85 w 85"/>
                  <a:gd name="T17" fmla="*/ 76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101">
                    <a:moveTo>
                      <a:pt x="85" y="76"/>
                    </a:moveTo>
                    <a:cubicBezTo>
                      <a:pt x="33" y="42"/>
                      <a:pt x="33" y="42"/>
                      <a:pt x="33" y="42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3" y="9"/>
                      <a:pt x="20" y="1"/>
                      <a:pt x="9" y="0"/>
                    </a:cubicBezTo>
                    <a:cubicBezTo>
                      <a:pt x="7" y="0"/>
                      <a:pt x="6" y="1"/>
                      <a:pt x="6" y="2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0" y="50"/>
                      <a:pt x="1" y="53"/>
                      <a:pt x="3" y="55"/>
                    </a:cubicBezTo>
                    <a:cubicBezTo>
                      <a:pt x="43" y="101"/>
                      <a:pt x="43" y="101"/>
                      <a:pt x="43" y="101"/>
                    </a:cubicBezTo>
                    <a:lnTo>
                      <a:pt x="85" y="76"/>
                    </a:lnTo>
                    <a:close/>
                  </a:path>
                </a:pathLst>
              </a:custGeom>
              <a:solidFill>
                <a:srgbClr val="F5C7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204" name="矩形 259"/>
          <p:cNvSpPr>
            <a:spLocks noChangeArrowheads="1"/>
          </p:cNvSpPr>
          <p:nvPr/>
        </p:nvSpPr>
        <p:spPr bwMode="auto">
          <a:xfrm>
            <a:off x="3898265" y="2465070"/>
            <a:ext cx="8609965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200" dirty="0" smtClean="0">
                <a:solidFill>
                  <a:schemeClr val="bg1"/>
                </a:solidFill>
                <a:cs typeface="Arial" panose="020B0604020202020204" pitchFamily="34" charset="0"/>
              </a:rPr>
              <a:t>ZWY-80/26T扒渣机</a:t>
            </a:r>
            <a:endParaRPr lang="zh-CN" altLang="en-US" sz="7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05" name="矩形 259"/>
          <p:cNvSpPr>
            <a:spLocks noChangeArrowheads="1"/>
          </p:cNvSpPr>
          <p:nvPr/>
        </p:nvSpPr>
        <p:spPr bwMode="auto">
          <a:xfrm>
            <a:off x="3238500" y="4896485"/>
            <a:ext cx="1481455" cy="30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400" cap="all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Kuangan001</a:t>
            </a:r>
            <a:endParaRPr lang="en-US" altLang="zh-CN" sz="1400" cap="all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99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2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99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5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bldLvl="0" animBg="1"/>
      <p:bldP spid="204" grpId="0"/>
      <p:bldP spid="204" grpId="1"/>
      <p:bldP spid="205" grpId="0"/>
      <p:bldP spid="20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2130636"/>
            <a:ext cx="12856810" cy="5102013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5171352" y="695280"/>
            <a:ext cx="2516048" cy="647844"/>
            <a:chOff x="4071938" y="642938"/>
            <a:chExt cx="2386012" cy="614362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4071938" y="642938"/>
              <a:ext cx="2386012" cy="0"/>
            </a:xfrm>
            <a:prstGeom prst="line">
              <a:avLst/>
            </a:prstGeom>
            <a:ln>
              <a:solidFill>
                <a:srgbClr val="48484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4071938" y="1257300"/>
              <a:ext cx="2386012" cy="0"/>
            </a:xfrm>
            <a:prstGeom prst="line">
              <a:avLst/>
            </a:prstGeom>
            <a:ln>
              <a:solidFill>
                <a:srgbClr val="48484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文本框 24"/>
          <p:cNvSpPr txBox="1"/>
          <p:nvPr/>
        </p:nvSpPr>
        <p:spPr>
          <a:xfrm>
            <a:off x="4881371" y="678425"/>
            <a:ext cx="3095654" cy="646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Dir</a:t>
            </a:r>
            <a:r>
              <a:rPr lang="en-US" altLang="zh-HK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ectory</a:t>
            </a:r>
            <a:endParaRPr lang="zh-HK" altLang="en-US" sz="3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48" y="7066922"/>
            <a:ext cx="12856457" cy="165728"/>
          </a:xfrm>
          <a:prstGeom prst="rect">
            <a:avLst/>
          </a:prstGeom>
          <a:solidFill>
            <a:srgbClr val="D52C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5" name="矩形 14"/>
          <p:cNvSpPr/>
          <p:nvPr/>
        </p:nvSpPr>
        <p:spPr>
          <a:xfrm>
            <a:off x="1148" y="2047772"/>
            <a:ext cx="12856457" cy="165728"/>
          </a:xfrm>
          <a:prstGeom prst="rect">
            <a:avLst/>
          </a:prstGeom>
          <a:solidFill>
            <a:srgbClr val="D52C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2" name="文本框 31"/>
          <p:cNvSpPr txBox="1"/>
          <p:nvPr>
            <p:custDataLst>
              <p:tags r:id="rId2"/>
            </p:custDataLst>
          </p:nvPr>
        </p:nvSpPr>
        <p:spPr>
          <a:xfrm>
            <a:off x="842010" y="5387975"/>
            <a:ext cx="28809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/>
                </a:solidFill>
                <a:ea typeface="微软雅黑" panose="020B0503020204020204" pitchFamily="34" charset="-122"/>
              </a:rPr>
              <a:t>ZWY-80/26T扒渣机介绍</a:t>
            </a:r>
            <a:endParaRPr lang="zh-CN" altLang="en-US" sz="20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>
            <p:custDataLst>
              <p:tags r:id="rId3"/>
            </p:custDataLst>
          </p:nvPr>
        </p:nvSpPr>
        <p:spPr>
          <a:xfrm>
            <a:off x="1927002" y="3688333"/>
            <a:ext cx="1210087" cy="1210087"/>
          </a:xfrm>
          <a:prstGeom prst="ellipse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22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HK" altLang="en-US" sz="422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3722370" y="5387975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/>
                </a:solidFill>
                <a:ea typeface="微软雅黑" panose="020B0503020204020204" pitchFamily="34" charset="-122"/>
              </a:rPr>
              <a:t>ZWY-80/26T扒渣机参数</a:t>
            </a:r>
            <a:endParaRPr lang="zh-CN" altLang="en-US" sz="20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>
            <p:custDataLst>
              <p:tags r:id="rId5"/>
            </p:custDataLst>
          </p:nvPr>
        </p:nvSpPr>
        <p:spPr>
          <a:xfrm>
            <a:off x="4488815" y="3688333"/>
            <a:ext cx="1210087" cy="1210087"/>
          </a:xfrm>
          <a:prstGeom prst="ellipse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22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HK" altLang="en-US" sz="422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6515100" y="5387975"/>
            <a:ext cx="28676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/>
                </a:solidFill>
                <a:ea typeface="微软雅黑" panose="020B0503020204020204" pitchFamily="34" charset="-122"/>
              </a:rPr>
              <a:t>ZWY-80/26T扒渣机特点</a:t>
            </a:r>
            <a:endParaRPr lang="zh-CN" altLang="en-US" sz="20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>
            <p:custDataLst>
              <p:tags r:id="rId7"/>
            </p:custDataLst>
          </p:nvPr>
        </p:nvSpPr>
        <p:spPr>
          <a:xfrm>
            <a:off x="7005369" y="3688333"/>
            <a:ext cx="1210087" cy="1210087"/>
          </a:xfrm>
          <a:prstGeom prst="ellipse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22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HK" altLang="en-US" sz="422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8"/>
            </p:custDataLst>
          </p:nvPr>
        </p:nvSpPr>
        <p:spPr>
          <a:xfrm>
            <a:off x="9317355" y="5387975"/>
            <a:ext cx="29400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/>
                </a:solidFill>
                <a:ea typeface="微软雅黑" panose="020B0503020204020204" pitchFamily="34" charset="-122"/>
              </a:rPr>
              <a:t>ZWY-80/26T扒渣机用途</a:t>
            </a:r>
            <a:endParaRPr lang="zh-CN" altLang="en-US" sz="20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>
            <p:custDataLst>
              <p:tags r:id="rId9"/>
            </p:custDataLst>
          </p:nvPr>
        </p:nvSpPr>
        <p:spPr>
          <a:xfrm>
            <a:off x="9567182" y="3688333"/>
            <a:ext cx="1210087" cy="1210087"/>
          </a:xfrm>
          <a:prstGeom prst="ellipse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22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HK" altLang="en-US" sz="422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5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5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5" grpId="0"/>
      <p:bldP spid="5" grpId="0" animBg="1"/>
      <p:bldP spid="15" grpId="0" animBg="1"/>
      <p:bldP spid="32" grpId="0"/>
      <p:bldP spid="27" grpId="0" animBg="1"/>
      <p:bldP spid="17" grpId="0"/>
      <p:bldP spid="18" grpId="0" animBg="1"/>
      <p:bldP spid="19" grpId="0"/>
      <p:bldP spid="20" grpId="0" animBg="1"/>
      <p:bldP spid="22" grpId="0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8857492" y="180950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75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30251" y="1638617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75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1"/>
          <p:cNvSpPr/>
          <p:nvPr/>
        </p:nvSpPr>
        <p:spPr>
          <a:xfrm rot="765310">
            <a:off x="4827441" y="1429770"/>
            <a:ext cx="2968153" cy="346897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75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02279" y="1621554"/>
            <a:ext cx="2496055" cy="324337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75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1"/>
          <p:cNvSpPr/>
          <p:nvPr/>
        </p:nvSpPr>
        <p:spPr>
          <a:xfrm rot="1321971">
            <a:off x="1573547" y="133628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75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34542" y="1621554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75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10"/>
          <p:cNvSpPr txBox="1">
            <a:spLocks noChangeArrowheads="1"/>
          </p:cNvSpPr>
          <p:nvPr/>
        </p:nvSpPr>
        <p:spPr bwMode="auto">
          <a:xfrm>
            <a:off x="4845050" y="303530"/>
            <a:ext cx="3053715" cy="43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dirty="0">
                <a:ea typeface="微软雅黑" panose="020B0503020204020204" pitchFamily="34" charset="-122"/>
                <a:sym typeface="+mn-ea"/>
              </a:rPr>
              <a:t>ZWY-80/26T扒渣机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pic>
        <p:nvPicPr>
          <p:cNvPr id="3" name="图片 2" descr="扒渣机水印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9540" y="1784985"/>
            <a:ext cx="2521585" cy="2632075"/>
          </a:xfrm>
          <a:prstGeom prst="rect">
            <a:avLst/>
          </a:prstGeom>
        </p:spPr>
      </p:pic>
      <p:pic>
        <p:nvPicPr>
          <p:cNvPr id="4" name="图片 3" descr="扒渣机水印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3495" y="1784985"/>
            <a:ext cx="2521585" cy="2632075"/>
          </a:xfrm>
          <a:prstGeom prst="rect">
            <a:avLst/>
          </a:prstGeom>
        </p:spPr>
      </p:pic>
      <p:pic>
        <p:nvPicPr>
          <p:cNvPr id="5" name="图片 4" descr="扒渣机水印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3630" y="1784985"/>
            <a:ext cx="2521585" cy="2632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3" grpId="0" animBg="1"/>
      <p:bldP spid="34" grpId="0" animBg="1"/>
      <p:bldP spid="31" grpId="0" animBg="1"/>
      <p:bldP spid="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5477207" y="1004331"/>
            <a:ext cx="6585250" cy="60340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19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240061"/>
            <a:ext cx="6140938" cy="2957647"/>
          </a:xfrm>
          <a:prstGeom prst="rect">
            <a:avLst/>
          </a:prstGeom>
          <a:blipFill dpi="0" rotWithShape="1"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5704901" y="4905852"/>
            <a:ext cx="6068007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2"/>
          <p:cNvSpPr txBox="1"/>
          <p:nvPr/>
        </p:nvSpPr>
        <p:spPr>
          <a:xfrm>
            <a:off x="524510" y="1456055"/>
            <a:ext cx="4893945" cy="4960620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ZWY-80/26T扒渣机属于重型轮式扒渣机的一种。车辆不仅配备了比以往更强劲的动力臂与驱动装置外，还使用了新型钢材原料对机体进行了有效加固。车辆不仅能够对大块岩石进行挖掘运输，还能够配备压碎装置对岩石和体积较大的煤块进行打碎装卸。除此之外，我们还为该车辆配备了先进的智能控制系统，肆零零捌捌陆零伍叁柒，让车辆在功能方面更加完善健全。本车辆车体坚固、动能强大，可应用在公路、水利和隧道工程的快速挖掘中。并具备耐磨耐用，故障率低等多种优点。</a:t>
            </a:r>
            <a:endParaRPr lang="zh-CN" altLang="en-US" sz="1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6523" y="15277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0"/>
          <p:cNvSpPr txBox="1">
            <a:spLocks noChangeArrowheads="1"/>
          </p:cNvSpPr>
          <p:nvPr/>
        </p:nvSpPr>
        <p:spPr bwMode="auto">
          <a:xfrm>
            <a:off x="6861175" y="5416550"/>
            <a:ext cx="3382645" cy="43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dirty="0">
                <a:ea typeface="微软雅黑" panose="020B0503020204020204" pitchFamily="34" charset="-122"/>
                <a:sym typeface="+mn-ea"/>
              </a:rPr>
              <a:t>ZWY-80/26T扒渣机介绍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 animBg="1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986378" y="1193881"/>
            <a:ext cx="2414977" cy="2640272"/>
          </a:xfrm>
          <a:prstGeom prst="rect">
            <a:avLst/>
          </a:prstGeom>
          <a:blipFill dpi="0" rotWithShape="1">
            <a:blip r:embed="rId2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3"/>
            </p:custDataLst>
          </p:nvPr>
        </p:nvSpPr>
        <p:spPr>
          <a:xfrm>
            <a:off x="986378" y="3828439"/>
            <a:ext cx="2414977" cy="2640272"/>
          </a:xfrm>
          <a:prstGeom prst="rect">
            <a:avLst/>
          </a:prstGeom>
          <a:blipFill dpi="0" rotWithShape="1">
            <a:blip r:embed="rId4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>
            <p:custDataLst>
              <p:tags r:id="rId5"/>
            </p:custDataLst>
          </p:nvPr>
        </p:nvSpPr>
        <p:spPr>
          <a:xfrm>
            <a:off x="3394600" y="1193881"/>
            <a:ext cx="2414977" cy="2640272"/>
          </a:xfrm>
          <a:prstGeom prst="rect">
            <a:avLst/>
          </a:prstGeom>
          <a:blipFill dpi="0" rotWithShape="1">
            <a:blip r:embed="rId6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7"/>
            </p:custDataLst>
          </p:nvPr>
        </p:nvSpPr>
        <p:spPr bwMode="auto">
          <a:xfrm>
            <a:off x="3401355" y="3834153"/>
            <a:ext cx="8694744" cy="2640272"/>
          </a:xfrm>
          <a:prstGeom prst="rect">
            <a:avLst/>
          </a:prstGeom>
          <a:solidFill>
            <a:schemeClr val="accent1"/>
          </a:solidFill>
        </p:spPr>
        <p:txBody>
          <a:bodyPr wrap="square" lIns="189833" tIns="49357" rIns="37967" rtlCol="0" anchor="ctr" anchorCtr="0">
            <a:noAutofit/>
          </a:bodyPr>
          <a:lstStyle/>
          <a:p>
            <a:pPr>
              <a:lnSpc>
                <a:spcPct val="150000"/>
              </a:lnSpc>
              <a:spcBef>
                <a:spcPts val="635"/>
              </a:spcBef>
              <a:buClr>
                <a:schemeClr val="bg1"/>
              </a:buClr>
              <a:buSzPct val="80000"/>
            </a:pPr>
            <a:endParaRPr lang="zh-CN" altLang="en-US" sz="1475" dirty="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18" name="直接连接符 17"/>
          <p:cNvCxnSpPr/>
          <p:nvPr>
            <p:custDataLst>
              <p:tags r:id="rId8"/>
            </p:custDataLst>
          </p:nvPr>
        </p:nvCxnSpPr>
        <p:spPr>
          <a:xfrm>
            <a:off x="3837087" y="4131674"/>
            <a:ext cx="5184576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2"/>
          <p:cNvSpPr txBox="1"/>
          <p:nvPr>
            <p:custDataLst>
              <p:tags r:id="rId9"/>
            </p:custDataLst>
          </p:nvPr>
        </p:nvSpPr>
        <p:spPr>
          <a:xfrm>
            <a:off x="3506470" y="4121150"/>
            <a:ext cx="8434705" cy="214185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扒取力大，装载能力强。采用密封润滑式履带，张紧履带装置调节方便，使用寿命长；采用挖掘机专用斗齿坚固耐用，互换性好；</a:t>
            </a:r>
            <a:endParaRPr lang="zh-CN" altLang="en-US" sz="1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输送机从尾部能将岩石卸入自卸汽车、梭式矿车、侧卸式矿车、皮带机、箕斗等其它转载设备上去；（卸载高度可根据用户需要进行设计）主要动作采用先导阀控制，操作轻松简便，安全舒适，机动灵活，爬坡能力强，工作平稳无冲击；</a:t>
            </a:r>
            <a:endParaRPr lang="zh-CN" altLang="en-US" sz="1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0"/>
          <p:cNvSpPr txBox="1">
            <a:spLocks noChangeArrowheads="1"/>
          </p:cNvSpPr>
          <p:nvPr/>
        </p:nvSpPr>
        <p:spPr bwMode="auto">
          <a:xfrm>
            <a:off x="4772660" y="304165"/>
            <a:ext cx="3670300" cy="43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dirty="0">
                <a:ea typeface="微软雅黑" panose="020B0503020204020204" pitchFamily="34" charset="-122"/>
                <a:sym typeface="+mn-ea"/>
              </a:rPr>
              <a:t>ZWY-80/26T扒渣机特点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pic>
        <p:nvPicPr>
          <p:cNvPr id="3" name="图片 2" descr="轮式扒渣机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54395" y="1345565"/>
            <a:ext cx="2488565" cy="2488565"/>
          </a:xfrm>
          <a:prstGeom prst="rect">
            <a:avLst/>
          </a:prstGeom>
        </p:spPr>
      </p:pic>
      <p:pic>
        <p:nvPicPr>
          <p:cNvPr id="4" name="图片 3" descr="轮式扒渣机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65590" y="1167765"/>
            <a:ext cx="2488565" cy="24885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21" grpId="0" animBg="1"/>
      <p:bldP spid="11" grpId="0" animBg="1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 13"/>
          <p:cNvGrpSpPr/>
          <p:nvPr/>
        </p:nvGrpSpPr>
        <p:grpSpPr>
          <a:xfrm>
            <a:off x="227233" y="2392340"/>
            <a:ext cx="12638344" cy="2834812"/>
            <a:chOff x="-92647" y="1563638"/>
            <a:chExt cx="8988871" cy="2016226"/>
          </a:xfrm>
          <a:solidFill>
            <a:schemeClr val="bg1">
              <a:lumMod val="75000"/>
            </a:schemeClr>
          </a:solidFill>
        </p:grpSpPr>
        <p:sp>
          <p:nvSpPr>
            <p:cNvPr id="30" name="Yarım Çerçeve 10"/>
            <p:cNvSpPr/>
            <p:nvPr/>
          </p:nvSpPr>
          <p:spPr>
            <a:xfrm>
              <a:off x="5148064" y="1563638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-1" fmla="*/ 0 w 2016224"/>
                <a:gd name="connsiteY0-2" fmla="*/ 0 h 1944216"/>
                <a:gd name="connsiteX1-3" fmla="*/ 2016224 w 2016224"/>
                <a:gd name="connsiteY1-4" fmla="*/ 0 h 1944216"/>
                <a:gd name="connsiteX2-5" fmla="*/ 1344156 w 2016224"/>
                <a:gd name="connsiteY2-6" fmla="*/ 648066 h 1944216"/>
                <a:gd name="connsiteX3-7" fmla="*/ 305943 w 2016224"/>
                <a:gd name="connsiteY3-8" fmla="*/ 212637 h 1944216"/>
                <a:gd name="connsiteX4-9" fmla="*/ 648066 w 2016224"/>
                <a:gd name="connsiteY4-10" fmla="*/ 1319296 h 1944216"/>
                <a:gd name="connsiteX5-11" fmla="*/ 0 w 2016224"/>
                <a:gd name="connsiteY5-12" fmla="*/ 1944216 h 1944216"/>
                <a:gd name="connsiteX6-13" fmla="*/ 0 w 2016224"/>
                <a:gd name="connsiteY6-14" fmla="*/ 0 h 1944216"/>
                <a:gd name="connsiteX0-15" fmla="*/ 0 w 2016224"/>
                <a:gd name="connsiteY0-16" fmla="*/ 0 h 1944216"/>
                <a:gd name="connsiteX1-17" fmla="*/ 2016224 w 2016224"/>
                <a:gd name="connsiteY1-18" fmla="*/ 0 h 1944216"/>
                <a:gd name="connsiteX2-19" fmla="*/ 1344156 w 2016224"/>
                <a:gd name="connsiteY2-20" fmla="*/ 648066 h 1944216"/>
                <a:gd name="connsiteX3-21" fmla="*/ 305943 w 2016224"/>
                <a:gd name="connsiteY3-22" fmla="*/ 212637 h 1944216"/>
                <a:gd name="connsiteX4-23" fmla="*/ 324604 w 2016224"/>
                <a:gd name="connsiteY4-24" fmla="*/ 1928896 h 1944216"/>
                <a:gd name="connsiteX5-25" fmla="*/ 0 w 2016224"/>
                <a:gd name="connsiteY5-26" fmla="*/ 1944216 h 1944216"/>
                <a:gd name="connsiteX6-27" fmla="*/ 0 w 2016224"/>
                <a:gd name="connsiteY6-28" fmla="*/ 0 h 1944216"/>
                <a:gd name="connsiteX0-29" fmla="*/ 0 w 2016224"/>
                <a:gd name="connsiteY0-30" fmla="*/ 0 h 1944216"/>
                <a:gd name="connsiteX1-31" fmla="*/ 2016224 w 2016224"/>
                <a:gd name="connsiteY1-32" fmla="*/ 0 h 1944216"/>
                <a:gd name="connsiteX2-33" fmla="*/ 1984858 w 2016224"/>
                <a:gd name="connsiteY2-34" fmla="*/ 187756 h 1944216"/>
                <a:gd name="connsiteX3-35" fmla="*/ 305943 w 2016224"/>
                <a:gd name="connsiteY3-36" fmla="*/ 212637 h 1944216"/>
                <a:gd name="connsiteX4-37" fmla="*/ 324604 w 2016224"/>
                <a:gd name="connsiteY4-38" fmla="*/ 1928896 h 1944216"/>
                <a:gd name="connsiteX5-39" fmla="*/ 0 w 2016224"/>
                <a:gd name="connsiteY5-40" fmla="*/ 1944216 h 1944216"/>
                <a:gd name="connsiteX6-41" fmla="*/ 0 w 2016224"/>
                <a:gd name="connsiteY6-42" fmla="*/ 0 h 1944216"/>
                <a:gd name="connsiteX0-43" fmla="*/ 0 w 2016224"/>
                <a:gd name="connsiteY0-44" fmla="*/ 0 h 1944216"/>
                <a:gd name="connsiteX1-45" fmla="*/ 2016224 w 2016224"/>
                <a:gd name="connsiteY1-46" fmla="*/ 0 h 1944216"/>
                <a:gd name="connsiteX2-47" fmla="*/ 2009739 w 2016224"/>
                <a:gd name="connsiteY2-48" fmla="*/ 212637 h 1944216"/>
                <a:gd name="connsiteX3-49" fmla="*/ 305943 w 2016224"/>
                <a:gd name="connsiteY3-50" fmla="*/ 212637 h 1944216"/>
                <a:gd name="connsiteX4-51" fmla="*/ 324604 w 2016224"/>
                <a:gd name="connsiteY4-52" fmla="*/ 1928896 h 1944216"/>
                <a:gd name="connsiteX5-53" fmla="*/ 0 w 2016224"/>
                <a:gd name="connsiteY5-54" fmla="*/ 1944216 h 1944216"/>
                <a:gd name="connsiteX6-55" fmla="*/ 0 w 2016224"/>
                <a:gd name="connsiteY6-56" fmla="*/ 0 h 1944216"/>
                <a:gd name="connsiteX0-57" fmla="*/ 0 w 2040841"/>
                <a:gd name="connsiteY0-58" fmla="*/ 0 h 1944216"/>
                <a:gd name="connsiteX1-59" fmla="*/ 2016224 w 2040841"/>
                <a:gd name="connsiteY1-60" fmla="*/ 0 h 1944216"/>
                <a:gd name="connsiteX2-61" fmla="*/ 2040841 w 2040841"/>
                <a:gd name="connsiteY2-62" fmla="*/ 200196 h 1944216"/>
                <a:gd name="connsiteX3-63" fmla="*/ 305943 w 2040841"/>
                <a:gd name="connsiteY3-64" fmla="*/ 212637 h 1944216"/>
                <a:gd name="connsiteX4-65" fmla="*/ 324604 w 2040841"/>
                <a:gd name="connsiteY4-66" fmla="*/ 1928896 h 1944216"/>
                <a:gd name="connsiteX5-67" fmla="*/ 0 w 2040841"/>
                <a:gd name="connsiteY5-68" fmla="*/ 1944216 h 1944216"/>
                <a:gd name="connsiteX6-69" fmla="*/ 0 w 2040841"/>
                <a:gd name="connsiteY6-70" fmla="*/ 0 h 1944216"/>
                <a:gd name="connsiteX0-71" fmla="*/ 0 w 2016224"/>
                <a:gd name="connsiteY0-72" fmla="*/ 0 h 1944216"/>
                <a:gd name="connsiteX1-73" fmla="*/ 2016224 w 2016224"/>
                <a:gd name="connsiteY1-74" fmla="*/ 0 h 1944216"/>
                <a:gd name="connsiteX2-75" fmla="*/ 2015959 w 2016224"/>
                <a:gd name="connsiteY2-76" fmla="*/ 212637 h 1944216"/>
                <a:gd name="connsiteX3-77" fmla="*/ 305943 w 2016224"/>
                <a:gd name="connsiteY3-78" fmla="*/ 212637 h 1944216"/>
                <a:gd name="connsiteX4-79" fmla="*/ 324604 w 2016224"/>
                <a:gd name="connsiteY4-80" fmla="*/ 1928896 h 1944216"/>
                <a:gd name="connsiteX5-81" fmla="*/ 0 w 2016224"/>
                <a:gd name="connsiteY5-82" fmla="*/ 1944216 h 1944216"/>
                <a:gd name="connsiteX6-83" fmla="*/ 0 w 2016224"/>
                <a:gd name="connsiteY6-84" fmla="*/ 0 h 1944216"/>
                <a:gd name="connsiteX0-85" fmla="*/ 0 w 2016224"/>
                <a:gd name="connsiteY0-86" fmla="*/ 0 h 1944216"/>
                <a:gd name="connsiteX1-87" fmla="*/ 2016224 w 2016224"/>
                <a:gd name="connsiteY1-88" fmla="*/ 0 h 1944216"/>
                <a:gd name="connsiteX2-89" fmla="*/ 2015959 w 2016224"/>
                <a:gd name="connsiteY2-90" fmla="*/ 212637 h 1944216"/>
                <a:gd name="connsiteX3-91" fmla="*/ 305943 w 2016224"/>
                <a:gd name="connsiteY3-92" fmla="*/ 212637 h 1944216"/>
                <a:gd name="connsiteX4-93" fmla="*/ 281061 w 2016224"/>
                <a:gd name="connsiteY4-94" fmla="*/ 1941337 h 1944216"/>
                <a:gd name="connsiteX5-95" fmla="*/ 0 w 2016224"/>
                <a:gd name="connsiteY5-96" fmla="*/ 1944216 h 1944216"/>
                <a:gd name="connsiteX6-97" fmla="*/ 0 w 2016224"/>
                <a:gd name="connsiteY6-98" fmla="*/ 0 h 1944216"/>
                <a:gd name="connsiteX0-99" fmla="*/ 0 w 2016224"/>
                <a:gd name="connsiteY0-100" fmla="*/ 0 h 1944216"/>
                <a:gd name="connsiteX1-101" fmla="*/ 2016224 w 2016224"/>
                <a:gd name="connsiteY1-102" fmla="*/ 0 h 1944216"/>
                <a:gd name="connsiteX2-103" fmla="*/ 2015959 w 2016224"/>
                <a:gd name="connsiteY2-104" fmla="*/ 212637 h 1944216"/>
                <a:gd name="connsiteX3-105" fmla="*/ 305943 w 2016224"/>
                <a:gd name="connsiteY3-106" fmla="*/ 212637 h 1944216"/>
                <a:gd name="connsiteX4-107" fmla="*/ 312163 w 2016224"/>
                <a:gd name="connsiteY4-108" fmla="*/ 1922676 h 1944216"/>
                <a:gd name="connsiteX5-109" fmla="*/ 0 w 2016224"/>
                <a:gd name="connsiteY5-110" fmla="*/ 1944216 h 1944216"/>
                <a:gd name="connsiteX6-111" fmla="*/ 0 w 2016224"/>
                <a:gd name="connsiteY6-112" fmla="*/ 0 h 1944216"/>
                <a:gd name="connsiteX0-113" fmla="*/ 0 w 2016224"/>
                <a:gd name="connsiteY0-114" fmla="*/ 0 h 1953778"/>
                <a:gd name="connsiteX1-115" fmla="*/ 2016224 w 2016224"/>
                <a:gd name="connsiteY1-116" fmla="*/ 0 h 1953778"/>
                <a:gd name="connsiteX2-117" fmla="*/ 2015959 w 2016224"/>
                <a:gd name="connsiteY2-118" fmla="*/ 212637 h 1953778"/>
                <a:gd name="connsiteX3-119" fmla="*/ 305943 w 2016224"/>
                <a:gd name="connsiteY3-120" fmla="*/ 212637 h 1953778"/>
                <a:gd name="connsiteX4-121" fmla="*/ 312163 w 2016224"/>
                <a:gd name="connsiteY4-122" fmla="*/ 1953778 h 1953778"/>
                <a:gd name="connsiteX5-123" fmla="*/ 0 w 2016224"/>
                <a:gd name="connsiteY5-124" fmla="*/ 1944216 h 1953778"/>
                <a:gd name="connsiteX6-125" fmla="*/ 0 w 2016224"/>
                <a:gd name="connsiteY6-126" fmla="*/ 0 h 1953778"/>
                <a:gd name="connsiteX0-127" fmla="*/ 0 w 2016224"/>
                <a:gd name="connsiteY0-128" fmla="*/ 0 h 1944216"/>
                <a:gd name="connsiteX1-129" fmla="*/ 2016224 w 2016224"/>
                <a:gd name="connsiteY1-130" fmla="*/ 0 h 1944216"/>
                <a:gd name="connsiteX2-131" fmla="*/ 2015959 w 2016224"/>
                <a:gd name="connsiteY2-132" fmla="*/ 212637 h 1944216"/>
                <a:gd name="connsiteX3-133" fmla="*/ 305943 w 2016224"/>
                <a:gd name="connsiteY3-134" fmla="*/ 212637 h 1944216"/>
                <a:gd name="connsiteX4-135" fmla="*/ 305942 w 2016224"/>
                <a:gd name="connsiteY4-136" fmla="*/ 1935117 h 1944216"/>
                <a:gd name="connsiteX5-137" fmla="*/ 0 w 2016224"/>
                <a:gd name="connsiteY5-138" fmla="*/ 1944216 h 1944216"/>
                <a:gd name="connsiteX6-139" fmla="*/ 0 w 2016224"/>
                <a:gd name="connsiteY6-140" fmla="*/ 0 h 1944216"/>
                <a:gd name="connsiteX0-141" fmla="*/ 0 w 2016224"/>
                <a:gd name="connsiteY0-142" fmla="*/ 0 h 1944216"/>
                <a:gd name="connsiteX1-143" fmla="*/ 2016224 w 2016224"/>
                <a:gd name="connsiteY1-144" fmla="*/ 0 h 1944216"/>
                <a:gd name="connsiteX2-145" fmla="*/ 2015959 w 2016224"/>
                <a:gd name="connsiteY2-146" fmla="*/ 212637 h 1944216"/>
                <a:gd name="connsiteX3-147" fmla="*/ 225078 w 2016224"/>
                <a:gd name="connsiteY3-148" fmla="*/ 212637 h 1944216"/>
                <a:gd name="connsiteX4-149" fmla="*/ 305942 w 2016224"/>
                <a:gd name="connsiteY4-150" fmla="*/ 1935117 h 1944216"/>
                <a:gd name="connsiteX5-151" fmla="*/ 0 w 2016224"/>
                <a:gd name="connsiteY5-152" fmla="*/ 1944216 h 1944216"/>
                <a:gd name="connsiteX6-153" fmla="*/ 0 w 2016224"/>
                <a:gd name="connsiteY6-154" fmla="*/ 0 h 1944216"/>
                <a:gd name="connsiteX0-155" fmla="*/ 0 w 2016224"/>
                <a:gd name="connsiteY0-156" fmla="*/ 0 h 1944216"/>
                <a:gd name="connsiteX1-157" fmla="*/ 2016224 w 2016224"/>
                <a:gd name="connsiteY1-158" fmla="*/ 0 h 1944216"/>
                <a:gd name="connsiteX2-159" fmla="*/ 2015959 w 2016224"/>
                <a:gd name="connsiteY2-160" fmla="*/ 212637 h 1944216"/>
                <a:gd name="connsiteX3-161" fmla="*/ 225078 w 2016224"/>
                <a:gd name="connsiteY3-162" fmla="*/ 212637 h 1944216"/>
                <a:gd name="connsiteX4-163" fmla="*/ 225076 w 2016224"/>
                <a:gd name="connsiteY4-164" fmla="*/ 1941338 h 1944216"/>
                <a:gd name="connsiteX5-165" fmla="*/ 0 w 2016224"/>
                <a:gd name="connsiteY5-166" fmla="*/ 1944216 h 1944216"/>
                <a:gd name="connsiteX6-167" fmla="*/ 0 w 2016224"/>
                <a:gd name="connsiteY6-168" fmla="*/ 0 h 19442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Yarım Çerçeve 10"/>
            <p:cNvSpPr/>
            <p:nvPr/>
          </p:nvSpPr>
          <p:spPr>
            <a:xfrm>
              <a:off x="1619672" y="1563638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-1" fmla="*/ 0 w 2016224"/>
                <a:gd name="connsiteY0-2" fmla="*/ 0 h 1944216"/>
                <a:gd name="connsiteX1-3" fmla="*/ 2016224 w 2016224"/>
                <a:gd name="connsiteY1-4" fmla="*/ 0 h 1944216"/>
                <a:gd name="connsiteX2-5" fmla="*/ 1344156 w 2016224"/>
                <a:gd name="connsiteY2-6" fmla="*/ 648066 h 1944216"/>
                <a:gd name="connsiteX3-7" fmla="*/ 305943 w 2016224"/>
                <a:gd name="connsiteY3-8" fmla="*/ 212637 h 1944216"/>
                <a:gd name="connsiteX4-9" fmla="*/ 648066 w 2016224"/>
                <a:gd name="connsiteY4-10" fmla="*/ 1319296 h 1944216"/>
                <a:gd name="connsiteX5-11" fmla="*/ 0 w 2016224"/>
                <a:gd name="connsiteY5-12" fmla="*/ 1944216 h 1944216"/>
                <a:gd name="connsiteX6-13" fmla="*/ 0 w 2016224"/>
                <a:gd name="connsiteY6-14" fmla="*/ 0 h 1944216"/>
                <a:gd name="connsiteX0-15" fmla="*/ 0 w 2016224"/>
                <a:gd name="connsiteY0-16" fmla="*/ 0 h 1944216"/>
                <a:gd name="connsiteX1-17" fmla="*/ 2016224 w 2016224"/>
                <a:gd name="connsiteY1-18" fmla="*/ 0 h 1944216"/>
                <a:gd name="connsiteX2-19" fmla="*/ 1344156 w 2016224"/>
                <a:gd name="connsiteY2-20" fmla="*/ 648066 h 1944216"/>
                <a:gd name="connsiteX3-21" fmla="*/ 305943 w 2016224"/>
                <a:gd name="connsiteY3-22" fmla="*/ 212637 h 1944216"/>
                <a:gd name="connsiteX4-23" fmla="*/ 324604 w 2016224"/>
                <a:gd name="connsiteY4-24" fmla="*/ 1928896 h 1944216"/>
                <a:gd name="connsiteX5-25" fmla="*/ 0 w 2016224"/>
                <a:gd name="connsiteY5-26" fmla="*/ 1944216 h 1944216"/>
                <a:gd name="connsiteX6-27" fmla="*/ 0 w 2016224"/>
                <a:gd name="connsiteY6-28" fmla="*/ 0 h 1944216"/>
                <a:gd name="connsiteX0-29" fmla="*/ 0 w 2016224"/>
                <a:gd name="connsiteY0-30" fmla="*/ 0 h 1944216"/>
                <a:gd name="connsiteX1-31" fmla="*/ 2016224 w 2016224"/>
                <a:gd name="connsiteY1-32" fmla="*/ 0 h 1944216"/>
                <a:gd name="connsiteX2-33" fmla="*/ 1984858 w 2016224"/>
                <a:gd name="connsiteY2-34" fmla="*/ 187756 h 1944216"/>
                <a:gd name="connsiteX3-35" fmla="*/ 305943 w 2016224"/>
                <a:gd name="connsiteY3-36" fmla="*/ 212637 h 1944216"/>
                <a:gd name="connsiteX4-37" fmla="*/ 324604 w 2016224"/>
                <a:gd name="connsiteY4-38" fmla="*/ 1928896 h 1944216"/>
                <a:gd name="connsiteX5-39" fmla="*/ 0 w 2016224"/>
                <a:gd name="connsiteY5-40" fmla="*/ 1944216 h 1944216"/>
                <a:gd name="connsiteX6-41" fmla="*/ 0 w 2016224"/>
                <a:gd name="connsiteY6-42" fmla="*/ 0 h 1944216"/>
                <a:gd name="connsiteX0-43" fmla="*/ 0 w 2016224"/>
                <a:gd name="connsiteY0-44" fmla="*/ 0 h 1944216"/>
                <a:gd name="connsiteX1-45" fmla="*/ 2016224 w 2016224"/>
                <a:gd name="connsiteY1-46" fmla="*/ 0 h 1944216"/>
                <a:gd name="connsiteX2-47" fmla="*/ 2009739 w 2016224"/>
                <a:gd name="connsiteY2-48" fmla="*/ 212637 h 1944216"/>
                <a:gd name="connsiteX3-49" fmla="*/ 305943 w 2016224"/>
                <a:gd name="connsiteY3-50" fmla="*/ 212637 h 1944216"/>
                <a:gd name="connsiteX4-51" fmla="*/ 324604 w 2016224"/>
                <a:gd name="connsiteY4-52" fmla="*/ 1928896 h 1944216"/>
                <a:gd name="connsiteX5-53" fmla="*/ 0 w 2016224"/>
                <a:gd name="connsiteY5-54" fmla="*/ 1944216 h 1944216"/>
                <a:gd name="connsiteX6-55" fmla="*/ 0 w 2016224"/>
                <a:gd name="connsiteY6-56" fmla="*/ 0 h 1944216"/>
                <a:gd name="connsiteX0-57" fmla="*/ 0 w 2040841"/>
                <a:gd name="connsiteY0-58" fmla="*/ 0 h 1944216"/>
                <a:gd name="connsiteX1-59" fmla="*/ 2016224 w 2040841"/>
                <a:gd name="connsiteY1-60" fmla="*/ 0 h 1944216"/>
                <a:gd name="connsiteX2-61" fmla="*/ 2040841 w 2040841"/>
                <a:gd name="connsiteY2-62" fmla="*/ 200196 h 1944216"/>
                <a:gd name="connsiteX3-63" fmla="*/ 305943 w 2040841"/>
                <a:gd name="connsiteY3-64" fmla="*/ 212637 h 1944216"/>
                <a:gd name="connsiteX4-65" fmla="*/ 324604 w 2040841"/>
                <a:gd name="connsiteY4-66" fmla="*/ 1928896 h 1944216"/>
                <a:gd name="connsiteX5-67" fmla="*/ 0 w 2040841"/>
                <a:gd name="connsiteY5-68" fmla="*/ 1944216 h 1944216"/>
                <a:gd name="connsiteX6-69" fmla="*/ 0 w 2040841"/>
                <a:gd name="connsiteY6-70" fmla="*/ 0 h 1944216"/>
                <a:gd name="connsiteX0-71" fmla="*/ 0 w 2016224"/>
                <a:gd name="connsiteY0-72" fmla="*/ 0 h 1944216"/>
                <a:gd name="connsiteX1-73" fmla="*/ 2016224 w 2016224"/>
                <a:gd name="connsiteY1-74" fmla="*/ 0 h 1944216"/>
                <a:gd name="connsiteX2-75" fmla="*/ 2015959 w 2016224"/>
                <a:gd name="connsiteY2-76" fmla="*/ 212637 h 1944216"/>
                <a:gd name="connsiteX3-77" fmla="*/ 305943 w 2016224"/>
                <a:gd name="connsiteY3-78" fmla="*/ 212637 h 1944216"/>
                <a:gd name="connsiteX4-79" fmla="*/ 324604 w 2016224"/>
                <a:gd name="connsiteY4-80" fmla="*/ 1928896 h 1944216"/>
                <a:gd name="connsiteX5-81" fmla="*/ 0 w 2016224"/>
                <a:gd name="connsiteY5-82" fmla="*/ 1944216 h 1944216"/>
                <a:gd name="connsiteX6-83" fmla="*/ 0 w 2016224"/>
                <a:gd name="connsiteY6-84" fmla="*/ 0 h 1944216"/>
                <a:gd name="connsiteX0-85" fmla="*/ 0 w 2016224"/>
                <a:gd name="connsiteY0-86" fmla="*/ 0 h 1944216"/>
                <a:gd name="connsiteX1-87" fmla="*/ 2016224 w 2016224"/>
                <a:gd name="connsiteY1-88" fmla="*/ 0 h 1944216"/>
                <a:gd name="connsiteX2-89" fmla="*/ 2015959 w 2016224"/>
                <a:gd name="connsiteY2-90" fmla="*/ 212637 h 1944216"/>
                <a:gd name="connsiteX3-91" fmla="*/ 305943 w 2016224"/>
                <a:gd name="connsiteY3-92" fmla="*/ 212637 h 1944216"/>
                <a:gd name="connsiteX4-93" fmla="*/ 281061 w 2016224"/>
                <a:gd name="connsiteY4-94" fmla="*/ 1941337 h 1944216"/>
                <a:gd name="connsiteX5-95" fmla="*/ 0 w 2016224"/>
                <a:gd name="connsiteY5-96" fmla="*/ 1944216 h 1944216"/>
                <a:gd name="connsiteX6-97" fmla="*/ 0 w 2016224"/>
                <a:gd name="connsiteY6-98" fmla="*/ 0 h 1944216"/>
                <a:gd name="connsiteX0-99" fmla="*/ 0 w 2016224"/>
                <a:gd name="connsiteY0-100" fmla="*/ 0 h 1944216"/>
                <a:gd name="connsiteX1-101" fmla="*/ 2016224 w 2016224"/>
                <a:gd name="connsiteY1-102" fmla="*/ 0 h 1944216"/>
                <a:gd name="connsiteX2-103" fmla="*/ 2015959 w 2016224"/>
                <a:gd name="connsiteY2-104" fmla="*/ 212637 h 1944216"/>
                <a:gd name="connsiteX3-105" fmla="*/ 305943 w 2016224"/>
                <a:gd name="connsiteY3-106" fmla="*/ 212637 h 1944216"/>
                <a:gd name="connsiteX4-107" fmla="*/ 312163 w 2016224"/>
                <a:gd name="connsiteY4-108" fmla="*/ 1922676 h 1944216"/>
                <a:gd name="connsiteX5-109" fmla="*/ 0 w 2016224"/>
                <a:gd name="connsiteY5-110" fmla="*/ 1944216 h 1944216"/>
                <a:gd name="connsiteX6-111" fmla="*/ 0 w 2016224"/>
                <a:gd name="connsiteY6-112" fmla="*/ 0 h 1944216"/>
                <a:gd name="connsiteX0-113" fmla="*/ 0 w 2016224"/>
                <a:gd name="connsiteY0-114" fmla="*/ 0 h 1953778"/>
                <a:gd name="connsiteX1-115" fmla="*/ 2016224 w 2016224"/>
                <a:gd name="connsiteY1-116" fmla="*/ 0 h 1953778"/>
                <a:gd name="connsiteX2-117" fmla="*/ 2015959 w 2016224"/>
                <a:gd name="connsiteY2-118" fmla="*/ 212637 h 1953778"/>
                <a:gd name="connsiteX3-119" fmla="*/ 305943 w 2016224"/>
                <a:gd name="connsiteY3-120" fmla="*/ 212637 h 1953778"/>
                <a:gd name="connsiteX4-121" fmla="*/ 312163 w 2016224"/>
                <a:gd name="connsiteY4-122" fmla="*/ 1953778 h 1953778"/>
                <a:gd name="connsiteX5-123" fmla="*/ 0 w 2016224"/>
                <a:gd name="connsiteY5-124" fmla="*/ 1944216 h 1953778"/>
                <a:gd name="connsiteX6-125" fmla="*/ 0 w 2016224"/>
                <a:gd name="connsiteY6-126" fmla="*/ 0 h 1953778"/>
                <a:gd name="connsiteX0-127" fmla="*/ 0 w 2016224"/>
                <a:gd name="connsiteY0-128" fmla="*/ 0 h 1944216"/>
                <a:gd name="connsiteX1-129" fmla="*/ 2016224 w 2016224"/>
                <a:gd name="connsiteY1-130" fmla="*/ 0 h 1944216"/>
                <a:gd name="connsiteX2-131" fmla="*/ 2015959 w 2016224"/>
                <a:gd name="connsiteY2-132" fmla="*/ 212637 h 1944216"/>
                <a:gd name="connsiteX3-133" fmla="*/ 305943 w 2016224"/>
                <a:gd name="connsiteY3-134" fmla="*/ 212637 h 1944216"/>
                <a:gd name="connsiteX4-135" fmla="*/ 305942 w 2016224"/>
                <a:gd name="connsiteY4-136" fmla="*/ 1935117 h 1944216"/>
                <a:gd name="connsiteX5-137" fmla="*/ 0 w 2016224"/>
                <a:gd name="connsiteY5-138" fmla="*/ 1944216 h 1944216"/>
                <a:gd name="connsiteX6-139" fmla="*/ 0 w 2016224"/>
                <a:gd name="connsiteY6-140" fmla="*/ 0 h 1944216"/>
                <a:gd name="connsiteX0-141" fmla="*/ 0 w 2016224"/>
                <a:gd name="connsiteY0-142" fmla="*/ 0 h 1944216"/>
                <a:gd name="connsiteX1-143" fmla="*/ 2016224 w 2016224"/>
                <a:gd name="connsiteY1-144" fmla="*/ 0 h 1944216"/>
                <a:gd name="connsiteX2-145" fmla="*/ 2015959 w 2016224"/>
                <a:gd name="connsiteY2-146" fmla="*/ 212637 h 1944216"/>
                <a:gd name="connsiteX3-147" fmla="*/ 225078 w 2016224"/>
                <a:gd name="connsiteY3-148" fmla="*/ 212637 h 1944216"/>
                <a:gd name="connsiteX4-149" fmla="*/ 305942 w 2016224"/>
                <a:gd name="connsiteY4-150" fmla="*/ 1935117 h 1944216"/>
                <a:gd name="connsiteX5-151" fmla="*/ 0 w 2016224"/>
                <a:gd name="connsiteY5-152" fmla="*/ 1944216 h 1944216"/>
                <a:gd name="connsiteX6-153" fmla="*/ 0 w 2016224"/>
                <a:gd name="connsiteY6-154" fmla="*/ 0 h 1944216"/>
                <a:gd name="connsiteX0-155" fmla="*/ 0 w 2016224"/>
                <a:gd name="connsiteY0-156" fmla="*/ 0 h 1944216"/>
                <a:gd name="connsiteX1-157" fmla="*/ 2016224 w 2016224"/>
                <a:gd name="connsiteY1-158" fmla="*/ 0 h 1944216"/>
                <a:gd name="connsiteX2-159" fmla="*/ 2015959 w 2016224"/>
                <a:gd name="connsiteY2-160" fmla="*/ 212637 h 1944216"/>
                <a:gd name="connsiteX3-161" fmla="*/ 225078 w 2016224"/>
                <a:gd name="connsiteY3-162" fmla="*/ 212637 h 1944216"/>
                <a:gd name="connsiteX4-163" fmla="*/ 225076 w 2016224"/>
                <a:gd name="connsiteY4-164" fmla="*/ 1941338 h 1944216"/>
                <a:gd name="connsiteX5-165" fmla="*/ 0 w 2016224"/>
                <a:gd name="connsiteY5-166" fmla="*/ 1944216 h 1944216"/>
                <a:gd name="connsiteX6-167" fmla="*/ 0 w 2016224"/>
                <a:gd name="connsiteY6-168" fmla="*/ 0 h 19442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Yarım Çerçeve 10"/>
            <p:cNvSpPr/>
            <p:nvPr/>
          </p:nvSpPr>
          <p:spPr>
            <a:xfrm rot="16200000">
              <a:off x="3393677" y="1599643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-1" fmla="*/ 0 w 2016224"/>
                <a:gd name="connsiteY0-2" fmla="*/ 0 h 1944216"/>
                <a:gd name="connsiteX1-3" fmla="*/ 2016224 w 2016224"/>
                <a:gd name="connsiteY1-4" fmla="*/ 0 h 1944216"/>
                <a:gd name="connsiteX2-5" fmla="*/ 1344156 w 2016224"/>
                <a:gd name="connsiteY2-6" fmla="*/ 648066 h 1944216"/>
                <a:gd name="connsiteX3-7" fmla="*/ 305943 w 2016224"/>
                <a:gd name="connsiteY3-8" fmla="*/ 212637 h 1944216"/>
                <a:gd name="connsiteX4-9" fmla="*/ 648066 w 2016224"/>
                <a:gd name="connsiteY4-10" fmla="*/ 1319296 h 1944216"/>
                <a:gd name="connsiteX5-11" fmla="*/ 0 w 2016224"/>
                <a:gd name="connsiteY5-12" fmla="*/ 1944216 h 1944216"/>
                <a:gd name="connsiteX6-13" fmla="*/ 0 w 2016224"/>
                <a:gd name="connsiteY6-14" fmla="*/ 0 h 1944216"/>
                <a:gd name="connsiteX0-15" fmla="*/ 0 w 2016224"/>
                <a:gd name="connsiteY0-16" fmla="*/ 0 h 1944216"/>
                <a:gd name="connsiteX1-17" fmla="*/ 2016224 w 2016224"/>
                <a:gd name="connsiteY1-18" fmla="*/ 0 h 1944216"/>
                <a:gd name="connsiteX2-19" fmla="*/ 1344156 w 2016224"/>
                <a:gd name="connsiteY2-20" fmla="*/ 648066 h 1944216"/>
                <a:gd name="connsiteX3-21" fmla="*/ 305943 w 2016224"/>
                <a:gd name="connsiteY3-22" fmla="*/ 212637 h 1944216"/>
                <a:gd name="connsiteX4-23" fmla="*/ 324604 w 2016224"/>
                <a:gd name="connsiteY4-24" fmla="*/ 1928896 h 1944216"/>
                <a:gd name="connsiteX5-25" fmla="*/ 0 w 2016224"/>
                <a:gd name="connsiteY5-26" fmla="*/ 1944216 h 1944216"/>
                <a:gd name="connsiteX6-27" fmla="*/ 0 w 2016224"/>
                <a:gd name="connsiteY6-28" fmla="*/ 0 h 1944216"/>
                <a:gd name="connsiteX0-29" fmla="*/ 0 w 2016224"/>
                <a:gd name="connsiteY0-30" fmla="*/ 0 h 1944216"/>
                <a:gd name="connsiteX1-31" fmla="*/ 2016224 w 2016224"/>
                <a:gd name="connsiteY1-32" fmla="*/ 0 h 1944216"/>
                <a:gd name="connsiteX2-33" fmla="*/ 1984858 w 2016224"/>
                <a:gd name="connsiteY2-34" fmla="*/ 187756 h 1944216"/>
                <a:gd name="connsiteX3-35" fmla="*/ 305943 w 2016224"/>
                <a:gd name="connsiteY3-36" fmla="*/ 212637 h 1944216"/>
                <a:gd name="connsiteX4-37" fmla="*/ 324604 w 2016224"/>
                <a:gd name="connsiteY4-38" fmla="*/ 1928896 h 1944216"/>
                <a:gd name="connsiteX5-39" fmla="*/ 0 w 2016224"/>
                <a:gd name="connsiteY5-40" fmla="*/ 1944216 h 1944216"/>
                <a:gd name="connsiteX6-41" fmla="*/ 0 w 2016224"/>
                <a:gd name="connsiteY6-42" fmla="*/ 0 h 1944216"/>
                <a:gd name="connsiteX0-43" fmla="*/ 0 w 2016224"/>
                <a:gd name="connsiteY0-44" fmla="*/ 0 h 1944216"/>
                <a:gd name="connsiteX1-45" fmla="*/ 2016224 w 2016224"/>
                <a:gd name="connsiteY1-46" fmla="*/ 0 h 1944216"/>
                <a:gd name="connsiteX2-47" fmla="*/ 2009739 w 2016224"/>
                <a:gd name="connsiteY2-48" fmla="*/ 212637 h 1944216"/>
                <a:gd name="connsiteX3-49" fmla="*/ 305943 w 2016224"/>
                <a:gd name="connsiteY3-50" fmla="*/ 212637 h 1944216"/>
                <a:gd name="connsiteX4-51" fmla="*/ 324604 w 2016224"/>
                <a:gd name="connsiteY4-52" fmla="*/ 1928896 h 1944216"/>
                <a:gd name="connsiteX5-53" fmla="*/ 0 w 2016224"/>
                <a:gd name="connsiteY5-54" fmla="*/ 1944216 h 1944216"/>
                <a:gd name="connsiteX6-55" fmla="*/ 0 w 2016224"/>
                <a:gd name="connsiteY6-56" fmla="*/ 0 h 1944216"/>
                <a:gd name="connsiteX0-57" fmla="*/ 0 w 2040841"/>
                <a:gd name="connsiteY0-58" fmla="*/ 0 h 1944216"/>
                <a:gd name="connsiteX1-59" fmla="*/ 2016224 w 2040841"/>
                <a:gd name="connsiteY1-60" fmla="*/ 0 h 1944216"/>
                <a:gd name="connsiteX2-61" fmla="*/ 2040841 w 2040841"/>
                <a:gd name="connsiteY2-62" fmla="*/ 200196 h 1944216"/>
                <a:gd name="connsiteX3-63" fmla="*/ 305943 w 2040841"/>
                <a:gd name="connsiteY3-64" fmla="*/ 212637 h 1944216"/>
                <a:gd name="connsiteX4-65" fmla="*/ 324604 w 2040841"/>
                <a:gd name="connsiteY4-66" fmla="*/ 1928896 h 1944216"/>
                <a:gd name="connsiteX5-67" fmla="*/ 0 w 2040841"/>
                <a:gd name="connsiteY5-68" fmla="*/ 1944216 h 1944216"/>
                <a:gd name="connsiteX6-69" fmla="*/ 0 w 2040841"/>
                <a:gd name="connsiteY6-70" fmla="*/ 0 h 1944216"/>
                <a:gd name="connsiteX0-71" fmla="*/ 0 w 2016224"/>
                <a:gd name="connsiteY0-72" fmla="*/ 0 h 1944216"/>
                <a:gd name="connsiteX1-73" fmla="*/ 2016224 w 2016224"/>
                <a:gd name="connsiteY1-74" fmla="*/ 0 h 1944216"/>
                <a:gd name="connsiteX2-75" fmla="*/ 2015959 w 2016224"/>
                <a:gd name="connsiteY2-76" fmla="*/ 212637 h 1944216"/>
                <a:gd name="connsiteX3-77" fmla="*/ 305943 w 2016224"/>
                <a:gd name="connsiteY3-78" fmla="*/ 212637 h 1944216"/>
                <a:gd name="connsiteX4-79" fmla="*/ 324604 w 2016224"/>
                <a:gd name="connsiteY4-80" fmla="*/ 1928896 h 1944216"/>
                <a:gd name="connsiteX5-81" fmla="*/ 0 w 2016224"/>
                <a:gd name="connsiteY5-82" fmla="*/ 1944216 h 1944216"/>
                <a:gd name="connsiteX6-83" fmla="*/ 0 w 2016224"/>
                <a:gd name="connsiteY6-84" fmla="*/ 0 h 1944216"/>
                <a:gd name="connsiteX0-85" fmla="*/ 0 w 2016224"/>
                <a:gd name="connsiteY0-86" fmla="*/ 0 h 1944216"/>
                <a:gd name="connsiteX1-87" fmla="*/ 2016224 w 2016224"/>
                <a:gd name="connsiteY1-88" fmla="*/ 0 h 1944216"/>
                <a:gd name="connsiteX2-89" fmla="*/ 2015959 w 2016224"/>
                <a:gd name="connsiteY2-90" fmla="*/ 212637 h 1944216"/>
                <a:gd name="connsiteX3-91" fmla="*/ 305943 w 2016224"/>
                <a:gd name="connsiteY3-92" fmla="*/ 212637 h 1944216"/>
                <a:gd name="connsiteX4-93" fmla="*/ 281061 w 2016224"/>
                <a:gd name="connsiteY4-94" fmla="*/ 1941337 h 1944216"/>
                <a:gd name="connsiteX5-95" fmla="*/ 0 w 2016224"/>
                <a:gd name="connsiteY5-96" fmla="*/ 1944216 h 1944216"/>
                <a:gd name="connsiteX6-97" fmla="*/ 0 w 2016224"/>
                <a:gd name="connsiteY6-98" fmla="*/ 0 h 1944216"/>
                <a:gd name="connsiteX0-99" fmla="*/ 0 w 2016224"/>
                <a:gd name="connsiteY0-100" fmla="*/ 0 h 1944216"/>
                <a:gd name="connsiteX1-101" fmla="*/ 2016224 w 2016224"/>
                <a:gd name="connsiteY1-102" fmla="*/ 0 h 1944216"/>
                <a:gd name="connsiteX2-103" fmla="*/ 2015959 w 2016224"/>
                <a:gd name="connsiteY2-104" fmla="*/ 212637 h 1944216"/>
                <a:gd name="connsiteX3-105" fmla="*/ 305943 w 2016224"/>
                <a:gd name="connsiteY3-106" fmla="*/ 212637 h 1944216"/>
                <a:gd name="connsiteX4-107" fmla="*/ 312163 w 2016224"/>
                <a:gd name="connsiteY4-108" fmla="*/ 1922676 h 1944216"/>
                <a:gd name="connsiteX5-109" fmla="*/ 0 w 2016224"/>
                <a:gd name="connsiteY5-110" fmla="*/ 1944216 h 1944216"/>
                <a:gd name="connsiteX6-111" fmla="*/ 0 w 2016224"/>
                <a:gd name="connsiteY6-112" fmla="*/ 0 h 1944216"/>
                <a:gd name="connsiteX0-113" fmla="*/ 0 w 2016224"/>
                <a:gd name="connsiteY0-114" fmla="*/ 0 h 1953778"/>
                <a:gd name="connsiteX1-115" fmla="*/ 2016224 w 2016224"/>
                <a:gd name="connsiteY1-116" fmla="*/ 0 h 1953778"/>
                <a:gd name="connsiteX2-117" fmla="*/ 2015959 w 2016224"/>
                <a:gd name="connsiteY2-118" fmla="*/ 212637 h 1953778"/>
                <a:gd name="connsiteX3-119" fmla="*/ 305943 w 2016224"/>
                <a:gd name="connsiteY3-120" fmla="*/ 212637 h 1953778"/>
                <a:gd name="connsiteX4-121" fmla="*/ 312163 w 2016224"/>
                <a:gd name="connsiteY4-122" fmla="*/ 1953778 h 1953778"/>
                <a:gd name="connsiteX5-123" fmla="*/ 0 w 2016224"/>
                <a:gd name="connsiteY5-124" fmla="*/ 1944216 h 1953778"/>
                <a:gd name="connsiteX6-125" fmla="*/ 0 w 2016224"/>
                <a:gd name="connsiteY6-126" fmla="*/ 0 h 1953778"/>
                <a:gd name="connsiteX0-127" fmla="*/ 0 w 2016224"/>
                <a:gd name="connsiteY0-128" fmla="*/ 0 h 1944216"/>
                <a:gd name="connsiteX1-129" fmla="*/ 2016224 w 2016224"/>
                <a:gd name="connsiteY1-130" fmla="*/ 0 h 1944216"/>
                <a:gd name="connsiteX2-131" fmla="*/ 2015959 w 2016224"/>
                <a:gd name="connsiteY2-132" fmla="*/ 212637 h 1944216"/>
                <a:gd name="connsiteX3-133" fmla="*/ 305943 w 2016224"/>
                <a:gd name="connsiteY3-134" fmla="*/ 212637 h 1944216"/>
                <a:gd name="connsiteX4-135" fmla="*/ 305942 w 2016224"/>
                <a:gd name="connsiteY4-136" fmla="*/ 1935117 h 1944216"/>
                <a:gd name="connsiteX5-137" fmla="*/ 0 w 2016224"/>
                <a:gd name="connsiteY5-138" fmla="*/ 1944216 h 1944216"/>
                <a:gd name="connsiteX6-139" fmla="*/ 0 w 2016224"/>
                <a:gd name="connsiteY6-140" fmla="*/ 0 h 1944216"/>
                <a:gd name="connsiteX0-141" fmla="*/ 0 w 2016224"/>
                <a:gd name="connsiteY0-142" fmla="*/ 0 h 1944216"/>
                <a:gd name="connsiteX1-143" fmla="*/ 2016224 w 2016224"/>
                <a:gd name="connsiteY1-144" fmla="*/ 0 h 1944216"/>
                <a:gd name="connsiteX2-145" fmla="*/ 2015959 w 2016224"/>
                <a:gd name="connsiteY2-146" fmla="*/ 212637 h 1944216"/>
                <a:gd name="connsiteX3-147" fmla="*/ 225078 w 2016224"/>
                <a:gd name="connsiteY3-148" fmla="*/ 212637 h 1944216"/>
                <a:gd name="connsiteX4-149" fmla="*/ 305942 w 2016224"/>
                <a:gd name="connsiteY4-150" fmla="*/ 1935117 h 1944216"/>
                <a:gd name="connsiteX5-151" fmla="*/ 0 w 2016224"/>
                <a:gd name="connsiteY5-152" fmla="*/ 1944216 h 1944216"/>
                <a:gd name="connsiteX6-153" fmla="*/ 0 w 2016224"/>
                <a:gd name="connsiteY6-154" fmla="*/ 0 h 1944216"/>
                <a:gd name="connsiteX0-155" fmla="*/ 0 w 2016224"/>
                <a:gd name="connsiteY0-156" fmla="*/ 0 h 1944216"/>
                <a:gd name="connsiteX1-157" fmla="*/ 2016224 w 2016224"/>
                <a:gd name="connsiteY1-158" fmla="*/ 0 h 1944216"/>
                <a:gd name="connsiteX2-159" fmla="*/ 2015959 w 2016224"/>
                <a:gd name="connsiteY2-160" fmla="*/ 212637 h 1944216"/>
                <a:gd name="connsiteX3-161" fmla="*/ 225078 w 2016224"/>
                <a:gd name="connsiteY3-162" fmla="*/ 212637 h 1944216"/>
                <a:gd name="connsiteX4-163" fmla="*/ 225076 w 2016224"/>
                <a:gd name="connsiteY4-164" fmla="*/ 1941338 h 1944216"/>
                <a:gd name="connsiteX5-165" fmla="*/ 0 w 2016224"/>
                <a:gd name="connsiteY5-166" fmla="*/ 1944216 h 1944216"/>
                <a:gd name="connsiteX6-167" fmla="*/ 0 w 2016224"/>
                <a:gd name="connsiteY6-168" fmla="*/ 0 h 19442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Yarım Çerçeve 10"/>
            <p:cNvSpPr/>
            <p:nvPr/>
          </p:nvSpPr>
          <p:spPr>
            <a:xfrm rot="16200000">
              <a:off x="-128651" y="1599643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-1" fmla="*/ 0 w 2016224"/>
                <a:gd name="connsiteY0-2" fmla="*/ 0 h 1944216"/>
                <a:gd name="connsiteX1-3" fmla="*/ 2016224 w 2016224"/>
                <a:gd name="connsiteY1-4" fmla="*/ 0 h 1944216"/>
                <a:gd name="connsiteX2-5" fmla="*/ 1344156 w 2016224"/>
                <a:gd name="connsiteY2-6" fmla="*/ 648066 h 1944216"/>
                <a:gd name="connsiteX3-7" fmla="*/ 305943 w 2016224"/>
                <a:gd name="connsiteY3-8" fmla="*/ 212637 h 1944216"/>
                <a:gd name="connsiteX4-9" fmla="*/ 648066 w 2016224"/>
                <a:gd name="connsiteY4-10" fmla="*/ 1319296 h 1944216"/>
                <a:gd name="connsiteX5-11" fmla="*/ 0 w 2016224"/>
                <a:gd name="connsiteY5-12" fmla="*/ 1944216 h 1944216"/>
                <a:gd name="connsiteX6-13" fmla="*/ 0 w 2016224"/>
                <a:gd name="connsiteY6-14" fmla="*/ 0 h 1944216"/>
                <a:gd name="connsiteX0-15" fmla="*/ 0 w 2016224"/>
                <a:gd name="connsiteY0-16" fmla="*/ 0 h 1944216"/>
                <a:gd name="connsiteX1-17" fmla="*/ 2016224 w 2016224"/>
                <a:gd name="connsiteY1-18" fmla="*/ 0 h 1944216"/>
                <a:gd name="connsiteX2-19" fmla="*/ 1344156 w 2016224"/>
                <a:gd name="connsiteY2-20" fmla="*/ 648066 h 1944216"/>
                <a:gd name="connsiteX3-21" fmla="*/ 305943 w 2016224"/>
                <a:gd name="connsiteY3-22" fmla="*/ 212637 h 1944216"/>
                <a:gd name="connsiteX4-23" fmla="*/ 324604 w 2016224"/>
                <a:gd name="connsiteY4-24" fmla="*/ 1928896 h 1944216"/>
                <a:gd name="connsiteX5-25" fmla="*/ 0 w 2016224"/>
                <a:gd name="connsiteY5-26" fmla="*/ 1944216 h 1944216"/>
                <a:gd name="connsiteX6-27" fmla="*/ 0 w 2016224"/>
                <a:gd name="connsiteY6-28" fmla="*/ 0 h 1944216"/>
                <a:gd name="connsiteX0-29" fmla="*/ 0 w 2016224"/>
                <a:gd name="connsiteY0-30" fmla="*/ 0 h 1944216"/>
                <a:gd name="connsiteX1-31" fmla="*/ 2016224 w 2016224"/>
                <a:gd name="connsiteY1-32" fmla="*/ 0 h 1944216"/>
                <a:gd name="connsiteX2-33" fmla="*/ 1984858 w 2016224"/>
                <a:gd name="connsiteY2-34" fmla="*/ 187756 h 1944216"/>
                <a:gd name="connsiteX3-35" fmla="*/ 305943 w 2016224"/>
                <a:gd name="connsiteY3-36" fmla="*/ 212637 h 1944216"/>
                <a:gd name="connsiteX4-37" fmla="*/ 324604 w 2016224"/>
                <a:gd name="connsiteY4-38" fmla="*/ 1928896 h 1944216"/>
                <a:gd name="connsiteX5-39" fmla="*/ 0 w 2016224"/>
                <a:gd name="connsiteY5-40" fmla="*/ 1944216 h 1944216"/>
                <a:gd name="connsiteX6-41" fmla="*/ 0 w 2016224"/>
                <a:gd name="connsiteY6-42" fmla="*/ 0 h 1944216"/>
                <a:gd name="connsiteX0-43" fmla="*/ 0 w 2016224"/>
                <a:gd name="connsiteY0-44" fmla="*/ 0 h 1944216"/>
                <a:gd name="connsiteX1-45" fmla="*/ 2016224 w 2016224"/>
                <a:gd name="connsiteY1-46" fmla="*/ 0 h 1944216"/>
                <a:gd name="connsiteX2-47" fmla="*/ 2009739 w 2016224"/>
                <a:gd name="connsiteY2-48" fmla="*/ 212637 h 1944216"/>
                <a:gd name="connsiteX3-49" fmla="*/ 305943 w 2016224"/>
                <a:gd name="connsiteY3-50" fmla="*/ 212637 h 1944216"/>
                <a:gd name="connsiteX4-51" fmla="*/ 324604 w 2016224"/>
                <a:gd name="connsiteY4-52" fmla="*/ 1928896 h 1944216"/>
                <a:gd name="connsiteX5-53" fmla="*/ 0 w 2016224"/>
                <a:gd name="connsiteY5-54" fmla="*/ 1944216 h 1944216"/>
                <a:gd name="connsiteX6-55" fmla="*/ 0 w 2016224"/>
                <a:gd name="connsiteY6-56" fmla="*/ 0 h 1944216"/>
                <a:gd name="connsiteX0-57" fmla="*/ 0 w 2040841"/>
                <a:gd name="connsiteY0-58" fmla="*/ 0 h 1944216"/>
                <a:gd name="connsiteX1-59" fmla="*/ 2016224 w 2040841"/>
                <a:gd name="connsiteY1-60" fmla="*/ 0 h 1944216"/>
                <a:gd name="connsiteX2-61" fmla="*/ 2040841 w 2040841"/>
                <a:gd name="connsiteY2-62" fmla="*/ 200196 h 1944216"/>
                <a:gd name="connsiteX3-63" fmla="*/ 305943 w 2040841"/>
                <a:gd name="connsiteY3-64" fmla="*/ 212637 h 1944216"/>
                <a:gd name="connsiteX4-65" fmla="*/ 324604 w 2040841"/>
                <a:gd name="connsiteY4-66" fmla="*/ 1928896 h 1944216"/>
                <a:gd name="connsiteX5-67" fmla="*/ 0 w 2040841"/>
                <a:gd name="connsiteY5-68" fmla="*/ 1944216 h 1944216"/>
                <a:gd name="connsiteX6-69" fmla="*/ 0 w 2040841"/>
                <a:gd name="connsiteY6-70" fmla="*/ 0 h 1944216"/>
                <a:gd name="connsiteX0-71" fmla="*/ 0 w 2016224"/>
                <a:gd name="connsiteY0-72" fmla="*/ 0 h 1944216"/>
                <a:gd name="connsiteX1-73" fmla="*/ 2016224 w 2016224"/>
                <a:gd name="connsiteY1-74" fmla="*/ 0 h 1944216"/>
                <a:gd name="connsiteX2-75" fmla="*/ 2015959 w 2016224"/>
                <a:gd name="connsiteY2-76" fmla="*/ 212637 h 1944216"/>
                <a:gd name="connsiteX3-77" fmla="*/ 305943 w 2016224"/>
                <a:gd name="connsiteY3-78" fmla="*/ 212637 h 1944216"/>
                <a:gd name="connsiteX4-79" fmla="*/ 324604 w 2016224"/>
                <a:gd name="connsiteY4-80" fmla="*/ 1928896 h 1944216"/>
                <a:gd name="connsiteX5-81" fmla="*/ 0 w 2016224"/>
                <a:gd name="connsiteY5-82" fmla="*/ 1944216 h 1944216"/>
                <a:gd name="connsiteX6-83" fmla="*/ 0 w 2016224"/>
                <a:gd name="connsiteY6-84" fmla="*/ 0 h 1944216"/>
                <a:gd name="connsiteX0-85" fmla="*/ 0 w 2016224"/>
                <a:gd name="connsiteY0-86" fmla="*/ 0 h 1944216"/>
                <a:gd name="connsiteX1-87" fmla="*/ 2016224 w 2016224"/>
                <a:gd name="connsiteY1-88" fmla="*/ 0 h 1944216"/>
                <a:gd name="connsiteX2-89" fmla="*/ 2015959 w 2016224"/>
                <a:gd name="connsiteY2-90" fmla="*/ 212637 h 1944216"/>
                <a:gd name="connsiteX3-91" fmla="*/ 305943 w 2016224"/>
                <a:gd name="connsiteY3-92" fmla="*/ 212637 h 1944216"/>
                <a:gd name="connsiteX4-93" fmla="*/ 281061 w 2016224"/>
                <a:gd name="connsiteY4-94" fmla="*/ 1941337 h 1944216"/>
                <a:gd name="connsiteX5-95" fmla="*/ 0 w 2016224"/>
                <a:gd name="connsiteY5-96" fmla="*/ 1944216 h 1944216"/>
                <a:gd name="connsiteX6-97" fmla="*/ 0 w 2016224"/>
                <a:gd name="connsiteY6-98" fmla="*/ 0 h 1944216"/>
                <a:gd name="connsiteX0-99" fmla="*/ 0 w 2016224"/>
                <a:gd name="connsiteY0-100" fmla="*/ 0 h 1944216"/>
                <a:gd name="connsiteX1-101" fmla="*/ 2016224 w 2016224"/>
                <a:gd name="connsiteY1-102" fmla="*/ 0 h 1944216"/>
                <a:gd name="connsiteX2-103" fmla="*/ 2015959 w 2016224"/>
                <a:gd name="connsiteY2-104" fmla="*/ 212637 h 1944216"/>
                <a:gd name="connsiteX3-105" fmla="*/ 305943 w 2016224"/>
                <a:gd name="connsiteY3-106" fmla="*/ 212637 h 1944216"/>
                <a:gd name="connsiteX4-107" fmla="*/ 312163 w 2016224"/>
                <a:gd name="connsiteY4-108" fmla="*/ 1922676 h 1944216"/>
                <a:gd name="connsiteX5-109" fmla="*/ 0 w 2016224"/>
                <a:gd name="connsiteY5-110" fmla="*/ 1944216 h 1944216"/>
                <a:gd name="connsiteX6-111" fmla="*/ 0 w 2016224"/>
                <a:gd name="connsiteY6-112" fmla="*/ 0 h 1944216"/>
                <a:gd name="connsiteX0-113" fmla="*/ 0 w 2016224"/>
                <a:gd name="connsiteY0-114" fmla="*/ 0 h 1953778"/>
                <a:gd name="connsiteX1-115" fmla="*/ 2016224 w 2016224"/>
                <a:gd name="connsiteY1-116" fmla="*/ 0 h 1953778"/>
                <a:gd name="connsiteX2-117" fmla="*/ 2015959 w 2016224"/>
                <a:gd name="connsiteY2-118" fmla="*/ 212637 h 1953778"/>
                <a:gd name="connsiteX3-119" fmla="*/ 305943 w 2016224"/>
                <a:gd name="connsiteY3-120" fmla="*/ 212637 h 1953778"/>
                <a:gd name="connsiteX4-121" fmla="*/ 312163 w 2016224"/>
                <a:gd name="connsiteY4-122" fmla="*/ 1953778 h 1953778"/>
                <a:gd name="connsiteX5-123" fmla="*/ 0 w 2016224"/>
                <a:gd name="connsiteY5-124" fmla="*/ 1944216 h 1953778"/>
                <a:gd name="connsiteX6-125" fmla="*/ 0 w 2016224"/>
                <a:gd name="connsiteY6-126" fmla="*/ 0 h 1953778"/>
                <a:gd name="connsiteX0-127" fmla="*/ 0 w 2016224"/>
                <a:gd name="connsiteY0-128" fmla="*/ 0 h 1944216"/>
                <a:gd name="connsiteX1-129" fmla="*/ 2016224 w 2016224"/>
                <a:gd name="connsiteY1-130" fmla="*/ 0 h 1944216"/>
                <a:gd name="connsiteX2-131" fmla="*/ 2015959 w 2016224"/>
                <a:gd name="connsiteY2-132" fmla="*/ 212637 h 1944216"/>
                <a:gd name="connsiteX3-133" fmla="*/ 305943 w 2016224"/>
                <a:gd name="connsiteY3-134" fmla="*/ 212637 h 1944216"/>
                <a:gd name="connsiteX4-135" fmla="*/ 305942 w 2016224"/>
                <a:gd name="connsiteY4-136" fmla="*/ 1935117 h 1944216"/>
                <a:gd name="connsiteX5-137" fmla="*/ 0 w 2016224"/>
                <a:gd name="connsiteY5-138" fmla="*/ 1944216 h 1944216"/>
                <a:gd name="connsiteX6-139" fmla="*/ 0 w 2016224"/>
                <a:gd name="connsiteY6-140" fmla="*/ 0 h 1944216"/>
                <a:gd name="connsiteX0-141" fmla="*/ 0 w 2016224"/>
                <a:gd name="connsiteY0-142" fmla="*/ 0 h 1944216"/>
                <a:gd name="connsiteX1-143" fmla="*/ 2016224 w 2016224"/>
                <a:gd name="connsiteY1-144" fmla="*/ 0 h 1944216"/>
                <a:gd name="connsiteX2-145" fmla="*/ 2015959 w 2016224"/>
                <a:gd name="connsiteY2-146" fmla="*/ 212637 h 1944216"/>
                <a:gd name="connsiteX3-147" fmla="*/ 225078 w 2016224"/>
                <a:gd name="connsiteY3-148" fmla="*/ 212637 h 1944216"/>
                <a:gd name="connsiteX4-149" fmla="*/ 305942 w 2016224"/>
                <a:gd name="connsiteY4-150" fmla="*/ 1935117 h 1944216"/>
                <a:gd name="connsiteX5-151" fmla="*/ 0 w 2016224"/>
                <a:gd name="connsiteY5-152" fmla="*/ 1944216 h 1944216"/>
                <a:gd name="connsiteX6-153" fmla="*/ 0 w 2016224"/>
                <a:gd name="connsiteY6-154" fmla="*/ 0 h 1944216"/>
                <a:gd name="connsiteX0-155" fmla="*/ 0 w 2016224"/>
                <a:gd name="connsiteY0-156" fmla="*/ 0 h 1944216"/>
                <a:gd name="connsiteX1-157" fmla="*/ 2016224 w 2016224"/>
                <a:gd name="connsiteY1-158" fmla="*/ 0 h 1944216"/>
                <a:gd name="connsiteX2-159" fmla="*/ 2015959 w 2016224"/>
                <a:gd name="connsiteY2-160" fmla="*/ 212637 h 1944216"/>
                <a:gd name="connsiteX3-161" fmla="*/ 225078 w 2016224"/>
                <a:gd name="connsiteY3-162" fmla="*/ 212637 h 1944216"/>
                <a:gd name="connsiteX4-163" fmla="*/ 225076 w 2016224"/>
                <a:gd name="connsiteY4-164" fmla="*/ 1941338 h 1944216"/>
                <a:gd name="connsiteX5-165" fmla="*/ 0 w 2016224"/>
                <a:gd name="connsiteY5-166" fmla="*/ 1944216 h 1944216"/>
                <a:gd name="connsiteX6-167" fmla="*/ 0 w 2016224"/>
                <a:gd name="connsiteY6-168" fmla="*/ 0 h 19442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Yarım Çerçeve 10"/>
            <p:cNvSpPr/>
            <p:nvPr/>
          </p:nvSpPr>
          <p:spPr>
            <a:xfrm rot="16200000">
              <a:off x="6916004" y="1599644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-1" fmla="*/ 0 w 2016224"/>
                <a:gd name="connsiteY0-2" fmla="*/ 0 h 1944216"/>
                <a:gd name="connsiteX1-3" fmla="*/ 2016224 w 2016224"/>
                <a:gd name="connsiteY1-4" fmla="*/ 0 h 1944216"/>
                <a:gd name="connsiteX2-5" fmla="*/ 1344156 w 2016224"/>
                <a:gd name="connsiteY2-6" fmla="*/ 648066 h 1944216"/>
                <a:gd name="connsiteX3-7" fmla="*/ 305943 w 2016224"/>
                <a:gd name="connsiteY3-8" fmla="*/ 212637 h 1944216"/>
                <a:gd name="connsiteX4-9" fmla="*/ 648066 w 2016224"/>
                <a:gd name="connsiteY4-10" fmla="*/ 1319296 h 1944216"/>
                <a:gd name="connsiteX5-11" fmla="*/ 0 w 2016224"/>
                <a:gd name="connsiteY5-12" fmla="*/ 1944216 h 1944216"/>
                <a:gd name="connsiteX6-13" fmla="*/ 0 w 2016224"/>
                <a:gd name="connsiteY6-14" fmla="*/ 0 h 1944216"/>
                <a:gd name="connsiteX0-15" fmla="*/ 0 w 2016224"/>
                <a:gd name="connsiteY0-16" fmla="*/ 0 h 1944216"/>
                <a:gd name="connsiteX1-17" fmla="*/ 2016224 w 2016224"/>
                <a:gd name="connsiteY1-18" fmla="*/ 0 h 1944216"/>
                <a:gd name="connsiteX2-19" fmla="*/ 1344156 w 2016224"/>
                <a:gd name="connsiteY2-20" fmla="*/ 648066 h 1944216"/>
                <a:gd name="connsiteX3-21" fmla="*/ 305943 w 2016224"/>
                <a:gd name="connsiteY3-22" fmla="*/ 212637 h 1944216"/>
                <a:gd name="connsiteX4-23" fmla="*/ 324604 w 2016224"/>
                <a:gd name="connsiteY4-24" fmla="*/ 1928896 h 1944216"/>
                <a:gd name="connsiteX5-25" fmla="*/ 0 w 2016224"/>
                <a:gd name="connsiteY5-26" fmla="*/ 1944216 h 1944216"/>
                <a:gd name="connsiteX6-27" fmla="*/ 0 w 2016224"/>
                <a:gd name="connsiteY6-28" fmla="*/ 0 h 1944216"/>
                <a:gd name="connsiteX0-29" fmla="*/ 0 w 2016224"/>
                <a:gd name="connsiteY0-30" fmla="*/ 0 h 1944216"/>
                <a:gd name="connsiteX1-31" fmla="*/ 2016224 w 2016224"/>
                <a:gd name="connsiteY1-32" fmla="*/ 0 h 1944216"/>
                <a:gd name="connsiteX2-33" fmla="*/ 1984858 w 2016224"/>
                <a:gd name="connsiteY2-34" fmla="*/ 187756 h 1944216"/>
                <a:gd name="connsiteX3-35" fmla="*/ 305943 w 2016224"/>
                <a:gd name="connsiteY3-36" fmla="*/ 212637 h 1944216"/>
                <a:gd name="connsiteX4-37" fmla="*/ 324604 w 2016224"/>
                <a:gd name="connsiteY4-38" fmla="*/ 1928896 h 1944216"/>
                <a:gd name="connsiteX5-39" fmla="*/ 0 w 2016224"/>
                <a:gd name="connsiteY5-40" fmla="*/ 1944216 h 1944216"/>
                <a:gd name="connsiteX6-41" fmla="*/ 0 w 2016224"/>
                <a:gd name="connsiteY6-42" fmla="*/ 0 h 1944216"/>
                <a:gd name="connsiteX0-43" fmla="*/ 0 w 2016224"/>
                <a:gd name="connsiteY0-44" fmla="*/ 0 h 1944216"/>
                <a:gd name="connsiteX1-45" fmla="*/ 2016224 w 2016224"/>
                <a:gd name="connsiteY1-46" fmla="*/ 0 h 1944216"/>
                <a:gd name="connsiteX2-47" fmla="*/ 2009739 w 2016224"/>
                <a:gd name="connsiteY2-48" fmla="*/ 212637 h 1944216"/>
                <a:gd name="connsiteX3-49" fmla="*/ 305943 w 2016224"/>
                <a:gd name="connsiteY3-50" fmla="*/ 212637 h 1944216"/>
                <a:gd name="connsiteX4-51" fmla="*/ 324604 w 2016224"/>
                <a:gd name="connsiteY4-52" fmla="*/ 1928896 h 1944216"/>
                <a:gd name="connsiteX5-53" fmla="*/ 0 w 2016224"/>
                <a:gd name="connsiteY5-54" fmla="*/ 1944216 h 1944216"/>
                <a:gd name="connsiteX6-55" fmla="*/ 0 w 2016224"/>
                <a:gd name="connsiteY6-56" fmla="*/ 0 h 1944216"/>
                <a:gd name="connsiteX0-57" fmla="*/ 0 w 2040841"/>
                <a:gd name="connsiteY0-58" fmla="*/ 0 h 1944216"/>
                <a:gd name="connsiteX1-59" fmla="*/ 2016224 w 2040841"/>
                <a:gd name="connsiteY1-60" fmla="*/ 0 h 1944216"/>
                <a:gd name="connsiteX2-61" fmla="*/ 2040841 w 2040841"/>
                <a:gd name="connsiteY2-62" fmla="*/ 200196 h 1944216"/>
                <a:gd name="connsiteX3-63" fmla="*/ 305943 w 2040841"/>
                <a:gd name="connsiteY3-64" fmla="*/ 212637 h 1944216"/>
                <a:gd name="connsiteX4-65" fmla="*/ 324604 w 2040841"/>
                <a:gd name="connsiteY4-66" fmla="*/ 1928896 h 1944216"/>
                <a:gd name="connsiteX5-67" fmla="*/ 0 w 2040841"/>
                <a:gd name="connsiteY5-68" fmla="*/ 1944216 h 1944216"/>
                <a:gd name="connsiteX6-69" fmla="*/ 0 w 2040841"/>
                <a:gd name="connsiteY6-70" fmla="*/ 0 h 1944216"/>
                <a:gd name="connsiteX0-71" fmla="*/ 0 w 2016224"/>
                <a:gd name="connsiteY0-72" fmla="*/ 0 h 1944216"/>
                <a:gd name="connsiteX1-73" fmla="*/ 2016224 w 2016224"/>
                <a:gd name="connsiteY1-74" fmla="*/ 0 h 1944216"/>
                <a:gd name="connsiteX2-75" fmla="*/ 2015959 w 2016224"/>
                <a:gd name="connsiteY2-76" fmla="*/ 212637 h 1944216"/>
                <a:gd name="connsiteX3-77" fmla="*/ 305943 w 2016224"/>
                <a:gd name="connsiteY3-78" fmla="*/ 212637 h 1944216"/>
                <a:gd name="connsiteX4-79" fmla="*/ 324604 w 2016224"/>
                <a:gd name="connsiteY4-80" fmla="*/ 1928896 h 1944216"/>
                <a:gd name="connsiteX5-81" fmla="*/ 0 w 2016224"/>
                <a:gd name="connsiteY5-82" fmla="*/ 1944216 h 1944216"/>
                <a:gd name="connsiteX6-83" fmla="*/ 0 w 2016224"/>
                <a:gd name="connsiteY6-84" fmla="*/ 0 h 1944216"/>
                <a:gd name="connsiteX0-85" fmla="*/ 0 w 2016224"/>
                <a:gd name="connsiteY0-86" fmla="*/ 0 h 1944216"/>
                <a:gd name="connsiteX1-87" fmla="*/ 2016224 w 2016224"/>
                <a:gd name="connsiteY1-88" fmla="*/ 0 h 1944216"/>
                <a:gd name="connsiteX2-89" fmla="*/ 2015959 w 2016224"/>
                <a:gd name="connsiteY2-90" fmla="*/ 212637 h 1944216"/>
                <a:gd name="connsiteX3-91" fmla="*/ 305943 w 2016224"/>
                <a:gd name="connsiteY3-92" fmla="*/ 212637 h 1944216"/>
                <a:gd name="connsiteX4-93" fmla="*/ 281061 w 2016224"/>
                <a:gd name="connsiteY4-94" fmla="*/ 1941337 h 1944216"/>
                <a:gd name="connsiteX5-95" fmla="*/ 0 w 2016224"/>
                <a:gd name="connsiteY5-96" fmla="*/ 1944216 h 1944216"/>
                <a:gd name="connsiteX6-97" fmla="*/ 0 w 2016224"/>
                <a:gd name="connsiteY6-98" fmla="*/ 0 h 1944216"/>
                <a:gd name="connsiteX0-99" fmla="*/ 0 w 2016224"/>
                <a:gd name="connsiteY0-100" fmla="*/ 0 h 1944216"/>
                <a:gd name="connsiteX1-101" fmla="*/ 2016224 w 2016224"/>
                <a:gd name="connsiteY1-102" fmla="*/ 0 h 1944216"/>
                <a:gd name="connsiteX2-103" fmla="*/ 2015959 w 2016224"/>
                <a:gd name="connsiteY2-104" fmla="*/ 212637 h 1944216"/>
                <a:gd name="connsiteX3-105" fmla="*/ 305943 w 2016224"/>
                <a:gd name="connsiteY3-106" fmla="*/ 212637 h 1944216"/>
                <a:gd name="connsiteX4-107" fmla="*/ 312163 w 2016224"/>
                <a:gd name="connsiteY4-108" fmla="*/ 1922676 h 1944216"/>
                <a:gd name="connsiteX5-109" fmla="*/ 0 w 2016224"/>
                <a:gd name="connsiteY5-110" fmla="*/ 1944216 h 1944216"/>
                <a:gd name="connsiteX6-111" fmla="*/ 0 w 2016224"/>
                <a:gd name="connsiteY6-112" fmla="*/ 0 h 1944216"/>
                <a:gd name="connsiteX0-113" fmla="*/ 0 w 2016224"/>
                <a:gd name="connsiteY0-114" fmla="*/ 0 h 1953778"/>
                <a:gd name="connsiteX1-115" fmla="*/ 2016224 w 2016224"/>
                <a:gd name="connsiteY1-116" fmla="*/ 0 h 1953778"/>
                <a:gd name="connsiteX2-117" fmla="*/ 2015959 w 2016224"/>
                <a:gd name="connsiteY2-118" fmla="*/ 212637 h 1953778"/>
                <a:gd name="connsiteX3-119" fmla="*/ 305943 w 2016224"/>
                <a:gd name="connsiteY3-120" fmla="*/ 212637 h 1953778"/>
                <a:gd name="connsiteX4-121" fmla="*/ 312163 w 2016224"/>
                <a:gd name="connsiteY4-122" fmla="*/ 1953778 h 1953778"/>
                <a:gd name="connsiteX5-123" fmla="*/ 0 w 2016224"/>
                <a:gd name="connsiteY5-124" fmla="*/ 1944216 h 1953778"/>
                <a:gd name="connsiteX6-125" fmla="*/ 0 w 2016224"/>
                <a:gd name="connsiteY6-126" fmla="*/ 0 h 1953778"/>
                <a:gd name="connsiteX0-127" fmla="*/ 0 w 2016224"/>
                <a:gd name="connsiteY0-128" fmla="*/ 0 h 1944216"/>
                <a:gd name="connsiteX1-129" fmla="*/ 2016224 w 2016224"/>
                <a:gd name="connsiteY1-130" fmla="*/ 0 h 1944216"/>
                <a:gd name="connsiteX2-131" fmla="*/ 2015959 w 2016224"/>
                <a:gd name="connsiteY2-132" fmla="*/ 212637 h 1944216"/>
                <a:gd name="connsiteX3-133" fmla="*/ 305943 w 2016224"/>
                <a:gd name="connsiteY3-134" fmla="*/ 212637 h 1944216"/>
                <a:gd name="connsiteX4-135" fmla="*/ 305942 w 2016224"/>
                <a:gd name="connsiteY4-136" fmla="*/ 1935117 h 1944216"/>
                <a:gd name="connsiteX5-137" fmla="*/ 0 w 2016224"/>
                <a:gd name="connsiteY5-138" fmla="*/ 1944216 h 1944216"/>
                <a:gd name="connsiteX6-139" fmla="*/ 0 w 2016224"/>
                <a:gd name="connsiteY6-140" fmla="*/ 0 h 1944216"/>
                <a:gd name="connsiteX0-141" fmla="*/ 0 w 2016224"/>
                <a:gd name="connsiteY0-142" fmla="*/ 0 h 1944216"/>
                <a:gd name="connsiteX1-143" fmla="*/ 2016224 w 2016224"/>
                <a:gd name="connsiteY1-144" fmla="*/ 0 h 1944216"/>
                <a:gd name="connsiteX2-145" fmla="*/ 2015959 w 2016224"/>
                <a:gd name="connsiteY2-146" fmla="*/ 212637 h 1944216"/>
                <a:gd name="connsiteX3-147" fmla="*/ 225078 w 2016224"/>
                <a:gd name="connsiteY3-148" fmla="*/ 212637 h 1944216"/>
                <a:gd name="connsiteX4-149" fmla="*/ 305942 w 2016224"/>
                <a:gd name="connsiteY4-150" fmla="*/ 1935117 h 1944216"/>
                <a:gd name="connsiteX5-151" fmla="*/ 0 w 2016224"/>
                <a:gd name="connsiteY5-152" fmla="*/ 1944216 h 1944216"/>
                <a:gd name="connsiteX6-153" fmla="*/ 0 w 2016224"/>
                <a:gd name="connsiteY6-154" fmla="*/ 0 h 1944216"/>
                <a:gd name="connsiteX0-155" fmla="*/ 0 w 2016224"/>
                <a:gd name="connsiteY0-156" fmla="*/ 0 h 1944216"/>
                <a:gd name="connsiteX1-157" fmla="*/ 2016224 w 2016224"/>
                <a:gd name="connsiteY1-158" fmla="*/ 0 h 1944216"/>
                <a:gd name="connsiteX2-159" fmla="*/ 2015959 w 2016224"/>
                <a:gd name="connsiteY2-160" fmla="*/ 212637 h 1944216"/>
                <a:gd name="connsiteX3-161" fmla="*/ 225078 w 2016224"/>
                <a:gd name="connsiteY3-162" fmla="*/ 212637 h 1944216"/>
                <a:gd name="connsiteX4-163" fmla="*/ 225076 w 2016224"/>
                <a:gd name="connsiteY4-164" fmla="*/ 1941338 h 1944216"/>
                <a:gd name="connsiteX5-165" fmla="*/ 0 w 2016224"/>
                <a:gd name="connsiteY5-166" fmla="*/ 1944216 h 1944216"/>
                <a:gd name="connsiteX6-167" fmla="*/ 0 w 2016224"/>
                <a:gd name="connsiteY6-168" fmla="*/ 0 h 19442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Metin kutusu 17"/>
          <p:cNvSpPr txBox="1"/>
          <p:nvPr/>
        </p:nvSpPr>
        <p:spPr>
          <a:xfrm>
            <a:off x="603250" y="2809240"/>
            <a:ext cx="195961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项目单位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产品型号 窄机型ZWY-80/18T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整机重量Kg800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装载能力m3/h80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驱动方式电力（四驱）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Metin kutusu 60"/>
          <p:cNvSpPr txBox="1"/>
          <p:nvPr/>
        </p:nvSpPr>
        <p:spPr>
          <a:xfrm>
            <a:off x="3004820" y="2824480"/>
            <a:ext cx="2107565" cy="2353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挖掘宽度mm2600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挖掘高度mm1900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挖取距离（离铲口）mm1300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挖掘深度mm430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卸载高度mm1200（可变）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Metin kutusu 61"/>
          <p:cNvSpPr txBox="1"/>
          <p:nvPr/>
        </p:nvSpPr>
        <p:spPr>
          <a:xfrm>
            <a:off x="5496560" y="2608580"/>
            <a:ext cx="2072005" cy="2353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卸载距离mm1150（可变）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行走速度m/s1.03/0.58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爬破能力(°)≤15（硬地面）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适用巷道坡度(°)≤8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zui小转弯半径m≤4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Metin kutusu 62"/>
          <p:cNvSpPr txBox="1"/>
          <p:nvPr/>
        </p:nvSpPr>
        <p:spPr>
          <a:xfrm>
            <a:off x="8013065" y="3095625"/>
            <a:ext cx="2030095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皮带速度m/min39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zui大工作压力Mpa11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离地间隙mm≤160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总功率KW18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轴距mm1490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Metin kutusu 63"/>
          <p:cNvSpPr txBox="1"/>
          <p:nvPr/>
        </p:nvSpPr>
        <p:spPr>
          <a:xfrm>
            <a:off x="10502265" y="2332355"/>
            <a:ext cx="2132965" cy="2675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轮距mm1180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zui大物料通过尺寸（宽×高）mm400×300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大臂zui大回转角度(°)±30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外形尺寸（工作状态）长宽高mm6300x1500x1600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适用巷道断面（宽×高）m≥2×2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10"/>
          <p:cNvSpPr txBox="1">
            <a:spLocks noChangeArrowheads="1"/>
          </p:cNvSpPr>
          <p:nvPr/>
        </p:nvSpPr>
        <p:spPr bwMode="auto">
          <a:xfrm>
            <a:off x="4664710" y="232410"/>
            <a:ext cx="3529965" cy="43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dirty="0">
                <a:ea typeface="微软雅黑" panose="020B0503020204020204" pitchFamily="34" charset="-122"/>
                <a:sym typeface="+mn-ea"/>
              </a:rPr>
              <a:t>ZWY-80/26T扒渣机参数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1" grpId="0"/>
      <p:bldP spid="62" grpId="0"/>
      <p:bldP spid="63" grpId="0"/>
      <p:bldP spid="6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452"/>
          <p:cNvSpPr/>
          <p:nvPr/>
        </p:nvSpPr>
        <p:spPr>
          <a:xfrm>
            <a:off x="1541780" y="3045460"/>
            <a:ext cx="3514725" cy="2754630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88" tIns="20088" rIns="20088" bIns="20088" anchor="ctr"/>
          <a:lstStyle/>
          <a:p>
            <a:pPr lvl="0">
              <a:lnSpc>
                <a:spcPct val="120000"/>
              </a:lnSpc>
            </a:pPr>
            <a:endParaRPr sz="183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454"/>
          <p:cNvSpPr/>
          <p:nvPr/>
        </p:nvSpPr>
        <p:spPr>
          <a:xfrm>
            <a:off x="4586605" y="3045460"/>
            <a:ext cx="3514725" cy="2754630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88" tIns="20088" rIns="20088" bIns="20088" anchor="ctr"/>
          <a:lstStyle/>
          <a:p>
            <a:pPr lvl="0">
              <a:lnSpc>
                <a:spcPct val="120000"/>
              </a:lnSpc>
            </a:pPr>
            <a:endParaRPr sz="183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456"/>
          <p:cNvSpPr/>
          <p:nvPr/>
        </p:nvSpPr>
        <p:spPr>
          <a:xfrm>
            <a:off x="7681595" y="3045460"/>
            <a:ext cx="3514725" cy="2754630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88" tIns="20088" rIns="20088" bIns="20088" anchor="ctr"/>
          <a:lstStyle/>
          <a:p>
            <a:pPr lvl="0">
              <a:lnSpc>
                <a:spcPct val="120000"/>
              </a:lnSpc>
            </a:pPr>
            <a:endParaRPr sz="183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20"/>
          <p:cNvGrpSpPr/>
          <p:nvPr/>
        </p:nvGrpSpPr>
        <p:grpSpPr>
          <a:xfrm>
            <a:off x="2593204" y="2203094"/>
            <a:ext cx="499824" cy="499824"/>
            <a:chOff x="1369087" y="2088729"/>
            <a:chExt cx="474017" cy="474016"/>
          </a:xfrm>
        </p:grpSpPr>
        <p:sp>
          <p:nvSpPr>
            <p:cNvPr id="8" name="Shape 1463"/>
            <p:cNvSpPr/>
            <p:nvPr/>
          </p:nvSpPr>
          <p:spPr>
            <a:xfrm>
              <a:off x="1369087" y="2088729"/>
              <a:ext cx="474017" cy="47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6784" tIns="26784" rIns="26784" bIns="26784" anchor="ctr"/>
            <a:lstStyle/>
            <a:p>
              <a:pPr lvl="0">
                <a:lnSpc>
                  <a:spcPct val="120000"/>
                </a:lnSpc>
              </a:pPr>
              <a:endParaRPr sz="183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1464"/>
            <p:cNvSpPr/>
            <p:nvPr/>
          </p:nvSpPr>
          <p:spPr>
            <a:xfrm>
              <a:off x="1477567" y="2232573"/>
              <a:ext cx="23165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3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32"/>
          <p:cNvGrpSpPr/>
          <p:nvPr/>
        </p:nvGrpSpPr>
        <p:grpSpPr>
          <a:xfrm>
            <a:off x="5268852" y="2203092"/>
            <a:ext cx="499824" cy="499824"/>
            <a:chOff x="3906591" y="2088732"/>
            <a:chExt cx="474017" cy="474017"/>
          </a:xfrm>
        </p:grpSpPr>
        <p:sp>
          <p:nvSpPr>
            <p:cNvPr id="14" name="Shape 1474"/>
            <p:cNvSpPr/>
            <p:nvPr/>
          </p:nvSpPr>
          <p:spPr>
            <a:xfrm>
              <a:off x="3906591" y="2088732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6784" tIns="26784" rIns="26784" bIns="26784" anchor="ctr"/>
            <a:lstStyle/>
            <a:p>
              <a:pPr lvl="0">
                <a:lnSpc>
                  <a:spcPct val="120000"/>
                </a:lnSpc>
              </a:pPr>
              <a:endParaRPr sz="183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" name="Group 1479"/>
            <p:cNvGrpSpPr/>
            <p:nvPr/>
          </p:nvGrpSpPr>
          <p:grpSpPr>
            <a:xfrm>
              <a:off x="4031314" y="2211790"/>
              <a:ext cx="199171" cy="186335"/>
              <a:chOff x="0" y="0"/>
              <a:chExt cx="398340" cy="372667"/>
            </a:xfrm>
          </p:grpSpPr>
          <p:sp>
            <p:nvSpPr>
              <p:cNvPr id="16" name="Shape 1477"/>
              <p:cNvSpPr/>
              <p:nvPr/>
            </p:nvSpPr>
            <p:spPr>
              <a:xfrm>
                <a:off x="0" y="0"/>
                <a:ext cx="346395" cy="24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4" h="21420" extrusionOk="0">
                    <a:moveTo>
                      <a:pt x="21474" y="11049"/>
                    </a:moveTo>
                    <a:lnTo>
                      <a:pt x="18909" y="958"/>
                    </a:lnTo>
                    <a:cubicBezTo>
                      <a:pt x="18720" y="217"/>
                      <a:pt x="18164" y="-180"/>
                      <a:pt x="17669" y="79"/>
                    </a:cubicBezTo>
                    <a:lnTo>
                      <a:pt x="618" y="8962"/>
                    </a:lnTo>
                    <a:cubicBezTo>
                      <a:pt x="123" y="9221"/>
                      <a:pt x="-126" y="10036"/>
                      <a:pt x="64" y="10782"/>
                    </a:cubicBezTo>
                    <a:lnTo>
                      <a:pt x="2769" y="21420"/>
                    </a:lnTo>
                    <a:lnTo>
                      <a:pt x="2769" y="15715"/>
                    </a:lnTo>
                    <a:cubicBezTo>
                      <a:pt x="2769" y="13145"/>
                      <a:pt x="4209" y="11049"/>
                      <a:pt x="5979" y="11049"/>
                    </a:cubicBezTo>
                    <a:lnTo>
                      <a:pt x="10484" y="11049"/>
                    </a:lnTo>
                    <a:lnTo>
                      <a:pt x="15858" y="5663"/>
                    </a:lnTo>
                    <a:lnTo>
                      <a:pt x="18967" y="11049"/>
                    </a:lnTo>
                    <a:cubicBezTo>
                      <a:pt x="18967" y="11049"/>
                      <a:pt x="21474" y="11049"/>
                      <a:pt x="21474" y="1104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3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Shape 1478"/>
              <p:cNvSpPr/>
              <p:nvPr/>
            </p:nvSpPr>
            <p:spPr>
              <a:xfrm>
                <a:off x="74826" y="149651"/>
                <a:ext cx="323515" cy="2230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71" y="0"/>
                    </a:moveTo>
                    <a:lnTo>
                      <a:pt x="1028" y="0"/>
                    </a:lnTo>
                    <a:cubicBezTo>
                      <a:pt x="460" y="0"/>
                      <a:pt x="0" y="708"/>
                      <a:pt x="0" y="1571"/>
                    </a:cubicBezTo>
                    <a:lnTo>
                      <a:pt x="0" y="20029"/>
                    </a:lnTo>
                    <a:cubicBezTo>
                      <a:pt x="0" y="20897"/>
                      <a:pt x="460" y="21600"/>
                      <a:pt x="1028" y="21600"/>
                    </a:cubicBezTo>
                    <a:lnTo>
                      <a:pt x="20571" y="21600"/>
                    </a:lnTo>
                    <a:cubicBezTo>
                      <a:pt x="21140" y="21600"/>
                      <a:pt x="21600" y="20897"/>
                      <a:pt x="21600" y="20029"/>
                    </a:cubicBezTo>
                    <a:lnTo>
                      <a:pt x="21600" y="1571"/>
                    </a:lnTo>
                    <a:cubicBezTo>
                      <a:pt x="21600" y="708"/>
                      <a:pt x="21140" y="0"/>
                      <a:pt x="2057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3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0" name="Shape 1475"/>
          <p:cNvSpPr/>
          <p:nvPr/>
        </p:nvSpPr>
        <p:spPr>
          <a:xfrm>
            <a:off x="7951549" y="2203092"/>
            <a:ext cx="499824" cy="499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0088" tIns="20088" rIns="20088" bIns="20088" anchor="ctr"/>
          <a:lstStyle/>
          <a:p>
            <a:pPr lvl="0">
              <a:lnSpc>
                <a:spcPct val="120000"/>
              </a:lnSpc>
            </a:pPr>
            <a:endParaRPr sz="183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Shape 1480"/>
          <p:cNvSpPr/>
          <p:nvPr/>
        </p:nvSpPr>
        <p:spPr>
          <a:xfrm>
            <a:off x="8102876" y="2332852"/>
            <a:ext cx="196493" cy="196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43" y="20435"/>
                </a:moveTo>
                <a:cubicBezTo>
                  <a:pt x="17964" y="20435"/>
                  <a:pt x="17252" y="19721"/>
                  <a:pt x="17252" y="18844"/>
                </a:cubicBezTo>
                <a:cubicBezTo>
                  <a:pt x="17252" y="17964"/>
                  <a:pt x="17964" y="17253"/>
                  <a:pt x="18843" y="17253"/>
                </a:cubicBezTo>
                <a:cubicBezTo>
                  <a:pt x="19721" y="17253"/>
                  <a:pt x="20434" y="17964"/>
                  <a:pt x="20434" y="18844"/>
                </a:cubicBezTo>
                <a:cubicBezTo>
                  <a:pt x="20434" y="19721"/>
                  <a:pt x="19721" y="20435"/>
                  <a:pt x="18843" y="20435"/>
                </a:cubicBezTo>
                <a:close/>
                <a:moveTo>
                  <a:pt x="12390" y="18844"/>
                </a:moveTo>
                <a:cubicBezTo>
                  <a:pt x="12390" y="19721"/>
                  <a:pt x="11679" y="20435"/>
                  <a:pt x="10801" y="20435"/>
                </a:cubicBezTo>
                <a:cubicBezTo>
                  <a:pt x="9922" y="20435"/>
                  <a:pt x="9210" y="19721"/>
                  <a:pt x="9210" y="18844"/>
                </a:cubicBezTo>
                <a:cubicBezTo>
                  <a:pt x="9210" y="17964"/>
                  <a:pt x="9922" y="17253"/>
                  <a:pt x="10801" y="17253"/>
                </a:cubicBezTo>
                <a:cubicBezTo>
                  <a:pt x="11679" y="17253"/>
                  <a:pt x="12390" y="17964"/>
                  <a:pt x="12390" y="18844"/>
                </a:cubicBezTo>
                <a:close/>
                <a:moveTo>
                  <a:pt x="9210" y="2756"/>
                </a:moveTo>
                <a:cubicBezTo>
                  <a:pt x="9210" y="1879"/>
                  <a:pt x="9922" y="1165"/>
                  <a:pt x="10801" y="1165"/>
                </a:cubicBezTo>
                <a:cubicBezTo>
                  <a:pt x="11679" y="1165"/>
                  <a:pt x="12390" y="1879"/>
                  <a:pt x="12390" y="2756"/>
                </a:cubicBezTo>
                <a:cubicBezTo>
                  <a:pt x="12390" y="3636"/>
                  <a:pt x="11679" y="4347"/>
                  <a:pt x="10801" y="4347"/>
                </a:cubicBezTo>
                <a:cubicBezTo>
                  <a:pt x="9922" y="4347"/>
                  <a:pt x="9210" y="3636"/>
                  <a:pt x="9210" y="2756"/>
                </a:cubicBezTo>
                <a:close/>
                <a:moveTo>
                  <a:pt x="4348" y="18844"/>
                </a:moveTo>
                <a:cubicBezTo>
                  <a:pt x="4348" y="19721"/>
                  <a:pt x="3636" y="20435"/>
                  <a:pt x="2757" y="20435"/>
                </a:cubicBezTo>
                <a:cubicBezTo>
                  <a:pt x="1879" y="20435"/>
                  <a:pt x="1168" y="19721"/>
                  <a:pt x="1168" y="18844"/>
                </a:cubicBezTo>
                <a:cubicBezTo>
                  <a:pt x="1168" y="17964"/>
                  <a:pt x="1879" y="17253"/>
                  <a:pt x="2757" y="17253"/>
                </a:cubicBezTo>
                <a:cubicBezTo>
                  <a:pt x="3636" y="17253"/>
                  <a:pt x="4348" y="17964"/>
                  <a:pt x="4348" y="18844"/>
                </a:cubicBezTo>
                <a:close/>
                <a:moveTo>
                  <a:pt x="19934" y="16312"/>
                </a:moveTo>
                <a:lnTo>
                  <a:pt x="19934" y="13672"/>
                </a:lnTo>
                <a:cubicBezTo>
                  <a:pt x="19934" y="12078"/>
                  <a:pt x="18879" y="9707"/>
                  <a:pt x="15971" y="9707"/>
                </a:cubicBezTo>
                <a:lnTo>
                  <a:pt x="13673" y="9707"/>
                </a:lnTo>
                <a:cubicBezTo>
                  <a:pt x="12050" y="9707"/>
                  <a:pt x="11899" y="8913"/>
                  <a:pt x="11892" y="8503"/>
                </a:cubicBezTo>
                <a:lnTo>
                  <a:pt x="11892" y="5288"/>
                </a:lnTo>
                <a:cubicBezTo>
                  <a:pt x="12872" y="4867"/>
                  <a:pt x="13558" y="3893"/>
                  <a:pt x="13558" y="2756"/>
                </a:cubicBezTo>
                <a:cubicBezTo>
                  <a:pt x="13558" y="1234"/>
                  <a:pt x="12323" y="0"/>
                  <a:pt x="10801" y="0"/>
                </a:cubicBezTo>
                <a:cubicBezTo>
                  <a:pt x="9277" y="0"/>
                  <a:pt x="8043" y="1234"/>
                  <a:pt x="8043" y="2756"/>
                </a:cubicBezTo>
                <a:cubicBezTo>
                  <a:pt x="8043" y="3893"/>
                  <a:pt x="8730" y="4867"/>
                  <a:pt x="9709" y="5288"/>
                </a:cubicBezTo>
                <a:lnTo>
                  <a:pt x="9709" y="8503"/>
                </a:lnTo>
                <a:cubicBezTo>
                  <a:pt x="9709" y="8799"/>
                  <a:pt x="9623" y="9707"/>
                  <a:pt x="7927" y="9707"/>
                </a:cubicBezTo>
                <a:lnTo>
                  <a:pt x="5631" y="9707"/>
                </a:lnTo>
                <a:cubicBezTo>
                  <a:pt x="2723" y="9707"/>
                  <a:pt x="1666" y="12078"/>
                  <a:pt x="1666" y="13672"/>
                </a:cubicBezTo>
                <a:lnTo>
                  <a:pt x="1666" y="16312"/>
                </a:lnTo>
                <a:cubicBezTo>
                  <a:pt x="686" y="16733"/>
                  <a:pt x="0" y="17707"/>
                  <a:pt x="0" y="18844"/>
                </a:cubicBezTo>
                <a:cubicBezTo>
                  <a:pt x="0" y="20366"/>
                  <a:pt x="1235" y="21600"/>
                  <a:pt x="2757" y="21600"/>
                </a:cubicBezTo>
                <a:cubicBezTo>
                  <a:pt x="4280" y="21600"/>
                  <a:pt x="5516" y="20366"/>
                  <a:pt x="5516" y="18844"/>
                </a:cubicBezTo>
                <a:cubicBezTo>
                  <a:pt x="5516" y="17707"/>
                  <a:pt x="4828" y="16733"/>
                  <a:pt x="3849" y="16312"/>
                </a:cubicBezTo>
                <a:lnTo>
                  <a:pt x="3849" y="13672"/>
                </a:lnTo>
                <a:cubicBezTo>
                  <a:pt x="3849" y="13376"/>
                  <a:pt x="3935" y="11890"/>
                  <a:pt x="5631" y="11890"/>
                </a:cubicBezTo>
                <a:lnTo>
                  <a:pt x="7927" y="11890"/>
                </a:lnTo>
                <a:cubicBezTo>
                  <a:pt x="8626" y="11890"/>
                  <a:pt x="9214" y="11785"/>
                  <a:pt x="9709" y="11608"/>
                </a:cubicBezTo>
                <a:lnTo>
                  <a:pt x="9709" y="16312"/>
                </a:lnTo>
                <a:cubicBezTo>
                  <a:pt x="8730" y="16733"/>
                  <a:pt x="8043" y="17707"/>
                  <a:pt x="8043" y="18844"/>
                </a:cubicBezTo>
                <a:cubicBezTo>
                  <a:pt x="8043" y="20366"/>
                  <a:pt x="9277" y="21600"/>
                  <a:pt x="10801" y="21600"/>
                </a:cubicBezTo>
                <a:cubicBezTo>
                  <a:pt x="12323" y="21600"/>
                  <a:pt x="13558" y="20366"/>
                  <a:pt x="13558" y="18844"/>
                </a:cubicBezTo>
                <a:cubicBezTo>
                  <a:pt x="13558" y="17707"/>
                  <a:pt x="12872" y="16733"/>
                  <a:pt x="11892" y="16312"/>
                </a:cubicBezTo>
                <a:lnTo>
                  <a:pt x="11892" y="11608"/>
                </a:lnTo>
                <a:cubicBezTo>
                  <a:pt x="12388" y="11785"/>
                  <a:pt x="12975" y="11890"/>
                  <a:pt x="13673" y="11890"/>
                </a:cubicBezTo>
                <a:lnTo>
                  <a:pt x="15971" y="11890"/>
                </a:lnTo>
                <a:cubicBezTo>
                  <a:pt x="17592" y="11890"/>
                  <a:pt x="17743" y="13263"/>
                  <a:pt x="17751" y="13672"/>
                </a:cubicBezTo>
                <a:lnTo>
                  <a:pt x="17751" y="16312"/>
                </a:lnTo>
                <a:cubicBezTo>
                  <a:pt x="16772" y="16733"/>
                  <a:pt x="16086" y="17707"/>
                  <a:pt x="16086" y="18844"/>
                </a:cubicBezTo>
                <a:cubicBezTo>
                  <a:pt x="16086" y="20366"/>
                  <a:pt x="17320" y="21600"/>
                  <a:pt x="18843" y="21600"/>
                </a:cubicBezTo>
                <a:cubicBezTo>
                  <a:pt x="20366" y="21600"/>
                  <a:pt x="21600" y="20366"/>
                  <a:pt x="21600" y="18844"/>
                </a:cubicBezTo>
                <a:cubicBezTo>
                  <a:pt x="21600" y="17707"/>
                  <a:pt x="20914" y="16733"/>
                  <a:pt x="19934" y="16312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83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10"/>
          <p:cNvSpPr txBox="1">
            <a:spLocks noChangeArrowheads="1"/>
          </p:cNvSpPr>
          <p:nvPr/>
        </p:nvSpPr>
        <p:spPr bwMode="auto">
          <a:xfrm>
            <a:off x="4989195" y="303530"/>
            <a:ext cx="2915285" cy="43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dirty="0">
                <a:ea typeface="微软雅黑" panose="020B0503020204020204" pitchFamily="34" charset="-122"/>
                <a:sym typeface="+mn-ea"/>
              </a:rPr>
              <a:t>ZWY-80/26T扒渣机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pic>
        <p:nvPicPr>
          <p:cNvPr id="28" name="图片 27" descr="履带扒渣机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285" y="3044190"/>
            <a:ext cx="2598420" cy="2684145"/>
          </a:xfrm>
          <a:prstGeom prst="rect">
            <a:avLst/>
          </a:prstGeom>
        </p:spPr>
      </p:pic>
      <p:pic>
        <p:nvPicPr>
          <p:cNvPr id="35" name="图片 34" descr="履带扒渣机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355" y="3040380"/>
            <a:ext cx="2598420" cy="2684145"/>
          </a:xfrm>
          <a:prstGeom prst="rect">
            <a:avLst/>
          </a:prstGeom>
        </p:spPr>
      </p:pic>
      <p:pic>
        <p:nvPicPr>
          <p:cNvPr id="36" name="图片 35" descr="履带扒渣机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0" y="3040380"/>
            <a:ext cx="2684145" cy="26841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4" grpId="0" bldLvl="0" animBg="1"/>
      <p:bldP spid="30" grpId="0" bldLvl="0" animBg="1"/>
      <p:bldP spid="32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/>
          <p:nvPr>
            <p:custDataLst>
              <p:tags r:id="rId1"/>
            </p:custDataLst>
          </p:nvPr>
        </p:nvSpPr>
        <p:spPr bwMode="auto">
          <a:xfrm>
            <a:off x="1674578" y="1834366"/>
            <a:ext cx="4815070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12290" name="AutoShape 2"/>
          <p:cNvSpPr/>
          <p:nvPr>
            <p:custDataLst>
              <p:tags r:id="rId2"/>
            </p:custDataLst>
          </p:nvPr>
        </p:nvSpPr>
        <p:spPr bwMode="auto">
          <a:xfrm>
            <a:off x="6462861" y="1829902"/>
            <a:ext cx="4701223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36" name="TextBox 16"/>
          <p:cNvSpPr txBox="1"/>
          <p:nvPr>
            <p:custDataLst>
              <p:tags r:id="rId3"/>
            </p:custDataLst>
          </p:nvPr>
        </p:nvSpPr>
        <p:spPr>
          <a:xfrm>
            <a:off x="2303145" y="2607945"/>
            <a:ext cx="8251825" cy="1760855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800" dirty="0">
                <a:solidFill>
                  <a:schemeClr val="tx1"/>
                </a:solidFill>
                <a:ea typeface="微软雅黑" panose="020B0503020204020204" pitchFamily="34" charset="-122"/>
                <a:sym typeface="+mn-ea"/>
              </a:rPr>
              <a:t>ZWY-80/26T扒渣机</a:t>
            </a:r>
            <a:r>
              <a:rPr lang="zh-CN" altLang="en-US" sz="18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适用于隧道断面、隧洞断面、巷道断面、井巷断面、斜井断面、平巷断面、引水洞断面、导流洞断面、涵洞断面、山东矿安机电有限公司 ，矿洞断面、地下施工断面、岩土工程断面、采矿工程断面、采掘断面，大断面、小断面掘进装运、牵引、运输设备及配件。</a:t>
            </a:r>
            <a:endParaRPr lang="zh-CN" altLang="en-US" sz="1800" dirty="0" smtClean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0"/>
          <p:cNvSpPr txBox="1">
            <a:spLocks noChangeArrowheads="1"/>
          </p:cNvSpPr>
          <p:nvPr/>
        </p:nvSpPr>
        <p:spPr bwMode="auto">
          <a:xfrm>
            <a:off x="4842510" y="303530"/>
            <a:ext cx="3272155" cy="43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dirty="0">
                <a:ea typeface="微软雅黑" panose="020B0503020204020204" pitchFamily="34" charset="-122"/>
                <a:sym typeface="+mn-ea"/>
              </a:rPr>
              <a:t>ZWY-80/26T扒渣机用途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3" name="组合 102"/>
          <p:cNvGrpSpPr/>
          <p:nvPr/>
        </p:nvGrpSpPr>
        <p:grpSpPr>
          <a:xfrm>
            <a:off x="740743" y="2946219"/>
            <a:ext cx="5581824" cy="4697272"/>
            <a:chOff x="5940425" y="4376738"/>
            <a:chExt cx="4357688" cy="3667125"/>
          </a:xfrm>
        </p:grpSpPr>
        <p:sp>
          <p:nvSpPr>
            <p:cNvPr id="104" name="Freeform 10"/>
            <p:cNvSpPr/>
            <p:nvPr/>
          </p:nvSpPr>
          <p:spPr bwMode="auto">
            <a:xfrm>
              <a:off x="6289675" y="4776788"/>
              <a:ext cx="155575" cy="130175"/>
            </a:xfrm>
            <a:custGeom>
              <a:avLst/>
              <a:gdLst>
                <a:gd name="T0" fmla="*/ 74 w 98"/>
                <a:gd name="T1" fmla="*/ 82 h 82"/>
                <a:gd name="T2" fmla="*/ 0 w 98"/>
                <a:gd name="T3" fmla="*/ 43 h 82"/>
                <a:gd name="T4" fmla="*/ 19 w 98"/>
                <a:gd name="T5" fmla="*/ 0 h 82"/>
                <a:gd name="T6" fmla="*/ 98 w 98"/>
                <a:gd name="T7" fmla="*/ 39 h 82"/>
                <a:gd name="T8" fmla="*/ 74 w 98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82">
                  <a:moveTo>
                    <a:pt x="74" y="82"/>
                  </a:moveTo>
                  <a:lnTo>
                    <a:pt x="0" y="43"/>
                  </a:lnTo>
                  <a:lnTo>
                    <a:pt x="19" y="0"/>
                  </a:lnTo>
                  <a:lnTo>
                    <a:pt x="98" y="39"/>
                  </a:lnTo>
                  <a:lnTo>
                    <a:pt x="74" y="82"/>
                  </a:lnTo>
                  <a:close/>
                </a:path>
              </a:pathLst>
            </a:custGeom>
            <a:solidFill>
              <a:srgbClr val="38A23E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1"/>
            <p:cNvSpPr/>
            <p:nvPr/>
          </p:nvSpPr>
          <p:spPr bwMode="auto">
            <a:xfrm>
              <a:off x="6481763" y="4432301"/>
              <a:ext cx="125413" cy="69850"/>
            </a:xfrm>
            <a:custGeom>
              <a:avLst/>
              <a:gdLst>
                <a:gd name="T0" fmla="*/ 79 w 79"/>
                <a:gd name="T1" fmla="*/ 44 h 44"/>
                <a:gd name="T2" fmla="*/ 0 w 79"/>
                <a:gd name="T3" fmla="*/ 8 h 44"/>
                <a:gd name="T4" fmla="*/ 4 w 79"/>
                <a:gd name="T5" fmla="*/ 0 h 44"/>
                <a:gd name="T6" fmla="*/ 79 w 79"/>
                <a:gd name="T7" fmla="*/ 40 h 44"/>
                <a:gd name="T8" fmla="*/ 79 w 79"/>
                <a:gd name="T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44">
                  <a:moveTo>
                    <a:pt x="79" y="44"/>
                  </a:moveTo>
                  <a:lnTo>
                    <a:pt x="0" y="8"/>
                  </a:lnTo>
                  <a:lnTo>
                    <a:pt x="4" y="0"/>
                  </a:lnTo>
                  <a:lnTo>
                    <a:pt x="79" y="40"/>
                  </a:lnTo>
                  <a:lnTo>
                    <a:pt x="79" y="44"/>
                  </a:lnTo>
                  <a:close/>
                </a:path>
              </a:pathLst>
            </a:custGeom>
            <a:solidFill>
              <a:srgbClr val="38A23E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6264275" y="4419601"/>
              <a:ext cx="198438" cy="382588"/>
            </a:xfrm>
            <a:custGeom>
              <a:avLst/>
              <a:gdLst>
                <a:gd name="T0" fmla="*/ 30 w 32"/>
                <a:gd name="T1" fmla="*/ 0 h 61"/>
                <a:gd name="T2" fmla="*/ 28 w 32"/>
                <a:gd name="T3" fmla="*/ 1 h 61"/>
                <a:gd name="T4" fmla="*/ 0 w 32"/>
                <a:gd name="T5" fmla="*/ 59 h 61"/>
                <a:gd name="T6" fmla="*/ 1 w 32"/>
                <a:gd name="T7" fmla="*/ 61 h 61"/>
                <a:gd name="T8" fmla="*/ 4 w 32"/>
                <a:gd name="T9" fmla="*/ 60 h 61"/>
                <a:gd name="T10" fmla="*/ 31 w 32"/>
                <a:gd name="T11" fmla="*/ 3 h 61"/>
                <a:gd name="T12" fmla="*/ 30 w 32"/>
                <a:gd name="T1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61">
                  <a:moveTo>
                    <a:pt x="30" y="0"/>
                  </a:moveTo>
                  <a:cubicBezTo>
                    <a:pt x="29" y="0"/>
                    <a:pt x="28" y="0"/>
                    <a:pt x="28" y="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9"/>
                    <a:pt x="0" y="61"/>
                    <a:pt x="1" y="61"/>
                  </a:cubicBezTo>
                  <a:cubicBezTo>
                    <a:pt x="2" y="61"/>
                    <a:pt x="3" y="61"/>
                    <a:pt x="4" y="60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2" y="2"/>
                    <a:pt x="31" y="1"/>
                    <a:pt x="30" y="0"/>
                  </a:cubicBezTo>
                  <a:close/>
                </a:path>
              </a:pathLst>
            </a:custGeom>
            <a:solidFill>
              <a:srgbClr val="38A23E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6289675" y="4725988"/>
              <a:ext cx="36513" cy="69850"/>
            </a:xfrm>
            <a:custGeom>
              <a:avLst/>
              <a:gdLst>
                <a:gd name="T0" fmla="*/ 5 w 6"/>
                <a:gd name="T1" fmla="*/ 0 h 11"/>
                <a:gd name="T2" fmla="*/ 0 w 6"/>
                <a:gd name="T3" fmla="*/ 11 h 11"/>
                <a:gd name="T4" fmla="*/ 5 w 6"/>
                <a:gd name="T5" fmla="*/ 6 h 11"/>
                <a:gd name="T6" fmla="*/ 5 w 6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1">
                  <a:moveTo>
                    <a:pt x="5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1" y="11"/>
                    <a:pt x="3" y="9"/>
                    <a:pt x="5" y="6"/>
                  </a:cubicBezTo>
                  <a:cubicBezTo>
                    <a:pt x="6" y="3"/>
                    <a:pt x="6" y="0"/>
                    <a:pt x="5" y="0"/>
                  </a:cubicBezTo>
                  <a:close/>
                </a:path>
              </a:pathLst>
            </a:custGeom>
            <a:solidFill>
              <a:srgbClr val="38A23E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6419850" y="4425951"/>
              <a:ext cx="61913" cy="82550"/>
            </a:xfrm>
            <a:custGeom>
              <a:avLst/>
              <a:gdLst>
                <a:gd name="T0" fmla="*/ 6 w 10"/>
                <a:gd name="T1" fmla="*/ 1 h 13"/>
                <a:gd name="T2" fmla="*/ 10 w 10"/>
                <a:gd name="T3" fmla="*/ 0 h 13"/>
                <a:gd name="T4" fmla="*/ 8 w 10"/>
                <a:gd name="T5" fmla="*/ 4 h 13"/>
                <a:gd name="T6" fmla="*/ 1 w 10"/>
                <a:gd name="T7" fmla="*/ 10 h 13"/>
                <a:gd name="T8" fmla="*/ 6 w 10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3">
                  <a:moveTo>
                    <a:pt x="6" y="1"/>
                  </a:moveTo>
                  <a:cubicBezTo>
                    <a:pt x="6" y="1"/>
                    <a:pt x="8" y="0"/>
                    <a:pt x="10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4" y="6"/>
                    <a:pt x="1" y="10"/>
                  </a:cubicBezTo>
                  <a:cubicBezTo>
                    <a:pt x="0" y="13"/>
                    <a:pt x="6" y="1"/>
                    <a:pt x="6" y="1"/>
                  </a:cubicBezTo>
                  <a:close/>
                </a:path>
              </a:pathLst>
            </a:custGeom>
            <a:solidFill>
              <a:srgbClr val="38A23E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43"/>
            <p:cNvSpPr/>
            <p:nvPr/>
          </p:nvSpPr>
          <p:spPr bwMode="auto">
            <a:xfrm>
              <a:off x="9663113" y="7011988"/>
              <a:ext cx="635000" cy="844550"/>
            </a:xfrm>
            <a:custGeom>
              <a:avLst/>
              <a:gdLst>
                <a:gd name="T0" fmla="*/ 314 w 400"/>
                <a:gd name="T1" fmla="*/ 0 h 532"/>
                <a:gd name="T2" fmla="*/ 400 w 400"/>
                <a:gd name="T3" fmla="*/ 481 h 532"/>
                <a:gd name="T4" fmla="*/ 114 w 400"/>
                <a:gd name="T5" fmla="*/ 532 h 532"/>
                <a:gd name="T6" fmla="*/ 0 w 400"/>
                <a:gd name="T7" fmla="*/ 56 h 532"/>
                <a:gd name="T8" fmla="*/ 314 w 400"/>
                <a:gd name="T9" fmla="*/ 0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532">
                  <a:moveTo>
                    <a:pt x="314" y="0"/>
                  </a:moveTo>
                  <a:lnTo>
                    <a:pt x="400" y="481"/>
                  </a:lnTo>
                  <a:lnTo>
                    <a:pt x="114" y="532"/>
                  </a:lnTo>
                  <a:lnTo>
                    <a:pt x="0" y="56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rgbClr val="F5C779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5940425" y="4376738"/>
              <a:ext cx="4227513" cy="3667125"/>
              <a:chOff x="5940425" y="4376738"/>
              <a:chExt cx="4227513" cy="3667125"/>
            </a:xfrm>
          </p:grpSpPr>
          <p:sp>
            <p:nvSpPr>
              <p:cNvPr id="111" name="Freeform 5"/>
              <p:cNvSpPr/>
              <p:nvPr/>
            </p:nvSpPr>
            <p:spPr bwMode="auto">
              <a:xfrm>
                <a:off x="5995988" y="5387976"/>
                <a:ext cx="149225" cy="219075"/>
              </a:xfrm>
              <a:custGeom>
                <a:avLst/>
                <a:gdLst>
                  <a:gd name="T0" fmla="*/ 0 w 24"/>
                  <a:gd name="T1" fmla="*/ 35 h 35"/>
                  <a:gd name="T2" fmla="*/ 17 w 24"/>
                  <a:gd name="T3" fmla="*/ 0 h 35"/>
                  <a:gd name="T4" fmla="*/ 24 w 24"/>
                  <a:gd name="T5" fmla="*/ 3 h 35"/>
                  <a:gd name="T6" fmla="*/ 18 w 24"/>
                  <a:gd name="T7" fmla="*/ 22 h 35"/>
                  <a:gd name="T8" fmla="*/ 0 w 24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5">
                    <a:moveTo>
                      <a:pt x="0" y="35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2"/>
                      <a:pt x="8" y="25"/>
                      <a:pt x="0" y="35"/>
                    </a:cubicBezTo>
                    <a:close/>
                  </a:path>
                </a:pathLst>
              </a:custGeom>
              <a:solidFill>
                <a:srgbClr val="C7C8C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Freeform 6"/>
              <p:cNvSpPr/>
              <p:nvPr/>
            </p:nvSpPr>
            <p:spPr bwMode="auto">
              <a:xfrm>
                <a:off x="5995988" y="5370513"/>
                <a:ext cx="106363" cy="236538"/>
              </a:xfrm>
              <a:custGeom>
                <a:avLst/>
                <a:gdLst>
                  <a:gd name="T0" fmla="*/ 0 w 17"/>
                  <a:gd name="T1" fmla="*/ 38 h 38"/>
                  <a:gd name="T2" fmla="*/ 17 w 17"/>
                  <a:gd name="T3" fmla="*/ 3 h 38"/>
                  <a:gd name="T4" fmla="*/ 10 w 17"/>
                  <a:gd name="T5" fmla="*/ 0 h 38"/>
                  <a:gd name="T6" fmla="*/ 0 w 17"/>
                  <a:gd name="T7" fmla="*/ 16 h 38"/>
                  <a:gd name="T8" fmla="*/ 0 w 17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38">
                    <a:moveTo>
                      <a:pt x="0" y="38"/>
                    </a:moveTo>
                    <a:cubicBezTo>
                      <a:pt x="17" y="3"/>
                      <a:pt x="17" y="3"/>
                      <a:pt x="17" y="3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4" y="26"/>
                      <a:pt x="0" y="38"/>
                    </a:cubicBezTo>
                    <a:close/>
                  </a:path>
                </a:pathLst>
              </a:custGeom>
              <a:solidFill>
                <a:srgbClr val="D9D9D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Freeform 7"/>
              <p:cNvSpPr/>
              <p:nvPr/>
            </p:nvSpPr>
            <p:spPr bwMode="auto">
              <a:xfrm>
                <a:off x="6475413" y="4376738"/>
                <a:ext cx="149225" cy="155575"/>
              </a:xfrm>
              <a:custGeom>
                <a:avLst/>
                <a:gdLst>
                  <a:gd name="T0" fmla="*/ 22 w 24"/>
                  <a:gd name="T1" fmla="*/ 17 h 25"/>
                  <a:gd name="T2" fmla="*/ 8 w 24"/>
                  <a:gd name="T3" fmla="*/ 22 h 25"/>
                  <a:gd name="T4" fmla="*/ 3 w 24"/>
                  <a:gd name="T5" fmla="*/ 8 h 25"/>
                  <a:gd name="T6" fmla="*/ 17 w 24"/>
                  <a:gd name="T7" fmla="*/ 3 h 25"/>
                  <a:gd name="T8" fmla="*/ 22 w 24"/>
                  <a:gd name="T9" fmla="*/ 17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5">
                    <a:moveTo>
                      <a:pt x="22" y="17"/>
                    </a:moveTo>
                    <a:cubicBezTo>
                      <a:pt x="19" y="22"/>
                      <a:pt x="13" y="25"/>
                      <a:pt x="8" y="22"/>
                    </a:cubicBezTo>
                    <a:cubicBezTo>
                      <a:pt x="2" y="19"/>
                      <a:pt x="0" y="13"/>
                      <a:pt x="3" y="8"/>
                    </a:cubicBezTo>
                    <a:cubicBezTo>
                      <a:pt x="5" y="3"/>
                      <a:pt x="12" y="0"/>
                      <a:pt x="17" y="3"/>
                    </a:cubicBezTo>
                    <a:cubicBezTo>
                      <a:pt x="22" y="5"/>
                      <a:pt x="24" y="12"/>
                      <a:pt x="22" y="17"/>
                    </a:cubicBezTo>
                    <a:close/>
                  </a:path>
                </a:pathLst>
              </a:custGeom>
              <a:solidFill>
                <a:srgbClr val="D1E8CB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Freeform 8"/>
              <p:cNvSpPr/>
              <p:nvPr/>
            </p:nvSpPr>
            <p:spPr bwMode="auto">
              <a:xfrm>
                <a:off x="6289675" y="4425951"/>
                <a:ext cx="323850" cy="481013"/>
              </a:xfrm>
              <a:custGeom>
                <a:avLst/>
                <a:gdLst>
                  <a:gd name="T0" fmla="*/ 74 w 204"/>
                  <a:gd name="T1" fmla="*/ 303 h 303"/>
                  <a:gd name="T2" fmla="*/ 0 w 204"/>
                  <a:gd name="T3" fmla="*/ 264 h 303"/>
                  <a:gd name="T4" fmla="*/ 125 w 204"/>
                  <a:gd name="T5" fmla="*/ 0 h 303"/>
                  <a:gd name="T6" fmla="*/ 204 w 204"/>
                  <a:gd name="T7" fmla="*/ 36 h 303"/>
                  <a:gd name="T8" fmla="*/ 74 w 204"/>
                  <a:gd name="T9" fmla="*/ 30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4" h="303">
                    <a:moveTo>
                      <a:pt x="74" y="303"/>
                    </a:moveTo>
                    <a:lnTo>
                      <a:pt x="0" y="264"/>
                    </a:lnTo>
                    <a:lnTo>
                      <a:pt x="125" y="0"/>
                    </a:lnTo>
                    <a:lnTo>
                      <a:pt x="204" y="36"/>
                    </a:lnTo>
                    <a:lnTo>
                      <a:pt x="74" y="303"/>
                    </a:lnTo>
                    <a:close/>
                  </a:path>
                </a:pathLst>
              </a:custGeom>
              <a:solidFill>
                <a:srgbClr val="8EC43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Freeform 9"/>
              <p:cNvSpPr/>
              <p:nvPr/>
            </p:nvSpPr>
            <p:spPr bwMode="auto">
              <a:xfrm>
                <a:off x="6046788" y="4425951"/>
                <a:ext cx="560388" cy="993775"/>
              </a:xfrm>
              <a:custGeom>
                <a:avLst/>
                <a:gdLst>
                  <a:gd name="T0" fmla="*/ 282 w 353"/>
                  <a:gd name="T1" fmla="*/ 0 h 626"/>
                  <a:gd name="T2" fmla="*/ 0 w 353"/>
                  <a:gd name="T3" fmla="*/ 591 h 626"/>
                  <a:gd name="T4" fmla="*/ 70 w 353"/>
                  <a:gd name="T5" fmla="*/ 626 h 626"/>
                  <a:gd name="T6" fmla="*/ 353 w 353"/>
                  <a:gd name="T7" fmla="*/ 36 h 626"/>
                  <a:gd name="T8" fmla="*/ 282 w 353"/>
                  <a:gd name="T9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626">
                    <a:moveTo>
                      <a:pt x="282" y="0"/>
                    </a:moveTo>
                    <a:lnTo>
                      <a:pt x="0" y="591"/>
                    </a:lnTo>
                    <a:lnTo>
                      <a:pt x="70" y="626"/>
                    </a:lnTo>
                    <a:lnTo>
                      <a:pt x="353" y="36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rgbClr val="8EC43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12"/>
              <p:cNvSpPr/>
              <p:nvPr/>
            </p:nvSpPr>
            <p:spPr bwMode="auto">
              <a:xfrm>
                <a:off x="6046788" y="5332413"/>
                <a:ext cx="130175" cy="87313"/>
              </a:xfrm>
              <a:custGeom>
                <a:avLst/>
                <a:gdLst>
                  <a:gd name="T0" fmla="*/ 70 w 82"/>
                  <a:gd name="T1" fmla="*/ 55 h 55"/>
                  <a:gd name="T2" fmla="*/ 0 w 82"/>
                  <a:gd name="T3" fmla="*/ 20 h 55"/>
                  <a:gd name="T4" fmla="*/ 11 w 82"/>
                  <a:gd name="T5" fmla="*/ 0 h 55"/>
                  <a:gd name="T6" fmla="*/ 82 w 82"/>
                  <a:gd name="T7" fmla="*/ 31 h 55"/>
                  <a:gd name="T8" fmla="*/ 70 w 82"/>
                  <a:gd name="T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55">
                    <a:moveTo>
                      <a:pt x="70" y="55"/>
                    </a:moveTo>
                    <a:lnTo>
                      <a:pt x="0" y="20"/>
                    </a:lnTo>
                    <a:lnTo>
                      <a:pt x="11" y="0"/>
                    </a:lnTo>
                    <a:lnTo>
                      <a:pt x="82" y="31"/>
                    </a:lnTo>
                    <a:lnTo>
                      <a:pt x="70" y="55"/>
                    </a:lnTo>
                    <a:close/>
                  </a:path>
                </a:pathLst>
              </a:custGeom>
              <a:solidFill>
                <a:srgbClr val="38A23E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19"/>
              <p:cNvSpPr/>
              <p:nvPr/>
            </p:nvSpPr>
            <p:spPr bwMode="auto">
              <a:xfrm>
                <a:off x="9315450" y="5176838"/>
                <a:ext cx="515938" cy="585788"/>
              </a:xfrm>
              <a:custGeom>
                <a:avLst/>
                <a:gdLst>
                  <a:gd name="T0" fmla="*/ 78 w 83"/>
                  <a:gd name="T1" fmla="*/ 17 h 94"/>
                  <a:gd name="T2" fmla="*/ 56 w 83"/>
                  <a:gd name="T3" fmla="*/ 2 h 94"/>
                  <a:gd name="T4" fmla="*/ 45 w 83"/>
                  <a:gd name="T5" fmla="*/ 4 h 94"/>
                  <a:gd name="T6" fmla="*/ 3 w 83"/>
                  <a:gd name="T7" fmla="*/ 66 h 94"/>
                  <a:gd name="T8" fmla="*/ 5 w 83"/>
                  <a:gd name="T9" fmla="*/ 77 h 94"/>
                  <a:gd name="T10" fmla="*/ 27 w 83"/>
                  <a:gd name="T11" fmla="*/ 92 h 94"/>
                  <a:gd name="T12" fmla="*/ 38 w 83"/>
                  <a:gd name="T13" fmla="*/ 90 h 94"/>
                  <a:gd name="T14" fmla="*/ 80 w 83"/>
                  <a:gd name="T15" fmla="*/ 28 h 94"/>
                  <a:gd name="T16" fmla="*/ 78 w 83"/>
                  <a:gd name="T17" fmla="*/ 17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4">
                    <a:moveTo>
                      <a:pt x="78" y="17"/>
                    </a:moveTo>
                    <a:cubicBezTo>
                      <a:pt x="56" y="2"/>
                      <a:pt x="56" y="2"/>
                      <a:pt x="56" y="2"/>
                    </a:cubicBezTo>
                    <a:cubicBezTo>
                      <a:pt x="52" y="0"/>
                      <a:pt x="47" y="0"/>
                      <a:pt x="45" y="4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0" y="69"/>
                      <a:pt x="1" y="74"/>
                      <a:pt x="5" y="77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31" y="94"/>
                      <a:pt x="36" y="93"/>
                      <a:pt x="38" y="90"/>
                    </a:cubicBezTo>
                    <a:cubicBezTo>
                      <a:pt x="80" y="28"/>
                      <a:pt x="80" y="28"/>
                      <a:pt x="80" y="28"/>
                    </a:cubicBezTo>
                    <a:cubicBezTo>
                      <a:pt x="83" y="25"/>
                      <a:pt x="82" y="20"/>
                      <a:pt x="78" y="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" name="Freeform 20"/>
              <p:cNvSpPr/>
              <p:nvPr/>
            </p:nvSpPr>
            <p:spPr bwMode="auto">
              <a:xfrm>
                <a:off x="9309100" y="5332413"/>
                <a:ext cx="417513" cy="436563"/>
              </a:xfrm>
              <a:custGeom>
                <a:avLst/>
                <a:gdLst>
                  <a:gd name="T0" fmla="*/ 32 w 67"/>
                  <a:gd name="T1" fmla="*/ 0 h 70"/>
                  <a:gd name="T2" fmla="*/ 2 w 67"/>
                  <a:gd name="T3" fmla="*/ 44 h 70"/>
                  <a:gd name="T4" fmla="*/ 3 w 67"/>
                  <a:gd name="T5" fmla="*/ 49 h 70"/>
                  <a:gd name="T6" fmla="*/ 32 w 67"/>
                  <a:gd name="T7" fmla="*/ 69 h 70"/>
                  <a:gd name="T8" fmla="*/ 37 w 67"/>
                  <a:gd name="T9" fmla="*/ 68 h 70"/>
                  <a:gd name="T10" fmla="*/ 67 w 67"/>
                  <a:gd name="T11" fmla="*/ 24 h 70"/>
                  <a:gd name="T12" fmla="*/ 32 w 67"/>
                  <a:gd name="T13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70">
                    <a:moveTo>
                      <a:pt x="32" y="0"/>
                    </a:moveTo>
                    <a:cubicBezTo>
                      <a:pt x="2" y="44"/>
                      <a:pt x="2" y="44"/>
                      <a:pt x="2" y="44"/>
                    </a:cubicBezTo>
                    <a:cubicBezTo>
                      <a:pt x="0" y="46"/>
                      <a:pt x="1" y="48"/>
                      <a:pt x="3" y="49"/>
                    </a:cubicBezTo>
                    <a:cubicBezTo>
                      <a:pt x="32" y="69"/>
                      <a:pt x="32" y="69"/>
                      <a:pt x="32" y="69"/>
                    </a:cubicBezTo>
                    <a:cubicBezTo>
                      <a:pt x="34" y="70"/>
                      <a:pt x="36" y="70"/>
                      <a:pt x="37" y="68"/>
                    </a:cubicBezTo>
                    <a:cubicBezTo>
                      <a:pt x="67" y="24"/>
                      <a:pt x="67" y="24"/>
                      <a:pt x="67" y="24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558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Freeform 21"/>
              <p:cNvSpPr/>
              <p:nvPr/>
            </p:nvSpPr>
            <p:spPr bwMode="auto">
              <a:xfrm>
                <a:off x="9483725" y="5400676"/>
                <a:ext cx="179388" cy="138113"/>
              </a:xfrm>
              <a:custGeom>
                <a:avLst/>
                <a:gdLst>
                  <a:gd name="T0" fmla="*/ 28 w 29"/>
                  <a:gd name="T1" fmla="*/ 18 h 22"/>
                  <a:gd name="T2" fmla="*/ 27 w 29"/>
                  <a:gd name="T3" fmla="*/ 20 h 22"/>
                  <a:gd name="T4" fmla="*/ 23 w 29"/>
                  <a:gd name="T5" fmla="*/ 21 h 22"/>
                  <a:gd name="T6" fmla="*/ 2 w 29"/>
                  <a:gd name="T7" fmla="*/ 6 h 22"/>
                  <a:gd name="T8" fmla="*/ 1 w 29"/>
                  <a:gd name="T9" fmla="*/ 3 h 22"/>
                  <a:gd name="T10" fmla="*/ 2 w 29"/>
                  <a:gd name="T11" fmla="*/ 1 h 22"/>
                  <a:gd name="T12" fmla="*/ 6 w 29"/>
                  <a:gd name="T13" fmla="*/ 0 h 22"/>
                  <a:gd name="T14" fmla="*/ 27 w 29"/>
                  <a:gd name="T15" fmla="*/ 15 h 22"/>
                  <a:gd name="T16" fmla="*/ 28 w 29"/>
                  <a:gd name="T17" fmla="*/ 1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2">
                    <a:moveTo>
                      <a:pt x="28" y="18"/>
                    </a:moveTo>
                    <a:cubicBezTo>
                      <a:pt x="27" y="20"/>
                      <a:pt x="27" y="20"/>
                      <a:pt x="27" y="20"/>
                    </a:cubicBezTo>
                    <a:cubicBezTo>
                      <a:pt x="26" y="22"/>
                      <a:pt x="24" y="22"/>
                      <a:pt x="23" y="21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0" y="4"/>
                      <a:pt x="1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0"/>
                      <a:pt x="5" y="0"/>
                      <a:pt x="6" y="0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9" y="16"/>
                      <a:pt x="29" y="17"/>
                      <a:pt x="28" y="18"/>
                    </a:cubicBezTo>
                    <a:close/>
                  </a:path>
                </a:pathLst>
              </a:custGeom>
              <a:solidFill>
                <a:srgbClr val="288CB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87"/>
              <p:cNvSpPr/>
              <p:nvPr/>
            </p:nvSpPr>
            <p:spPr bwMode="auto">
              <a:xfrm>
                <a:off x="6513513" y="5070476"/>
                <a:ext cx="1357313" cy="1804988"/>
              </a:xfrm>
              <a:custGeom>
                <a:avLst/>
                <a:gdLst>
                  <a:gd name="T0" fmla="*/ 202 w 218"/>
                  <a:gd name="T1" fmla="*/ 0 h 289"/>
                  <a:gd name="T2" fmla="*/ 13 w 218"/>
                  <a:gd name="T3" fmla="*/ 2 h 289"/>
                  <a:gd name="T4" fmla="*/ 1 w 218"/>
                  <a:gd name="T5" fmla="*/ 15 h 289"/>
                  <a:gd name="T6" fmla="*/ 4 w 218"/>
                  <a:gd name="T7" fmla="*/ 277 h 289"/>
                  <a:gd name="T8" fmla="*/ 17 w 218"/>
                  <a:gd name="T9" fmla="*/ 289 h 289"/>
                  <a:gd name="T10" fmla="*/ 206 w 218"/>
                  <a:gd name="T11" fmla="*/ 287 h 289"/>
                  <a:gd name="T12" fmla="*/ 218 w 218"/>
                  <a:gd name="T13" fmla="*/ 274 h 289"/>
                  <a:gd name="T14" fmla="*/ 215 w 218"/>
                  <a:gd name="T15" fmla="*/ 12 h 289"/>
                  <a:gd name="T16" fmla="*/ 202 w 218"/>
                  <a:gd name="T17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8" h="289">
                    <a:moveTo>
                      <a:pt x="202" y="0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6" y="2"/>
                      <a:pt x="0" y="8"/>
                      <a:pt x="1" y="15"/>
                    </a:cubicBezTo>
                    <a:cubicBezTo>
                      <a:pt x="4" y="277"/>
                      <a:pt x="4" y="277"/>
                      <a:pt x="4" y="277"/>
                    </a:cubicBezTo>
                    <a:cubicBezTo>
                      <a:pt x="4" y="284"/>
                      <a:pt x="10" y="289"/>
                      <a:pt x="17" y="289"/>
                    </a:cubicBezTo>
                    <a:cubicBezTo>
                      <a:pt x="206" y="287"/>
                      <a:pt x="206" y="287"/>
                      <a:pt x="206" y="287"/>
                    </a:cubicBezTo>
                    <a:cubicBezTo>
                      <a:pt x="213" y="287"/>
                      <a:pt x="218" y="281"/>
                      <a:pt x="218" y="274"/>
                    </a:cubicBezTo>
                    <a:cubicBezTo>
                      <a:pt x="215" y="12"/>
                      <a:pt x="215" y="12"/>
                      <a:pt x="215" y="12"/>
                    </a:cubicBezTo>
                    <a:cubicBezTo>
                      <a:pt x="215" y="5"/>
                      <a:pt x="209" y="0"/>
                      <a:pt x="202" y="0"/>
                    </a:cubicBezTo>
                  </a:path>
                </a:pathLst>
              </a:custGeom>
              <a:solidFill>
                <a:srgbClr val="00497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Freeform 88"/>
              <p:cNvSpPr/>
              <p:nvPr/>
            </p:nvSpPr>
            <p:spPr bwMode="auto">
              <a:xfrm>
                <a:off x="7877175" y="5045076"/>
                <a:ext cx="1357313" cy="1811338"/>
              </a:xfrm>
              <a:custGeom>
                <a:avLst/>
                <a:gdLst>
                  <a:gd name="T0" fmla="*/ 202 w 218"/>
                  <a:gd name="T1" fmla="*/ 0 h 290"/>
                  <a:gd name="T2" fmla="*/ 12 w 218"/>
                  <a:gd name="T3" fmla="*/ 3 h 290"/>
                  <a:gd name="T4" fmla="*/ 0 w 218"/>
                  <a:gd name="T5" fmla="*/ 15 h 290"/>
                  <a:gd name="T6" fmla="*/ 3 w 218"/>
                  <a:gd name="T7" fmla="*/ 277 h 290"/>
                  <a:gd name="T8" fmla="*/ 16 w 218"/>
                  <a:gd name="T9" fmla="*/ 290 h 290"/>
                  <a:gd name="T10" fmla="*/ 205 w 218"/>
                  <a:gd name="T11" fmla="*/ 288 h 290"/>
                  <a:gd name="T12" fmla="*/ 218 w 218"/>
                  <a:gd name="T13" fmla="*/ 275 h 290"/>
                  <a:gd name="T14" fmla="*/ 214 w 218"/>
                  <a:gd name="T15" fmla="*/ 13 h 290"/>
                  <a:gd name="T16" fmla="*/ 202 w 218"/>
                  <a:gd name="T17" fmla="*/ 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8" h="290">
                    <a:moveTo>
                      <a:pt x="202" y="0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5" y="3"/>
                      <a:pt x="0" y="8"/>
                      <a:pt x="0" y="15"/>
                    </a:cubicBezTo>
                    <a:cubicBezTo>
                      <a:pt x="3" y="277"/>
                      <a:pt x="3" y="277"/>
                      <a:pt x="3" y="277"/>
                    </a:cubicBezTo>
                    <a:cubicBezTo>
                      <a:pt x="3" y="284"/>
                      <a:pt x="9" y="290"/>
                      <a:pt x="16" y="290"/>
                    </a:cubicBezTo>
                    <a:cubicBezTo>
                      <a:pt x="205" y="288"/>
                      <a:pt x="205" y="288"/>
                      <a:pt x="205" y="288"/>
                    </a:cubicBezTo>
                    <a:cubicBezTo>
                      <a:pt x="212" y="287"/>
                      <a:pt x="218" y="282"/>
                      <a:pt x="218" y="275"/>
                    </a:cubicBezTo>
                    <a:cubicBezTo>
                      <a:pt x="214" y="13"/>
                      <a:pt x="214" y="13"/>
                      <a:pt x="214" y="13"/>
                    </a:cubicBezTo>
                    <a:cubicBezTo>
                      <a:pt x="214" y="6"/>
                      <a:pt x="208" y="0"/>
                      <a:pt x="202" y="0"/>
                    </a:cubicBezTo>
                  </a:path>
                </a:pathLst>
              </a:custGeom>
              <a:solidFill>
                <a:srgbClr val="00497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" name="Freeform 89"/>
              <p:cNvSpPr/>
              <p:nvPr/>
            </p:nvSpPr>
            <p:spPr bwMode="auto">
              <a:xfrm>
                <a:off x="6662738" y="5094288"/>
                <a:ext cx="1208088" cy="1649413"/>
              </a:xfrm>
              <a:custGeom>
                <a:avLst/>
                <a:gdLst>
                  <a:gd name="T0" fmla="*/ 0 w 761"/>
                  <a:gd name="T1" fmla="*/ 8 h 1039"/>
                  <a:gd name="T2" fmla="*/ 12 w 761"/>
                  <a:gd name="T3" fmla="*/ 1039 h 1039"/>
                  <a:gd name="T4" fmla="*/ 761 w 761"/>
                  <a:gd name="T5" fmla="*/ 1031 h 1039"/>
                  <a:gd name="T6" fmla="*/ 749 w 761"/>
                  <a:gd name="T7" fmla="*/ 0 h 1039"/>
                  <a:gd name="T8" fmla="*/ 0 w 761"/>
                  <a:gd name="T9" fmla="*/ 8 h 10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1" h="1039">
                    <a:moveTo>
                      <a:pt x="0" y="8"/>
                    </a:moveTo>
                    <a:lnTo>
                      <a:pt x="12" y="1039"/>
                    </a:lnTo>
                    <a:lnTo>
                      <a:pt x="761" y="1031"/>
                    </a:lnTo>
                    <a:lnTo>
                      <a:pt x="749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90"/>
              <p:cNvSpPr/>
              <p:nvPr/>
            </p:nvSpPr>
            <p:spPr bwMode="auto">
              <a:xfrm>
                <a:off x="6662738" y="5094288"/>
                <a:ext cx="1208088" cy="1649413"/>
              </a:xfrm>
              <a:custGeom>
                <a:avLst/>
                <a:gdLst>
                  <a:gd name="T0" fmla="*/ 0 w 761"/>
                  <a:gd name="T1" fmla="*/ 8 h 1039"/>
                  <a:gd name="T2" fmla="*/ 12 w 761"/>
                  <a:gd name="T3" fmla="*/ 1039 h 1039"/>
                  <a:gd name="T4" fmla="*/ 761 w 761"/>
                  <a:gd name="T5" fmla="*/ 1031 h 1039"/>
                  <a:gd name="T6" fmla="*/ 749 w 761"/>
                  <a:gd name="T7" fmla="*/ 0 h 1039"/>
                  <a:gd name="T8" fmla="*/ 0 w 761"/>
                  <a:gd name="T9" fmla="*/ 8 h 10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1" h="1039">
                    <a:moveTo>
                      <a:pt x="0" y="8"/>
                    </a:moveTo>
                    <a:lnTo>
                      <a:pt x="12" y="1039"/>
                    </a:lnTo>
                    <a:lnTo>
                      <a:pt x="761" y="1031"/>
                    </a:lnTo>
                    <a:lnTo>
                      <a:pt x="749" y="0"/>
                    </a:lnTo>
                    <a:lnTo>
                      <a:pt x="0" y="8"/>
                    </a:lnTo>
                  </a:path>
                </a:pathLst>
              </a:custGeom>
              <a:noFill/>
              <a:ln w="9525">
                <a:noFill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Freeform 91"/>
              <p:cNvSpPr/>
              <p:nvPr/>
            </p:nvSpPr>
            <p:spPr bwMode="auto">
              <a:xfrm>
                <a:off x="7851775" y="5076826"/>
                <a:ext cx="1239838" cy="1654175"/>
              </a:xfrm>
              <a:custGeom>
                <a:avLst/>
                <a:gdLst>
                  <a:gd name="T0" fmla="*/ 0 w 781"/>
                  <a:gd name="T1" fmla="*/ 11 h 1042"/>
                  <a:gd name="T2" fmla="*/ 12 w 781"/>
                  <a:gd name="T3" fmla="*/ 1042 h 1042"/>
                  <a:gd name="T4" fmla="*/ 781 w 781"/>
                  <a:gd name="T5" fmla="*/ 1035 h 1042"/>
                  <a:gd name="T6" fmla="*/ 769 w 781"/>
                  <a:gd name="T7" fmla="*/ 0 h 1042"/>
                  <a:gd name="T8" fmla="*/ 0 w 781"/>
                  <a:gd name="T9" fmla="*/ 11 h 10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1" h="1042">
                    <a:moveTo>
                      <a:pt x="0" y="11"/>
                    </a:moveTo>
                    <a:lnTo>
                      <a:pt x="12" y="1042"/>
                    </a:lnTo>
                    <a:lnTo>
                      <a:pt x="781" y="1035"/>
                    </a:lnTo>
                    <a:lnTo>
                      <a:pt x="769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92"/>
              <p:cNvSpPr/>
              <p:nvPr/>
            </p:nvSpPr>
            <p:spPr bwMode="auto">
              <a:xfrm>
                <a:off x="7851775" y="5076826"/>
                <a:ext cx="1239838" cy="1654175"/>
              </a:xfrm>
              <a:custGeom>
                <a:avLst/>
                <a:gdLst>
                  <a:gd name="T0" fmla="*/ 0 w 781"/>
                  <a:gd name="T1" fmla="*/ 11 h 1042"/>
                  <a:gd name="T2" fmla="*/ 12 w 781"/>
                  <a:gd name="T3" fmla="*/ 1042 h 1042"/>
                  <a:gd name="T4" fmla="*/ 781 w 781"/>
                  <a:gd name="T5" fmla="*/ 1035 h 1042"/>
                  <a:gd name="T6" fmla="*/ 769 w 781"/>
                  <a:gd name="T7" fmla="*/ 0 h 1042"/>
                  <a:gd name="T8" fmla="*/ 0 w 781"/>
                  <a:gd name="T9" fmla="*/ 11 h 10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1" h="1042">
                    <a:moveTo>
                      <a:pt x="0" y="11"/>
                    </a:moveTo>
                    <a:lnTo>
                      <a:pt x="12" y="1042"/>
                    </a:lnTo>
                    <a:lnTo>
                      <a:pt x="781" y="1035"/>
                    </a:lnTo>
                    <a:lnTo>
                      <a:pt x="769" y="0"/>
                    </a:lnTo>
                    <a:lnTo>
                      <a:pt x="0" y="11"/>
                    </a:lnTo>
                  </a:path>
                </a:pathLst>
              </a:custGeom>
              <a:noFill/>
              <a:ln w="9525">
                <a:noFill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Freeform 93"/>
              <p:cNvSpPr/>
              <p:nvPr/>
            </p:nvSpPr>
            <p:spPr bwMode="auto">
              <a:xfrm>
                <a:off x="6681788" y="6619876"/>
                <a:ext cx="2409825" cy="123825"/>
              </a:xfrm>
              <a:custGeom>
                <a:avLst/>
                <a:gdLst>
                  <a:gd name="T0" fmla="*/ 749 w 1518"/>
                  <a:gd name="T1" fmla="*/ 7 h 78"/>
                  <a:gd name="T2" fmla="*/ 0 w 1518"/>
                  <a:gd name="T3" fmla="*/ 15 h 78"/>
                  <a:gd name="T4" fmla="*/ 0 w 1518"/>
                  <a:gd name="T5" fmla="*/ 78 h 78"/>
                  <a:gd name="T6" fmla="*/ 749 w 1518"/>
                  <a:gd name="T7" fmla="*/ 70 h 78"/>
                  <a:gd name="T8" fmla="*/ 1518 w 1518"/>
                  <a:gd name="T9" fmla="*/ 63 h 78"/>
                  <a:gd name="T10" fmla="*/ 1518 w 1518"/>
                  <a:gd name="T11" fmla="*/ 0 h 78"/>
                  <a:gd name="T12" fmla="*/ 749 w 1518"/>
                  <a:gd name="T13" fmla="*/ 7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8" h="78">
                    <a:moveTo>
                      <a:pt x="749" y="7"/>
                    </a:moveTo>
                    <a:lnTo>
                      <a:pt x="0" y="15"/>
                    </a:lnTo>
                    <a:lnTo>
                      <a:pt x="0" y="78"/>
                    </a:lnTo>
                    <a:lnTo>
                      <a:pt x="749" y="70"/>
                    </a:lnTo>
                    <a:lnTo>
                      <a:pt x="1518" y="63"/>
                    </a:lnTo>
                    <a:lnTo>
                      <a:pt x="1518" y="0"/>
                    </a:lnTo>
                    <a:lnTo>
                      <a:pt x="749" y="7"/>
                    </a:lnTo>
                    <a:close/>
                  </a:path>
                </a:pathLst>
              </a:custGeom>
              <a:solidFill>
                <a:srgbClr val="BDD7D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94"/>
              <p:cNvSpPr>
                <a:spLocks noEditPoints="1"/>
              </p:cNvSpPr>
              <p:nvPr/>
            </p:nvSpPr>
            <p:spPr bwMode="auto">
              <a:xfrm>
                <a:off x="8710613" y="5451476"/>
                <a:ext cx="87313" cy="87313"/>
              </a:xfrm>
              <a:custGeom>
                <a:avLst/>
                <a:gdLst>
                  <a:gd name="T0" fmla="*/ 7 w 14"/>
                  <a:gd name="T1" fmla="*/ 14 h 14"/>
                  <a:gd name="T2" fmla="*/ 7 w 14"/>
                  <a:gd name="T3" fmla="*/ 13 h 14"/>
                  <a:gd name="T4" fmla="*/ 7 w 14"/>
                  <a:gd name="T5" fmla="*/ 13 h 14"/>
                  <a:gd name="T6" fmla="*/ 4 w 14"/>
                  <a:gd name="T7" fmla="*/ 9 h 14"/>
                  <a:gd name="T8" fmla="*/ 2 w 14"/>
                  <a:gd name="T9" fmla="*/ 6 h 14"/>
                  <a:gd name="T10" fmla="*/ 2 w 14"/>
                  <a:gd name="T11" fmla="*/ 4 h 14"/>
                  <a:gd name="T12" fmla="*/ 4 w 14"/>
                  <a:gd name="T13" fmla="*/ 3 h 14"/>
                  <a:gd name="T14" fmla="*/ 4 w 14"/>
                  <a:gd name="T15" fmla="*/ 3 h 14"/>
                  <a:gd name="T16" fmla="*/ 4 w 14"/>
                  <a:gd name="T17" fmla="*/ 3 h 14"/>
                  <a:gd name="T18" fmla="*/ 5 w 14"/>
                  <a:gd name="T19" fmla="*/ 6 h 14"/>
                  <a:gd name="T20" fmla="*/ 6 w 14"/>
                  <a:gd name="T21" fmla="*/ 6 h 14"/>
                  <a:gd name="T22" fmla="*/ 7 w 14"/>
                  <a:gd name="T23" fmla="*/ 5 h 14"/>
                  <a:gd name="T24" fmla="*/ 5 w 14"/>
                  <a:gd name="T25" fmla="*/ 2 h 14"/>
                  <a:gd name="T26" fmla="*/ 8 w 14"/>
                  <a:gd name="T27" fmla="*/ 2 h 14"/>
                  <a:gd name="T28" fmla="*/ 8 w 14"/>
                  <a:gd name="T29" fmla="*/ 3 h 14"/>
                  <a:gd name="T30" fmla="*/ 9 w 14"/>
                  <a:gd name="T31" fmla="*/ 5 h 14"/>
                  <a:gd name="T32" fmla="*/ 10 w 14"/>
                  <a:gd name="T33" fmla="*/ 5 h 14"/>
                  <a:gd name="T34" fmla="*/ 10 w 14"/>
                  <a:gd name="T35" fmla="*/ 5 h 14"/>
                  <a:gd name="T36" fmla="*/ 9 w 14"/>
                  <a:gd name="T37" fmla="*/ 3 h 14"/>
                  <a:gd name="T38" fmla="*/ 12 w 14"/>
                  <a:gd name="T39" fmla="*/ 1 h 14"/>
                  <a:gd name="T40" fmla="*/ 13 w 14"/>
                  <a:gd name="T41" fmla="*/ 1 h 14"/>
                  <a:gd name="T42" fmla="*/ 12 w 14"/>
                  <a:gd name="T43" fmla="*/ 6 h 14"/>
                  <a:gd name="T44" fmla="*/ 12 w 14"/>
                  <a:gd name="T45" fmla="*/ 6 h 14"/>
                  <a:gd name="T46" fmla="*/ 11 w 14"/>
                  <a:gd name="T47" fmla="*/ 9 h 14"/>
                  <a:gd name="T48" fmla="*/ 11 w 14"/>
                  <a:gd name="T49" fmla="*/ 10 h 14"/>
                  <a:gd name="T50" fmla="*/ 11 w 14"/>
                  <a:gd name="T51" fmla="*/ 13 h 14"/>
                  <a:gd name="T52" fmla="*/ 11 w 14"/>
                  <a:gd name="T53" fmla="*/ 13 h 14"/>
                  <a:gd name="T54" fmla="*/ 11 w 14"/>
                  <a:gd name="T55" fmla="*/ 13 h 14"/>
                  <a:gd name="T56" fmla="*/ 12 w 14"/>
                  <a:gd name="T57" fmla="*/ 13 h 14"/>
                  <a:gd name="T58" fmla="*/ 12 w 14"/>
                  <a:gd name="T59" fmla="*/ 10 h 14"/>
                  <a:gd name="T60" fmla="*/ 12 w 14"/>
                  <a:gd name="T61" fmla="*/ 9 h 14"/>
                  <a:gd name="T62" fmla="*/ 13 w 14"/>
                  <a:gd name="T63" fmla="*/ 6 h 14"/>
                  <a:gd name="T64" fmla="*/ 14 w 14"/>
                  <a:gd name="T65" fmla="*/ 4 h 14"/>
                  <a:gd name="T66" fmla="*/ 14 w 14"/>
                  <a:gd name="T67" fmla="*/ 1 h 14"/>
                  <a:gd name="T68" fmla="*/ 13 w 14"/>
                  <a:gd name="T69" fmla="*/ 0 h 14"/>
                  <a:gd name="T70" fmla="*/ 9 w 14"/>
                  <a:gd name="T71" fmla="*/ 2 h 14"/>
                  <a:gd name="T72" fmla="*/ 9 w 14"/>
                  <a:gd name="T73" fmla="*/ 2 h 14"/>
                  <a:gd name="T74" fmla="*/ 6 w 14"/>
                  <a:gd name="T75" fmla="*/ 1 h 14"/>
                  <a:gd name="T76" fmla="*/ 5 w 14"/>
                  <a:gd name="T77" fmla="*/ 2 h 14"/>
                  <a:gd name="T78" fmla="*/ 4 w 14"/>
                  <a:gd name="T79" fmla="*/ 2 h 14"/>
                  <a:gd name="T80" fmla="*/ 1 w 14"/>
                  <a:gd name="T81" fmla="*/ 3 h 14"/>
                  <a:gd name="T82" fmla="*/ 3 w 14"/>
                  <a:gd name="T83" fmla="*/ 9 h 14"/>
                  <a:gd name="T84" fmla="*/ 4 w 14"/>
                  <a:gd name="T85" fmla="*/ 11 h 14"/>
                  <a:gd name="T86" fmla="*/ 7 w 14"/>
                  <a:gd name="T87" fmla="*/ 13 h 14"/>
                  <a:gd name="T88" fmla="*/ 7 w 14"/>
                  <a:gd name="T89" fmla="*/ 14 h 14"/>
                  <a:gd name="T90" fmla="*/ 5 w 14"/>
                  <a:gd name="T91" fmla="*/ 3 h 14"/>
                  <a:gd name="T92" fmla="*/ 5 w 14"/>
                  <a:gd name="T93" fmla="*/ 3 h 14"/>
                  <a:gd name="T94" fmla="*/ 6 w 14"/>
                  <a:gd name="T95" fmla="*/ 5 h 14"/>
                  <a:gd name="T96" fmla="*/ 6 w 14"/>
                  <a:gd name="T97" fmla="*/ 5 h 14"/>
                  <a:gd name="T98" fmla="*/ 6 w 14"/>
                  <a:gd name="T99" fmla="*/ 5 h 14"/>
                  <a:gd name="T100" fmla="*/ 5 w 14"/>
                  <a:gd name="T101" fmla="*/ 5 h 14"/>
                  <a:gd name="T102" fmla="*/ 5 w 14"/>
                  <a:gd name="T103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4" h="14">
                    <a:moveTo>
                      <a:pt x="7" y="14"/>
                    </a:move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1"/>
                      <a:pt x="6" y="10"/>
                      <a:pt x="4" y="9"/>
                    </a:cubicBezTo>
                    <a:cubicBezTo>
                      <a:pt x="3" y="9"/>
                      <a:pt x="3" y="8"/>
                      <a:pt x="2" y="6"/>
                    </a:cubicBezTo>
                    <a:cubicBezTo>
                      <a:pt x="2" y="6"/>
                      <a:pt x="2" y="5"/>
                      <a:pt x="2" y="4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4" y="5"/>
                      <a:pt x="5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7" y="6"/>
                      <a:pt x="7" y="5"/>
                    </a:cubicBezTo>
                    <a:cubicBezTo>
                      <a:pt x="7" y="4"/>
                      <a:pt x="6" y="3"/>
                      <a:pt x="5" y="2"/>
                    </a:cubicBezTo>
                    <a:cubicBezTo>
                      <a:pt x="6" y="1"/>
                      <a:pt x="7" y="2"/>
                      <a:pt x="8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4"/>
                      <a:pt x="9" y="5"/>
                      <a:pt x="9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4"/>
                      <a:pt x="10" y="3"/>
                      <a:pt x="9" y="3"/>
                    </a:cubicBezTo>
                    <a:cubicBezTo>
                      <a:pt x="10" y="2"/>
                      <a:pt x="11" y="1"/>
                      <a:pt x="12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4" y="2"/>
                      <a:pt x="13" y="5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7"/>
                      <a:pt x="11" y="8"/>
                      <a:pt x="11" y="9"/>
                    </a:cubicBezTo>
                    <a:cubicBezTo>
                      <a:pt x="11" y="9"/>
                      <a:pt x="11" y="10"/>
                      <a:pt x="11" y="10"/>
                    </a:cubicBezTo>
                    <a:cubicBezTo>
                      <a:pt x="11" y="11"/>
                      <a:pt x="11" y="12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2" y="12"/>
                      <a:pt x="12" y="11"/>
                      <a:pt x="12" y="10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8"/>
                      <a:pt x="13" y="7"/>
                      <a:pt x="13" y="6"/>
                    </a:cubicBezTo>
                    <a:cubicBezTo>
                      <a:pt x="13" y="5"/>
                      <a:pt x="14" y="5"/>
                      <a:pt x="14" y="4"/>
                    </a:cubicBezTo>
                    <a:cubicBezTo>
                      <a:pt x="14" y="4"/>
                      <a:pt x="14" y="2"/>
                      <a:pt x="14" y="1"/>
                    </a:cubicBezTo>
                    <a:cubicBezTo>
                      <a:pt x="14" y="1"/>
                      <a:pt x="13" y="0"/>
                      <a:pt x="13" y="0"/>
                    </a:cubicBezTo>
                    <a:cubicBezTo>
                      <a:pt x="11" y="0"/>
                      <a:pt x="10" y="1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1"/>
                      <a:pt x="7" y="1"/>
                      <a:pt x="6" y="1"/>
                    </a:cubicBezTo>
                    <a:cubicBezTo>
                      <a:pt x="6" y="1"/>
                      <a:pt x="5" y="1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2" y="3"/>
                      <a:pt x="1" y="3"/>
                    </a:cubicBezTo>
                    <a:cubicBezTo>
                      <a:pt x="0" y="5"/>
                      <a:pt x="2" y="8"/>
                      <a:pt x="3" y="9"/>
                    </a:cubicBezTo>
                    <a:cubicBezTo>
                      <a:pt x="3" y="10"/>
                      <a:pt x="4" y="10"/>
                      <a:pt x="4" y="11"/>
                    </a:cubicBezTo>
                    <a:cubicBezTo>
                      <a:pt x="5" y="11"/>
                      <a:pt x="6" y="12"/>
                      <a:pt x="7" y="13"/>
                    </a:cubicBezTo>
                    <a:lnTo>
                      <a:pt x="7" y="14"/>
                    </a:lnTo>
                    <a:close/>
                    <a:moveTo>
                      <a:pt x="5" y="3"/>
                    </a:moveTo>
                    <a:cubicBezTo>
                      <a:pt x="5" y="3"/>
                      <a:pt x="5" y="3"/>
                      <a:pt x="5" y="3"/>
                    </a:cubicBezTo>
                    <a:cubicBezTo>
                      <a:pt x="6" y="3"/>
                      <a:pt x="6" y="4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5" y="4"/>
                      <a:pt x="5" y="3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95"/>
              <p:cNvSpPr>
                <a:spLocks noEditPoints="1"/>
              </p:cNvSpPr>
              <p:nvPr/>
            </p:nvSpPr>
            <p:spPr bwMode="auto">
              <a:xfrm>
                <a:off x="8648700" y="5351463"/>
                <a:ext cx="200025" cy="287338"/>
              </a:xfrm>
              <a:custGeom>
                <a:avLst/>
                <a:gdLst>
                  <a:gd name="T0" fmla="*/ 1 w 32"/>
                  <a:gd name="T1" fmla="*/ 22 h 46"/>
                  <a:gd name="T2" fmla="*/ 16 w 32"/>
                  <a:gd name="T3" fmla="*/ 31 h 46"/>
                  <a:gd name="T4" fmla="*/ 17 w 32"/>
                  <a:gd name="T5" fmla="*/ 35 h 46"/>
                  <a:gd name="T6" fmla="*/ 15 w 32"/>
                  <a:gd name="T7" fmla="*/ 34 h 46"/>
                  <a:gd name="T8" fmla="*/ 15 w 32"/>
                  <a:gd name="T9" fmla="*/ 38 h 46"/>
                  <a:gd name="T10" fmla="*/ 15 w 32"/>
                  <a:gd name="T11" fmla="*/ 40 h 46"/>
                  <a:gd name="T12" fmla="*/ 16 w 32"/>
                  <a:gd name="T13" fmla="*/ 40 h 46"/>
                  <a:gd name="T14" fmla="*/ 18 w 32"/>
                  <a:gd name="T15" fmla="*/ 46 h 46"/>
                  <a:gd name="T16" fmla="*/ 27 w 32"/>
                  <a:gd name="T17" fmla="*/ 43 h 46"/>
                  <a:gd name="T18" fmla="*/ 26 w 32"/>
                  <a:gd name="T19" fmla="*/ 40 h 46"/>
                  <a:gd name="T20" fmla="*/ 26 w 32"/>
                  <a:gd name="T21" fmla="*/ 39 h 46"/>
                  <a:gd name="T22" fmla="*/ 25 w 32"/>
                  <a:gd name="T23" fmla="*/ 39 h 46"/>
                  <a:gd name="T24" fmla="*/ 25 w 32"/>
                  <a:gd name="T25" fmla="*/ 37 h 46"/>
                  <a:gd name="T26" fmla="*/ 25 w 32"/>
                  <a:gd name="T27" fmla="*/ 36 h 46"/>
                  <a:gd name="T28" fmla="*/ 25 w 32"/>
                  <a:gd name="T29" fmla="*/ 34 h 46"/>
                  <a:gd name="T30" fmla="*/ 24 w 32"/>
                  <a:gd name="T31" fmla="*/ 33 h 46"/>
                  <a:gd name="T32" fmla="*/ 24 w 32"/>
                  <a:gd name="T33" fmla="*/ 33 h 46"/>
                  <a:gd name="T34" fmla="*/ 23 w 32"/>
                  <a:gd name="T35" fmla="*/ 32 h 46"/>
                  <a:gd name="T36" fmla="*/ 31 w 32"/>
                  <a:gd name="T37" fmla="*/ 11 h 46"/>
                  <a:gd name="T38" fmla="*/ 25 w 32"/>
                  <a:gd name="T39" fmla="*/ 43 h 46"/>
                  <a:gd name="T40" fmla="*/ 19 w 32"/>
                  <a:gd name="T41" fmla="*/ 45 h 46"/>
                  <a:gd name="T42" fmla="*/ 18 w 32"/>
                  <a:gd name="T43" fmla="*/ 43 h 46"/>
                  <a:gd name="T44" fmla="*/ 19 w 32"/>
                  <a:gd name="T45" fmla="*/ 40 h 46"/>
                  <a:gd name="T46" fmla="*/ 19 w 32"/>
                  <a:gd name="T47" fmla="*/ 40 h 46"/>
                  <a:gd name="T48" fmla="*/ 19 w 32"/>
                  <a:gd name="T49" fmla="*/ 40 h 46"/>
                  <a:gd name="T50" fmla="*/ 25 w 32"/>
                  <a:gd name="T51" fmla="*/ 40 h 46"/>
                  <a:gd name="T52" fmla="*/ 17 w 32"/>
                  <a:gd name="T53" fmla="*/ 42 h 46"/>
                  <a:gd name="T54" fmla="*/ 19 w 32"/>
                  <a:gd name="T55" fmla="*/ 41 h 46"/>
                  <a:gd name="T56" fmla="*/ 17 w 32"/>
                  <a:gd name="T57" fmla="*/ 37 h 46"/>
                  <a:gd name="T58" fmla="*/ 17 w 32"/>
                  <a:gd name="T59" fmla="*/ 37 h 46"/>
                  <a:gd name="T60" fmla="*/ 19 w 32"/>
                  <a:gd name="T61" fmla="*/ 39 h 46"/>
                  <a:gd name="T62" fmla="*/ 18 w 32"/>
                  <a:gd name="T63" fmla="*/ 38 h 46"/>
                  <a:gd name="T64" fmla="*/ 19 w 32"/>
                  <a:gd name="T65" fmla="*/ 37 h 46"/>
                  <a:gd name="T66" fmla="*/ 18 w 32"/>
                  <a:gd name="T67" fmla="*/ 36 h 46"/>
                  <a:gd name="T68" fmla="*/ 19 w 32"/>
                  <a:gd name="T69" fmla="*/ 39 h 46"/>
                  <a:gd name="T70" fmla="*/ 20 w 32"/>
                  <a:gd name="T71" fmla="*/ 38 h 46"/>
                  <a:gd name="T72" fmla="*/ 24 w 32"/>
                  <a:gd name="T73" fmla="*/ 36 h 46"/>
                  <a:gd name="T74" fmla="*/ 24 w 32"/>
                  <a:gd name="T75" fmla="*/ 35 h 46"/>
                  <a:gd name="T76" fmla="*/ 24 w 32"/>
                  <a:gd name="T77" fmla="*/ 35 h 46"/>
                  <a:gd name="T78" fmla="*/ 16 w 32"/>
                  <a:gd name="T79" fmla="*/ 30 h 46"/>
                  <a:gd name="T80" fmla="*/ 1 w 32"/>
                  <a:gd name="T81" fmla="*/ 16 h 46"/>
                  <a:gd name="T82" fmla="*/ 28 w 32"/>
                  <a:gd name="T83" fmla="*/ 8 h 46"/>
                  <a:gd name="T84" fmla="*/ 24 w 32"/>
                  <a:gd name="T85" fmla="*/ 28 h 46"/>
                  <a:gd name="T86" fmla="*/ 18 w 32"/>
                  <a:gd name="T87" fmla="*/ 35 h 46"/>
                  <a:gd name="T88" fmla="*/ 17 w 32"/>
                  <a:gd name="T89" fmla="*/ 32 h 46"/>
                  <a:gd name="T90" fmla="*/ 17 w 32"/>
                  <a:gd name="T91" fmla="*/ 32 h 46"/>
                  <a:gd name="T92" fmla="*/ 17 w 32"/>
                  <a:gd name="T93" fmla="*/ 31 h 46"/>
                  <a:gd name="T94" fmla="*/ 16 w 32"/>
                  <a:gd name="T95" fmla="*/ 3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2" h="46">
                    <a:moveTo>
                      <a:pt x="17" y="0"/>
                    </a:moveTo>
                    <a:cubicBezTo>
                      <a:pt x="12" y="0"/>
                      <a:pt x="7" y="2"/>
                      <a:pt x="4" y="7"/>
                    </a:cubicBezTo>
                    <a:cubicBezTo>
                      <a:pt x="0" y="12"/>
                      <a:pt x="0" y="17"/>
                      <a:pt x="1" y="22"/>
                    </a:cubicBezTo>
                    <a:cubicBezTo>
                      <a:pt x="2" y="24"/>
                      <a:pt x="4" y="27"/>
                      <a:pt x="7" y="28"/>
                    </a:cubicBezTo>
                    <a:cubicBezTo>
                      <a:pt x="9" y="29"/>
                      <a:pt x="10" y="30"/>
                      <a:pt x="12" y="30"/>
                    </a:cubicBezTo>
                    <a:cubicBezTo>
                      <a:pt x="13" y="30"/>
                      <a:pt x="15" y="31"/>
                      <a:pt x="16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6" y="32"/>
                      <a:pt x="16" y="34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6"/>
                      <a:pt x="15" y="36"/>
                      <a:pt x="15" y="37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5" y="39"/>
                      <a:pt x="16" y="39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6" y="43"/>
                      <a:pt x="17" y="44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22" y="45"/>
                      <a:pt x="24" y="45"/>
                      <a:pt x="27" y="44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7" y="42"/>
                      <a:pt x="27" y="41"/>
                      <a:pt x="26" y="41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7" y="40"/>
                      <a:pt x="27" y="40"/>
                      <a:pt x="27" y="40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8"/>
                      <a:pt x="25" y="37"/>
                      <a:pt x="25" y="37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3" y="30"/>
                      <a:pt x="24" y="29"/>
                      <a:pt x="26" y="29"/>
                    </a:cubicBezTo>
                    <a:cubicBezTo>
                      <a:pt x="28" y="27"/>
                      <a:pt x="30" y="24"/>
                      <a:pt x="31" y="20"/>
                    </a:cubicBezTo>
                    <a:cubicBezTo>
                      <a:pt x="32" y="17"/>
                      <a:pt x="32" y="14"/>
                      <a:pt x="31" y="11"/>
                    </a:cubicBezTo>
                    <a:cubicBezTo>
                      <a:pt x="28" y="4"/>
                      <a:pt x="22" y="1"/>
                      <a:pt x="17" y="0"/>
                    </a:cubicBezTo>
                    <a:close/>
                    <a:moveTo>
                      <a:pt x="26" y="43"/>
                    </a:moveTo>
                    <a:cubicBezTo>
                      <a:pt x="25" y="43"/>
                      <a:pt x="25" y="43"/>
                      <a:pt x="25" y="43"/>
                    </a:cubicBezTo>
                    <a:cubicBezTo>
                      <a:pt x="24" y="44"/>
                      <a:pt x="23" y="44"/>
                      <a:pt x="21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0" y="45"/>
                      <a:pt x="19" y="45"/>
                      <a:pt x="19" y="45"/>
                    </a:cubicBezTo>
                    <a:cubicBezTo>
                      <a:pt x="19" y="45"/>
                      <a:pt x="18" y="45"/>
                      <a:pt x="18" y="45"/>
                    </a:cubicBezTo>
                    <a:cubicBezTo>
                      <a:pt x="18" y="44"/>
                      <a:pt x="17" y="43"/>
                      <a:pt x="17" y="43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20" y="42"/>
                      <a:pt x="23" y="42"/>
                      <a:pt x="25" y="41"/>
                    </a:cubicBezTo>
                    <a:cubicBezTo>
                      <a:pt x="26" y="42"/>
                      <a:pt x="26" y="42"/>
                      <a:pt x="26" y="43"/>
                    </a:cubicBezTo>
                    <a:close/>
                    <a:moveTo>
                      <a:pt x="19" y="40"/>
                    </a:moveTo>
                    <a:cubicBezTo>
                      <a:pt x="21" y="40"/>
                      <a:pt x="23" y="39"/>
                      <a:pt x="24" y="38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3" y="40"/>
                      <a:pt x="21" y="40"/>
                      <a:pt x="19" y="40"/>
                    </a:cubicBezTo>
                    <a:cubicBezTo>
                      <a:pt x="18" y="40"/>
                      <a:pt x="17" y="40"/>
                      <a:pt x="17" y="40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7" y="39"/>
                      <a:pt x="18" y="40"/>
                      <a:pt x="19" y="40"/>
                    </a:cubicBezTo>
                    <a:close/>
                    <a:moveTo>
                      <a:pt x="19" y="41"/>
                    </a:moveTo>
                    <a:cubicBezTo>
                      <a:pt x="21" y="41"/>
                      <a:pt x="23" y="41"/>
                      <a:pt x="24" y="40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3" y="41"/>
                      <a:pt x="20" y="41"/>
                      <a:pt x="18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18" y="41"/>
                      <a:pt x="18" y="41"/>
                      <a:pt x="19" y="41"/>
                    </a:cubicBezTo>
                    <a:close/>
                    <a:moveTo>
                      <a:pt x="16" y="37"/>
                    </a:moveTo>
                    <a:cubicBezTo>
                      <a:pt x="17" y="37"/>
                      <a:pt x="17" y="37"/>
                      <a:pt x="17" y="3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6" y="37"/>
                      <a:pt x="16" y="37"/>
                      <a:pt x="16" y="37"/>
                    </a:cubicBezTo>
                    <a:close/>
                    <a:moveTo>
                      <a:pt x="19" y="39"/>
                    </a:moveTo>
                    <a:cubicBezTo>
                      <a:pt x="18" y="39"/>
                      <a:pt x="17" y="38"/>
                      <a:pt x="17" y="38"/>
                    </a:cubicBezTo>
                    <a:cubicBezTo>
                      <a:pt x="17" y="38"/>
                      <a:pt x="18" y="38"/>
                      <a:pt x="18" y="38"/>
                    </a:cubicBezTo>
                    <a:cubicBezTo>
                      <a:pt x="18" y="38"/>
                      <a:pt x="18" y="38"/>
                      <a:pt x="18" y="38"/>
                    </a:cubicBezTo>
                    <a:lnTo>
                      <a:pt x="19" y="39"/>
                    </a:lnTo>
                    <a:close/>
                    <a:moveTo>
                      <a:pt x="22" y="36"/>
                    </a:moveTo>
                    <a:cubicBezTo>
                      <a:pt x="21" y="37"/>
                      <a:pt x="20" y="37"/>
                      <a:pt x="19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20" y="36"/>
                      <a:pt x="21" y="35"/>
                      <a:pt x="23" y="35"/>
                    </a:cubicBezTo>
                    <a:cubicBezTo>
                      <a:pt x="23" y="36"/>
                      <a:pt x="22" y="36"/>
                      <a:pt x="22" y="36"/>
                    </a:cubicBezTo>
                    <a:close/>
                    <a:moveTo>
                      <a:pt x="19" y="39"/>
                    </a:moveTo>
                    <a:cubicBezTo>
                      <a:pt x="19" y="38"/>
                      <a:pt x="19" y="38"/>
                      <a:pt x="19" y="38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9" y="38"/>
                      <a:pt x="19" y="38"/>
                      <a:pt x="20" y="38"/>
                    </a:cubicBezTo>
                    <a:cubicBezTo>
                      <a:pt x="21" y="38"/>
                      <a:pt x="22" y="38"/>
                      <a:pt x="23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7"/>
                      <a:pt x="24" y="37"/>
                      <a:pt x="24" y="37"/>
                    </a:cubicBezTo>
                    <a:cubicBezTo>
                      <a:pt x="23" y="38"/>
                      <a:pt x="21" y="39"/>
                      <a:pt x="19" y="39"/>
                    </a:cubicBezTo>
                    <a:close/>
                    <a:moveTo>
                      <a:pt x="24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4"/>
                      <a:pt x="24" y="34"/>
                      <a:pt x="24" y="34"/>
                    </a:cubicBezTo>
                    <a:lnTo>
                      <a:pt x="24" y="35"/>
                    </a:lnTo>
                    <a:close/>
                    <a:moveTo>
                      <a:pt x="16" y="30"/>
                    </a:moveTo>
                    <a:cubicBezTo>
                      <a:pt x="15" y="30"/>
                      <a:pt x="14" y="29"/>
                      <a:pt x="12" y="29"/>
                    </a:cubicBezTo>
                    <a:cubicBezTo>
                      <a:pt x="10" y="28"/>
                      <a:pt x="8" y="28"/>
                      <a:pt x="6" y="26"/>
                    </a:cubicBezTo>
                    <a:cubicBezTo>
                      <a:pt x="3" y="24"/>
                      <a:pt x="1" y="20"/>
                      <a:pt x="1" y="16"/>
                    </a:cubicBezTo>
                    <a:cubicBezTo>
                      <a:pt x="1" y="9"/>
                      <a:pt x="7" y="4"/>
                      <a:pt x="11" y="2"/>
                    </a:cubicBezTo>
                    <a:cubicBezTo>
                      <a:pt x="13" y="1"/>
                      <a:pt x="14" y="1"/>
                      <a:pt x="16" y="1"/>
                    </a:cubicBezTo>
                    <a:cubicBezTo>
                      <a:pt x="20" y="1"/>
                      <a:pt x="25" y="4"/>
                      <a:pt x="28" y="8"/>
                    </a:cubicBezTo>
                    <a:cubicBezTo>
                      <a:pt x="30" y="11"/>
                      <a:pt x="31" y="15"/>
                      <a:pt x="30" y="19"/>
                    </a:cubicBezTo>
                    <a:cubicBezTo>
                      <a:pt x="30" y="21"/>
                      <a:pt x="29" y="23"/>
                      <a:pt x="28" y="25"/>
                    </a:cubicBezTo>
                    <a:cubicBezTo>
                      <a:pt x="27" y="26"/>
                      <a:pt x="26" y="27"/>
                      <a:pt x="24" y="28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3" y="30"/>
                      <a:pt x="23" y="31"/>
                      <a:pt x="23" y="33"/>
                    </a:cubicBezTo>
                    <a:cubicBezTo>
                      <a:pt x="22" y="33"/>
                      <a:pt x="19" y="35"/>
                      <a:pt x="18" y="35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6" y="30"/>
                      <a:pt x="16" y="30"/>
                      <a:pt x="16" y="30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96"/>
              <p:cNvSpPr/>
              <p:nvPr/>
            </p:nvSpPr>
            <p:spPr bwMode="auto">
              <a:xfrm>
                <a:off x="8823325" y="5294313"/>
                <a:ext cx="49213" cy="50800"/>
              </a:xfrm>
              <a:custGeom>
                <a:avLst/>
                <a:gdLst>
                  <a:gd name="T0" fmla="*/ 8 w 8"/>
                  <a:gd name="T1" fmla="*/ 0 h 8"/>
                  <a:gd name="T2" fmla="*/ 8 w 8"/>
                  <a:gd name="T3" fmla="*/ 0 h 8"/>
                  <a:gd name="T4" fmla="*/ 1 w 8"/>
                  <a:gd name="T5" fmla="*/ 6 h 8"/>
                  <a:gd name="T6" fmla="*/ 0 w 8"/>
                  <a:gd name="T7" fmla="*/ 7 h 8"/>
                  <a:gd name="T8" fmla="*/ 0 w 8"/>
                  <a:gd name="T9" fmla="*/ 8 h 8"/>
                  <a:gd name="T10" fmla="*/ 0 w 8"/>
                  <a:gd name="T11" fmla="*/ 8 h 8"/>
                  <a:gd name="T12" fmla="*/ 1 w 8"/>
                  <a:gd name="T13" fmla="*/ 8 h 8"/>
                  <a:gd name="T14" fmla="*/ 2 w 8"/>
                  <a:gd name="T15" fmla="*/ 7 h 8"/>
                  <a:gd name="T16" fmla="*/ 8 w 8"/>
                  <a:gd name="T17" fmla="*/ 1 h 8"/>
                  <a:gd name="T18" fmla="*/ 8 w 8"/>
                  <a:gd name="T1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5" y="1"/>
                      <a:pt x="3" y="4"/>
                      <a:pt x="1" y="6"/>
                    </a:cubicBezTo>
                    <a:cubicBezTo>
                      <a:pt x="1" y="7"/>
                      <a:pt x="0" y="7"/>
                      <a:pt x="0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7"/>
                      <a:pt x="2" y="7"/>
                    </a:cubicBezTo>
                    <a:cubicBezTo>
                      <a:pt x="4" y="4"/>
                      <a:pt x="5" y="2"/>
                      <a:pt x="8" y="1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Freeform 97"/>
              <p:cNvSpPr/>
              <p:nvPr/>
            </p:nvSpPr>
            <p:spPr bwMode="auto">
              <a:xfrm>
                <a:off x="8555038" y="5338763"/>
                <a:ext cx="87313" cy="55563"/>
              </a:xfrm>
              <a:custGeom>
                <a:avLst/>
                <a:gdLst>
                  <a:gd name="T0" fmla="*/ 5 w 14"/>
                  <a:gd name="T1" fmla="*/ 2 h 9"/>
                  <a:gd name="T2" fmla="*/ 1 w 14"/>
                  <a:gd name="T3" fmla="*/ 0 h 9"/>
                  <a:gd name="T4" fmla="*/ 0 w 14"/>
                  <a:gd name="T5" fmla="*/ 0 h 9"/>
                  <a:gd name="T6" fmla="*/ 0 w 14"/>
                  <a:gd name="T7" fmla="*/ 1 h 9"/>
                  <a:gd name="T8" fmla="*/ 5 w 14"/>
                  <a:gd name="T9" fmla="*/ 3 h 9"/>
                  <a:gd name="T10" fmla="*/ 13 w 14"/>
                  <a:gd name="T11" fmla="*/ 9 h 9"/>
                  <a:gd name="T12" fmla="*/ 14 w 14"/>
                  <a:gd name="T13" fmla="*/ 9 h 9"/>
                  <a:gd name="T14" fmla="*/ 14 w 14"/>
                  <a:gd name="T15" fmla="*/ 8 h 9"/>
                  <a:gd name="T16" fmla="*/ 14 w 14"/>
                  <a:gd name="T17" fmla="*/ 8 h 9"/>
                  <a:gd name="T18" fmla="*/ 5 w 14"/>
                  <a:gd name="T19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9">
                    <a:moveTo>
                      <a:pt x="5" y="2"/>
                    </a:moveTo>
                    <a:cubicBezTo>
                      <a:pt x="4" y="2"/>
                      <a:pt x="2" y="1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3" y="2"/>
                      <a:pt x="5" y="3"/>
                    </a:cubicBezTo>
                    <a:cubicBezTo>
                      <a:pt x="8" y="5"/>
                      <a:pt x="11" y="6"/>
                      <a:pt x="13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2" y="5"/>
                      <a:pt x="8" y="4"/>
                      <a:pt x="5" y="2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Freeform 98"/>
              <p:cNvSpPr/>
              <p:nvPr/>
            </p:nvSpPr>
            <p:spPr bwMode="auto">
              <a:xfrm>
                <a:off x="8648700" y="5281613"/>
                <a:ext cx="49213" cy="63500"/>
              </a:xfrm>
              <a:custGeom>
                <a:avLst/>
                <a:gdLst>
                  <a:gd name="T0" fmla="*/ 7 w 8"/>
                  <a:gd name="T1" fmla="*/ 10 h 10"/>
                  <a:gd name="T2" fmla="*/ 8 w 8"/>
                  <a:gd name="T3" fmla="*/ 10 h 10"/>
                  <a:gd name="T4" fmla="*/ 8 w 8"/>
                  <a:gd name="T5" fmla="*/ 10 h 10"/>
                  <a:gd name="T6" fmla="*/ 8 w 8"/>
                  <a:gd name="T7" fmla="*/ 9 h 10"/>
                  <a:gd name="T8" fmla="*/ 5 w 8"/>
                  <a:gd name="T9" fmla="*/ 5 h 10"/>
                  <a:gd name="T10" fmla="*/ 1 w 8"/>
                  <a:gd name="T11" fmla="*/ 0 h 10"/>
                  <a:gd name="T12" fmla="*/ 1 w 8"/>
                  <a:gd name="T13" fmla="*/ 0 h 10"/>
                  <a:gd name="T14" fmla="*/ 0 w 8"/>
                  <a:gd name="T15" fmla="*/ 0 h 10"/>
                  <a:gd name="T16" fmla="*/ 0 w 8"/>
                  <a:gd name="T17" fmla="*/ 1 h 10"/>
                  <a:gd name="T18" fmla="*/ 4 w 8"/>
                  <a:gd name="T19" fmla="*/ 6 h 10"/>
                  <a:gd name="T20" fmla="*/ 7 w 8"/>
                  <a:gd name="T2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7" y="10"/>
                    </a:move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7" y="8"/>
                      <a:pt x="6" y="7"/>
                      <a:pt x="5" y="5"/>
                    </a:cubicBezTo>
                    <a:cubicBezTo>
                      <a:pt x="4" y="4"/>
                      <a:pt x="2" y="2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3"/>
                      <a:pt x="3" y="4"/>
                      <a:pt x="4" y="6"/>
                    </a:cubicBezTo>
                    <a:cubicBezTo>
                      <a:pt x="5" y="7"/>
                      <a:pt x="6" y="8"/>
                      <a:pt x="7" y="10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Freeform 99"/>
              <p:cNvSpPr/>
              <p:nvPr/>
            </p:nvSpPr>
            <p:spPr bwMode="auto">
              <a:xfrm>
                <a:off x="8755063" y="5219701"/>
                <a:ext cx="30163" cy="100013"/>
              </a:xfrm>
              <a:custGeom>
                <a:avLst/>
                <a:gdLst>
                  <a:gd name="T0" fmla="*/ 1 w 5"/>
                  <a:gd name="T1" fmla="*/ 16 h 16"/>
                  <a:gd name="T2" fmla="*/ 1 w 5"/>
                  <a:gd name="T3" fmla="*/ 16 h 16"/>
                  <a:gd name="T4" fmla="*/ 2 w 5"/>
                  <a:gd name="T5" fmla="*/ 11 h 16"/>
                  <a:gd name="T6" fmla="*/ 5 w 5"/>
                  <a:gd name="T7" fmla="*/ 1 h 16"/>
                  <a:gd name="T8" fmla="*/ 5 w 5"/>
                  <a:gd name="T9" fmla="*/ 0 h 16"/>
                  <a:gd name="T10" fmla="*/ 4 w 5"/>
                  <a:gd name="T11" fmla="*/ 0 h 16"/>
                  <a:gd name="T12" fmla="*/ 4 w 5"/>
                  <a:gd name="T13" fmla="*/ 0 h 16"/>
                  <a:gd name="T14" fmla="*/ 1 w 5"/>
                  <a:gd name="T15" fmla="*/ 10 h 16"/>
                  <a:gd name="T16" fmla="*/ 0 w 5"/>
                  <a:gd name="T17" fmla="*/ 16 h 16"/>
                  <a:gd name="T18" fmla="*/ 1 w 5"/>
                  <a:gd name="T1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16">
                    <a:moveTo>
                      <a:pt x="1" y="16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2" y="14"/>
                      <a:pt x="2" y="12"/>
                      <a:pt x="2" y="11"/>
                    </a:cubicBezTo>
                    <a:cubicBezTo>
                      <a:pt x="3" y="7"/>
                      <a:pt x="3" y="4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4"/>
                      <a:pt x="2" y="7"/>
                      <a:pt x="1" y="10"/>
                    </a:cubicBezTo>
                    <a:cubicBezTo>
                      <a:pt x="1" y="12"/>
                      <a:pt x="1" y="14"/>
                      <a:pt x="0" y="16"/>
                    </a:cubicBezTo>
                    <a:cubicBezTo>
                      <a:pt x="1" y="16"/>
                      <a:pt x="1" y="16"/>
                      <a:pt x="1" y="16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100"/>
              <p:cNvSpPr>
                <a:spLocks noEditPoints="1"/>
              </p:cNvSpPr>
              <p:nvPr/>
            </p:nvSpPr>
            <p:spPr bwMode="auto">
              <a:xfrm>
                <a:off x="7297738" y="6356351"/>
                <a:ext cx="142875" cy="150813"/>
              </a:xfrm>
              <a:custGeom>
                <a:avLst/>
                <a:gdLst>
                  <a:gd name="T0" fmla="*/ 23 w 23"/>
                  <a:gd name="T1" fmla="*/ 20 h 24"/>
                  <a:gd name="T2" fmla="*/ 21 w 23"/>
                  <a:gd name="T3" fmla="*/ 15 h 24"/>
                  <a:gd name="T4" fmla="*/ 19 w 23"/>
                  <a:gd name="T5" fmla="*/ 11 h 24"/>
                  <a:gd name="T6" fmla="*/ 19 w 23"/>
                  <a:gd name="T7" fmla="*/ 11 h 24"/>
                  <a:gd name="T8" fmla="*/ 18 w 23"/>
                  <a:gd name="T9" fmla="*/ 3 h 24"/>
                  <a:gd name="T10" fmla="*/ 11 w 23"/>
                  <a:gd name="T11" fmla="*/ 1 h 24"/>
                  <a:gd name="T12" fmla="*/ 7 w 23"/>
                  <a:gd name="T13" fmla="*/ 7 h 24"/>
                  <a:gd name="T14" fmla="*/ 8 w 23"/>
                  <a:gd name="T15" fmla="*/ 10 h 24"/>
                  <a:gd name="T16" fmla="*/ 3 w 23"/>
                  <a:gd name="T17" fmla="*/ 15 h 24"/>
                  <a:gd name="T18" fmla="*/ 1 w 23"/>
                  <a:gd name="T19" fmla="*/ 22 h 24"/>
                  <a:gd name="T20" fmla="*/ 1 w 23"/>
                  <a:gd name="T21" fmla="*/ 22 h 24"/>
                  <a:gd name="T22" fmla="*/ 22 w 23"/>
                  <a:gd name="T23" fmla="*/ 23 h 24"/>
                  <a:gd name="T24" fmla="*/ 23 w 23"/>
                  <a:gd name="T25" fmla="*/ 22 h 24"/>
                  <a:gd name="T26" fmla="*/ 22 w 23"/>
                  <a:gd name="T27" fmla="*/ 20 h 24"/>
                  <a:gd name="T28" fmla="*/ 22 w 23"/>
                  <a:gd name="T29" fmla="*/ 20 h 24"/>
                  <a:gd name="T30" fmla="*/ 23 w 23"/>
                  <a:gd name="T31" fmla="*/ 20 h 24"/>
                  <a:gd name="T32" fmla="*/ 8 w 23"/>
                  <a:gd name="T33" fmla="*/ 7 h 24"/>
                  <a:gd name="T34" fmla="*/ 13 w 23"/>
                  <a:gd name="T35" fmla="*/ 2 h 24"/>
                  <a:gd name="T36" fmla="*/ 18 w 23"/>
                  <a:gd name="T37" fmla="*/ 4 h 24"/>
                  <a:gd name="T38" fmla="*/ 18 w 23"/>
                  <a:gd name="T39" fmla="*/ 10 h 24"/>
                  <a:gd name="T40" fmla="*/ 17 w 23"/>
                  <a:gd name="T41" fmla="*/ 10 h 24"/>
                  <a:gd name="T42" fmla="*/ 17 w 23"/>
                  <a:gd name="T43" fmla="*/ 10 h 24"/>
                  <a:gd name="T44" fmla="*/ 12 w 23"/>
                  <a:gd name="T45" fmla="*/ 10 h 24"/>
                  <a:gd name="T46" fmla="*/ 12 w 23"/>
                  <a:gd name="T47" fmla="*/ 10 h 24"/>
                  <a:gd name="T48" fmla="*/ 10 w 23"/>
                  <a:gd name="T49" fmla="*/ 10 h 24"/>
                  <a:gd name="T50" fmla="*/ 9 w 23"/>
                  <a:gd name="T51" fmla="*/ 9 h 24"/>
                  <a:gd name="T52" fmla="*/ 9 w 23"/>
                  <a:gd name="T53" fmla="*/ 9 h 24"/>
                  <a:gd name="T54" fmla="*/ 8 w 23"/>
                  <a:gd name="T55" fmla="*/ 7 h 24"/>
                  <a:gd name="T56" fmla="*/ 12 w 23"/>
                  <a:gd name="T57" fmla="*/ 20 h 24"/>
                  <a:gd name="T58" fmla="*/ 11 w 23"/>
                  <a:gd name="T59" fmla="*/ 11 h 24"/>
                  <a:gd name="T60" fmla="*/ 16 w 23"/>
                  <a:gd name="T61" fmla="*/ 11 h 24"/>
                  <a:gd name="T62" fmla="*/ 12 w 23"/>
                  <a:gd name="T63" fmla="*/ 20 h 24"/>
                  <a:gd name="T64" fmla="*/ 2 w 23"/>
                  <a:gd name="T65" fmla="*/ 21 h 24"/>
                  <a:gd name="T66" fmla="*/ 1 w 23"/>
                  <a:gd name="T67" fmla="*/ 21 h 24"/>
                  <a:gd name="T68" fmla="*/ 3 w 23"/>
                  <a:gd name="T69" fmla="*/ 16 h 24"/>
                  <a:gd name="T70" fmla="*/ 8 w 23"/>
                  <a:gd name="T71" fmla="*/ 11 h 24"/>
                  <a:gd name="T72" fmla="*/ 9 w 23"/>
                  <a:gd name="T73" fmla="*/ 10 h 24"/>
                  <a:gd name="T74" fmla="*/ 10 w 23"/>
                  <a:gd name="T75" fmla="*/ 11 h 24"/>
                  <a:gd name="T76" fmla="*/ 10 w 23"/>
                  <a:gd name="T77" fmla="*/ 11 h 24"/>
                  <a:gd name="T78" fmla="*/ 10 w 23"/>
                  <a:gd name="T79" fmla="*/ 11 h 24"/>
                  <a:gd name="T80" fmla="*/ 10 w 23"/>
                  <a:gd name="T81" fmla="*/ 11 h 24"/>
                  <a:gd name="T82" fmla="*/ 12 w 23"/>
                  <a:gd name="T83" fmla="*/ 22 h 24"/>
                  <a:gd name="T84" fmla="*/ 12 w 23"/>
                  <a:gd name="T85" fmla="*/ 22 h 24"/>
                  <a:gd name="T86" fmla="*/ 17 w 23"/>
                  <a:gd name="T87" fmla="*/ 11 h 24"/>
                  <a:gd name="T88" fmla="*/ 17 w 23"/>
                  <a:gd name="T89" fmla="*/ 11 h 24"/>
                  <a:gd name="T90" fmla="*/ 17 w 23"/>
                  <a:gd name="T91" fmla="*/ 11 h 24"/>
                  <a:gd name="T92" fmla="*/ 21 w 23"/>
                  <a:gd name="T93" fmla="*/ 16 h 24"/>
                  <a:gd name="T94" fmla="*/ 22 w 23"/>
                  <a:gd name="T95" fmla="*/ 19 h 24"/>
                  <a:gd name="T96" fmla="*/ 21 w 23"/>
                  <a:gd name="T97" fmla="*/ 20 h 24"/>
                  <a:gd name="T98" fmla="*/ 22 w 23"/>
                  <a:gd name="T99" fmla="*/ 22 h 24"/>
                  <a:gd name="T100" fmla="*/ 2 w 23"/>
                  <a:gd name="T101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3" h="24">
                    <a:moveTo>
                      <a:pt x="23" y="20"/>
                    </a:moveTo>
                    <a:cubicBezTo>
                      <a:pt x="22" y="18"/>
                      <a:pt x="22" y="16"/>
                      <a:pt x="21" y="15"/>
                    </a:cubicBezTo>
                    <a:cubicBezTo>
                      <a:pt x="21" y="13"/>
                      <a:pt x="20" y="12"/>
                      <a:pt x="19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20" y="8"/>
                      <a:pt x="20" y="5"/>
                      <a:pt x="18" y="3"/>
                    </a:cubicBezTo>
                    <a:cubicBezTo>
                      <a:pt x="17" y="1"/>
                      <a:pt x="14" y="0"/>
                      <a:pt x="11" y="1"/>
                    </a:cubicBezTo>
                    <a:cubicBezTo>
                      <a:pt x="9" y="2"/>
                      <a:pt x="7" y="4"/>
                      <a:pt x="7" y="7"/>
                    </a:cubicBezTo>
                    <a:cubicBezTo>
                      <a:pt x="7" y="8"/>
                      <a:pt x="7" y="9"/>
                      <a:pt x="8" y="10"/>
                    </a:cubicBezTo>
                    <a:cubicBezTo>
                      <a:pt x="5" y="10"/>
                      <a:pt x="4" y="13"/>
                      <a:pt x="3" y="15"/>
                    </a:cubicBezTo>
                    <a:cubicBezTo>
                      <a:pt x="2" y="17"/>
                      <a:pt x="0" y="20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8" y="23"/>
                      <a:pt x="15" y="24"/>
                      <a:pt x="22" y="23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1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3" y="21"/>
                      <a:pt x="23" y="20"/>
                      <a:pt x="23" y="20"/>
                    </a:cubicBezTo>
                    <a:close/>
                    <a:moveTo>
                      <a:pt x="8" y="7"/>
                    </a:moveTo>
                    <a:cubicBezTo>
                      <a:pt x="7" y="4"/>
                      <a:pt x="10" y="2"/>
                      <a:pt x="13" y="2"/>
                    </a:cubicBezTo>
                    <a:cubicBezTo>
                      <a:pt x="15" y="1"/>
                      <a:pt x="17" y="2"/>
                      <a:pt x="18" y="4"/>
                    </a:cubicBezTo>
                    <a:cubicBezTo>
                      <a:pt x="19" y="6"/>
                      <a:pt x="19" y="8"/>
                      <a:pt x="18" y="10"/>
                    </a:cubicBezTo>
                    <a:cubicBezTo>
                      <a:pt x="18" y="10"/>
                      <a:pt x="17" y="10"/>
                      <a:pt x="17" y="10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5" y="10"/>
                      <a:pt x="13" y="10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1" y="10"/>
                      <a:pt x="11" y="10"/>
                      <a:pt x="10" y="10"/>
                    </a:cubicBezTo>
                    <a:cubicBezTo>
                      <a:pt x="10" y="9"/>
                      <a:pt x="10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8" y="9"/>
                      <a:pt x="8" y="8"/>
                      <a:pt x="8" y="7"/>
                    </a:cubicBezTo>
                    <a:close/>
                    <a:moveTo>
                      <a:pt x="12" y="20"/>
                    </a:moveTo>
                    <a:cubicBezTo>
                      <a:pt x="12" y="17"/>
                      <a:pt x="13" y="13"/>
                      <a:pt x="11" y="11"/>
                    </a:cubicBezTo>
                    <a:cubicBezTo>
                      <a:pt x="13" y="11"/>
                      <a:pt x="14" y="11"/>
                      <a:pt x="16" y="11"/>
                    </a:cubicBezTo>
                    <a:cubicBezTo>
                      <a:pt x="15" y="14"/>
                      <a:pt x="14" y="17"/>
                      <a:pt x="12" y="20"/>
                    </a:cubicBezTo>
                    <a:close/>
                    <a:moveTo>
                      <a:pt x="2" y="21"/>
                    </a:moveTo>
                    <a:cubicBezTo>
                      <a:pt x="1" y="21"/>
                      <a:pt x="1" y="21"/>
                      <a:pt x="1" y="21"/>
                    </a:cubicBezTo>
                    <a:cubicBezTo>
                      <a:pt x="1" y="20"/>
                      <a:pt x="2" y="18"/>
                      <a:pt x="3" y="16"/>
                    </a:cubicBezTo>
                    <a:cubicBezTo>
                      <a:pt x="4" y="14"/>
                      <a:pt x="5" y="11"/>
                      <a:pt x="8" y="11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9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2" y="14"/>
                      <a:pt x="11" y="19"/>
                      <a:pt x="12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4" y="18"/>
                      <a:pt x="15" y="15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9" y="12"/>
                      <a:pt x="20" y="15"/>
                      <a:pt x="21" y="16"/>
                    </a:cubicBezTo>
                    <a:cubicBezTo>
                      <a:pt x="21" y="17"/>
                      <a:pt x="21" y="18"/>
                      <a:pt x="22" y="19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2" y="21"/>
                      <a:pt x="22" y="21"/>
                      <a:pt x="22" y="22"/>
                    </a:cubicBezTo>
                    <a:cubicBezTo>
                      <a:pt x="15" y="23"/>
                      <a:pt x="8" y="22"/>
                      <a:pt x="2" y="21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101"/>
              <p:cNvSpPr>
                <a:spLocks noEditPoints="1"/>
              </p:cNvSpPr>
              <p:nvPr/>
            </p:nvSpPr>
            <p:spPr bwMode="auto">
              <a:xfrm>
                <a:off x="6775450" y="6343651"/>
                <a:ext cx="123825" cy="150813"/>
              </a:xfrm>
              <a:custGeom>
                <a:avLst/>
                <a:gdLst>
                  <a:gd name="T0" fmla="*/ 15 w 20"/>
                  <a:gd name="T1" fmla="*/ 9 h 24"/>
                  <a:gd name="T2" fmla="*/ 11 w 20"/>
                  <a:gd name="T3" fmla="*/ 0 h 24"/>
                  <a:gd name="T4" fmla="*/ 5 w 20"/>
                  <a:gd name="T5" fmla="*/ 3 h 24"/>
                  <a:gd name="T6" fmla="*/ 6 w 20"/>
                  <a:gd name="T7" fmla="*/ 10 h 24"/>
                  <a:gd name="T8" fmla="*/ 1 w 20"/>
                  <a:gd name="T9" fmla="*/ 23 h 24"/>
                  <a:gd name="T10" fmla="*/ 1 w 20"/>
                  <a:gd name="T11" fmla="*/ 24 h 24"/>
                  <a:gd name="T12" fmla="*/ 1 w 20"/>
                  <a:gd name="T13" fmla="*/ 24 h 24"/>
                  <a:gd name="T14" fmla="*/ 4 w 20"/>
                  <a:gd name="T15" fmla="*/ 24 h 24"/>
                  <a:gd name="T16" fmla="*/ 8 w 20"/>
                  <a:gd name="T17" fmla="*/ 24 h 24"/>
                  <a:gd name="T18" fmla="*/ 17 w 20"/>
                  <a:gd name="T19" fmla="*/ 23 h 24"/>
                  <a:gd name="T20" fmla="*/ 17 w 20"/>
                  <a:gd name="T21" fmla="*/ 22 h 24"/>
                  <a:gd name="T22" fmla="*/ 11 w 20"/>
                  <a:gd name="T23" fmla="*/ 23 h 24"/>
                  <a:gd name="T24" fmla="*/ 11 w 20"/>
                  <a:gd name="T25" fmla="*/ 22 h 24"/>
                  <a:gd name="T26" fmla="*/ 14 w 20"/>
                  <a:gd name="T27" fmla="*/ 11 h 24"/>
                  <a:gd name="T28" fmla="*/ 14 w 20"/>
                  <a:gd name="T29" fmla="*/ 11 h 24"/>
                  <a:gd name="T30" fmla="*/ 15 w 20"/>
                  <a:gd name="T31" fmla="*/ 10 h 24"/>
                  <a:gd name="T32" fmla="*/ 19 w 20"/>
                  <a:gd name="T33" fmla="*/ 22 h 24"/>
                  <a:gd name="T34" fmla="*/ 19 w 20"/>
                  <a:gd name="T35" fmla="*/ 22 h 24"/>
                  <a:gd name="T36" fmla="*/ 15 w 20"/>
                  <a:gd name="T37" fmla="*/ 9 h 24"/>
                  <a:gd name="T38" fmla="*/ 9 w 20"/>
                  <a:gd name="T39" fmla="*/ 23 h 24"/>
                  <a:gd name="T40" fmla="*/ 4 w 20"/>
                  <a:gd name="T41" fmla="*/ 23 h 24"/>
                  <a:gd name="T42" fmla="*/ 3 w 20"/>
                  <a:gd name="T43" fmla="*/ 23 h 24"/>
                  <a:gd name="T44" fmla="*/ 2 w 20"/>
                  <a:gd name="T45" fmla="*/ 23 h 24"/>
                  <a:gd name="T46" fmla="*/ 2 w 20"/>
                  <a:gd name="T47" fmla="*/ 23 h 24"/>
                  <a:gd name="T48" fmla="*/ 2 w 20"/>
                  <a:gd name="T49" fmla="*/ 22 h 24"/>
                  <a:gd name="T50" fmla="*/ 1 w 20"/>
                  <a:gd name="T51" fmla="*/ 23 h 24"/>
                  <a:gd name="T52" fmla="*/ 7 w 20"/>
                  <a:gd name="T53" fmla="*/ 10 h 24"/>
                  <a:gd name="T54" fmla="*/ 7 w 20"/>
                  <a:gd name="T55" fmla="*/ 10 h 24"/>
                  <a:gd name="T56" fmla="*/ 7 w 20"/>
                  <a:gd name="T57" fmla="*/ 11 h 24"/>
                  <a:gd name="T58" fmla="*/ 7 w 20"/>
                  <a:gd name="T59" fmla="*/ 12 h 24"/>
                  <a:gd name="T60" fmla="*/ 11 w 20"/>
                  <a:gd name="T61" fmla="*/ 23 h 24"/>
                  <a:gd name="T62" fmla="*/ 11 w 20"/>
                  <a:gd name="T63" fmla="*/ 23 h 24"/>
                  <a:gd name="T64" fmla="*/ 9 w 20"/>
                  <a:gd name="T65" fmla="*/ 23 h 24"/>
                  <a:gd name="T66" fmla="*/ 11 w 20"/>
                  <a:gd name="T67" fmla="*/ 21 h 24"/>
                  <a:gd name="T68" fmla="*/ 8 w 20"/>
                  <a:gd name="T69" fmla="*/ 11 h 24"/>
                  <a:gd name="T70" fmla="*/ 13 w 20"/>
                  <a:gd name="T71" fmla="*/ 11 h 24"/>
                  <a:gd name="T72" fmla="*/ 11 w 20"/>
                  <a:gd name="T73" fmla="*/ 21 h 24"/>
                  <a:gd name="T74" fmla="*/ 15 w 20"/>
                  <a:gd name="T75" fmla="*/ 9 h 24"/>
                  <a:gd name="T76" fmla="*/ 14 w 20"/>
                  <a:gd name="T77" fmla="*/ 9 h 24"/>
                  <a:gd name="T78" fmla="*/ 14 w 20"/>
                  <a:gd name="T79" fmla="*/ 10 h 24"/>
                  <a:gd name="T80" fmla="*/ 13 w 20"/>
                  <a:gd name="T81" fmla="*/ 10 h 24"/>
                  <a:gd name="T82" fmla="*/ 8 w 20"/>
                  <a:gd name="T83" fmla="*/ 10 h 24"/>
                  <a:gd name="T84" fmla="*/ 6 w 20"/>
                  <a:gd name="T85" fmla="*/ 5 h 24"/>
                  <a:gd name="T86" fmla="*/ 11 w 20"/>
                  <a:gd name="T87" fmla="*/ 1 h 24"/>
                  <a:gd name="T88" fmla="*/ 15 w 20"/>
                  <a:gd name="T89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0" h="24">
                    <a:moveTo>
                      <a:pt x="15" y="9"/>
                    </a:moveTo>
                    <a:cubicBezTo>
                      <a:pt x="18" y="6"/>
                      <a:pt x="16" y="0"/>
                      <a:pt x="11" y="0"/>
                    </a:cubicBezTo>
                    <a:cubicBezTo>
                      <a:pt x="9" y="0"/>
                      <a:pt x="6" y="1"/>
                      <a:pt x="5" y="3"/>
                    </a:cubicBezTo>
                    <a:cubicBezTo>
                      <a:pt x="5" y="5"/>
                      <a:pt x="5" y="8"/>
                      <a:pt x="6" y="10"/>
                    </a:cubicBezTo>
                    <a:cubicBezTo>
                      <a:pt x="1" y="10"/>
                      <a:pt x="0" y="19"/>
                      <a:pt x="1" y="23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2" y="24"/>
                      <a:pt x="3" y="24"/>
                      <a:pt x="4" y="24"/>
                    </a:cubicBezTo>
                    <a:cubicBezTo>
                      <a:pt x="5" y="24"/>
                      <a:pt x="7" y="24"/>
                      <a:pt x="8" y="24"/>
                    </a:cubicBezTo>
                    <a:cubicBezTo>
                      <a:pt x="11" y="24"/>
                      <a:pt x="14" y="24"/>
                      <a:pt x="17" y="23"/>
                    </a:cubicBezTo>
                    <a:cubicBezTo>
                      <a:pt x="18" y="23"/>
                      <a:pt x="18" y="22"/>
                      <a:pt x="17" y="22"/>
                    </a:cubicBezTo>
                    <a:cubicBezTo>
                      <a:pt x="15" y="23"/>
                      <a:pt x="13" y="23"/>
                      <a:pt x="11" y="23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2" y="19"/>
                      <a:pt x="13" y="15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9" y="13"/>
                      <a:pt x="19" y="18"/>
                      <a:pt x="19" y="22"/>
                    </a:cubicBezTo>
                    <a:cubicBezTo>
                      <a:pt x="18" y="23"/>
                      <a:pt x="19" y="22"/>
                      <a:pt x="19" y="22"/>
                    </a:cubicBezTo>
                    <a:cubicBezTo>
                      <a:pt x="20" y="18"/>
                      <a:pt x="19" y="12"/>
                      <a:pt x="15" y="9"/>
                    </a:cubicBezTo>
                    <a:close/>
                    <a:moveTo>
                      <a:pt x="9" y="23"/>
                    </a:moveTo>
                    <a:cubicBezTo>
                      <a:pt x="7" y="23"/>
                      <a:pt x="6" y="23"/>
                      <a:pt x="4" y="23"/>
                    </a:cubicBezTo>
                    <a:cubicBezTo>
                      <a:pt x="4" y="23"/>
                      <a:pt x="3" y="23"/>
                      <a:pt x="3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19"/>
                      <a:pt x="1" y="11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10" y="14"/>
                      <a:pt x="10" y="19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0" y="23"/>
                      <a:pt x="9" y="23"/>
                      <a:pt x="9" y="23"/>
                    </a:cubicBezTo>
                    <a:close/>
                    <a:moveTo>
                      <a:pt x="11" y="21"/>
                    </a:moveTo>
                    <a:cubicBezTo>
                      <a:pt x="10" y="17"/>
                      <a:pt x="10" y="13"/>
                      <a:pt x="8" y="11"/>
                    </a:cubicBezTo>
                    <a:cubicBezTo>
                      <a:pt x="9" y="12"/>
                      <a:pt x="11" y="12"/>
                      <a:pt x="13" y="11"/>
                    </a:cubicBezTo>
                    <a:cubicBezTo>
                      <a:pt x="13" y="14"/>
                      <a:pt x="12" y="18"/>
                      <a:pt x="11" y="21"/>
                    </a:cubicBezTo>
                    <a:close/>
                    <a:moveTo>
                      <a:pt x="15" y="9"/>
                    </a:moveTo>
                    <a:cubicBezTo>
                      <a:pt x="14" y="9"/>
                      <a:pt x="14" y="9"/>
                      <a:pt x="14" y="9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2" y="11"/>
                      <a:pt x="9" y="11"/>
                      <a:pt x="8" y="10"/>
                    </a:cubicBezTo>
                    <a:cubicBezTo>
                      <a:pt x="7" y="8"/>
                      <a:pt x="6" y="7"/>
                      <a:pt x="6" y="5"/>
                    </a:cubicBezTo>
                    <a:cubicBezTo>
                      <a:pt x="6" y="2"/>
                      <a:pt x="9" y="1"/>
                      <a:pt x="11" y="1"/>
                    </a:cubicBezTo>
                    <a:cubicBezTo>
                      <a:pt x="16" y="1"/>
                      <a:pt x="17" y="6"/>
                      <a:pt x="15" y="9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102"/>
              <p:cNvSpPr>
                <a:spLocks noEditPoints="1"/>
              </p:cNvSpPr>
              <p:nvPr/>
            </p:nvSpPr>
            <p:spPr bwMode="auto">
              <a:xfrm>
                <a:off x="7042150" y="6000751"/>
                <a:ext cx="112713" cy="149225"/>
              </a:xfrm>
              <a:custGeom>
                <a:avLst/>
                <a:gdLst>
                  <a:gd name="T0" fmla="*/ 15 w 18"/>
                  <a:gd name="T1" fmla="*/ 11 h 24"/>
                  <a:gd name="T2" fmla="*/ 16 w 18"/>
                  <a:gd name="T3" fmla="*/ 6 h 24"/>
                  <a:gd name="T4" fmla="*/ 12 w 18"/>
                  <a:gd name="T5" fmla="*/ 1 h 24"/>
                  <a:gd name="T6" fmla="*/ 5 w 18"/>
                  <a:gd name="T7" fmla="*/ 4 h 24"/>
                  <a:gd name="T8" fmla="*/ 6 w 18"/>
                  <a:gd name="T9" fmla="*/ 10 h 24"/>
                  <a:gd name="T10" fmla="*/ 1 w 18"/>
                  <a:gd name="T11" fmla="*/ 17 h 24"/>
                  <a:gd name="T12" fmla="*/ 0 w 18"/>
                  <a:gd name="T13" fmla="*/ 24 h 24"/>
                  <a:gd name="T14" fmla="*/ 1 w 18"/>
                  <a:gd name="T15" fmla="*/ 23 h 24"/>
                  <a:gd name="T16" fmla="*/ 1 w 18"/>
                  <a:gd name="T17" fmla="*/ 23 h 24"/>
                  <a:gd name="T18" fmla="*/ 10 w 18"/>
                  <a:gd name="T19" fmla="*/ 23 h 24"/>
                  <a:gd name="T20" fmla="*/ 16 w 18"/>
                  <a:gd name="T21" fmla="*/ 22 h 24"/>
                  <a:gd name="T22" fmla="*/ 16 w 18"/>
                  <a:gd name="T23" fmla="*/ 22 h 24"/>
                  <a:gd name="T24" fmla="*/ 9 w 18"/>
                  <a:gd name="T25" fmla="*/ 22 h 24"/>
                  <a:gd name="T26" fmla="*/ 1 w 18"/>
                  <a:gd name="T27" fmla="*/ 22 h 24"/>
                  <a:gd name="T28" fmla="*/ 1 w 18"/>
                  <a:gd name="T29" fmla="*/ 22 h 24"/>
                  <a:gd name="T30" fmla="*/ 2 w 18"/>
                  <a:gd name="T31" fmla="*/ 18 h 24"/>
                  <a:gd name="T32" fmla="*/ 3 w 18"/>
                  <a:gd name="T33" fmla="*/ 14 h 24"/>
                  <a:gd name="T34" fmla="*/ 7 w 18"/>
                  <a:gd name="T35" fmla="*/ 11 h 24"/>
                  <a:gd name="T36" fmla="*/ 7 w 18"/>
                  <a:gd name="T37" fmla="*/ 11 h 24"/>
                  <a:gd name="T38" fmla="*/ 7 w 18"/>
                  <a:gd name="T39" fmla="*/ 11 h 24"/>
                  <a:gd name="T40" fmla="*/ 11 w 18"/>
                  <a:gd name="T41" fmla="*/ 22 h 24"/>
                  <a:gd name="T42" fmla="*/ 11 w 18"/>
                  <a:gd name="T43" fmla="*/ 22 h 24"/>
                  <a:gd name="T44" fmla="*/ 13 w 18"/>
                  <a:gd name="T45" fmla="*/ 15 h 24"/>
                  <a:gd name="T46" fmla="*/ 14 w 18"/>
                  <a:gd name="T47" fmla="*/ 12 h 24"/>
                  <a:gd name="T48" fmla="*/ 17 w 18"/>
                  <a:gd name="T49" fmla="*/ 22 h 24"/>
                  <a:gd name="T50" fmla="*/ 18 w 18"/>
                  <a:gd name="T51" fmla="*/ 21 h 24"/>
                  <a:gd name="T52" fmla="*/ 15 w 18"/>
                  <a:gd name="T53" fmla="*/ 11 h 24"/>
                  <a:gd name="T54" fmla="*/ 14 w 18"/>
                  <a:gd name="T55" fmla="*/ 10 h 24"/>
                  <a:gd name="T56" fmla="*/ 14 w 18"/>
                  <a:gd name="T57" fmla="*/ 10 h 24"/>
                  <a:gd name="T58" fmla="*/ 13 w 18"/>
                  <a:gd name="T59" fmla="*/ 11 h 24"/>
                  <a:gd name="T60" fmla="*/ 14 w 18"/>
                  <a:gd name="T61" fmla="*/ 11 h 24"/>
                  <a:gd name="T62" fmla="*/ 12 w 18"/>
                  <a:gd name="T63" fmla="*/ 16 h 24"/>
                  <a:gd name="T64" fmla="*/ 11 w 18"/>
                  <a:gd name="T65" fmla="*/ 20 h 24"/>
                  <a:gd name="T66" fmla="*/ 8 w 18"/>
                  <a:gd name="T67" fmla="*/ 12 h 24"/>
                  <a:gd name="T68" fmla="*/ 8 w 18"/>
                  <a:gd name="T69" fmla="*/ 12 h 24"/>
                  <a:gd name="T70" fmla="*/ 9 w 18"/>
                  <a:gd name="T71" fmla="*/ 12 h 24"/>
                  <a:gd name="T72" fmla="*/ 13 w 18"/>
                  <a:gd name="T73" fmla="*/ 12 h 24"/>
                  <a:gd name="T74" fmla="*/ 13 w 18"/>
                  <a:gd name="T75" fmla="*/ 11 h 24"/>
                  <a:gd name="T76" fmla="*/ 11 w 18"/>
                  <a:gd name="T77" fmla="*/ 11 h 24"/>
                  <a:gd name="T78" fmla="*/ 11 w 18"/>
                  <a:gd name="T79" fmla="*/ 11 h 24"/>
                  <a:gd name="T80" fmla="*/ 11 w 18"/>
                  <a:gd name="T81" fmla="*/ 11 h 24"/>
                  <a:gd name="T82" fmla="*/ 9 w 18"/>
                  <a:gd name="T83" fmla="*/ 11 h 24"/>
                  <a:gd name="T84" fmla="*/ 9 w 18"/>
                  <a:gd name="T85" fmla="*/ 11 h 24"/>
                  <a:gd name="T86" fmla="*/ 6 w 18"/>
                  <a:gd name="T87" fmla="*/ 4 h 24"/>
                  <a:gd name="T88" fmla="*/ 12 w 18"/>
                  <a:gd name="T89" fmla="*/ 2 h 24"/>
                  <a:gd name="T90" fmla="*/ 15 w 18"/>
                  <a:gd name="T91" fmla="*/ 6 h 24"/>
                  <a:gd name="T92" fmla="*/ 14 w 18"/>
                  <a:gd name="T93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8" h="24">
                    <a:moveTo>
                      <a:pt x="15" y="11"/>
                    </a:moveTo>
                    <a:cubicBezTo>
                      <a:pt x="16" y="10"/>
                      <a:pt x="16" y="8"/>
                      <a:pt x="16" y="6"/>
                    </a:cubicBezTo>
                    <a:cubicBezTo>
                      <a:pt x="16" y="4"/>
                      <a:pt x="14" y="2"/>
                      <a:pt x="12" y="1"/>
                    </a:cubicBezTo>
                    <a:cubicBezTo>
                      <a:pt x="9" y="0"/>
                      <a:pt x="6" y="2"/>
                      <a:pt x="5" y="4"/>
                    </a:cubicBezTo>
                    <a:cubicBezTo>
                      <a:pt x="4" y="7"/>
                      <a:pt x="5" y="9"/>
                      <a:pt x="6" y="10"/>
                    </a:cubicBezTo>
                    <a:cubicBezTo>
                      <a:pt x="4" y="12"/>
                      <a:pt x="2" y="14"/>
                      <a:pt x="1" y="17"/>
                    </a:cubicBezTo>
                    <a:cubicBezTo>
                      <a:pt x="1" y="19"/>
                      <a:pt x="1" y="21"/>
                      <a:pt x="0" y="24"/>
                    </a:cubicBezTo>
                    <a:cubicBezTo>
                      <a:pt x="0" y="24"/>
                      <a:pt x="1" y="24"/>
                      <a:pt x="1" y="23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4" y="23"/>
                      <a:pt x="7" y="23"/>
                      <a:pt x="10" y="23"/>
                    </a:cubicBezTo>
                    <a:cubicBezTo>
                      <a:pt x="12" y="23"/>
                      <a:pt x="15" y="24"/>
                      <a:pt x="16" y="22"/>
                    </a:cubicBezTo>
                    <a:cubicBezTo>
                      <a:pt x="17" y="22"/>
                      <a:pt x="17" y="21"/>
                      <a:pt x="16" y="22"/>
                    </a:cubicBezTo>
                    <a:cubicBezTo>
                      <a:pt x="14" y="23"/>
                      <a:pt x="11" y="23"/>
                      <a:pt x="9" y="22"/>
                    </a:cubicBezTo>
                    <a:cubicBezTo>
                      <a:pt x="6" y="22"/>
                      <a:pt x="4" y="22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1"/>
                      <a:pt x="2" y="20"/>
                      <a:pt x="2" y="18"/>
                    </a:cubicBezTo>
                    <a:cubicBezTo>
                      <a:pt x="2" y="17"/>
                      <a:pt x="2" y="15"/>
                      <a:pt x="3" y="14"/>
                    </a:cubicBezTo>
                    <a:cubicBezTo>
                      <a:pt x="4" y="13"/>
                      <a:pt x="6" y="12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5"/>
                      <a:pt x="9" y="19"/>
                      <a:pt x="11" y="22"/>
                    </a:cubicBezTo>
                    <a:cubicBezTo>
                      <a:pt x="11" y="23"/>
                      <a:pt x="11" y="22"/>
                      <a:pt x="11" y="22"/>
                    </a:cubicBezTo>
                    <a:cubicBezTo>
                      <a:pt x="12" y="19"/>
                      <a:pt x="13" y="17"/>
                      <a:pt x="13" y="15"/>
                    </a:cubicBezTo>
                    <a:cubicBezTo>
                      <a:pt x="14" y="14"/>
                      <a:pt x="14" y="13"/>
                      <a:pt x="14" y="12"/>
                    </a:cubicBezTo>
                    <a:cubicBezTo>
                      <a:pt x="16" y="15"/>
                      <a:pt x="16" y="18"/>
                      <a:pt x="17" y="22"/>
                    </a:cubicBezTo>
                    <a:cubicBezTo>
                      <a:pt x="17" y="22"/>
                      <a:pt x="18" y="22"/>
                      <a:pt x="18" y="21"/>
                    </a:cubicBezTo>
                    <a:cubicBezTo>
                      <a:pt x="17" y="17"/>
                      <a:pt x="17" y="14"/>
                      <a:pt x="15" y="11"/>
                    </a:cubicBezTo>
                    <a:close/>
                    <a:moveTo>
                      <a:pt x="14" y="10"/>
                    </a:moveTo>
                    <a:cubicBezTo>
                      <a:pt x="14" y="10"/>
                      <a:pt x="14" y="10"/>
                      <a:pt x="14" y="10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3"/>
                      <a:pt x="13" y="15"/>
                      <a:pt x="12" y="16"/>
                    </a:cubicBezTo>
                    <a:cubicBezTo>
                      <a:pt x="12" y="17"/>
                      <a:pt x="11" y="19"/>
                      <a:pt x="11" y="20"/>
                    </a:cubicBezTo>
                    <a:cubicBezTo>
                      <a:pt x="10" y="17"/>
                      <a:pt x="9" y="15"/>
                      <a:pt x="8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10" y="12"/>
                      <a:pt x="11" y="12"/>
                      <a:pt x="13" y="12"/>
                    </a:cubicBezTo>
                    <a:cubicBezTo>
                      <a:pt x="13" y="12"/>
                      <a:pt x="14" y="11"/>
                      <a:pt x="13" y="11"/>
                    </a:cubicBezTo>
                    <a:cubicBezTo>
                      <a:pt x="13" y="11"/>
                      <a:pt x="12" y="11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6" y="10"/>
                      <a:pt x="4" y="7"/>
                      <a:pt x="6" y="4"/>
                    </a:cubicBezTo>
                    <a:cubicBezTo>
                      <a:pt x="7" y="2"/>
                      <a:pt x="10" y="1"/>
                      <a:pt x="12" y="2"/>
                    </a:cubicBezTo>
                    <a:cubicBezTo>
                      <a:pt x="13" y="3"/>
                      <a:pt x="14" y="4"/>
                      <a:pt x="15" y="6"/>
                    </a:cubicBezTo>
                    <a:cubicBezTo>
                      <a:pt x="15" y="7"/>
                      <a:pt x="16" y="9"/>
                      <a:pt x="14" y="10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103"/>
              <p:cNvSpPr/>
              <p:nvPr/>
            </p:nvSpPr>
            <p:spPr bwMode="auto">
              <a:xfrm>
                <a:off x="6824663" y="6107113"/>
                <a:ext cx="168275" cy="193675"/>
              </a:xfrm>
              <a:custGeom>
                <a:avLst/>
                <a:gdLst>
                  <a:gd name="T0" fmla="*/ 27 w 27"/>
                  <a:gd name="T1" fmla="*/ 1 h 31"/>
                  <a:gd name="T2" fmla="*/ 25 w 27"/>
                  <a:gd name="T3" fmla="*/ 1 h 31"/>
                  <a:gd name="T4" fmla="*/ 25 w 27"/>
                  <a:gd name="T5" fmla="*/ 1 h 31"/>
                  <a:gd name="T6" fmla="*/ 25 w 27"/>
                  <a:gd name="T7" fmla="*/ 1 h 31"/>
                  <a:gd name="T8" fmla="*/ 25 w 27"/>
                  <a:gd name="T9" fmla="*/ 1 h 31"/>
                  <a:gd name="T10" fmla="*/ 19 w 27"/>
                  <a:gd name="T11" fmla="*/ 2 h 31"/>
                  <a:gd name="T12" fmla="*/ 19 w 27"/>
                  <a:gd name="T13" fmla="*/ 3 h 31"/>
                  <a:gd name="T14" fmla="*/ 24 w 27"/>
                  <a:gd name="T15" fmla="*/ 2 h 31"/>
                  <a:gd name="T16" fmla="*/ 19 w 27"/>
                  <a:gd name="T17" fmla="*/ 6 h 31"/>
                  <a:gd name="T18" fmla="*/ 10 w 27"/>
                  <a:gd name="T19" fmla="*/ 14 h 31"/>
                  <a:gd name="T20" fmla="*/ 4 w 27"/>
                  <a:gd name="T21" fmla="*/ 31 h 31"/>
                  <a:gd name="T22" fmla="*/ 5 w 27"/>
                  <a:gd name="T23" fmla="*/ 30 h 31"/>
                  <a:gd name="T24" fmla="*/ 11 w 27"/>
                  <a:gd name="T25" fmla="*/ 14 h 31"/>
                  <a:gd name="T26" fmla="*/ 20 w 27"/>
                  <a:gd name="T27" fmla="*/ 6 h 31"/>
                  <a:gd name="T28" fmla="*/ 25 w 27"/>
                  <a:gd name="T29" fmla="*/ 3 h 31"/>
                  <a:gd name="T30" fmla="*/ 24 w 27"/>
                  <a:gd name="T31" fmla="*/ 4 h 31"/>
                  <a:gd name="T32" fmla="*/ 23 w 27"/>
                  <a:gd name="T33" fmla="*/ 7 h 31"/>
                  <a:gd name="T34" fmla="*/ 23 w 27"/>
                  <a:gd name="T35" fmla="*/ 7 h 31"/>
                  <a:gd name="T36" fmla="*/ 22 w 27"/>
                  <a:gd name="T37" fmla="*/ 8 h 31"/>
                  <a:gd name="T38" fmla="*/ 23 w 27"/>
                  <a:gd name="T39" fmla="*/ 9 h 31"/>
                  <a:gd name="T40" fmla="*/ 25 w 27"/>
                  <a:gd name="T41" fmla="*/ 6 h 31"/>
                  <a:gd name="T42" fmla="*/ 25 w 27"/>
                  <a:gd name="T43" fmla="*/ 3 h 31"/>
                  <a:gd name="T44" fmla="*/ 27 w 27"/>
                  <a:gd name="T45" fmla="*/ 2 h 31"/>
                  <a:gd name="T46" fmla="*/ 27 w 27"/>
                  <a:gd name="T47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7" h="31">
                    <a:moveTo>
                      <a:pt x="27" y="1"/>
                    </a:moveTo>
                    <a:cubicBezTo>
                      <a:pt x="26" y="1"/>
                      <a:pt x="26" y="1"/>
                      <a:pt x="25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0"/>
                      <a:pt x="24" y="1"/>
                      <a:pt x="25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3" y="1"/>
                      <a:pt x="21" y="2"/>
                      <a:pt x="19" y="2"/>
                    </a:cubicBezTo>
                    <a:cubicBezTo>
                      <a:pt x="19" y="2"/>
                      <a:pt x="18" y="3"/>
                      <a:pt x="19" y="3"/>
                    </a:cubicBezTo>
                    <a:cubicBezTo>
                      <a:pt x="21" y="3"/>
                      <a:pt x="22" y="2"/>
                      <a:pt x="24" y="2"/>
                    </a:cubicBezTo>
                    <a:cubicBezTo>
                      <a:pt x="22" y="3"/>
                      <a:pt x="21" y="4"/>
                      <a:pt x="19" y="6"/>
                    </a:cubicBezTo>
                    <a:cubicBezTo>
                      <a:pt x="16" y="8"/>
                      <a:pt x="13" y="11"/>
                      <a:pt x="10" y="14"/>
                    </a:cubicBezTo>
                    <a:cubicBezTo>
                      <a:pt x="7" y="18"/>
                      <a:pt x="0" y="26"/>
                      <a:pt x="4" y="31"/>
                    </a:cubicBezTo>
                    <a:cubicBezTo>
                      <a:pt x="4" y="31"/>
                      <a:pt x="5" y="30"/>
                      <a:pt x="5" y="30"/>
                    </a:cubicBezTo>
                    <a:cubicBezTo>
                      <a:pt x="1" y="26"/>
                      <a:pt x="9" y="17"/>
                      <a:pt x="11" y="14"/>
                    </a:cubicBezTo>
                    <a:cubicBezTo>
                      <a:pt x="14" y="11"/>
                      <a:pt x="17" y="9"/>
                      <a:pt x="20" y="6"/>
                    </a:cubicBezTo>
                    <a:cubicBezTo>
                      <a:pt x="21" y="5"/>
                      <a:pt x="23" y="4"/>
                      <a:pt x="25" y="3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4" y="5"/>
                      <a:pt x="24" y="6"/>
                      <a:pt x="23" y="7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23" y="8"/>
                      <a:pt x="22" y="8"/>
                      <a:pt x="22" y="8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8"/>
                      <a:pt x="24" y="7"/>
                      <a:pt x="25" y="6"/>
                    </a:cubicBezTo>
                    <a:cubicBezTo>
                      <a:pt x="25" y="5"/>
                      <a:pt x="25" y="4"/>
                      <a:pt x="25" y="3"/>
                    </a:cubicBezTo>
                    <a:cubicBezTo>
                      <a:pt x="26" y="3"/>
                      <a:pt x="26" y="2"/>
                      <a:pt x="27" y="2"/>
                    </a:cubicBezTo>
                    <a:cubicBezTo>
                      <a:pt x="27" y="2"/>
                      <a:pt x="27" y="1"/>
                      <a:pt x="27" y="1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Freeform 104"/>
              <p:cNvSpPr/>
              <p:nvPr/>
            </p:nvSpPr>
            <p:spPr bwMode="auto">
              <a:xfrm>
                <a:off x="7185025" y="6107113"/>
                <a:ext cx="161925" cy="180975"/>
              </a:xfrm>
              <a:custGeom>
                <a:avLst/>
                <a:gdLst>
                  <a:gd name="T0" fmla="*/ 25 w 26"/>
                  <a:gd name="T1" fmla="*/ 22 h 29"/>
                  <a:gd name="T2" fmla="*/ 24 w 26"/>
                  <a:gd name="T3" fmla="*/ 24 h 29"/>
                  <a:gd name="T4" fmla="*/ 1 w 26"/>
                  <a:gd name="T5" fmla="*/ 1 h 29"/>
                  <a:gd name="T6" fmla="*/ 0 w 26"/>
                  <a:gd name="T7" fmla="*/ 1 h 29"/>
                  <a:gd name="T8" fmla="*/ 24 w 26"/>
                  <a:gd name="T9" fmla="*/ 26 h 29"/>
                  <a:gd name="T10" fmla="*/ 23 w 26"/>
                  <a:gd name="T11" fmla="*/ 27 h 29"/>
                  <a:gd name="T12" fmla="*/ 18 w 26"/>
                  <a:gd name="T13" fmla="*/ 24 h 29"/>
                  <a:gd name="T14" fmla="*/ 17 w 26"/>
                  <a:gd name="T15" fmla="*/ 25 h 29"/>
                  <a:gd name="T16" fmla="*/ 23 w 26"/>
                  <a:gd name="T17" fmla="*/ 28 h 29"/>
                  <a:gd name="T18" fmla="*/ 23 w 26"/>
                  <a:gd name="T19" fmla="*/ 28 h 29"/>
                  <a:gd name="T20" fmla="*/ 24 w 26"/>
                  <a:gd name="T21" fmla="*/ 29 h 29"/>
                  <a:gd name="T22" fmla="*/ 24 w 26"/>
                  <a:gd name="T23" fmla="*/ 28 h 29"/>
                  <a:gd name="T24" fmla="*/ 24 w 26"/>
                  <a:gd name="T25" fmla="*/ 26 h 29"/>
                  <a:gd name="T26" fmla="*/ 26 w 26"/>
                  <a:gd name="T27" fmla="*/ 22 h 29"/>
                  <a:gd name="T28" fmla="*/ 25 w 26"/>
                  <a:gd name="T29" fmla="*/ 2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29">
                    <a:moveTo>
                      <a:pt x="25" y="22"/>
                    </a:moveTo>
                    <a:cubicBezTo>
                      <a:pt x="25" y="23"/>
                      <a:pt x="24" y="23"/>
                      <a:pt x="24" y="24"/>
                    </a:cubicBezTo>
                    <a:cubicBezTo>
                      <a:pt x="22" y="13"/>
                      <a:pt x="12" y="3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2" y="4"/>
                      <a:pt x="22" y="14"/>
                      <a:pt x="24" y="26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2" y="26"/>
                      <a:pt x="20" y="25"/>
                      <a:pt x="18" y="24"/>
                    </a:cubicBezTo>
                    <a:cubicBezTo>
                      <a:pt x="17" y="24"/>
                      <a:pt x="17" y="25"/>
                      <a:pt x="17" y="25"/>
                    </a:cubicBezTo>
                    <a:cubicBezTo>
                      <a:pt x="19" y="26"/>
                      <a:pt x="21" y="27"/>
                      <a:pt x="23" y="28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4" y="27"/>
                      <a:pt x="24" y="26"/>
                      <a:pt x="24" y="26"/>
                    </a:cubicBezTo>
                    <a:cubicBezTo>
                      <a:pt x="25" y="24"/>
                      <a:pt x="25" y="23"/>
                      <a:pt x="26" y="22"/>
                    </a:cubicBezTo>
                    <a:cubicBezTo>
                      <a:pt x="26" y="22"/>
                      <a:pt x="25" y="22"/>
                      <a:pt x="25" y="22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Freeform 105"/>
              <p:cNvSpPr/>
              <p:nvPr/>
            </p:nvSpPr>
            <p:spPr bwMode="auto">
              <a:xfrm>
                <a:off x="6905625" y="6494463"/>
                <a:ext cx="336550" cy="93663"/>
              </a:xfrm>
              <a:custGeom>
                <a:avLst/>
                <a:gdLst>
                  <a:gd name="T0" fmla="*/ 54 w 54"/>
                  <a:gd name="T1" fmla="*/ 3 h 15"/>
                  <a:gd name="T2" fmla="*/ 26 w 54"/>
                  <a:gd name="T3" fmla="*/ 13 h 15"/>
                  <a:gd name="T4" fmla="*/ 2 w 54"/>
                  <a:gd name="T5" fmla="*/ 3 h 15"/>
                  <a:gd name="T6" fmla="*/ 3 w 54"/>
                  <a:gd name="T7" fmla="*/ 3 h 15"/>
                  <a:gd name="T8" fmla="*/ 6 w 54"/>
                  <a:gd name="T9" fmla="*/ 4 h 15"/>
                  <a:gd name="T10" fmla="*/ 7 w 54"/>
                  <a:gd name="T11" fmla="*/ 3 h 15"/>
                  <a:gd name="T12" fmla="*/ 4 w 54"/>
                  <a:gd name="T13" fmla="*/ 2 h 15"/>
                  <a:gd name="T14" fmla="*/ 1 w 54"/>
                  <a:gd name="T15" fmla="*/ 1 h 15"/>
                  <a:gd name="T16" fmla="*/ 1 w 54"/>
                  <a:gd name="T17" fmla="*/ 1 h 15"/>
                  <a:gd name="T18" fmla="*/ 0 w 54"/>
                  <a:gd name="T19" fmla="*/ 0 h 15"/>
                  <a:gd name="T20" fmla="*/ 0 w 54"/>
                  <a:gd name="T21" fmla="*/ 1 h 15"/>
                  <a:gd name="T22" fmla="*/ 0 w 54"/>
                  <a:gd name="T23" fmla="*/ 2 h 15"/>
                  <a:gd name="T24" fmla="*/ 0 w 54"/>
                  <a:gd name="T25" fmla="*/ 4 h 15"/>
                  <a:gd name="T26" fmla="*/ 1 w 54"/>
                  <a:gd name="T27" fmla="*/ 7 h 15"/>
                  <a:gd name="T28" fmla="*/ 1 w 54"/>
                  <a:gd name="T29" fmla="*/ 7 h 15"/>
                  <a:gd name="T30" fmla="*/ 1 w 54"/>
                  <a:gd name="T31" fmla="*/ 6 h 15"/>
                  <a:gd name="T32" fmla="*/ 1 w 54"/>
                  <a:gd name="T33" fmla="*/ 6 h 15"/>
                  <a:gd name="T34" fmla="*/ 1 w 54"/>
                  <a:gd name="T35" fmla="*/ 4 h 15"/>
                  <a:gd name="T36" fmla="*/ 1 w 54"/>
                  <a:gd name="T37" fmla="*/ 2 h 15"/>
                  <a:gd name="T38" fmla="*/ 1 w 54"/>
                  <a:gd name="T39" fmla="*/ 2 h 15"/>
                  <a:gd name="T40" fmla="*/ 1 w 54"/>
                  <a:gd name="T41" fmla="*/ 2 h 15"/>
                  <a:gd name="T42" fmla="*/ 27 w 54"/>
                  <a:gd name="T43" fmla="*/ 14 h 15"/>
                  <a:gd name="T44" fmla="*/ 54 w 54"/>
                  <a:gd name="T45" fmla="*/ 4 h 15"/>
                  <a:gd name="T46" fmla="*/ 54 w 54"/>
                  <a:gd name="T47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4" h="15">
                    <a:moveTo>
                      <a:pt x="54" y="3"/>
                    </a:moveTo>
                    <a:cubicBezTo>
                      <a:pt x="47" y="11"/>
                      <a:pt x="36" y="13"/>
                      <a:pt x="26" y="13"/>
                    </a:cubicBezTo>
                    <a:cubicBezTo>
                      <a:pt x="17" y="14"/>
                      <a:pt x="7" y="11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5" y="4"/>
                      <a:pt x="6" y="4"/>
                    </a:cubicBezTo>
                    <a:cubicBezTo>
                      <a:pt x="7" y="4"/>
                      <a:pt x="7" y="3"/>
                      <a:pt x="7" y="3"/>
                    </a:cubicBezTo>
                    <a:cubicBezTo>
                      <a:pt x="6" y="3"/>
                      <a:pt x="5" y="3"/>
                      <a:pt x="4" y="2"/>
                    </a:cubicBezTo>
                    <a:cubicBezTo>
                      <a:pt x="3" y="2"/>
                      <a:pt x="2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4"/>
                    </a:cubicBezTo>
                    <a:cubicBezTo>
                      <a:pt x="0" y="5"/>
                      <a:pt x="0" y="6"/>
                      <a:pt x="1" y="7"/>
                    </a:cubicBezTo>
                    <a:cubicBezTo>
                      <a:pt x="1" y="8"/>
                      <a:pt x="1" y="7"/>
                      <a:pt x="1" y="7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4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6" y="12"/>
                      <a:pt x="17" y="15"/>
                      <a:pt x="27" y="14"/>
                    </a:cubicBezTo>
                    <a:cubicBezTo>
                      <a:pt x="37" y="14"/>
                      <a:pt x="48" y="11"/>
                      <a:pt x="54" y="4"/>
                    </a:cubicBezTo>
                    <a:cubicBezTo>
                      <a:pt x="54" y="3"/>
                      <a:pt x="54" y="3"/>
                      <a:pt x="54" y="3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106"/>
              <p:cNvSpPr/>
              <p:nvPr/>
            </p:nvSpPr>
            <p:spPr bwMode="auto">
              <a:xfrm>
                <a:off x="7497763" y="6113463"/>
                <a:ext cx="142875" cy="136525"/>
              </a:xfrm>
              <a:custGeom>
                <a:avLst/>
                <a:gdLst>
                  <a:gd name="T0" fmla="*/ 22 w 23"/>
                  <a:gd name="T1" fmla="*/ 11 h 22"/>
                  <a:gd name="T2" fmla="*/ 17 w 23"/>
                  <a:gd name="T3" fmla="*/ 3 h 22"/>
                  <a:gd name="T4" fmla="*/ 9 w 23"/>
                  <a:gd name="T5" fmla="*/ 2 h 22"/>
                  <a:gd name="T6" fmla="*/ 10 w 23"/>
                  <a:gd name="T7" fmla="*/ 3 h 22"/>
                  <a:gd name="T8" fmla="*/ 18 w 23"/>
                  <a:gd name="T9" fmla="*/ 5 h 22"/>
                  <a:gd name="T10" fmla="*/ 21 w 23"/>
                  <a:gd name="T11" fmla="*/ 12 h 22"/>
                  <a:gd name="T12" fmla="*/ 11 w 23"/>
                  <a:gd name="T13" fmla="*/ 21 h 22"/>
                  <a:gd name="T14" fmla="*/ 2 w 23"/>
                  <a:gd name="T15" fmla="*/ 12 h 22"/>
                  <a:gd name="T16" fmla="*/ 3 w 23"/>
                  <a:gd name="T17" fmla="*/ 5 h 22"/>
                  <a:gd name="T18" fmla="*/ 11 w 23"/>
                  <a:gd name="T19" fmla="*/ 1 h 22"/>
                  <a:gd name="T20" fmla="*/ 11 w 23"/>
                  <a:gd name="T21" fmla="*/ 0 h 22"/>
                  <a:gd name="T22" fmla="*/ 4 w 23"/>
                  <a:gd name="T23" fmla="*/ 3 h 22"/>
                  <a:gd name="T24" fmla="*/ 1 w 23"/>
                  <a:gd name="T25" fmla="*/ 12 h 22"/>
                  <a:gd name="T26" fmla="*/ 12 w 23"/>
                  <a:gd name="T27" fmla="*/ 22 h 22"/>
                  <a:gd name="T28" fmla="*/ 22 w 23"/>
                  <a:gd name="T2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" h="22">
                    <a:moveTo>
                      <a:pt x="22" y="11"/>
                    </a:moveTo>
                    <a:cubicBezTo>
                      <a:pt x="21" y="8"/>
                      <a:pt x="19" y="5"/>
                      <a:pt x="17" y="3"/>
                    </a:cubicBezTo>
                    <a:cubicBezTo>
                      <a:pt x="15" y="2"/>
                      <a:pt x="12" y="1"/>
                      <a:pt x="9" y="2"/>
                    </a:cubicBezTo>
                    <a:cubicBezTo>
                      <a:pt x="9" y="2"/>
                      <a:pt x="10" y="3"/>
                      <a:pt x="10" y="3"/>
                    </a:cubicBezTo>
                    <a:cubicBezTo>
                      <a:pt x="13" y="1"/>
                      <a:pt x="16" y="3"/>
                      <a:pt x="18" y="5"/>
                    </a:cubicBezTo>
                    <a:cubicBezTo>
                      <a:pt x="20" y="7"/>
                      <a:pt x="21" y="9"/>
                      <a:pt x="21" y="12"/>
                    </a:cubicBezTo>
                    <a:cubicBezTo>
                      <a:pt x="22" y="18"/>
                      <a:pt x="17" y="22"/>
                      <a:pt x="11" y="21"/>
                    </a:cubicBezTo>
                    <a:cubicBezTo>
                      <a:pt x="6" y="20"/>
                      <a:pt x="3" y="17"/>
                      <a:pt x="2" y="12"/>
                    </a:cubicBezTo>
                    <a:cubicBezTo>
                      <a:pt x="1" y="10"/>
                      <a:pt x="2" y="7"/>
                      <a:pt x="3" y="5"/>
                    </a:cubicBezTo>
                    <a:cubicBezTo>
                      <a:pt x="5" y="3"/>
                      <a:pt x="8" y="0"/>
                      <a:pt x="11" y="1"/>
                    </a:cubicBezTo>
                    <a:cubicBezTo>
                      <a:pt x="11" y="1"/>
                      <a:pt x="12" y="0"/>
                      <a:pt x="11" y="0"/>
                    </a:cubicBezTo>
                    <a:cubicBezTo>
                      <a:pt x="8" y="0"/>
                      <a:pt x="6" y="2"/>
                      <a:pt x="4" y="3"/>
                    </a:cubicBezTo>
                    <a:cubicBezTo>
                      <a:pt x="2" y="6"/>
                      <a:pt x="0" y="8"/>
                      <a:pt x="1" y="12"/>
                    </a:cubicBezTo>
                    <a:cubicBezTo>
                      <a:pt x="1" y="17"/>
                      <a:pt x="6" y="21"/>
                      <a:pt x="12" y="22"/>
                    </a:cubicBezTo>
                    <a:cubicBezTo>
                      <a:pt x="18" y="22"/>
                      <a:pt x="23" y="17"/>
                      <a:pt x="22" y="11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Freeform 107"/>
              <p:cNvSpPr/>
              <p:nvPr/>
            </p:nvSpPr>
            <p:spPr bwMode="auto">
              <a:xfrm>
                <a:off x="7434263" y="6045201"/>
                <a:ext cx="280988" cy="261938"/>
              </a:xfrm>
              <a:custGeom>
                <a:avLst/>
                <a:gdLst>
                  <a:gd name="T0" fmla="*/ 39 w 45"/>
                  <a:gd name="T1" fmla="*/ 31 h 42"/>
                  <a:gd name="T2" fmla="*/ 45 w 45"/>
                  <a:gd name="T3" fmla="*/ 25 h 42"/>
                  <a:gd name="T4" fmla="*/ 40 w 45"/>
                  <a:gd name="T5" fmla="*/ 19 h 42"/>
                  <a:gd name="T6" fmla="*/ 40 w 45"/>
                  <a:gd name="T7" fmla="*/ 12 h 42"/>
                  <a:gd name="T8" fmla="*/ 33 w 45"/>
                  <a:gd name="T9" fmla="*/ 11 h 42"/>
                  <a:gd name="T10" fmla="*/ 29 w 45"/>
                  <a:gd name="T11" fmla="*/ 3 h 42"/>
                  <a:gd name="T12" fmla="*/ 24 w 45"/>
                  <a:gd name="T13" fmla="*/ 6 h 42"/>
                  <a:gd name="T14" fmla="*/ 28 w 45"/>
                  <a:gd name="T15" fmla="*/ 8 h 42"/>
                  <a:gd name="T16" fmla="*/ 30 w 45"/>
                  <a:gd name="T17" fmla="*/ 4 h 42"/>
                  <a:gd name="T18" fmla="*/ 33 w 45"/>
                  <a:gd name="T19" fmla="*/ 11 h 42"/>
                  <a:gd name="T20" fmla="*/ 33 w 45"/>
                  <a:gd name="T21" fmla="*/ 11 h 42"/>
                  <a:gd name="T22" fmla="*/ 37 w 45"/>
                  <a:gd name="T23" fmla="*/ 14 h 42"/>
                  <a:gd name="T24" fmla="*/ 41 w 45"/>
                  <a:gd name="T25" fmla="*/ 18 h 42"/>
                  <a:gd name="T26" fmla="*/ 39 w 45"/>
                  <a:gd name="T27" fmla="*/ 19 h 42"/>
                  <a:gd name="T28" fmla="*/ 40 w 45"/>
                  <a:gd name="T29" fmla="*/ 24 h 42"/>
                  <a:gd name="T30" fmla="*/ 40 w 45"/>
                  <a:gd name="T31" fmla="*/ 24 h 42"/>
                  <a:gd name="T32" fmla="*/ 40 w 45"/>
                  <a:gd name="T33" fmla="*/ 24 h 42"/>
                  <a:gd name="T34" fmla="*/ 44 w 45"/>
                  <a:gd name="T35" fmla="*/ 27 h 42"/>
                  <a:gd name="T36" fmla="*/ 39 w 45"/>
                  <a:gd name="T37" fmla="*/ 30 h 42"/>
                  <a:gd name="T38" fmla="*/ 35 w 45"/>
                  <a:gd name="T39" fmla="*/ 35 h 42"/>
                  <a:gd name="T40" fmla="*/ 35 w 45"/>
                  <a:gd name="T41" fmla="*/ 36 h 42"/>
                  <a:gd name="T42" fmla="*/ 28 w 45"/>
                  <a:gd name="T43" fmla="*/ 38 h 42"/>
                  <a:gd name="T44" fmla="*/ 28 w 45"/>
                  <a:gd name="T45" fmla="*/ 38 h 42"/>
                  <a:gd name="T46" fmla="*/ 23 w 45"/>
                  <a:gd name="T47" fmla="*/ 38 h 42"/>
                  <a:gd name="T48" fmla="*/ 22 w 45"/>
                  <a:gd name="T49" fmla="*/ 39 h 42"/>
                  <a:gd name="T50" fmla="*/ 22 w 45"/>
                  <a:gd name="T51" fmla="*/ 39 h 42"/>
                  <a:gd name="T52" fmla="*/ 16 w 45"/>
                  <a:gd name="T53" fmla="*/ 37 h 42"/>
                  <a:gd name="T54" fmla="*/ 17 w 45"/>
                  <a:gd name="T55" fmla="*/ 37 h 42"/>
                  <a:gd name="T56" fmla="*/ 11 w 45"/>
                  <a:gd name="T57" fmla="*/ 34 h 42"/>
                  <a:gd name="T58" fmla="*/ 11 w 45"/>
                  <a:gd name="T59" fmla="*/ 34 h 42"/>
                  <a:gd name="T60" fmla="*/ 9 w 45"/>
                  <a:gd name="T61" fmla="*/ 37 h 42"/>
                  <a:gd name="T62" fmla="*/ 4 w 45"/>
                  <a:gd name="T63" fmla="*/ 32 h 42"/>
                  <a:gd name="T64" fmla="*/ 7 w 45"/>
                  <a:gd name="T65" fmla="*/ 30 h 42"/>
                  <a:gd name="T66" fmla="*/ 6 w 45"/>
                  <a:gd name="T67" fmla="*/ 24 h 42"/>
                  <a:gd name="T68" fmla="*/ 1 w 45"/>
                  <a:gd name="T69" fmla="*/ 17 h 42"/>
                  <a:gd name="T70" fmla="*/ 6 w 45"/>
                  <a:gd name="T71" fmla="*/ 18 h 42"/>
                  <a:gd name="T72" fmla="*/ 7 w 45"/>
                  <a:gd name="T73" fmla="*/ 14 h 42"/>
                  <a:gd name="T74" fmla="*/ 8 w 45"/>
                  <a:gd name="T75" fmla="*/ 11 h 42"/>
                  <a:gd name="T76" fmla="*/ 6 w 45"/>
                  <a:gd name="T77" fmla="*/ 9 h 42"/>
                  <a:gd name="T78" fmla="*/ 10 w 45"/>
                  <a:gd name="T79" fmla="*/ 4 h 42"/>
                  <a:gd name="T80" fmla="*/ 13 w 45"/>
                  <a:gd name="T81" fmla="*/ 8 h 42"/>
                  <a:gd name="T82" fmla="*/ 17 w 45"/>
                  <a:gd name="T83" fmla="*/ 5 h 42"/>
                  <a:gd name="T84" fmla="*/ 19 w 45"/>
                  <a:gd name="T85" fmla="*/ 5 h 42"/>
                  <a:gd name="T86" fmla="*/ 19 w 45"/>
                  <a:gd name="T87" fmla="*/ 1 h 42"/>
                  <a:gd name="T88" fmla="*/ 25 w 45"/>
                  <a:gd name="T89" fmla="*/ 4 h 42"/>
                  <a:gd name="T90" fmla="*/ 26 w 45"/>
                  <a:gd name="T91" fmla="*/ 2 h 42"/>
                  <a:gd name="T92" fmla="*/ 18 w 45"/>
                  <a:gd name="T93" fmla="*/ 1 h 42"/>
                  <a:gd name="T94" fmla="*/ 17 w 45"/>
                  <a:gd name="T95" fmla="*/ 5 h 42"/>
                  <a:gd name="T96" fmla="*/ 10 w 45"/>
                  <a:gd name="T97" fmla="*/ 3 h 42"/>
                  <a:gd name="T98" fmla="*/ 4 w 45"/>
                  <a:gd name="T99" fmla="*/ 9 h 42"/>
                  <a:gd name="T100" fmla="*/ 7 w 45"/>
                  <a:gd name="T101" fmla="*/ 13 h 42"/>
                  <a:gd name="T102" fmla="*/ 1 w 45"/>
                  <a:gd name="T103" fmla="*/ 16 h 42"/>
                  <a:gd name="T104" fmla="*/ 1 w 45"/>
                  <a:gd name="T105" fmla="*/ 24 h 42"/>
                  <a:gd name="T106" fmla="*/ 7 w 45"/>
                  <a:gd name="T107" fmla="*/ 29 h 42"/>
                  <a:gd name="T108" fmla="*/ 8 w 45"/>
                  <a:gd name="T109" fmla="*/ 37 h 42"/>
                  <a:gd name="T110" fmla="*/ 10 w 45"/>
                  <a:gd name="T111" fmla="*/ 37 h 42"/>
                  <a:gd name="T112" fmla="*/ 15 w 45"/>
                  <a:gd name="T113" fmla="*/ 41 h 42"/>
                  <a:gd name="T114" fmla="*/ 21 w 45"/>
                  <a:gd name="T115" fmla="*/ 42 h 42"/>
                  <a:gd name="T116" fmla="*/ 28 w 45"/>
                  <a:gd name="T117" fmla="*/ 38 h 42"/>
                  <a:gd name="T118" fmla="*/ 37 w 45"/>
                  <a:gd name="T119" fmla="*/ 3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5" h="42">
                    <a:moveTo>
                      <a:pt x="37" y="39"/>
                    </a:moveTo>
                    <a:cubicBezTo>
                      <a:pt x="36" y="35"/>
                      <a:pt x="36" y="35"/>
                      <a:pt x="36" y="35"/>
                    </a:cubicBezTo>
                    <a:cubicBezTo>
                      <a:pt x="37" y="34"/>
                      <a:pt x="38" y="33"/>
                      <a:pt x="39" y="31"/>
                    </a:cubicBezTo>
                    <a:cubicBezTo>
                      <a:pt x="40" y="32"/>
                      <a:pt x="41" y="32"/>
                      <a:pt x="42" y="33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3" y="30"/>
                      <a:pt x="45" y="28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4" y="25"/>
                      <a:pt x="42" y="24"/>
                      <a:pt x="40" y="24"/>
                    </a:cubicBezTo>
                    <a:cubicBezTo>
                      <a:pt x="40" y="22"/>
                      <a:pt x="40" y="21"/>
                      <a:pt x="40" y="19"/>
                    </a:cubicBezTo>
                    <a:cubicBezTo>
                      <a:pt x="41" y="19"/>
                      <a:pt x="42" y="19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3" y="16"/>
                      <a:pt x="41" y="14"/>
                      <a:pt x="40" y="12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38" y="12"/>
                      <a:pt x="37" y="12"/>
                      <a:pt x="36" y="13"/>
                    </a:cubicBezTo>
                    <a:cubicBezTo>
                      <a:pt x="35" y="13"/>
                      <a:pt x="34" y="12"/>
                      <a:pt x="33" y="11"/>
                    </a:cubicBezTo>
                    <a:cubicBezTo>
                      <a:pt x="34" y="10"/>
                      <a:pt x="37" y="8"/>
                      <a:pt x="36" y="7"/>
                    </a:cubicBezTo>
                    <a:cubicBezTo>
                      <a:pt x="34" y="5"/>
                      <a:pt x="32" y="5"/>
                      <a:pt x="30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5"/>
                      <a:pt x="28" y="6"/>
                      <a:pt x="28" y="7"/>
                    </a:cubicBezTo>
                    <a:cubicBezTo>
                      <a:pt x="26" y="7"/>
                      <a:pt x="25" y="6"/>
                      <a:pt x="24" y="6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5" y="7"/>
                      <a:pt x="27" y="7"/>
                      <a:pt x="28" y="8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9" y="6"/>
                      <a:pt x="29" y="5"/>
                      <a:pt x="30" y="4"/>
                    </a:cubicBezTo>
                    <a:cubicBezTo>
                      <a:pt x="31" y="5"/>
                      <a:pt x="32" y="5"/>
                      <a:pt x="34" y="6"/>
                    </a:cubicBezTo>
                    <a:cubicBezTo>
                      <a:pt x="36" y="7"/>
                      <a:pt x="34" y="9"/>
                      <a:pt x="33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4" y="12"/>
                      <a:pt x="35" y="13"/>
                      <a:pt x="36" y="14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3"/>
                      <a:pt x="39" y="12"/>
                      <a:pt x="39" y="12"/>
                    </a:cubicBezTo>
                    <a:cubicBezTo>
                      <a:pt x="40" y="13"/>
                      <a:pt x="41" y="15"/>
                      <a:pt x="42" y="16"/>
                    </a:cubicBezTo>
                    <a:cubicBezTo>
                      <a:pt x="43" y="17"/>
                      <a:pt x="43" y="18"/>
                      <a:pt x="41" y="18"/>
                    </a:cubicBezTo>
                    <a:cubicBezTo>
                      <a:pt x="41" y="19"/>
                      <a:pt x="40" y="19"/>
                      <a:pt x="39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21"/>
                      <a:pt x="40" y="22"/>
                      <a:pt x="40" y="24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41" y="24"/>
                      <a:pt x="42" y="25"/>
                      <a:pt x="43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5" y="25"/>
                      <a:pt x="44" y="26"/>
                      <a:pt x="44" y="27"/>
                    </a:cubicBezTo>
                    <a:cubicBezTo>
                      <a:pt x="44" y="29"/>
                      <a:pt x="43" y="30"/>
                      <a:pt x="42" y="32"/>
                    </a:cubicBezTo>
                    <a:cubicBezTo>
                      <a:pt x="41" y="32"/>
                      <a:pt x="40" y="31"/>
                      <a:pt x="39" y="30"/>
                    </a:cubicBezTo>
                    <a:cubicBezTo>
                      <a:pt x="39" y="30"/>
                      <a:pt x="39" y="30"/>
                      <a:pt x="39" y="30"/>
                    </a:cubicBezTo>
                    <a:cubicBezTo>
                      <a:pt x="39" y="30"/>
                      <a:pt x="39" y="30"/>
                      <a:pt x="39" y="30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37" y="32"/>
                      <a:pt x="36" y="34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4" y="38"/>
                      <a:pt x="32" y="40"/>
                      <a:pt x="29" y="41"/>
                    </a:cubicBezTo>
                    <a:cubicBezTo>
                      <a:pt x="29" y="40"/>
                      <a:pt x="29" y="39"/>
                      <a:pt x="28" y="38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27" y="38"/>
                      <a:pt x="27" y="38"/>
                      <a:pt x="27" y="38"/>
                    </a:cubicBezTo>
                    <a:cubicBezTo>
                      <a:pt x="26" y="38"/>
                      <a:pt x="24" y="38"/>
                      <a:pt x="23" y="38"/>
                    </a:cubicBezTo>
                    <a:cubicBezTo>
                      <a:pt x="23" y="38"/>
                      <a:pt x="23" y="38"/>
                      <a:pt x="23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40"/>
                      <a:pt x="22" y="42"/>
                      <a:pt x="20" y="42"/>
                    </a:cubicBezTo>
                    <a:cubicBezTo>
                      <a:pt x="19" y="41"/>
                      <a:pt x="17" y="41"/>
                      <a:pt x="16" y="40"/>
                    </a:cubicBezTo>
                    <a:cubicBezTo>
                      <a:pt x="16" y="40"/>
                      <a:pt x="16" y="39"/>
                      <a:pt x="16" y="37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5" y="36"/>
                      <a:pt x="13" y="35"/>
                      <a:pt x="12" y="34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11" y="35"/>
                      <a:pt x="10" y="35"/>
                      <a:pt x="10" y="36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8" y="36"/>
                      <a:pt x="6" y="34"/>
                      <a:pt x="5" y="33"/>
                    </a:cubicBezTo>
                    <a:cubicBezTo>
                      <a:pt x="5" y="33"/>
                      <a:pt x="5" y="32"/>
                      <a:pt x="4" y="32"/>
                    </a:cubicBezTo>
                    <a:cubicBezTo>
                      <a:pt x="4" y="31"/>
                      <a:pt x="5" y="31"/>
                      <a:pt x="5" y="31"/>
                    </a:cubicBezTo>
                    <a:cubicBezTo>
                      <a:pt x="6" y="31"/>
                      <a:pt x="6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7" y="28"/>
                      <a:pt x="6" y="26"/>
                      <a:pt x="6" y="24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4" y="23"/>
                      <a:pt x="3" y="23"/>
                      <a:pt x="1" y="23"/>
                    </a:cubicBezTo>
                    <a:cubicBezTo>
                      <a:pt x="1" y="21"/>
                      <a:pt x="1" y="19"/>
                      <a:pt x="1" y="17"/>
                    </a:cubicBezTo>
                    <a:cubicBezTo>
                      <a:pt x="3" y="17"/>
                      <a:pt x="4" y="17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7"/>
                      <a:pt x="6" y="17"/>
                      <a:pt x="6" y="16"/>
                    </a:cubicBezTo>
                    <a:cubicBezTo>
                      <a:pt x="7" y="15"/>
                      <a:pt x="7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8" y="13"/>
                      <a:pt x="8" y="12"/>
                      <a:pt x="9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7" y="10"/>
                      <a:pt x="7" y="10"/>
                      <a:pt x="6" y="9"/>
                    </a:cubicBezTo>
                    <a:cubicBezTo>
                      <a:pt x="5" y="8"/>
                      <a:pt x="6" y="8"/>
                      <a:pt x="6" y="8"/>
                    </a:cubicBezTo>
                    <a:cubicBezTo>
                      <a:pt x="7" y="6"/>
                      <a:pt x="7" y="5"/>
                      <a:pt x="8" y="5"/>
                    </a:cubicBezTo>
                    <a:cubicBezTo>
                      <a:pt x="9" y="4"/>
                      <a:pt x="9" y="4"/>
                      <a:pt x="10" y="4"/>
                    </a:cubicBezTo>
                    <a:cubicBezTo>
                      <a:pt x="10" y="5"/>
                      <a:pt x="11" y="6"/>
                      <a:pt x="13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5" y="6"/>
                      <a:pt x="16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18" y="5"/>
                      <a:pt x="19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0" y="4"/>
                      <a:pt x="20" y="2"/>
                      <a:pt x="19" y="1"/>
                    </a:cubicBezTo>
                    <a:cubicBezTo>
                      <a:pt x="21" y="1"/>
                      <a:pt x="22" y="2"/>
                      <a:pt x="23" y="2"/>
                    </a:cubicBezTo>
                    <a:cubicBezTo>
                      <a:pt x="24" y="2"/>
                      <a:pt x="24" y="2"/>
                      <a:pt x="25" y="2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4" y="4"/>
                      <a:pt x="24" y="5"/>
                      <a:pt x="24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4"/>
                      <a:pt x="26" y="3"/>
                      <a:pt x="26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4" y="1"/>
                      <a:pt x="21" y="1"/>
                      <a:pt x="19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9" y="2"/>
                      <a:pt x="19" y="3"/>
                      <a:pt x="18" y="4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8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5" y="5"/>
                      <a:pt x="14" y="6"/>
                      <a:pt x="13" y="7"/>
                    </a:cubicBezTo>
                    <a:cubicBezTo>
                      <a:pt x="12" y="6"/>
                      <a:pt x="11" y="4"/>
                      <a:pt x="10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4"/>
                      <a:pt x="7" y="4"/>
                      <a:pt x="7" y="5"/>
                    </a:cubicBezTo>
                    <a:cubicBezTo>
                      <a:pt x="6" y="6"/>
                      <a:pt x="5" y="8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6" y="10"/>
                      <a:pt x="7" y="11"/>
                      <a:pt x="8" y="11"/>
                    </a:cubicBezTo>
                    <a:cubicBezTo>
                      <a:pt x="7" y="12"/>
                      <a:pt x="7" y="13"/>
                      <a:pt x="7" y="13"/>
                    </a:cubicBezTo>
                    <a:cubicBezTo>
                      <a:pt x="6" y="14"/>
                      <a:pt x="6" y="15"/>
                      <a:pt x="5" y="16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4" y="17"/>
                      <a:pt x="3" y="17"/>
                      <a:pt x="1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9"/>
                      <a:pt x="0" y="21"/>
                      <a:pt x="1" y="23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2" y="24"/>
                      <a:pt x="4" y="23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6" y="26"/>
                      <a:pt x="6" y="27"/>
                      <a:pt x="7" y="29"/>
                    </a:cubicBezTo>
                    <a:cubicBezTo>
                      <a:pt x="6" y="30"/>
                      <a:pt x="5" y="31"/>
                      <a:pt x="3" y="31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5" y="34"/>
                      <a:pt x="6" y="35"/>
                      <a:pt x="8" y="37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7"/>
                      <a:pt x="10" y="37"/>
                    </a:cubicBezTo>
                    <a:cubicBezTo>
                      <a:pt x="10" y="36"/>
                      <a:pt x="11" y="35"/>
                      <a:pt x="11" y="35"/>
                    </a:cubicBezTo>
                    <a:cubicBezTo>
                      <a:pt x="13" y="36"/>
                      <a:pt x="14" y="36"/>
                      <a:pt x="16" y="37"/>
                    </a:cubicBezTo>
                    <a:cubicBezTo>
                      <a:pt x="16" y="38"/>
                      <a:pt x="16" y="39"/>
                      <a:pt x="15" y="41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6" y="41"/>
                      <a:pt x="18" y="42"/>
                      <a:pt x="19" y="42"/>
                    </a:cubicBezTo>
                    <a:cubicBezTo>
                      <a:pt x="19" y="42"/>
                      <a:pt x="20" y="42"/>
                      <a:pt x="21" y="42"/>
                    </a:cubicBezTo>
                    <a:cubicBezTo>
                      <a:pt x="23" y="42"/>
                      <a:pt x="23" y="40"/>
                      <a:pt x="23" y="39"/>
                    </a:cubicBezTo>
                    <a:cubicBezTo>
                      <a:pt x="24" y="39"/>
                      <a:pt x="26" y="39"/>
                      <a:pt x="28" y="38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28" y="39"/>
                      <a:pt x="28" y="40"/>
                      <a:pt x="29" y="41"/>
                    </a:cubicBezTo>
                    <a:cubicBezTo>
                      <a:pt x="29" y="42"/>
                      <a:pt x="29" y="42"/>
                      <a:pt x="29" y="42"/>
                    </a:cubicBezTo>
                    <a:cubicBezTo>
                      <a:pt x="32" y="41"/>
                      <a:pt x="34" y="38"/>
                      <a:pt x="37" y="39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108"/>
              <p:cNvSpPr>
                <a:spLocks noEditPoints="1"/>
              </p:cNvSpPr>
              <p:nvPr/>
            </p:nvSpPr>
            <p:spPr bwMode="auto">
              <a:xfrm>
                <a:off x="8013700" y="5264151"/>
                <a:ext cx="504825" cy="436563"/>
              </a:xfrm>
              <a:custGeom>
                <a:avLst/>
                <a:gdLst>
                  <a:gd name="T0" fmla="*/ 81 w 81"/>
                  <a:gd name="T1" fmla="*/ 33 h 70"/>
                  <a:gd name="T2" fmla="*/ 79 w 81"/>
                  <a:gd name="T3" fmla="*/ 26 h 70"/>
                  <a:gd name="T4" fmla="*/ 78 w 81"/>
                  <a:gd name="T5" fmla="*/ 25 h 70"/>
                  <a:gd name="T6" fmla="*/ 73 w 81"/>
                  <a:gd name="T7" fmla="*/ 16 h 70"/>
                  <a:gd name="T8" fmla="*/ 72 w 81"/>
                  <a:gd name="T9" fmla="*/ 17 h 70"/>
                  <a:gd name="T10" fmla="*/ 73 w 81"/>
                  <a:gd name="T11" fmla="*/ 20 h 70"/>
                  <a:gd name="T12" fmla="*/ 78 w 81"/>
                  <a:gd name="T13" fmla="*/ 27 h 70"/>
                  <a:gd name="T14" fmla="*/ 60 w 81"/>
                  <a:gd name="T15" fmla="*/ 8 h 70"/>
                  <a:gd name="T16" fmla="*/ 41 w 81"/>
                  <a:gd name="T17" fmla="*/ 36 h 70"/>
                  <a:gd name="T18" fmla="*/ 40 w 81"/>
                  <a:gd name="T19" fmla="*/ 36 h 70"/>
                  <a:gd name="T20" fmla="*/ 40 w 81"/>
                  <a:gd name="T21" fmla="*/ 37 h 70"/>
                  <a:gd name="T22" fmla="*/ 5 w 81"/>
                  <a:gd name="T23" fmla="*/ 44 h 70"/>
                  <a:gd name="T24" fmla="*/ 40 w 81"/>
                  <a:gd name="T25" fmla="*/ 37 h 70"/>
                  <a:gd name="T26" fmla="*/ 40 w 81"/>
                  <a:gd name="T27" fmla="*/ 38 h 70"/>
                  <a:gd name="T28" fmla="*/ 44 w 81"/>
                  <a:gd name="T29" fmla="*/ 40 h 70"/>
                  <a:gd name="T30" fmla="*/ 45 w 81"/>
                  <a:gd name="T31" fmla="*/ 40 h 70"/>
                  <a:gd name="T32" fmla="*/ 54 w 81"/>
                  <a:gd name="T33" fmla="*/ 44 h 70"/>
                  <a:gd name="T34" fmla="*/ 56 w 81"/>
                  <a:gd name="T35" fmla="*/ 44 h 70"/>
                  <a:gd name="T36" fmla="*/ 59 w 81"/>
                  <a:gd name="T37" fmla="*/ 46 h 70"/>
                  <a:gd name="T38" fmla="*/ 60 w 81"/>
                  <a:gd name="T39" fmla="*/ 46 h 70"/>
                  <a:gd name="T40" fmla="*/ 64 w 81"/>
                  <a:gd name="T41" fmla="*/ 48 h 70"/>
                  <a:gd name="T42" fmla="*/ 64 w 81"/>
                  <a:gd name="T43" fmla="*/ 48 h 70"/>
                  <a:gd name="T44" fmla="*/ 67 w 81"/>
                  <a:gd name="T45" fmla="*/ 50 h 70"/>
                  <a:gd name="T46" fmla="*/ 71 w 81"/>
                  <a:gd name="T47" fmla="*/ 50 h 70"/>
                  <a:gd name="T48" fmla="*/ 68 w 81"/>
                  <a:gd name="T49" fmla="*/ 53 h 70"/>
                  <a:gd name="T50" fmla="*/ 73 w 81"/>
                  <a:gd name="T51" fmla="*/ 51 h 70"/>
                  <a:gd name="T52" fmla="*/ 62 w 81"/>
                  <a:gd name="T53" fmla="*/ 61 h 70"/>
                  <a:gd name="T54" fmla="*/ 4 w 81"/>
                  <a:gd name="T55" fmla="*/ 30 h 70"/>
                  <a:gd name="T56" fmla="*/ 40 w 81"/>
                  <a:gd name="T57" fmla="*/ 2 h 70"/>
                  <a:gd name="T58" fmla="*/ 72 w 81"/>
                  <a:gd name="T59" fmla="*/ 19 h 70"/>
                  <a:gd name="T60" fmla="*/ 6 w 81"/>
                  <a:gd name="T61" fmla="*/ 22 h 70"/>
                  <a:gd name="T62" fmla="*/ 45 w 81"/>
                  <a:gd name="T63" fmla="*/ 69 h 70"/>
                  <a:gd name="T64" fmla="*/ 80 w 81"/>
                  <a:gd name="T65" fmla="*/ 37 h 70"/>
                  <a:gd name="T66" fmla="*/ 81 w 81"/>
                  <a:gd name="T67" fmla="*/ 36 h 70"/>
                  <a:gd name="T68" fmla="*/ 45 w 81"/>
                  <a:gd name="T69" fmla="*/ 38 h 70"/>
                  <a:gd name="T70" fmla="*/ 46 w 81"/>
                  <a:gd name="T71" fmla="*/ 37 h 70"/>
                  <a:gd name="T72" fmla="*/ 48 w 81"/>
                  <a:gd name="T73" fmla="*/ 40 h 70"/>
                  <a:gd name="T74" fmla="*/ 47 w 81"/>
                  <a:gd name="T75" fmla="*/ 36 h 70"/>
                  <a:gd name="T76" fmla="*/ 48 w 81"/>
                  <a:gd name="T77" fmla="*/ 39 h 70"/>
                  <a:gd name="T78" fmla="*/ 52 w 81"/>
                  <a:gd name="T79" fmla="*/ 41 h 70"/>
                  <a:gd name="T80" fmla="*/ 51 w 81"/>
                  <a:gd name="T81" fmla="*/ 36 h 70"/>
                  <a:gd name="T82" fmla="*/ 55 w 81"/>
                  <a:gd name="T83" fmla="*/ 35 h 70"/>
                  <a:gd name="T84" fmla="*/ 55 w 81"/>
                  <a:gd name="T85" fmla="*/ 43 h 70"/>
                  <a:gd name="T86" fmla="*/ 52 w 81"/>
                  <a:gd name="T87" fmla="*/ 41 h 70"/>
                  <a:gd name="T88" fmla="*/ 56 w 81"/>
                  <a:gd name="T89" fmla="*/ 35 h 70"/>
                  <a:gd name="T90" fmla="*/ 60 w 81"/>
                  <a:gd name="T91" fmla="*/ 34 h 70"/>
                  <a:gd name="T92" fmla="*/ 56 w 81"/>
                  <a:gd name="T93" fmla="*/ 43 h 70"/>
                  <a:gd name="T94" fmla="*/ 66 w 81"/>
                  <a:gd name="T95" fmla="*/ 33 h 70"/>
                  <a:gd name="T96" fmla="*/ 60 w 81"/>
                  <a:gd name="T97" fmla="*/ 45 h 70"/>
                  <a:gd name="T98" fmla="*/ 64 w 81"/>
                  <a:gd name="T99" fmla="*/ 46 h 70"/>
                  <a:gd name="T100" fmla="*/ 67 w 81"/>
                  <a:gd name="T101" fmla="*/ 33 h 70"/>
                  <a:gd name="T102" fmla="*/ 71 w 81"/>
                  <a:gd name="T103" fmla="*/ 31 h 70"/>
                  <a:gd name="T104" fmla="*/ 65 w 81"/>
                  <a:gd name="T105" fmla="*/ 47 h 70"/>
                  <a:gd name="T106" fmla="*/ 78 w 81"/>
                  <a:gd name="T107" fmla="*/ 28 h 70"/>
                  <a:gd name="T108" fmla="*/ 74 w 81"/>
                  <a:gd name="T109" fmla="*/ 38 h 70"/>
                  <a:gd name="T110" fmla="*/ 65 w 81"/>
                  <a:gd name="T111" fmla="*/ 47 h 70"/>
                  <a:gd name="T112" fmla="*/ 72 w 81"/>
                  <a:gd name="T113" fmla="*/ 42 h 70"/>
                  <a:gd name="T114" fmla="*/ 80 w 81"/>
                  <a:gd name="T115" fmla="*/ 36 h 70"/>
                  <a:gd name="T116" fmla="*/ 71 w 81"/>
                  <a:gd name="T117" fmla="*/ 49 h 70"/>
                  <a:gd name="T118" fmla="*/ 79 w 81"/>
                  <a:gd name="T119" fmla="*/ 38 h 70"/>
                  <a:gd name="T120" fmla="*/ 74 w 81"/>
                  <a:gd name="T121" fmla="*/ 50 h 70"/>
                  <a:gd name="T122" fmla="*/ 74 w 81"/>
                  <a:gd name="T123" fmla="*/ 4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1" h="70">
                    <a:moveTo>
                      <a:pt x="81" y="36"/>
                    </a:moveTo>
                    <a:cubicBezTo>
                      <a:pt x="81" y="35"/>
                      <a:pt x="81" y="34"/>
                      <a:pt x="81" y="33"/>
                    </a:cubicBezTo>
                    <a:cubicBezTo>
                      <a:pt x="81" y="31"/>
                      <a:pt x="80" y="29"/>
                      <a:pt x="79" y="27"/>
                    </a:cubicBezTo>
                    <a:cubicBezTo>
                      <a:pt x="79" y="27"/>
                      <a:pt x="80" y="26"/>
                      <a:pt x="79" y="26"/>
                    </a:cubicBezTo>
                    <a:cubicBezTo>
                      <a:pt x="79" y="26"/>
                      <a:pt x="79" y="26"/>
                      <a:pt x="79" y="26"/>
                    </a:cubicBezTo>
                    <a:cubicBezTo>
                      <a:pt x="79" y="26"/>
                      <a:pt x="78" y="25"/>
                      <a:pt x="78" y="25"/>
                    </a:cubicBezTo>
                    <a:cubicBezTo>
                      <a:pt x="77" y="24"/>
                      <a:pt x="77" y="22"/>
                      <a:pt x="76" y="21"/>
                    </a:cubicBezTo>
                    <a:cubicBezTo>
                      <a:pt x="75" y="20"/>
                      <a:pt x="73" y="17"/>
                      <a:pt x="73" y="16"/>
                    </a:cubicBezTo>
                    <a:cubicBezTo>
                      <a:pt x="73" y="15"/>
                      <a:pt x="72" y="16"/>
                      <a:pt x="72" y="17"/>
                    </a:cubicBezTo>
                    <a:cubicBezTo>
                      <a:pt x="72" y="17"/>
                      <a:pt x="72" y="17"/>
                      <a:pt x="72" y="17"/>
                    </a:cubicBezTo>
                    <a:cubicBezTo>
                      <a:pt x="72" y="17"/>
                      <a:pt x="72" y="17"/>
                      <a:pt x="72" y="17"/>
                    </a:cubicBezTo>
                    <a:cubicBezTo>
                      <a:pt x="72" y="18"/>
                      <a:pt x="73" y="19"/>
                      <a:pt x="73" y="20"/>
                    </a:cubicBezTo>
                    <a:cubicBezTo>
                      <a:pt x="74" y="21"/>
                      <a:pt x="75" y="23"/>
                      <a:pt x="76" y="24"/>
                    </a:cubicBezTo>
                    <a:cubicBezTo>
                      <a:pt x="77" y="25"/>
                      <a:pt x="77" y="26"/>
                      <a:pt x="78" y="27"/>
                    </a:cubicBezTo>
                    <a:cubicBezTo>
                      <a:pt x="67" y="33"/>
                      <a:pt x="54" y="35"/>
                      <a:pt x="42" y="36"/>
                    </a:cubicBezTo>
                    <a:cubicBezTo>
                      <a:pt x="50" y="28"/>
                      <a:pt x="53" y="16"/>
                      <a:pt x="60" y="8"/>
                    </a:cubicBezTo>
                    <a:cubicBezTo>
                      <a:pt x="61" y="7"/>
                      <a:pt x="61" y="7"/>
                      <a:pt x="60" y="7"/>
                    </a:cubicBezTo>
                    <a:cubicBezTo>
                      <a:pt x="52" y="16"/>
                      <a:pt x="49" y="28"/>
                      <a:pt x="41" y="36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28" y="34"/>
                      <a:pt x="17" y="42"/>
                      <a:pt x="5" y="42"/>
                    </a:cubicBezTo>
                    <a:cubicBezTo>
                      <a:pt x="5" y="42"/>
                      <a:pt x="4" y="44"/>
                      <a:pt x="5" y="44"/>
                    </a:cubicBezTo>
                    <a:cubicBezTo>
                      <a:pt x="16" y="43"/>
                      <a:pt x="27" y="35"/>
                      <a:pt x="39" y="38"/>
                    </a:cubicBezTo>
                    <a:cubicBezTo>
                      <a:pt x="39" y="38"/>
                      <a:pt x="40" y="38"/>
                      <a:pt x="40" y="37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40" y="37"/>
                      <a:pt x="40" y="38"/>
                      <a:pt x="40" y="38"/>
                    </a:cubicBezTo>
                    <a:cubicBezTo>
                      <a:pt x="41" y="38"/>
                      <a:pt x="43" y="39"/>
                      <a:pt x="44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8" y="41"/>
                      <a:pt x="52" y="43"/>
                      <a:pt x="55" y="44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54" y="45"/>
                      <a:pt x="55" y="46"/>
                      <a:pt x="55" y="45"/>
                    </a:cubicBezTo>
                    <a:cubicBezTo>
                      <a:pt x="56" y="44"/>
                      <a:pt x="56" y="44"/>
                      <a:pt x="56" y="44"/>
                    </a:cubicBezTo>
                    <a:cubicBezTo>
                      <a:pt x="57" y="45"/>
                      <a:pt x="58" y="45"/>
                      <a:pt x="59" y="46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9" y="46"/>
                      <a:pt x="59" y="47"/>
                      <a:pt x="60" y="46"/>
                    </a:cubicBezTo>
                    <a:cubicBezTo>
                      <a:pt x="60" y="46"/>
                      <a:pt x="60" y="46"/>
                      <a:pt x="60" y="46"/>
                    </a:cubicBezTo>
                    <a:cubicBezTo>
                      <a:pt x="61" y="46"/>
                      <a:pt x="62" y="47"/>
                      <a:pt x="64" y="47"/>
                    </a:cubicBezTo>
                    <a:cubicBezTo>
                      <a:pt x="64" y="48"/>
                      <a:pt x="64" y="48"/>
                      <a:pt x="64" y="48"/>
                    </a:cubicBezTo>
                    <a:cubicBezTo>
                      <a:pt x="63" y="49"/>
                      <a:pt x="64" y="49"/>
                      <a:pt x="64" y="48"/>
                    </a:cubicBezTo>
                    <a:cubicBezTo>
                      <a:pt x="64" y="48"/>
                      <a:pt x="64" y="48"/>
                      <a:pt x="64" y="48"/>
                    </a:cubicBezTo>
                    <a:cubicBezTo>
                      <a:pt x="65" y="48"/>
                      <a:pt x="66" y="48"/>
                      <a:pt x="66" y="49"/>
                    </a:cubicBezTo>
                    <a:cubicBezTo>
                      <a:pt x="66" y="49"/>
                      <a:pt x="66" y="50"/>
                      <a:pt x="67" y="50"/>
                    </a:cubicBezTo>
                    <a:cubicBezTo>
                      <a:pt x="67" y="49"/>
                      <a:pt x="67" y="49"/>
                      <a:pt x="67" y="49"/>
                    </a:cubicBezTo>
                    <a:cubicBezTo>
                      <a:pt x="68" y="49"/>
                      <a:pt x="70" y="50"/>
                      <a:pt x="71" y="50"/>
                    </a:cubicBezTo>
                    <a:cubicBezTo>
                      <a:pt x="70" y="51"/>
                      <a:pt x="69" y="52"/>
                      <a:pt x="68" y="52"/>
                    </a:cubicBezTo>
                    <a:cubicBezTo>
                      <a:pt x="68" y="52"/>
                      <a:pt x="68" y="54"/>
                      <a:pt x="68" y="53"/>
                    </a:cubicBezTo>
                    <a:cubicBezTo>
                      <a:pt x="69" y="53"/>
                      <a:pt x="70" y="52"/>
                      <a:pt x="71" y="51"/>
                    </a:cubicBezTo>
                    <a:cubicBezTo>
                      <a:pt x="72" y="51"/>
                      <a:pt x="72" y="51"/>
                      <a:pt x="73" y="51"/>
                    </a:cubicBezTo>
                    <a:cubicBezTo>
                      <a:pt x="73" y="51"/>
                      <a:pt x="73" y="51"/>
                      <a:pt x="73" y="51"/>
                    </a:cubicBezTo>
                    <a:cubicBezTo>
                      <a:pt x="70" y="55"/>
                      <a:pt x="66" y="59"/>
                      <a:pt x="62" y="61"/>
                    </a:cubicBezTo>
                    <a:cubicBezTo>
                      <a:pt x="51" y="69"/>
                      <a:pt x="35" y="69"/>
                      <a:pt x="23" y="64"/>
                    </a:cubicBezTo>
                    <a:cubicBezTo>
                      <a:pt x="9" y="58"/>
                      <a:pt x="1" y="45"/>
                      <a:pt x="4" y="30"/>
                    </a:cubicBezTo>
                    <a:cubicBezTo>
                      <a:pt x="6" y="21"/>
                      <a:pt x="11" y="14"/>
                      <a:pt x="17" y="9"/>
                    </a:cubicBezTo>
                    <a:cubicBezTo>
                      <a:pt x="24" y="4"/>
                      <a:pt x="32" y="2"/>
                      <a:pt x="40" y="2"/>
                    </a:cubicBezTo>
                    <a:cubicBezTo>
                      <a:pt x="53" y="2"/>
                      <a:pt x="66" y="7"/>
                      <a:pt x="71" y="19"/>
                    </a:cubicBezTo>
                    <a:cubicBezTo>
                      <a:pt x="72" y="20"/>
                      <a:pt x="73" y="19"/>
                      <a:pt x="72" y="19"/>
                    </a:cubicBezTo>
                    <a:cubicBezTo>
                      <a:pt x="66" y="5"/>
                      <a:pt x="52" y="0"/>
                      <a:pt x="38" y="1"/>
                    </a:cubicBezTo>
                    <a:cubicBezTo>
                      <a:pt x="24" y="1"/>
                      <a:pt x="12" y="10"/>
                      <a:pt x="6" y="22"/>
                    </a:cubicBezTo>
                    <a:cubicBezTo>
                      <a:pt x="0" y="34"/>
                      <a:pt x="1" y="48"/>
                      <a:pt x="11" y="58"/>
                    </a:cubicBezTo>
                    <a:cubicBezTo>
                      <a:pt x="19" y="66"/>
                      <a:pt x="33" y="70"/>
                      <a:pt x="45" y="69"/>
                    </a:cubicBezTo>
                    <a:cubicBezTo>
                      <a:pt x="57" y="67"/>
                      <a:pt x="68" y="60"/>
                      <a:pt x="75" y="50"/>
                    </a:cubicBezTo>
                    <a:cubicBezTo>
                      <a:pt x="78" y="46"/>
                      <a:pt x="80" y="42"/>
                      <a:pt x="80" y="37"/>
                    </a:cubicBezTo>
                    <a:cubicBezTo>
                      <a:pt x="81" y="37"/>
                      <a:pt x="81" y="37"/>
                      <a:pt x="81" y="37"/>
                    </a:cubicBezTo>
                    <a:lnTo>
                      <a:pt x="81" y="36"/>
                    </a:lnTo>
                    <a:close/>
                    <a:moveTo>
                      <a:pt x="45" y="38"/>
                    </a:moveTo>
                    <a:cubicBezTo>
                      <a:pt x="45" y="38"/>
                      <a:pt x="45" y="38"/>
                      <a:pt x="45" y="38"/>
                    </a:cubicBezTo>
                    <a:cubicBezTo>
                      <a:pt x="44" y="38"/>
                      <a:pt x="42" y="37"/>
                      <a:pt x="41" y="37"/>
                    </a:cubicBezTo>
                    <a:cubicBezTo>
                      <a:pt x="43" y="37"/>
                      <a:pt x="45" y="37"/>
                      <a:pt x="46" y="37"/>
                    </a:cubicBezTo>
                    <a:cubicBezTo>
                      <a:pt x="46" y="37"/>
                      <a:pt x="45" y="38"/>
                      <a:pt x="45" y="38"/>
                    </a:cubicBezTo>
                    <a:close/>
                    <a:moveTo>
                      <a:pt x="48" y="40"/>
                    </a:moveTo>
                    <a:cubicBezTo>
                      <a:pt x="47" y="39"/>
                      <a:pt x="46" y="39"/>
                      <a:pt x="46" y="39"/>
                    </a:cubicBezTo>
                    <a:cubicBezTo>
                      <a:pt x="46" y="38"/>
                      <a:pt x="47" y="37"/>
                      <a:pt x="47" y="36"/>
                    </a:cubicBezTo>
                    <a:cubicBezTo>
                      <a:pt x="48" y="36"/>
                      <a:pt x="49" y="36"/>
                      <a:pt x="50" y="36"/>
                    </a:cubicBezTo>
                    <a:cubicBezTo>
                      <a:pt x="49" y="37"/>
                      <a:pt x="49" y="38"/>
                      <a:pt x="48" y="39"/>
                    </a:cubicBezTo>
                    <a:lnTo>
                      <a:pt x="48" y="40"/>
                    </a:lnTo>
                    <a:close/>
                    <a:moveTo>
                      <a:pt x="52" y="41"/>
                    </a:moveTo>
                    <a:cubicBezTo>
                      <a:pt x="51" y="41"/>
                      <a:pt x="49" y="40"/>
                      <a:pt x="48" y="40"/>
                    </a:cubicBezTo>
                    <a:cubicBezTo>
                      <a:pt x="49" y="39"/>
                      <a:pt x="50" y="37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2" y="36"/>
                      <a:pt x="54" y="35"/>
                      <a:pt x="55" y="35"/>
                    </a:cubicBezTo>
                    <a:cubicBezTo>
                      <a:pt x="54" y="37"/>
                      <a:pt x="53" y="39"/>
                      <a:pt x="52" y="41"/>
                    </a:cubicBezTo>
                    <a:close/>
                    <a:moveTo>
                      <a:pt x="55" y="43"/>
                    </a:moveTo>
                    <a:cubicBezTo>
                      <a:pt x="55" y="43"/>
                      <a:pt x="55" y="43"/>
                      <a:pt x="55" y="43"/>
                    </a:cubicBezTo>
                    <a:cubicBezTo>
                      <a:pt x="54" y="42"/>
                      <a:pt x="53" y="42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4" y="39"/>
                      <a:pt x="55" y="37"/>
                      <a:pt x="56" y="35"/>
                    </a:cubicBezTo>
                    <a:cubicBezTo>
                      <a:pt x="56" y="35"/>
                      <a:pt x="56" y="35"/>
                      <a:pt x="56" y="35"/>
                    </a:cubicBezTo>
                    <a:cubicBezTo>
                      <a:pt x="57" y="35"/>
                      <a:pt x="58" y="35"/>
                      <a:pt x="60" y="34"/>
                    </a:cubicBezTo>
                    <a:cubicBezTo>
                      <a:pt x="58" y="37"/>
                      <a:pt x="57" y="40"/>
                      <a:pt x="55" y="43"/>
                    </a:cubicBezTo>
                    <a:close/>
                    <a:moveTo>
                      <a:pt x="56" y="43"/>
                    </a:moveTo>
                    <a:cubicBezTo>
                      <a:pt x="58" y="40"/>
                      <a:pt x="59" y="37"/>
                      <a:pt x="61" y="34"/>
                    </a:cubicBezTo>
                    <a:cubicBezTo>
                      <a:pt x="62" y="34"/>
                      <a:pt x="64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4" y="37"/>
                      <a:pt x="63" y="41"/>
                      <a:pt x="60" y="45"/>
                    </a:cubicBezTo>
                    <a:cubicBezTo>
                      <a:pt x="59" y="44"/>
                      <a:pt x="57" y="43"/>
                      <a:pt x="56" y="43"/>
                    </a:cubicBezTo>
                    <a:close/>
                    <a:moveTo>
                      <a:pt x="64" y="46"/>
                    </a:moveTo>
                    <a:cubicBezTo>
                      <a:pt x="63" y="46"/>
                      <a:pt x="62" y="45"/>
                      <a:pt x="61" y="45"/>
                    </a:cubicBezTo>
                    <a:cubicBezTo>
                      <a:pt x="63" y="41"/>
                      <a:pt x="65" y="37"/>
                      <a:pt x="67" y="33"/>
                    </a:cubicBezTo>
                    <a:cubicBezTo>
                      <a:pt x="67" y="32"/>
                      <a:pt x="67" y="32"/>
                      <a:pt x="67" y="32"/>
                    </a:cubicBezTo>
                    <a:cubicBezTo>
                      <a:pt x="68" y="32"/>
                      <a:pt x="69" y="31"/>
                      <a:pt x="71" y="31"/>
                    </a:cubicBezTo>
                    <a:cubicBezTo>
                      <a:pt x="70" y="36"/>
                      <a:pt x="67" y="42"/>
                      <a:pt x="64" y="46"/>
                    </a:cubicBezTo>
                    <a:close/>
                    <a:moveTo>
                      <a:pt x="65" y="47"/>
                    </a:moveTo>
                    <a:cubicBezTo>
                      <a:pt x="68" y="42"/>
                      <a:pt x="71" y="36"/>
                      <a:pt x="72" y="31"/>
                    </a:cubicBezTo>
                    <a:cubicBezTo>
                      <a:pt x="74" y="30"/>
                      <a:pt x="76" y="29"/>
                      <a:pt x="78" y="28"/>
                    </a:cubicBezTo>
                    <a:cubicBezTo>
                      <a:pt x="78" y="28"/>
                      <a:pt x="79" y="29"/>
                      <a:pt x="79" y="30"/>
                    </a:cubicBezTo>
                    <a:cubicBezTo>
                      <a:pt x="77" y="32"/>
                      <a:pt x="75" y="35"/>
                      <a:pt x="74" y="38"/>
                    </a:cubicBezTo>
                    <a:cubicBezTo>
                      <a:pt x="72" y="41"/>
                      <a:pt x="70" y="45"/>
                      <a:pt x="68" y="48"/>
                    </a:cubicBezTo>
                    <a:cubicBezTo>
                      <a:pt x="67" y="47"/>
                      <a:pt x="66" y="47"/>
                      <a:pt x="65" y="47"/>
                    </a:cubicBezTo>
                    <a:close/>
                    <a:moveTo>
                      <a:pt x="69" y="48"/>
                    </a:moveTo>
                    <a:cubicBezTo>
                      <a:pt x="70" y="46"/>
                      <a:pt x="71" y="44"/>
                      <a:pt x="72" y="42"/>
                    </a:cubicBezTo>
                    <a:cubicBezTo>
                      <a:pt x="75" y="38"/>
                      <a:pt x="77" y="34"/>
                      <a:pt x="79" y="31"/>
                    </a:cubicBezTo>
                    <a:cubicBezTo>
                      <a:pt x="80" y="33"/>
                      <a:pt x="80" y="34"/>
                      <a:pt x="80" y="36"/>
                    </a:cubicBezTo>
                    <a:cubicBezTo>
                      <a:pt x="78" y="39"/>
                      <a:pt x="76" y="41"/>
                      <a:pt x="75" y="44"/>
                    </a:cubicBezTo>
                    <a:cubicBezTo>
                      <a:pt x="74" y="45"/>
                      <a:pt x="73" y="47"/>
                      <a:pt x="71" y="49"/>
                    </a:cubicBezTo>
                    <a:cubicBezTo>
                      <a:pt x="70" y="49"/>
                      <a:pt x="69" y="48"/>
                      <a:pt x="69" y="48"/>
                    </a:cubicBezTo>
                    <a:close/>
                    <a:moveTo>
                      <a:pt x="79" y="38"/>
                    </a:moveTo>
                    <a:cubicBezTo>
                      <a:pt x="79" y="43"/>
                      <a:pt x="76" y="47"/>
                      <a:pt x="74" y="51"/>
                    </a:cubicBezTo>
                    <a:cubicBezTo>
                      <a:pt x="74" y="50"/>
                      <a:pt x="74" y="50"/>
                      <a:pt x="74" y="50"/>
                    </a:cubicBezTo>
                    <a:cubicBezTo>
                      <a:pt x="73" y="50"/>
                      <a:pt x="73" y="50"/>
                      <a:pt x="72" y="49"/>
                    </a:cubicBezTo>
                    <a:cubicBezTo>
                      <a:pt x="73" y="49"/>
                      <a:pt x="73" y="48"/>
                      <a:pt x="74" y="47"/>
                    </a:cubicBezTo>
                    <a:cubicBezTo>
                      <a:pt x="75" y="44"/>
                      <a:pt x="77" y="41"/>
                      <a:pt x="79" y="38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109"/>
              <p:cNvSpPr/>
              <p:nvPr/>
            </p:nvSpPr>
            <p:spPr bwMode="auto">
              <a:xfrm>
                <a:off x="8094663" y="5381626"/>
                <a:ext cx="55563" cy="76200"/>
              </a:xfrm>
              <a:custGeom>
                <a:avLst/>
                <a:gdLst>
                  <a:gd name="T0" fmla="*/ 8 w 9"/>
                  <a:gd name="T1" fmla="*/ 6 h 12"/>
                  <a:gd name="T2" fmla="*/ 7 w 9"/>
                  <a:gd name="T3" fmla="*/ 7 h 12"/>
                  <a:gd name="T4" fmla="*/ 7 w 9"/>
                  <a:gd name="T5" fmla="*/ 0 h 12"/>
                  <a:gd name="T6" fmla="*/ 6 w 9"/>
                  <a:gd name="T7" fmla="*/ 1 h 12"/>
                  <a:gd name="T8" fmla="*/ 6 w 9"/>
                  <a:gd name="T9" fmla="*/ 7 h 12"/>
                  <a:gd name="T10" fmla="*/ 2 w 9"/>
                  <a:gd name="T11" fmla="*/ 7 h 12"/>
                  <a:gd name="T12" fmla="*/ 3 w 9"/>
                  <a:gd name="T13" fmla="*/ 4 h 12"/>
                  <a:gd name="T14" fmla="*/ 4 w 9"/>
                  <a:gd name="T15" fmla="*/ 1 h 12"/>
                  <a:gd name="T16" fmla="*/ 3 w 9"/>
                  <a:gd name="T17" fmla="*/ 2 h 12"/>
                  <a:gd name="T18" fmla="*/ 2 w 9"/>
                  <a:gd name="T19" fmla="*/ 4 h 12"/>
                  <a:gd name="T20" fmla="*/ 0 w 9"/>
                  <a:gd name="T21" fmla="*/ 7 h 12"/>
                  <a:gd name="T22" fmla="*/ 0 w 9"/>
                  <a:gd name="T23" fmla="*/ 8 h 12"/>
                  <a:gd name="T24" fmla="*/ 6 w 9"/>
                  <a:gd name="T25" fmla="*/ 8 h 12"/>
                  <a:gd name="T26" fmla="*/ 6 w 9"/>
                  <a:gd name="T27" fmla="*/ 9 h 12"/>
                  <a:gd name="T28" fmla="*/ 6 w 9"/>
                  <a:gd name="T29" fmla="*/ 9 h 12"/>
                  <a:gd name="T30" fmla="*/ 5 w 9"/>
                  <a:gd name="T31" fmla="*/ 10 h 12"/>
                  <a:gd name="T32" fmla="*/ 6 w 9"/>
                  <a:gd name="T33" fmla="*/ 12 h 12"/>
                  <a:gd name="T34" fmla="*/ 7 w 9"/>
                  <a:gd name="T35" fmla="*/ 11 h 12"/>
                  <a:gd name="T36" fmla="*/ 7 w 9"/>
                  <a:gd name="T37" fmla="*/ 8 h 12"/>
                  <a:gd name="T38" fmla="*/ 8 w 9"/>
                  <a:gd name="T39" fmla="*/ 7 h 12"/>
                  <a:gd name="T40" fmla="*/ 8 w 9"/>
                  <a:gd name="T4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" h="12">
                    <a:moveTo>
                      <a:pt x="8" y="6"/>
                    </a:moveTo>
                    <a:cubicBezTo>
                      <a:pt x="7" y="6"/>
                      <a:pt x="7" y="6"/>
                      <a:pt x="7" y="7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6" y="1"/>
                      <a:pt x="6" y="1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4" y="7"/>
                      <a:pt x="3" y="7"/>
                      <a:pt x="2" y="7"/>
                    </a:cubicBezTo>
                    <a:cubicBezTo>
                      <a:pt x="2" y="6"/>
                      <a:pt x="3" y="5"/>
                      <a:pt x="3" y="4"/>
                    </a:cubicBezTo>
                    <a:cubicBezTo>
                      <a:pt x="4" y="3"/>
                      <a:pt x="4" y="1"/>
                      <a:pt x="4" y="1"/>
                    </a:cubicBezTo>
                    <a:cubicBezTo>
                      <a:pt x="3" y="0"/>
                      <a:pt x="3" y="1"/>
                      <a:pt x="3" y="2"/>
                    </a:cubicBezTo>
                    <a:cubicBezTo>
                      <a:pt x="3" y="2"/>
                      <a:pt x="3" y="4"/>
                      <a:pt x="2" y="4"/>
                    </a:cubicBezTo>
                    <a:cubicBezTo>
                      <a:pt x="2" y="5"/>
                      <a:pt x="1" y="7"/>
                      <a:pt x="0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" y="8"/>
                      <a:pt x="4" y="8"/>
                      <a:pt x="6" y="8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8"/>
                      <a:pt x="4" y="9"/>
                      <a:pt x="5" y="10"/>
                    </a:cubicBezTo>
                    <a:cubicBezTo>
                      <a:pt x="5" y="11"/>
                      <a:pt x="5" y="11"/>
                      <a:pt x="6" y="12"/>
                    </a:cubicBezTo>
                    <a:cubicBezTo>
                      <a:pt x="6" y="12"/>
                      <a:pt x="7" y="12"/>
                      <a:pt x="7" y="11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8" y="7"/>
                    </a:cubicBezTo>
                    <a:cubicBezTo>
                      <a:pt x="8" y="7"/>
                      <a:pt x="9" y="6"/>
                      <a:pt x="8" y="6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110"/>
              <p:cNvSpPr/>
              <p:nvPr/>
            </p:nvSpPr>
            <p:spPr bwMode="auto">
              <a:xfrm>
                <a:off x="8150225" y="5376863"/>
                <a:ext cx="57150" cy="55563"/>
              </a:xfrm>
              <a:custGeom>
                <a:avLst/>
                <a:gdLst>
                  <a:gd name="T0" fmla="*/ 8 w 9"/>
                  <a:gd name="T1" fmla="*/ 5 h 9"/>
                  <a:gd name="T2" fmla="*/ 1 w 9"/>
                  <a:gd name="T3" fmla="*/ 2 h 9"/>
                  <a:gd name="T4" fmla="*/ 7 w 9"/>
                  <a:gd name="T5" fmla="*/ 1 h 9"/>
                  <a:gd name="T6" fmla="*/ 7 w 9"/>
                  <a:gd name="T7" fmla="*/ 0 h 9"/>
                  <a:gd name="T8" fmla="*/ 1 w 9"/>
                  <a:gd name="T9" fmla="*/ 1 h 9"/>
                  <a:gd name="T10" fmla="*/ 0 w 9"/>
                  <a:gd name="T11" fmla="*/ 2 h 9"/>
                  <a:gd name="T12" fmla="*/ 0 w 9"/>
                  <a:gd name="T13" fmla="*/ 2 h 9"/>
                  <a:gd name="T14" fmla="*/ 8 w 9"/>
                  <a:gd name="T15" fmla="*/ 6 h 9"/>
                  <a:gd name="T16" fmla="*/ 5 w 9"/>
                  <a:gd name="T17" fmla="*/ 7 h 9"/>
                  <a:gd name="T18" fmla="*/ 1 w 9"/>
                  <a:gd name="T19" fmla="*/ 8 h 9"/>
                  <a:gd name="T20" fmla="*/ 1 w 9"/>
                  <a:gd name="T21" fmla="*/ 9 h 9"/>
                  <a:gd name="T22" fmla="*/ 6 w 9"/>
                  <a:gd name="T23" fmla="*/ 8 h 9"/>
                  <a:gd name="T24" fmla="*/ 9 w 9"/>
                  <a:gd name="T25" fmla="*/ 5 h 9"/>
                  <a:gd name="T26" fmla="*/ 8 w 9"/>
                  <a:gd name="T27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9">
                    <a:moveTo>
                      <a:pt x="8" y="5"/>
                    </a:moveTo>
                    <a:cubicBezTo>
                      <a:pt x="6" y="4"/>
                      <a:pt x="2" y="5"/>
                      <a:pt x="1" y="2"/>
                    </a:cubicBezTo>
                    <a:cubicBezTo>
                      <a:pt x="3" y="2"/>
                      <a:pt x="5" y="2"/>
                      <a:pt x="7" y="1"/>
                    </a:cubicBezTo>
                    <a:cubicBezTo>
                      <a:pt x="7" y="1"/>
                      <a:pt x="8" y="0"/>
                      <a:pt x="7" y="0"/>
                    </a:cubicBezTo>
                    <a:cubicBezTo>
                      <a:pt x="5" y="0"/>
                      <a:pt x="3" y="0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6"/>
                      <a:pt x="5" y="5"/>
                      <a:pt x="8" y="6"/>
                    </a:cubicBezTo>
                    <a:cubicBezTo>
                      <a:pt x="7" y="6"/>
                      <a:pt x="6" y="7"/>
                      <a:pt x="5" y="7"/>
                    </a:cubicBezTo>
                    <a:cubicBezTo>
                      <a:pt x="4" y="8"/>
                      <a:pt x="3" y="8"/>
                      <a:pt x="1" y="8"/>
                    </a:cubicBezTo>
                    <a:cubicBezTo>
                      <a:pt x="1" y="8"/>
                      <a:pt x="0" y="9"/>
                      <a:pt x="1" y="9"/>
                    </a:cubicBezTo>
                    <a:cubicBezTo>
                      <a:pt x="3" y="9"/>
                      <a:pt x="4" y="9"/>
                      <a:pt x="6" y="8"/>
                    </a:cubicBezTo>
                    <a:cubicBezTo>
                      <a:pt x="7" y="7"/>
                      <a:pt x="9" y="6"/>
                      <a:pt x="9" y="5"/>
                    </a:cubicBezTo>
                    <a:lnTo>
                      <a:pt x="8" y="5"/>
                    </a:ln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111"/>
              <p:cNvSpPr/>
              <p:nvPr/>
            </p:nvSpPr>
            <p:spPr bwMode="auto">
              <a:xfrm>
                <a:off x="8218488" y="5326063"/>
                <a:ext cx="63500" cy="74613"/>
              </a:xfrm>
              <a:custGeom>
                <a:avLst/>
                <a:gdLst>
                  <a:gd name="T0" fmla="*/ 9 w 10"/>
                  <a:gd name="T1" fmla="*/ 1 h 12"/>
                  <a:gd name="T2" fmla="*/ 4 w 10"/>
                  <a:gd name="T3" fmla="*/ 7 h 12"/>
                  <a:gd name="T4" fmla="*/ 3 w 10"/>
                  <a:gd name="T5" fmla="*/ 12 h 12"/>
                  <a:gd name="T6" fmla="*/ 3 w 10"/>
                  <a:gd name="T7" fmla="*/ 11 h 12"/>
                  <a:gd name="T8" fmla="*/ 6 w 10"/>
                  <a:gd name="T9" fmla="*/ 6 h 12"/>
                  <a:gd name="T10" fmla="*/ 9 w 10"/>
                  <a:gd name="T11" fmla="*/ 1 h 12"/>
                  <a:gd name="T12" fmla="*/ 9 w 10"/>
                  <a:gd name="T13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2">
                    <a:moveTo>
                      <a:pt x="9" y="1"/>
                    </a:moveTo>
                    <a:cubicBezTo>
                      <a:pt x="7" y="3"/>
                      <a:pt x="5" y="5"/>
                      <a:pt x="4" y="7"/>
                    </a:cubicBezTo>
                    <a:cubicBezTo>
                      <a:pt x="3" y="8"/>
                      <a:pt x="0" y="12"/>
                      <a:pt x="3" y="12"/>
                    </a:cubicBezTo>
                    <a:cubicBezTo>
                      <a:pt x="3" y="12"/>
                      <a:pt x="4" y="11"/>
                      <a:pt x="3" y="11"/>
                    </a:cubicBezTo>
                    <a:cubicBezTo>
                      <a:pt x="2" y="11"/>
                      <a:pt x="5" y="6"/>
                      <a:pt x="6" y="6"/>
                    </a:cubicBezTo>
                    <a:cubicBezTo>
                      <a:pt x="7" y="4"/>
                      <a:pt x="8" y="3"/>
                      <a:pt x="9" y="1"/>
                    </a:cubicBezTo>
                    <a:cubicBezTo>
                      <a:pt x="10" y="1"/>
                      <a:pt x="10" y="0"/>
                      <a:pt x="9" y="1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112"/>
              <p:cNvSpPr/>
              <p:nvPr/>
            </p:nvSpPr>
            <p:spPr bwMode="auto">
              <a:xfrm>
                <a:off x="8237538" y="5326063"/>
                <a:ext cx="12700" cy="19050"/>
              </a:xfrm>
              <a:custGeom>
                <a:avLst/>
                <a:gdLst>
                  <a:gd name="T0" fmla="*/ 2 w 2"/>
                  <a:gd name="T1" fmla="*/ 1 h 3"/>
                  <a:gd name="T2" fmla="*/ 2 w 2"/>
                  <a:gd name="T3" fmla="*/ 1 h 3"/>
                  <a:gd name="T4" fmla="*/ 2 w 2"/>
                  <a:gd name="T5" fmla="*/ 0 h 3"/>
                  <a:gd name="T6" fmla="*/ 0 w 2"/>
                  <a:gd name="T7" fmla="*/ 1 h 3"/>
                  <a:gd name="T8" fmla="*/ 0 w 2"/>
                  <a:gd name="T9" fmla="*/ 1 h 3"/>
                  <a:gd name="T10" fmla="*/ 0 w 2"/>
                  <a:gd name="T11" fmla="*/ 1 h 3"/>
                  <a:gd name="T12" fmla="*/ 1 w 2"/>
                  <a:gd name="T13" fmla="*/ 3 h 3"/>
                  <a:gd name="T14" fmla="*/ 1 w 2"/>
                  <a:gd name="T15" fmla="*/ 3 h 3"/>
                  <a:gd name="T16" fmla="*/ 1 w 2"/>
                  <a:gd name="T17" fmla="*/ 3 h 3"/>
                  <a:gd name="T18" fmla="*/ 2 w 2"/>
                  <a:gd name="T19" fmla="*/ 2 h 3"/>
                  <a:gd name="T20" fmla="*/ 2 w 2"/>
                  <a:gd name="T21" fmla="*/ 2 h 3"/>
                  <a:gd name="T22" fmla="*/ 2 w 2"/>
                  <a:gd name="T2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113"/>
              <p:cNvSpPr/>
              <p:nvPr/>
            </p:nvSpPr>
            <p:spPr bwMode="auto">
              <a:xfrm>
                <a:off x="8250238" y="5364163"/>
                <a:ext cx="25400" cy="17463"/>
              </a:xfrm>
              <a:custGeom>
                <a:avLst/>
                <a:gdLst>
                  <a:gd name="T0" fmla="*/ 3 w 4"/>
                  <a:gd name="T1" fmla="*/ 1 h 3"/>
                  <a:gd name="T2" fmla="*/ 3 w 4"/>
                  <a:gd name="T3" fmla="*/ 0 h 3"/>
                  <a:gd name="T4" fmla="*/ 3 w 4"/>
                  <a:gd name="T5" fmla="*/ 0 h 3"/>
                  <a:gd name="T6" fmla="*/ 2 w 4"/>
                  <a:gd name="T7" fmla="*/ 1 h 3"/>
                  <a:gd name="T8" fmla="*/ 1 w 4"/>
                  <a:gd name="T9" fmla="*/ 1 h 3"/>
                  <a:gd name="T10" fmla="*/ 0 w 4"/>
                  <a:gd name="T11" fmla="*/ 3 h 3"/>
                  <a:gd name="T12" fmla="*/ 1 w 4"/>
                  <a:gd name="T13" fmla="*/ 3 h 3"/>
                  <a:gd name="T14" fmla="*/ 3 w 4"/>
                  <a:gd name="T15" fmla="*/ 2 h 3"/>
                  <a:gd name="T16" fmla="*/ 3 w 4"/>
                  <a:gd name="T1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3">
                    <a:moveTo>
                      <a:pt x="3" y="1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4" y="2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B1C6C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Rectangle 114"/>
              <p:cNvSpPr>
                <a:spLocks noChangeArrowheads="1"/>
              </p:cNvSpPr>
              <p:nvPr/>
            </p:nvSpPr>
            <p:spPr bwMode="auto">
              <a:xfrm>
                <a:off x="6799263" y="5888038"/>
                <a:ext cx="896938" cy="44450"/>
              </a:xfrm>
              <a:prstGeom prst="rect">
                <a:avLst/>
              </a:prstGeom>
              <a:solidFill>
                <a:srgbClr val="E4F0ED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Rectangle 115"/>
              <p:cNvSpPr>
                <a:spLocks noChangeArrowheads="1"/>
              </p:cNvSpPr>
              <p:nvPr/>
            </p:nvSpPr>
            <p:spPr bwMode="auto">
              <a:xfrm>
                <a:off x="6799263" y="5888038"/>
                <a:ext cx="896938" cy="4445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Rectangle 116"/>
              <p:cNvSpPr>
                <a:spLocks noChangeArrowheads="1"/>
              </p:cNvSpPr>
              <p:nvPr/>
            </p:nvSpPr>
            <p:spPr bwMode="auto">
              <a:xfrm>
                <a:off x="6799263" y="5726113"/>
                <a:ext cx="896938" cy="42863"/>
              </a:xfrm>
              <a:prstGeom prst="rect">
                <a:avLst/>
              </a:prstGeom>
              <a:solidFill>
                <a:srgbClr val="E4F0ED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Rectangle 117"/>
              <p:cNvSpPr>
                <a:spLocks noChangeArrowheads="1"/>
              </p:cNvSpPr>
              <p:nvPr/>
            </p:nvSpPr>
            <p:spPr bwMode="auto">
              <a:xfrm>
                <a:off x="6799263" y="5726113"/>
                <a:ext cx="896938" cy="42863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Rectangle 118"/>
              <p:cNvSpPr>
                <a:spLocks noChangeArrowheads="1"/>
              </p:cNvSpPr>
              <p:nvPr/>
            </p:nvSpPr>
            <p:spPr bwMode="auto">
              <a:xfrm>
                <a:off x="6799263" y="5564188"/>
                <a:ext cx="896938" cy="49213"/>
              </a:xfrm>
              <a:prstGeom prst="rect">
                <a:avLst/>
              </a:prstGeom>
              <a:solidFill>
                <a:srgbClr val="E4F0ED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Rectangle 119"/>
              <p:cNvSpPr>
                <a:spLocks noChangeArrowheads="1"/>
              </p:cNvSpPr>
              <p:nvPr/>
            </p:nvSpPr>
            <p:spPr bwMode="auto">
              <a:xfrm>
                <a:off x="6799263" y="5564188"/>
                <a:ext cx="896938" cy="49213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Rectangle 120"/>
              <p:cNvSpPr>
                <a:spLocks noChangeArrowheads="1"/>
              </p:cNvSpPr>
              <p:nvPr/>
            </p:nvSpPr>
            <p:spPr bwMode="auto">
              <a:xfrm>
                <a:off x="6799263" y="5407026"/>
                <a:ext cx="896938" cy="44450"/>
              </a:xfrm>
              <a:prstGeom prst="rect">
                <a:avLst/>
              </a:prstGeom>
              <a:solidFill>
                <a:srgbClr val="E4F0ED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Rectangle 121"/>
              <p:cNvSpPr>
                <a:spLocks noChangeArrowheads="1"/>
              </p:cNvSpPr>
              <p:nvPr/>
            </p:nvSpPr>
            <p:spPr bwMode="auto">
              <a:xfrm>
                <a:off x="6799263" y="5407026"/>
                <a:ext cx="896938" cy="4445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Rectangle 122"/>
              <p:cNvSpPr>
                <a:spLocks noChangeArrowheads="1"/>
              </p:cNvSpPr>
              <p:nvPr/>
            </p:nvSpPr>
            <p:spPr bwMode="auto">
              <a:xfrm>
                <a:off x="6799263" y="5245101"/>
                <a:ext cx="896938" cy="49213"/>
              </a:xfrm>
              <a:prstGeom prst="rect">
                <a:avLst/>
              </a:prstGeom>
              <a:solidFill>
                <a:srgbClr val="E4F0ED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Rectangle 123"/>
              <p:cNvSpPr>
                <a:spLocks noChangeArrowheads="1"/>
              </p:cNvSpPr>
              <p:nvPr/>
            </p:nvSpPr>
            <p:spPr bwMode="auto">
              <a:xfrm>
                <a:off x="6799263" y="5245101"/>
                <a:ext cx="896938" cy="49213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Rectangle 124"/>
              <p:cNvSpPr>
                <a:spLocks noChangeArrowheads="1"/>
              </p:cNvSpPr>
              <p:nvPr/>
            </p:nvSpPr>
            <p:spPr bwMode="auto">
              <a:xfrm>
                <a:off x="8020050" y="6481763"/>
                <a:ext cx="896938" cy="44450"/>
              </a:xfrm>
              <a:prstGeom prst="rect">
                <a:avLst/>
              </a:prstGeom>
              <a:solidFill>
                <a:srgbClr val="E7EEEE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Rectangle 125"/>
              <p:cNvSpPr>
                <a:spLocks noChangeArrowheads="1"/>
              </p:cNvSpPr>
              <p:nvPr/>
            </p:nvSpPr>
            <p:spPr bwMode="auto">
              <a:xfrm>
                <a:off x="8020050" y="6481763"/>
                <a:ext cx="896938" cy="4445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Rectangle 126"/>
              <p:cNvSpPr>
                <a:spLocks noChangeArrowheads="1"/>
              </p:cNvSpPr>
              <p:nvPr/>
            </p:nvSpPr>
            <p:spPr bwMode="auto">
              <a:xfrm>
                <a:off x="8020050" y="6326188"/>
                <a:ext cx="896938" cy="42863"/>
              </a:xfrm>
              <a:prstGeom prst="rect">
                <a:avLst/>
              </a:prstGeom>
              <a:solidFill>
                <a:srgbClr val="E7EEEE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Rectangle 127"/>
              <p:cNvSpPr>
                <a:spLocks noChangeArrowheads="1"/>
              </p:cNvSpPr>
              <p:nvPr/>
            </p:nvSpPr>
            <p:spPr bwMode="auto">
              <a:xfrm>
                <a:off x="8020050" y="6326188"/>
                <a:ext cx="896938" cy="42863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Rectangle 128"/>
              <p:cNvSpPr>
                <a:spLocks noChangeArrowheads="1"/>
              </p:cNvSpPr>
              <p:nvPr/>
            </p:nvSpPr>
            <p:spPr bwMode="auto">
              <a:xfrm>
                <a:off x="8020050" y="6162676"/>
                <a:ext cx="896938" cy="44450"/>
              </a:xfrm>
              <a:prstGeom prst="rect">
                <a:avLst/>
              </a:prstGeom>
              <a:solidFill>
                <a:srgbClr val="E7EEEE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Rectangle 129"/>
              <p:cNvSpPr>
                <a:spLocks noChangeArrowheads="1"/>
              </p:cNvSpPr>
              <p:nvPr/>
            </p:nvSpPr>
            <p:spPr bwMode="auto">
              <a:xfrm>
                <a:off x="8020050" y="6162676"/>
                <a:ext cx="896938" cy="4445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Rectangle 130"/>
              <p:cNvSpPr>
                <a:spLocks noChangeArrowheads="1"/>
              </p:cNvSpPr>
              <p:nvPr/>
            </p:nvSpPr>
            <p:spPr bwMode="auto">
              <a:xfrm>
                <a:off x="8020050" y="6000751"/>
                <a:ext cx="896938" cy="49213"/>
              </a:xfrm>
              <a:prstGeom prst="rect">
                <a:avLst/>
              </a:prstGeom>
              <a:solidFill>
                <a:srgbClr val="E7EEEE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Rectangle 131"/>
              <p:cNvSpPr>
                <a:spLocks noChangeArrowheads="1"/>
              </p:cNvSpPr>
              <p:nvPr/>
            </p:nvSpPr>
            <p:spPr bwMode="auto">
              <a:xfrm>
                <a:off x="8020050" y="6000751"/>
                <a:ext cx="896938" cy="49213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Rectangle 132"/>
              <p:cNvSpPr>
                <a:spLocks noChangeArrowheads="1"/>
              </p:cNvSpPr>
              <p:nvPr/>
            </p:nvSpPr>
            <p:spPr bwMode="auto">
              <a:xfrm>
                <a:off x="8020050" y="5845176"/>
                <a:ext cx="896938" cy="42863"/>
              </a:xfrm>
              <a:prstGeom prst="rect">
                <a:avLst/>
              </a:prstGeom>
              <a:solidFill>
                <a:srgbClr val="E7EEEE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Rectangle 133"/>
              <p:cNvSpPr>
                <a:spLocks noChangeArrowheads="1"/>
              </p:cNvSpPr>
              <p:nvPr/>
            </p:nvSpPr>
            <p:spPr bwMode="auto">
              <a:xfrm>
                <a:off x="8020050" y="5845176"/>
                <a:ext cx="896938" cy="42863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Rectangle 134"/>
              <p:cNvSpPr>
                <a:spLocks noChangeArrowheads="1"/>
              </p:cNvSpPr>
              <p:nvPr/>
            </p:nvSpPr>
            <p:spPr bwMode="auto">
              <a:xfrm>
                <a:off x="7845425" y="5094288"/>
                <a:ext cx="25400" cy="1636713"/>
              </a:xfrm>
              <a:prstGeom prst="rect">
                <a:avLst/>
              </a:prstGeom>
              <a:solidFill>
                <a:srgbClr val="80B4BA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135"/>
              <p:cNvSpPr/>
              <p:nvPr/>
            </p:nvSpPr>
            <p:spPr bwMode="auto">
              <a:xfrm>
                <a:off x="6662738" y="6669088"/>
                <a:ext cx="168275" cy="225425"/>
              </a:xfrm>
              <a:custGeom>
                <a:avLst/>
                <a:gdLst>
                  <a:gd name="T0" fmla="*/ 0 w 27"/>
                  <a:gd name="T1" fmla="*/ 34 h 36"/>
                  <a:gd name="T2" fmla="*/ 2 w 27"/>
                  <a:gd name="T3" fmla="*/ 17 h 36"/>
                  <a:gd name="T4" fmla="*/ 25 w 27"/>
                  <a:gd name="T5" fmla="*/ 1 h 36"/>
                  <a:gd name="T6" fmla="*/ 27 w 27"/>
                  <a:gd name="T7" fmla="*/ 3 h 36"/>
                  <a:gd name="T8" fmla="*/ 24 w 27"/>
                  <a:gd name="T9" fmla="*/ 36 h 36"/>
                  <a:gd name="T10" fmla="*/ 0 w 27"/>
                  <a:gd name="T11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36">
                    <a:moveTo>
                      <a:pt x="0" y="34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3" y="5"/>
                      <a:pt x="16" y="0"/>
                      <a:pt x="25" y="1"/>
                    </a:cubicBezTo>
                    <a:cubicBezTo>
                      <a:pt x="26" y="1"/>
                      <a:pt x="27" y="2"/>
                      <a:pt x="27" y="3"/>
                    </a:cubicBezTo>
                    <a:cubicBezTo>
                      <a:pt x="24" y="36"/>
                      <a:pt x="24" y="36"/>
                      <a:pt x="24" y="36"/>
                    </a:cubicBez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F5C7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136"/>
              <p:cNvSpPr/>
              <p:nvPr/>
            </p:nvSpPr>
            <p:spPr bwMode="auto">
              <a:xfrm>
                <a:off x="5940425" y="6630988"/>
                <a:ext cx="852488" cy="1025525"/>
              </a:xfrm>
              <a:custGeom>
                <a:avLst/>
                <a:gdLst>
                  <a:gd name="T0" fmla="*/ 47 w 137"/>
                  <a:gd name="T1" fmla="*/ 164 h 164"/>
                  <a:gd name="T2" fmla="*/ 128 w 137"/>
                  <a:gd name="T3" fmla="*/ 101 h 164"/>
                  <a:gd name="T4" fmla="*/ 136 w 137"/>
                  <a:gd name="T5" fmla="*/ 81 h 164"/>
                  <a:gd name="T6" fmla="*/ 133 w 137"/>
                  <a:gd name="T7" fmla="*/ 49 h 164"/>
                  <a:gd name="T8" fmla="*/ 98 w 137"/>
                  <a:gd name="T9" fmla="*/ 46 h 164"/>
                  <a:gd name="T10" fmla="*/ 100 w 137"/>
                  <a:gd name="T11" fmla="*/ 10 h 164"/>
                  <a:gd name="T12" fmla="*/ 8 w 137"/>
                  <a:gd name="T13" fmla="*/ 0 h 164"/>
                  <a:gd name="T14" fmla="*/ 0 w 137"/>
                  <a:gd name="T15" fmla="*/ 78 h 164"/>
                  <a:gd name="T16" fmla="*/ 0 w 137"/>
                  <a:gd name="T17" fmla="*/ 84 h 164"/>
                  <a:gd name="T18" fmla="*/ 47 w 137"/>
                  <a:gd name="T19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7" h="164">
                    <a:moveTo>
                      <a:pt x="47" y="164"/>
                    </a:moveTo>
                    <a:cubicBezTo>
                      <a:pt x="128" y="101"/>
                      <a:pt x="128" y="101"/>
                      <a:pt x="128" y="101"/>
                    </a:cubicBezTo>
                    <a:cubicBezTo>
                      <a:pt x="134" y="96"/>
                      <a:pt x="137" y="88"/>
                      <a:pt x="136" y="81"/>
                    </a:cubicBezTo>
                    <a:cubicBezTo>
                      <a:pt x="133" y="49"/>
                      <a:pt x="133" y="49"/>
                      <a:pt x="133" y="49"/>
                    </a:cubicBezTo>
                    <a:cubicBezTo>
                      <a:pt x="98" y="46"/>
                      <a:pt x="98" y="46"/>
                      <a:pt x="98" y="46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80"/>
                      <a:pt x="0" y="82"/>
                      <a:pt x="0" y="84"/>
                    </a:cubicBezTo>
                    <a:lnTo>
                      <a:pt x="47" y="164"/>
                    </a:lnTo>
                    <a:close/>
                  </a:path>
                </a:pathLst>
              </a:custGeom>
              <a:solidFill>
                <a:srgbClr val="F5C7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137"/>
              <p:cNvSpPr/>
              <p:nvPr/>
            </p:nvSpPr>
            <p:spPr bwMode="auto">
              <a:xfrm>
                <a:off x="6637338" y="6850063"/>
                <a:ext cx="174625" cy="350838"/>
              </a:xfrm>
              <a:custGeom>
                <a:avLst/>
                <a:gdLst>
                  <a:gd name="T0" fmla="*/ 110 w 110"/>
                  <a:gd name="T1" fmla="*/ 8 h 221"/>
                  <a:gd name="T2" fmla="*/ 90 w 110"/>
                  <a:gd name="T3" fmla="*/ 221 h 221"/>
                  <a:gd name="T4" fmla="*/ 0 w 110"/>
                  <a:gd name="T5" fmla="*/ 209 h 221"/>
                  <a:gd name="T6" fmla="*/ 20 w 110"/>
                  <a:gd name="T7" fmla="*/ 0 h 221"/>
                  <a:gd name="T8" fmla="*/ 110 w 110"/>
                  <a:gd name="T9" fmla="*/ 8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221">
                    <a:moveTo>
                      <a:pt x="110" y="8"/>
                    </a:moveTo>
                    <a:lnTo>
                      <a:pt x="90" y="221"/>
                    </a:lnTo>
                    <a:lnTo>
                      <a:pt x="0" y="209"/>
                    </a:lnTo>
                    <a:lnTo>
                      <a:pt x="20" y="0"/>
                    </a:lnTo>
                    <a:lnTo>
                      <a:pt x="110" y="8"/>
                    </a:lnTo>
                    <a:close/>
                  </a:path>
                </a:pathLst>
              </a:custGeom>
              <a:solidFill>
                <a:srgbClr val="F5C7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138"/>
              <p:cNvSpPr/>
              <p:nvPr/>
            </p:nvSpPr>
            <p:spPr bwMode="auto">
              <a:xfrm>
                <a:off x="6469063" y="6232526"/>
                <a:ext cx="219075" cy="762000"/>
              </a:xfrm>
              <a:custGeom>
                <a:avLst/>
                <a:gdLst>
                  <a:gd name="T0" fmla="*/ 23 w 35"/>
                  <a:gd name="T1" fmla="*/ 0 h 122"/>
                  <a:gd name="T2" fmla="*/ 34 w 35"/>
                  <a:gd name="T3" fmla="*/ 14 h 122"/>
                  <a:gd name="T4" fmla="*/ 24 w 35"/>
                  <a:gd name="T5" fmla="*/ 110 h 122"/>
                  <a:gd name="T6" fmla="*/ 11 w 35"/>
                  <a:gd name="T7" fmla="*/ 121 h 122"/>
                  <a:gd name="T8" fmla="*/ 0 w 35"/>
                  <a:gd name="T9" fmla="*/ 108 h 122"/>
                  <a:gd name="T10" fmla="*/ 10 w 35"/>
                  <a:gd name="T11" fmla="*/ 11 h 122"/>
                  <a:gd name="T12" fmla="*/ 23 w 35"/>
                  <a:gd name="T13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122">
                    <a:moveTo>
                      <a:pt x="23" y="0"/>
                    </a:moveTo>
                    <a:cubicBezTo>
                      <a:pt x="30" y="1"/>
                      <a:pt x="35" y="7"/>
                      <a:pt x="34" y="14"/>
                    </a:cubicBezTo>
                    <a:cubicBezTo>
                      <a:pt x="24" y="110"/>
                      <a:pt x="24" y="110"/>
                      <a:pt x="24" y="110"/>
                    </a:cubicBezTo>
                    <a:cubicBezTo>
                      <a:pt x="24" y="117"/>
                      <a:pt x="18" y="122"/>
                      <a:pt x="11" y="121"/>
                    </a:cubicBezTo>
                    <a:cubicBezTo>
                      <a:pt x="4" y="120"/>
                      <a:pt x="0" y="115"/>
                      <a:pt x="0" y="108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1" y="5"/>
                      <a:pt x="16" y="0"/>
                      <a:pt x="23" y="0"/>
                    </a:cubicBezTo>
                    <a:close/>
                  </a:path>
                </a:pathLst>
              </a:custGeom>
              <a:solidFill>
                <a:srgbClr val="F5C7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139"/>
              <p:cNvSpPr/>
              <p:nvPr/>
            </p:nvSpPr>
            <p:spPr bwMode="auto">
              <a:xfrm>
                <a:off x="6319838" y="6113463"/>
                <a:ext cx="200025" cy="636588"/>
              </a:xfrm>
              <a:custGeom>
                <a:avLst/>
                <a:gdLst>
                  <a:gd name="T0" fmla="*/ 21 w 32"/>
                  <a:gd name="T1" fmla="*/ 1 h 102"/>
                  <a:gd name="T2" fmla="*/ 32 w 32"/>
                  <a:gd name="T3" fmla="*/ 14 h 102"/>
                  <a:gd name="T4" fmla="*/ 25 w 32"/>
                  <a:gd name="T5" fmla="*/ 90 h 102"/>
                  <a:gd name="T6" fmla="*/ 12 w 32"/>
                  <a:gd name="T7" fmla="*/ 101 h 102"/>
                  <a:gd name="T8" fmla="*/ 1 w 32"/>
                  <a:gd name="T9" fmla="*/ 88 h 102"/>
                  <a:gd name="T10" fmla="*/ 7 w 32"/>
                  <a:gd name="T11" fmla="*/ 12 h 102"/>
                  <a:gd name="T12" fmla="*/ 21 w 32"/>
                  <a:gd name="T13" fmla="*/ 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102">
                    <a:moveTo>
                      <a:pt x="21" y="1"/>
                    </a:moveTo>
                    <a:cubicBezTo>
                      <a:pt x="27" y="2"/>
                      <a:pt x="32" y="7"/>
                      <a:pt x="32" y="14"/>
                    </a:cubicBezTo>
                    <a:cubicBezTo>
                      <a:pt x="25" y="90"/>
                      <a:pt x="25" y="90"/>
                      <a:pt x="25" y="90"/>
                    </a:cubicBezTo>
                    <a:cubicBezTo>
                      <a:pt x="24" y="97"/>
                      <a:pt x="18" y="102"/>
                      <a:pt x="12" y="101"/>
                    </a:cubicBezTo>
                    <a:cubicBezTo>
                      <a:pt x="5" y="100"/>
                      <a:pt x="0" y="94"/>
                      <a:pt x="1" y="88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8" y="5"/>
                      <a:pt x="14" y="0"/>
                      <a:pt x="21" y="1"/>
                    </a:cubicBezTo>
                    <a:close/>
                  </a:path>
                </a:pathLst>
              </a:custGeom>
              <a:solidFill>
                <a:srgbClr val="F5C7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140"/>
              <p:cNvSpPr/>
              <p:nvPr/>
            </p:nvSpPr>
            <p:spPr bwMode="auto">
              <a:xfrm>
                <a:off x="6140450" y="6226176"/>
                <a:ext cx="204788" cy="630238"/>
              </a:xfrm>
              <a:custGeom>
                <a:avLst/>
                <a:gdLst>
                  <a:gd name="T0" fmla="*/ 21 w 33"/>
                  <a:gd name="T1" fmla="*/ 0 h 101"/>
                  <a:gd name="T2" fmla="*/ 32 w 33"/>
                  <a:gd name="T3" fmla="*/ 14 h 101"/>
                  <a:gd name="T4" fmla="*/ 25 w 33"/>
                  <a:gd name="T5" fmla="*/ 89 h 101"/>
                  <a:gd name="T6" fmla="*/ 12 w 33"/>
                  <a:gd name="T7" fmla="*/ 100 h 101"/>
                  <a:gd name="T8" fmla="*/ 1 w 33"/>
                  <a:gd name="T9" fmla="*/ 87 h 101"/>
                  <a:gd name="T10" fmla="*/ 8 w 33"/>
                  <a:gd name="T11" fmla="*/ 11 h 101"/>
                  <a:gd name="T12" fmla="*/ 21 w 33"/>
                  <a:gd name="T1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01">
                    <a:moveTo>
                      <a:pt x="21" y="0"/>
                    </a:moveTo>
                    <a:cubicBezTo>
                      <a:pt x="28" y="1"/>
                      <a:pt x="33" y="7"/>
                      <a:pt x="32" y="14"/>
                    </a:cubicBezTo>
                    <a:cubicBezTo>
                      <a:pt x="25" y="89"/>
                      <a:pt x="25" y="89"/>
                      <a:pt x="25" y="89"/>
                    </a:cubicBezTo>
                    <a:cubicBezTo>
                      <a:pt x="25" y="96"/>
                      <a:pt x="19" y="101"/>
                      <a:pt x="12" y="100"/>
                    </a:cubicBezTo>
                    <a:cubicBezTo>
                      <a:pt x="5" y="100"/>
                      <a:pt x="0" y="94"/>
                      <a:pt x="1" y="87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5"/>
                      <a:pt x="14" y="0"/>
                      <a:pt x="21" y="0"/>
                    </a:cubicBezTo>
                    <a:close/>
                  </a:path>
                </a:pathLst>
              </a:custGeom>
              <a:solidFill>
                <a:srgbClr val="F5C7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141"/>
              <p:cNvSpPr/>
              <p:nvPr/>
            </p:nvSpPr>
            <p:spPr bwMode="auto">
              <a:xfrm>
                <a:off x="5965825" y="6326188"/>
                <a:ext cx="198438" cy="630238"/>
              </a:xfrm>
              <a:custGeom>
                <a:avLst/>
                <a:gdLst>
                  <a:gd name="T0" fmla="*/ 20 w 32"/>
                  <a:gd name="T1" fmla="*/ 0 h 101"/>
                  <a:gd name="T2" fmla="*/ 31 w 32"/>
                  <a:gd name="T3" fmla="*/ 14 h 101"/>
                  <a:gd name="T4" fmla="*/ 25 w 32"/>
                  <a:gd name="T5" fmla="*/ 89 h 101"/>
                  <a:gd name="T6" fmla="*/ 11 w 32"/>
                  <a:gd name="T7" fmla="*/ 100 h 101"/>
                  <a:gd name="T8" fmla="*/ 0 w 32"/>
                  <a:gd name="T9" fmla="*/ 87 h 101"/>
                  <a:gd name="T10" fmla="*/ 7 w 32"/>
                  <a:gd name="T11" fmla="*/ 11 h 101"/>
                  <a:gd name="T12" fmla="*/ 20 w 32"/>
                  <a:gd name="T1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101">
                    <a:moveTo>
                      <a:pt x="20" y="0"/>
                    </a:moveTo>
                    <a:cubicBezTo>
                      <a:pt x="27" y="1"/>
                      <a:pt x="32" y="7"/>
                      <a:pt x="31" y="14"/>
                    </a:cubicBezTo>
                    <a:cubicBezTo>
                      <a:pt x="25" y="89"/>
                      <a:pt x="25" y="89"/>
                      <a:pt x="25" y="89"/>
                    </a:cubicBezTo>
                    <a:cubicBezTo>
                      <a:pt x="24" y="96"/>
                      <a:pt x="18" y="101"/>
                      <a:pt x="11" y="100"/>
                    </a:cubicBezTo>
                    <a:cubicBezTo>
                      <a:pt x="5" y="100"/>
                      <a:pt x="0" y="94"/>
                      <a:pt x="0" y="87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5"/>
                      <a:pt x="14" y="0"/>
                      <a:pt x="20" y="0"/>
                    </a:cubicBezTo>
                    <a:close/>
                  </a:path>
                </a:pathLst>
              </a:custGeom>
              <a:solidFill>
                <a:srgbClr val="F5C7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142"/>
              <p:cNvSpPr/>
              <p:nvPr/>
            </p:nvSpPr>
            <p:spPr bwMode="auto">
              <a:xfrm>
                <a:off x="5940425" y="7231063"/>
                <a:ext cx="603250" cy="812800"/>
              </a:xfrm>
              <a:custGeom>
                <a:avLst/>
                <a:gdLst>
                  <a:gd name="T0" fmla="*/ 43 w 380"/>
                  <a:gd name="T1" fmla="*/ 0 h 512"/>
                  <a:gd name="T2" fmla="*/ 0 w 380"/>
                  <a:gd name="T3" fmla="*/ 480 h 512"/>
                  <a:gd name="T4" fmla="*/ 337 w 380"/>
                  <a:gd name="T5" fmla="*/ 512 h 512"/>
                  <a:gd name="T6" fmla="*/ 380 w 380"/>
                  <a:gd name="T7" fmla="*/ 32 h 512"/>
                  <a:gd name="T8" fmla="*/ 43 w 380"/>
                  <a:gd name="T9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0" h="512">
                    <a:moveTo>
                      <a:pt x="43" y="0"/>
                    </a:moveTo>
                    <a:lnTo>
                      <a:pt x="0" y="480"/>
                    </a:lnTo>
                    <a:lnTo>
                      <a:pt x="337" y="512"/>
                    </a:lnTo>
                    <a:lnTo>
                      <a:pt x="380" y="32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F5C7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144"/>
              <p:cNvSpPr/>
              <p:nvPr/>
            </p:nvSpPr>
            <p:spPr bwMode="auto">
              <a:xfrm>
                <a:off x="9085263" y="6175376"/>
                <a:ext cx="1076325" cy="1174750"/>
              </a:xfrm>
              <a:custGeom>
                <a:avLst/>
                <a:gdLst>
                  <a:gd name="T0" fmla="*/ 135 w 173"/>
                  <a:gd name="T1" fmla="*/ 40 h 188"/>
                  <a:gd name="T2" fmla="*/ 128 w 173"/>
                  <a:gd name="T3" fmla="*/ 32 h 188"/>
                  <a:gd name="T4" fmla="*/ 82 w 173"/>
                  <a:gd name="T5" fmla="*/ 7 h 188"/>
                  <a:gd name="T6" fmla="*/ 66 w 173"/>
                  <a:gd name="T7" fmla="*/ 1 h 188"/>
                  <a:gd name="T8" fmla="*/ 19 w 173"/>
                  <a:gd name="T9" fmla="*/ 2 h 188"/>
                  <a:gd name="T10" fmla="*/ 2 w 173"/>
                  <a:gd name="T11" fmla="*/ 8 h 188"/>
                  <a:gd name="T12" fmla="*/ 13 w 173"/>
                  <a:gd name="T13" fmla="*/ 23 h 188"/>
                  <a:gd name="T14" fmla="*/ 54 w 173"/>
                  <a:gd name="T15" fmla="*/ 25 h 188"/>
                  <a:gd name="T16" fmla="*/ 82 w 173"/>
                  <a:gd name="T17" fmla="*/ 60 h 188"/>
                  <a:gd name="T18" fmla="*/ 84 w 173"/>
                  <a:gd name="T19" fmla="*/ 80 h 188"/>
                  <a:gd name="T20" fmla="*/ 45 w 173"/>
                  <a:gd name="T21" fmla="*/ 90 h 188"/>
                  <a:gd name="T22" fmla="*/ 30 w 173"/>
                  <a:gd name="T23" fmla="*/ 115 h 188"/>
                  <a:gd name="T24" fmla="*/ 42 w 173"/>
                  <a:gd name="T25" fmla="*/ 138 h 188"/>
                  <a:gd name="T26" fmla="*/ 149 w 173"/>
                  <a:gd name="T27" fmla="*/ 188 h 188"/>
                  <a:gd name="T28" fmla="*/ 173 w 173"/>
                  <a:gd name="T29" fmla="*/ 140 h 188"/>
                  <a:gd name="T30" fmla="*/ 173 w 173"/>
                  <a:gd name="T31" fmla="*/ 132 h 188"/>
                  <a:gd name="T32" fmla="*/ 135 w 173"/>
                  <a:gd name="T33" fmla="*/ 4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3" h="188">
                    <a:moveTo>
                      <a:pt x="135" y="40"/>
                    </a:moveTo>
                    <a:cubicBezTo>
                      <a:pt x="134" y="36"/>
                      <a:pt x="131" y="33"/>
                      <a:pt x="128" y="32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77" y="3"/>
                      <a:pt x="70" y="2"/>
                      <a:pt x="66" y="1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2" y="0"/>
                      <a:pt x="3" y="1"/>
                      <a:pt x="2" y="8"/>
                    </a:cubicBezTo>
                    <a:cubicBezTo>
                      <a:pt x="0" y="15"/>
                      <a:pt x="6" y="22"/>
                      <a:pt x="13" y="23"/>
                    </a:cubicBezTo>
                    <a:cubicBezTo>
                      <a:pt x="54" y="25"/>
                      <a:pt x="54" y="25"/>
                      <a:pt x="54" y="25"/>
                    </a:cubicBezTo>
                    <a:cubicBezTo>
                      <a:pt x="82" y="60"/>
                      <a:pt x="82" y="60"/>
                      <a:pt x="82" y="60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30" y="115"/>
                      <a:pt x="30" y="115"/>
                      <a:pt x="30" y="115"/>
                    </a:cubicBezTo>
                    <a:cubicBezTo>
                      <a:pt x="30" y="124"/>
                      <a:pt x="34" y="133"/>
                      <a:pt x="42" y="138"/>
                    </a:cubicBezTo>
                    <a:cubicBezTo>
                      <a:pt x="149" y="188"/>
                      <a:pt x="149" y="188"/>
                      <a:pt x="149" y="188"/>
                    </a:cubicBezTo>
                    <a:cubicBezTo>
                      <a:pt x="173" y="140"/>
                      <a:pt x="173" y="140"/>
                      <a:pt x="173" y="140"/>
                    </a:cubicBezTo>
                    <a:cubicBezTo>
                      <a:pt x="173" y="137"/>
                      <a:pt x="173" y="135"/>
                      <a:pt x="173" y="132"/>
                    </a:cubicBezTo>
                    <a:cubicBezTo>
                      <a:pt x="173" y="132"/>
                      <a:pt x="144" y="60"/>
                      <a:pt x="135" y="40"/>
                    </a:cubicBezTo>
                  </a:path>
                </a:pathLst>
              </a:custGeom>
              <a:solidFill>
                <a:srgbClr val="F5C7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145"/>
              <p:cNvSpPr/>
              <p:nvPr/>
            </p:nvSpPr>
            <p:spPr bwMode="auto">
              <a:xfrm>
                <a:off x="9993313" y="6743701"/>
                <a:ext cx="174625" cy="180975"/>
              </a:xfrm>
              <a:custGeom>
                <a:avLst/>
                <a:gdLst>
                  <a:gd name="T0" fmla="*/ 0 w 28"/>
                  <a:gd name="T1" fmla="*/ 21 h 29"/>
                  <a:gd name="T2" fmla="*/ 9 w 28"/>
                  <a:gd name="T3" fmla="*/ 26 h 29"/>
                  <a:gd name="T4" fmla="*/ 23 w 28"/>
                  <a:gd name="T5" fmla="*/ 23 h 29"/>
                  <a:gd name="T6" fmla="*/ 26 w 28"/>
                  <a:gd name="T7" fmla="*/ 19 h 29"/>
                  <a:gd name="T8" fmla="*/ 20 w 28"/>
                  <a:gd name="T9" fmla="*/ 5 h 29"/>
                  <a:gd name="T10" fmla="*/ 11 w 28"/>
                  <a:gd name="T11" fmla="*/ 0 h 29"/>
                  <a:gd name="T12" fmla="*/ 0 w 28"/>
                  <a:gd name="T13" fmla="*/ 2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29">
                    <a:moveTo>
                      <a:pt x="0" y="21"/>
                    </a:moveTo>
                    <a:cubicBezTo>
                      <a:pt x="9" y="26"/>
                      <a:pt x="9" y="26"/>
                      <a:pt x="9" y="26"/>
                    </a:cubicBezTo>
                    <a:cubicBezTo>
                      <a:pt x="14" y="29"/>
                      <a:pt x="21" y="28"/>
                      <a:pt x="23" y="23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8" y="14"/>
                      <a:pt x="26" y="8"/>
                      <a:pt x="20" y="5"/>
                    </a:cubicBezTo>
                    <a:cubicBezTo>
                      <a:pt x="11" y="0"/>
                      <a:pt x="11" y="0"/>
                      <a:pt x="11" y="0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C5581B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146"/>
              <p:cNvSpPr/>
              <p:nvPr/>
            </p:nvSpPr>
            <p:spPr bwMode="auto">
              <a:xfrm>
                <a:off x="9097963" y="6226176"/>
                <a:ext cx="901700" cy="517525"/>
              </a:xfrm>
              <a:custGeom>
                <a:avLst/>
                <a:gdLst>
                  <a:gd name="T0" fmla="*/ 0 w 568"/>
                  <a:gd name="T1" fmla="*/ 19 h 326"/>
                  <a:gd name="T2" fmla="*/ 11 w 568"/>
                  <a:gd name="T3" fmla="*/ 0 h 326"/>
                  <a:gd name="T4" fmla="*/ 568 w 568"/>
                  <a:gd name="T5" fmla="*/ 303 h 326"/>
                  <a:gd name="T6" fmla="*/ 556 w 568"/>
                  <a:gd name="T7" fmla="*/ 326 h 326"/>
                  <a:gd name="T8" fmla="*/ 0 w 568"/>
                  <a:gd name="T9" fmla="*/ 19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8" h="326">
                    <a:moveTo>
                      <a:pt x="0" y="19"/>
                    </a:moveTo>
                    <a:lnTo>
                      <a:pt x="11" y="0"/>
                    </a:lnTo>
                    <a:lnTo>
                      <a:pt x="568" y="303"/>
                    </a:lnTo>
                    <a:lnTo>
                      <a:pt x="556" y="326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DE900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147"/>
              <p:cNvSpPr/>
              <p:nvPr/>
            </p:nvSpPr>
            <p:spPr bwMode="auto">
              <a:xfrm>
                <a:off x="9097963" y="6226176"/>
                <a:ext cx="901700" cy="517525"/>
              </a:xfrm>
              <a:custGeom>
                <a:avLst/>
                <a:gdLst>
                  <a:gd name="T0" fmla="*/ 0 w 568"/>
                  <a:gd name="T1" fmla="*/ 19 h 326"/>
                  <a:gd name="T2" fmla="*/ 11 w 568"/>
                  <a:gd name="T3" fmla="*/ 0 h 326"/>
                  <a:gd name="T4" fmla="*/ 568 w 568"/>
                  <a:gd name="T5" fmla="*/ 303 h 326"/>
                  <a:gd name="T6" fmla="*/ 556 w 568"/>
                  <a:gd name="T7" fmla="*/ 326 h 326"/>
                  <a:gd name="T8" fmla="*/ 0 w 568"/>
                  <a:gd name="T9" fmla="*/ 19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8" h="326">
                    <a:moveTo>
                      <a:pt x="0" y="19"/>
                    </a:moveTo>
                    <a:lnTo>
                      <a:pt x="11" y="0"/>
                    </a:lnTo>
                    <a:lnTo>
                      <a:pt x="568" y="303"/>
                    </a:lnTo>
                    <a:lnTo>
                      <a:pt x="556" y="326"/>
                    </a:lnTo>
                    <a:lnTo>
                      <a:pt x="0" y="19"/>
                    </a:lnTo>
                  </a:path>
                </a:pathLst>
              </a:custGeom>
              <a:noFill/>
              <a:ln w="9525">
                <a:noFill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148"/>
              <p:cNvSpPr/>
              <p:nvPr/>
            </p:nvSpPr>
            <p:spPr bwMode="auto">
              <a:xfrm>
                <a:off x="9040813" y="6326188"/>
                <a:ext cx="903288" cy="511175"/>
              </a:xfrm>
              <a:custGeom>
                <a:avLst/>
                <a:gdLst>
                  <a:gd name="T0" fmla="*/ 0 w 569"/>
                  <a:gd name="T1" fmla="*/ 19 h 322"/>
                  <a:gd name="T2" fmla="*/ 12 w 569"/>
                  <a:gd name="T3" fmla="*/ 0 h 322"/>
                  <a:gd name="T4" fmla="*/ 569 w 569"/>
                  <a:gd name="T5" fmla="*/ 303 h 322"/>
                  <a:gd name="T6" fmla="*/ 557 w 569"/>
                  <a:gd name="T7" fmla="*/ 322 h 322"/>
                  <a:gd name="T8" fmla="*/ 0 w 569"/>
                  <a:gd name="T9" fmla="*/ 19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9" h="322">
                    <a:moveTo>
                      <a:pt x="0" y="19"/>
                    </a:moveTo>
                    <a:lnTo>
                      <a:pt x="12" y="0"/>
                    </a:lnTo>
                    <a:lnTo>
                      <a:pt x="569" y="303"/>
                    </a:lnTo>
                    <a:lnTo>
                      <a:pt x="557" y="322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DE900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149"/>
              <p:cNvSpPr/>
              <p:nvPr/>
            </p:nvSpPr>
            <p:spPr bwMode="auto">
              <a:xfrm>
                <a:off x="9040813" y="6326188"/>
                <a:ext cx="903288" cy="511175"/>
              </a:xfrm>
              <a:custGeom>
                <a:avLst/>
                <a:gdLst>
                  <a:gd name="T0" fmla="*/ 0 w 569"/>
                  <a:gd name="T1" fmla="*/ 19 h 322"/>
                  <a:gd name="T2" fmla="*/ 12 w 569"/>
                  <a:gd name="T3" fmla="*/ 0 h 322"/>
                  <a:gd name="T4" fmla="*/ 569 w 569"/>
                  <a:gd name="T5" fmla="*/ 303 h 322"/>
                  <a:gd name="T6" fmla="*/ 557 w 569"/>
                  <a:gd name="T7" fmla="*/ 322 h 322"/>
                  <a:gd name="T8" fmla="*/ 0 w 569"/>
                  <a:gd name="T9" fmla="*/ 19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9" h="322">
                    <a:moveTo>
                      <a:pt x="0" y="19"/>
                    </a:moveTo>
                    <a:lnTo>
                      <a:pt x="12" y="0"/>
                    </a:lnTo>
                    <a:lnTo>
                      <a:pt x="569" y="303"/>
                    </a:lnTo>
                    <a:lnTo>
                      <a:pt x="557" y="322"/>
                    </a:lnTo>
                    <a:lnTo>
                      <a:pt x="0" y="19"/>
                    </a:lnTo>
                  </a:path>
                </a:pathLst>
              </a:custGeom>
              <a:noFill/>
              <a:ln w="9525">
                <a:noFill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150"/>
              <p:cNvSpPr/>
              <p:nvPr/>
            </p:nvSpPr>
            <p:spPr bwMode="auto">
              <a:xfrm>
                <a:off x="9059863" y="6256338"/>
                <a:ext cx="920750" cy="550863"/>
              </a:xfrm>
              <a:custGeom>
                <a:avLst/>
                <a:gdLst>
                  <a:gd name="T0" fmla="*/ 0 w 580"/>
                  <a:gd name="T1" fmla="*/ 44 h 347"/>
                  <a:gd name="T2" fmla="*/ 24 w 580"/>
                  <a:gd name="T3" fmla="*/ 0 h 347"/>
                  <a:gd name="T4" fmla="*/ 580 w 580"/>
                  <a:gd name="T5" fmla="*/ 307 h 347"/>
                  <a:gd name="T6" fmla="*/ 557 w 580"/>
                  <a:gd name="T7" fmla="*/ 347 h 347"/>
                  <a:gd name="T8" fmla="*/ 0 w 580"/>
                  <a:gd name="T9" fmla="*/ 44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0" h="347">
                    <a:moveTo>
                      <a:pt x="0" y="44"/>
                    </a:moveTo>
                    <a:lnTo>
                      <a:pt x="24" y="0"/>
                    </a:lnTo>
                    <a:lnTo>
                      <a:pt x="580" y="307"/>
                    </a:lnTo>
                    <a:lnTo>
                      <a:pt x="557" y="347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F8BD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151"/>
              <p:cNvSpPr/>
              <p:nvPr/>
            </p:nvSpPr>
            <p:spPr bwMode="auto">
              <a:xfrm>
                <a:off x="9059863" y="6256338"/>
                <a:ext cx="920750" cy="550863"/>
              </a:xfrm>
              <a:custGeom>
                <a:avLst/>
                <a:gdLst>
                  <a:gd name="T0" fmla="*/ 0 w 580"/>
                  <a:gd name="T1" fmla="*/ 44 h 347"/>
                  <a:gd name="T2" fmla="*/ 24 w 580"/>
                  <a:gd name="T3" fmla="*/ 0 h 347"/>
                  <a:gd name="T4" fmla="*/ 580 w 580"/>
                  <a:gd name="T5" fmla="*/ 307 h 347"/>
                  <a:gd name="T6" fmla="*/ 557 w 580"/>
                  <a:gd name="T7" fmla="*/ 347 h 347"/>
                  <a:gd name="T8" fmla="*/ 0 w 580"/>
                  <a:gd name="T9" fmla="*/ 44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0" h="347">
                    <a:moveTo>
                      <a:pt x="0" y="44"/>
                    </a:moveTo>
                    <a:lnTo>
                      <a:pt x="24" y="0"/>
                    </a:lnTo>
                    <a:lnTo>
                      <a:pt x="580" y="307"/>
                    </a:lnTo>
                    <a:lnTo>
                      <a:pt x="557" y="347"/>
                    </a:lnTo>
                    <a:lnTo>
                      <a:pt x="0" y="44"/>
                    </a:lnTo>
                  </a:path>
                </a:pathLst>
              </a:custGeom>
              <a:noFill/>
              <a:ln w="9525">
                <a:noFill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152"/>
              <p:cNvSpPr/>
              <p:nvPr/>
            </p:nvSpPr>
            <p:spPr bwMode="auto">
              <a:xfrm>
                <a:off x="8797925" y="6138863"/>
                <a:ext cx="317500" cy="217488"/>
              </a:xfrm>
              <a:custGeom>
                <a:avLst/>
                <a:gdLst>
                  <a:gd name="T0" fmla="*/ 0 w 200"/>
                  <a:gd name="T1" fmla="*/ 0 h 137"/>
                  <a:gd name="T2" fmla="*/ 153 w 200"/>
                  <a:gd name="T3" fmla="*/ 137 h 137"/>
                  <a:gd name="T4" fmla="*/ 200 w 200"/>
                  <a:gd name="T5" fmla="*/ 55 h 137"/>
                  <a:gd name="T6" fmla="*/ 0 w 200"/>
                  <a:gd name="T7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0" h="137">
                    <a:moveTo>
                      <a:pt x="0" y="0"/>
                    </a:moveTo>
                    <a:lnTo>
                      <a:pt x="153" y="137"/>
                    </a:lnTo>
                    <a:lnTo>
                      <a:pt x="200" y="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7D7A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153"/>
              <p:cNvSpPr/>
              <p:nvPr/>
            </p:nvSpPr>
            <p:spPr bwMode="auto">
              <a:xfrm>
                <a:off x="9925050" y="6707188"/>
                <a:ext cx="174625" cy="187325"/>
              </a:xfrm>
              <a:custGeom>
                <a:avLst/>
                <a:gdLst>
                  <a:gd name="T0" fmla="*/ 0 w 110"/>
                  <a:gd name="T1" fmla="*/ 82 h 118"/>
                  <a:gd name="T2" fmla="*/ 47 w 110"/>
                  <a:gd name="T3" fmla="*/ 0 h 118"/>
                  <a:gd name="T4" fmla="*/ 110 w 110"/>
                  <a:gd name="T5" fmla="*/ 35 h 118"/>
                  <a:gd name="T6" fmla="*/ 63 w 110"/>
                  <a:gd name="T7" fmla="*/ 118 h 118"/>
                  <a:gd name="T8" fmla="*/ 0 w 110"/>
                  <a:gd name="T9" fmla="*/ 82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18">
                    <a:moveTo>
                      <a:pt x="0" y="82"/>
                    </a:moveTo>
                    <a:lnTo>
                      <a:pt x="47" y="0"/>
                    </a:lnTo>
                    <a:lnTo>
                      <a:pt x="110" y="35"/>
                    </a:lnTo>
                    <a:lnTo>
                      <a:pt x="63" y="118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rgbClr val="D0D2D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154"/>
              <p:cNvSpPr/>
              <p:nvPr/>
            </p:nvSpPr>
            <p:spPr bwMode="auto">
              <a:xfrm>
                <a:off x="9925050" y="6707188"/>
                <a:ext cx="174625" cy="187325"/>
              </a:xfrm>
              <a:custGeom>
                <a:avLst/>
                <a:gdLst>
                  <a:gd name="T0" fmla="*/ 0 w 110"/>
                  <a:gd name="T1" fmla="*/ 82 h 118"/>
                  <a:gd name="T2" fmla="*/ 47 w 110"/>
                  <a:gd name="T3" fmla="*/ 0 h 118"/>
                  <a:gd name="T4" fmla="*/ 110 w 110"/>
                  <a:gd name="T5" fmla="*/ 35 h 118"/>
                  <a:gd name="T6" fmla="*/ 63 w 110"/>
                  <a:gd name="T7" fmla="*/ 118 h 118"/>
                  <a:gd name="T8" fmla="*/ 0 w 110"/>
                  <a:gd name="T9" fmla="*/ 82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18">
                    <a:moveTo>
                      <a:pt x="0" y="82"/>
                    </a:moveTo>
                    <a:lnTo>
                      <a:pt x="47" y="0"/>
                    </a:lnTo>
                    <a:lnTo>
                      <a:pt x="110" y="35"/>
                    </a:lnTo>
                    <a:lnTo>
                      <a:pt x="63" y="118"/>
                    </a:lnTo>
                    <a:lnTo>
                      <a:pt x="0" y="82"/>
                    </a:lnTo>
                  </a:path>
                </a:pathLst>
              </a:custGeom>
              <a:noFill/>
              <a:ln w="9525">
                <a:noFill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155"/>
              <p:cNvSpPr/>
              <p:nvPr/>
            </p:nvSpPr>
            <p:spPr bwMode="auto">
              <a:xfrm>
                <a:off x="9980613" y="6707188"/>
                <a:ext cx="119063" cy="87313"/>
              </a:xfrm>
              <a:custGeom>
                <a:avLst/>
                <a:gdLst>
                  <a:gd name="T0" fmla="*/ 0 w 75"/>
                  <a:gd name="T1" fmla="*/ 23 h 55"/>
                  <a:gd name="T2" fmla="*/ 12 w 75"/>
                  <a:gd name="T3" fmla="*/ 0 h 55"/>
                  <a:gd name="T4" fmla="*/ 75 w 75"/>
                  <a:gd name="T5" fmla="*/ 35 h 55"/>
                  <a:gd name="T6" fmla="*/ 63 w 75"/>
                  <a:gd name="T7" fmla="*/ 55 h 55"/>
                  <a:gd name="T8" fmla="*/ 0 w 75"/>
                  <a:gd name="T9" fmla="*/ 2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55">
                    <a:moveTo>
                      <a:pt x="0" y="23"/>
                    </a:moveTo>
                    <a:lnTo>
                      <a:pt x="12" y="0"/>
                    </a:lnTo>
                    <a:lnTo>
                      <a:pt x="75" y="35"/>
                    </a:lnTo>
                    <a:lnTo>
                      <a:pt x="63" y="55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AFB1B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156"/>
              <p:cNvSpPr/>
              <p:nvPr/>
            </p:nvSpPr>
            <p:spPr bwMode="auto">
              <a:xfrm>
                <a:off x="9980613" y="6707188"/>
                <a:ext cx="119063" cy="87313"/>
              </a:xfrm>
              <a:custGeom>
                <a:avLst/>
                <a:gdLst>
                  <a:gd name="T0" fmla="*/ 0 w 75"/>
                  <a:gd name="T1" fmla="*/ 23 h 55"/>
                  <a:gd name="T2" fmla="*/ 12 w 75"/>
                  <a:gd name="T3" fmla="*/ 0 h 55"/>
                  <a:gd name="T4" fmla="*/ 75 w 75"/>
                  <a:gd name="T5" fmla="*/ 35 h 55"/>
                  <a:gd name="T6" fmla="*/ 63 w 75"/>
                  <a:gd name="T7" fmla="*/ 55 h 55"/>
                  <a:gd name="T8" fmla="*/ 0 w 75"/>
                  <a:gd name="T9" fmla="*/ 2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55">
                    <a:moveTo>
                      <a:pt x="0" y="23"/>
                    </a:moveTo>
                    <a:lnTo>
                      <a:pt x="12" y="0"/>
                    </a:lnTo>
                    <a:lnTo>
                      <a:pt x="75" y="35"/>
                    </a:lnTo>
                    <a:lnTo>
                      <a:pt x="63" y="55"/>
                    </a:lnTo>
                    <a:lnTo>
                      <a:pt x="0" y="23"/>
                    </a:lnTo>
                  </a:path>
                </a:pathLst>
              </a:custGeom>
              <a:noFill/>
              <a:ln w="9525">
                <a:noFill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157"/>
              <p:cNvSpPr/>
              <p:nvPr/>
            </p:nvSpPr>
            <p:spPr bwMode="auto">
              <a:xfrm>
                <a:off x="9925050" y="6807201"/>
                <a:ext cx="119063" cy="87313"/>
              </a:xfrm>
              <a:custGeom>
                <a:avLst/>
                <a:gdLst>
                  <a:gd name="T0" fmla="*/ 0 w 75"/>
                  <a:gd name="T1" fmla="*/ 19 h 55"/>
                  <a:gd name="T2" fmla="*/ 12 w 75"/>
                  <a:gd name="T3" fmla="*/ 0 h 55"/>
                  <a:gd name="T4" fmla="*/ 75 w 75"/>
                  <a:gd name="T5" fmla="*/ 35 h 55"/>
                  <a:gd name="T6" fmla="*/ 63 w 75"/>
                  <a:gd name="T7" fmla="*/ 55 h 55"/>
                  <a:gd name="T8" fmla="*/ 0 w 75"/>
                  <a:gd name="T9" fmla="*/ 1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55">
                    <a:moveTo>
                      <a:pt x="0" y="19"/>
                    </a:moveTo>
                    <a:lnTo>
                      <a:pt x="12" y="0"/>
                    </a:lnTo>
                    <a:lnTo>
                      <a:pt x="75" y="35"/>
                    </a:lnTo>
                    <a:lnTo>
                      <a:pt x="63" y="55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AFB1B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158"/>
              <p:cNvSpPr/>
              <p:nvPr/>
            </p:nvSpPr>
            <p:spPr bwMode="auto">
              <a:xfrm>
                <a:off x="9925050" y="6807201"/>
                <a:ext cx="119063" cy="87313"/>
              </a:xfrm>
              <a:custGeom>
                <a:avLst/>
                <a:gdLst>
                  <a:gd name="T0" fmla="*/ 0 w 75"/>
                  <a:gd name="T1" fmla="*/ 19 h 55"/>
                  <a:gd name="T2" fmla="*/ 12 w 75"/>
                  <a:gd name="T3" fmla="*/ 0 h 55"/>
                  <a:gd name="T4" fmla="*/ 75 w 75"/>
                  <a:gd name="T5" fmla="*/ 35 h 55"/>
                  <a:gd name="T6" fmla="*/ 63 w 75"/>
                  <a:gd name="T7" fmla="*/ 55 h 55"/>
                  <a:gd name="T8" fmla="*/ 0 w 75"/>
                  <a:gd name="T9" fmla="*/ 1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55">
                    <a:moveTo>
                      <a:pt x="0" y="19"/>
                    </a:moveTo>
                    <a:lnTo>
                      <a:pt x="12" y="0"/>
                    </a:lnTo>
                    <a:lnTo>
                      <a:pt x="75" y="35"/>
                    </a:lnTo>
                    <a:lnTo>
                      <a:pt x="63" y="55"/>
                    </a:lnTo>
                    <a:lnTo>
                      <a:pt x="0" y="19"/>
                    </a:lnTo>
                  </a:path>
                </a:pathLst>
              </a:custGeom>
              <a:noFill/>
              <a:ln w="9525">
                <a:noFill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Rectangle 159"/>
              <p:cNvSpPr>
                <a:spLocks noChangeArrowheads="1"/>
              </p:cNvSpPr>
              <p:nvPr/>
            </p:nvSpPr>
            <p:spPr bwMode="auto">
              <a:xfrm>
                <a:off x="9944100" y="6707188"/>
                <a:ext cx="55563" cy="100013"/>
              </a:xfrm>
              <a:prstGeom prst="rect">
                <a:avLst/>
              </a:prstGeom>
              <a:solidFill>
                <a:srgbClr val="D0A04F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160"/>
              <p:cNvSpPr/>
              <p:nvPr/>
            </p:nvSpPr>
            <p:spPr bwMode="auto">
              <a:xfrm>
                <a:off x="9975850" y="6707188"/>
                <a:ext cx="23813" cy="36513"/>
              </a:xfrm>
              <a:custGeom>
                <a:avLst/>
                <a:gdLst>
                  <a:gd name="T0" fmla="*/ 11 w 15"/>
                  <a:gd name="T1" fmla="*/ 0 h 23"/>
                  <a:gd name="T2" fmla="*/ 0 w 15"/>
                  <a:gd name="T3" fmla="*/ 19 h 23"/>
                  <a:gd name="T4" fmla="*/ 3 w 15"/>
                  <a:gd name="T5" fmla="*/ 23 h 23"/>
                  <a:gd name="T6" fmla="*/ 15 w 15"/>
                  <a:gd name="T7" fmla="*/ 0 h 23"/>
                  <a:gd name="T8" fmla="*/ 11 w 15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3">
                    <a:moveTo>
                      <a:pt x="11" y="0"/>
                    </a:moveTo>
                    <a:lnTo>
                      <a:pt x="0" y="19"/>
                    </a:lnTo>
                    <a:lnTo>
                      <a:pt x="3" y="23"/>
                    </a:lnTo>
                    <a:lnTo>
                      <a:pt x="15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BD751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161"/>
              <p:cNvSpPr/>
              <p:nvPr/>
            </p:nvSpPr>
            <p:spPr bwMode="auto">
              <a:xfrm>
                <a:off x="9975850" y="6707188"/>
                <a:ext cx="23813" cy="36513"/>
              </a:xfrm>
              <a:custGeom>
                <a:avLst/>
                <a:gdLst>
                  <a:gd name="T0" fmla="*/ 11 w 15"/>
                  <a:gd name="T1" fmla="*/ 0 h 23"/>
                  <a:gd name="T2" fmla="*/ 0 w 15"/>
                  <a:gd name="T3" fmla="*/ 19 h 23"/>
                  <a:gd name="T4" fmla="*/ 3 w 15"/>
                  <a:gd name="T5" fmla="*/ 23 h 23"/>
                  <a:gd name="T6" fmla="*/ 15 w 15"/>
                  <a:gd name="T7" fmla="*/ 0 h 23"/>
                  <a:gd name="T8" fmla="*/ 11 w 15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3">
                    <a:moveTo>
                      <a:pt x="11" y="0"/>
                    </a:moveTo>
                    <a:lnTo>
                      <a:pt x="0" y="19"/>
                    </a:lnTo>
                    <a:lnTo>
                      <a:pt x="3" y="23"/>
                    </a:lnTo>
                    <a:lnTo>
                      <a:pt x="15" y="0"/>
                    </a:lnTo>
                    <a:lnTo>
                      <a:pt x="11" y="0"/>
                    </a:lnTo>
                  </a:path>
                </a:pathLst>
              </a:custGeom>
              <a:noFill/>
              <a:ln w="9525">
                <a:noFill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162"/>
              <p:cNvSpPr/>
              <p:nvPr/>
            </p:nvSpPr>
            <p:spPr bwMode="auto">
              <a:xfrm>
                <a:off x="9918700" y="6837363"/>
                <a:ext cx="6350" cy="0"/>
              </a:xfrm>
              <a:custGeom>
                <a:avLst/>
                <a:gdLst>
                  <a:gd name="T0" fmla="*/ 0 w 4"/>
                  <a:gd name="T1" fmla="*/ 0 w 4"/>
                  <a:gd name="T2" fmla="*/ 4 w 4"/>
                  <a:gd name="T3" fmla="*/ 0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0A04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163"/>
              <p:cNvSpPr/>
              <p:nvPr/>
            </p:nvSpPr>
            <p:spPr bwMode="auto">
              <a:xfrm>
                <a:off x="9918700" y="6837363"/>
                <a:ext cx="6350" cy="0"/>
              </a:xfrm>
              <a:custGeom>
                <a:avLst/>
                <a:gdLst>
                  <a:gd name="T0" fmla="*/ 0 w 4"/>
                  <a:gd name="T1" fmla="*/ 0 w 4"/>
                  <a:gd name="T2" fmla="*/ 4 w 4"/>
                  <a:gd name="T3" fmla="*/ 0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164"/>
              <p:cNvSpPr/>
              <p:nvPr/>
            </p:nvSpPr>
            <p:spPr bwMode="auto">
              <a:xfrm>
                <a:off x="9918700" y="6807201"/>
                <a:ext cx="25400" cy="30163"/>
              </a:xfrm>
              <a:custGeom>
                <a:avLst/>
                <a:gdLst>
                  <a:gd name="T0" fmla="*/ 12 w 16"/>
                  <a:gd name="T1" fmla="*/ 0 h 19"/>
                  <a:gd name="T2" fmla="*/ 0 w 16"/>
                  <a:gd name="T3" fmla="*/ 19 h 19"/>
                  <a:gd name="T4" fmla="*/ 4 w 16"/>
                  <a:gd name="T5" fmla="*/ 19 h 19"/>
                  <a:gd name="T6" fmla="*/ 16 w 16"/>
                  <a:gd name="T7" fmla="*/ 0 h 19"/>
                  <a:gd name="T8" fmla="*/ 12 w 16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9">
                    <a:moveTo>
                      <a:pt x="12" y="0"/>
                    </a:moveTo>
                    <a:lnTo>
                      <a:pt x="0" y="19"/>
                    </a:lnTo>
                    <a:lnTo>
                      <a:pt x="4" y="19"/>
                    </a:lnTo>
                    <a:lnTo>
                      <a:pt x="16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BD751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165"/>
              <p:cNvSpPr/>
              <p:nvPr/>
            </p:nvSpPr>
            <p:spPr bwMode="auto">
              <a:xfrm>
                <a:off x="9918700" y="6807201"/>
                <a:ext cx="25400" cy="30163"/>
              </a:xfrm>
              <a:custGeom>
                <a:avLst/>
                <a:gdLst>
                  <a:gd name="T0" fmla="*/ 12 w 16"/>
                  <a:gd name="T1" fmla="*/ 0 h 19"/>
                  <a:gd name="T2" fmla="*/ 0 w 16"/>
                  <a:gd name="T3" fmla="*/ 19 h 19"/>
                  <a:gd name="T4" fmla="*/ 4 w 16"/>
                  <a:gd name="T5" fmla="*/ 19 h 19"/>
                  <a:gd name="T6" fmla="*/ 16 w 16"/>
                  <a:gd name="T7" fmla="*/ 0 h 19"/>
                  <a:gd name="T8" fmla="*/ 12 w 16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9">
                    <a:moveTo>
                      <a:pt x="12" y="0"/>
                    </a:moveTo>
                    <a:lnTo>
                      <a:pt x="0" y="19"/>
                    </a:lnTo>
                    <a:lnTo>
                      <a:pt x="4" y="19"/>
                    </a:lnTo>
                    <a:lnTo>
                      <a:pt x="16" y="0"/>
                    </a:lnTo>
                    <a:lnTo>
                      <a:pt x="12" y="0"/>
                    </a:lnTo>
                  </a:path>
                </a:pathLst>
              </a:custGeom>
              <a:noFill/>
              <a:ln w="9525">
                <a:noFill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166"/>
              <p:cNvSpPr/>
              <p:nvPr/>
            </p:nvSpPr>
            <p:spPr bwMode="auto">
              <a:xfrm>
                <a:off x="9937750" y="6737351"/>
                <a:ext cx="42863" cy="69850"/>
              </a:xfrm>
              <a:custGeom>
                <a:avLst/>
                <a:gdLst>
                  <a:gd name="T0" fmla="*/ 24 w 27"/>
                  <a:gd name="T1" fmla="*/ 0 h 44"/>
                  <a:gd name="T2" fmla="*/ 0 w 27"/>
                  <a:gd name="T3" fmla="*/ 44 h 44"/>
                  <a:gd name="T4" fmla="*/ 4 w 27"/>
                  <a:gd name="T5" fmla="*/ 44 h 44"/>
                  <a:gd name="T6" fmla="*/ 27 w 27"/>
                  <a:gd name="T7" fmla="*/ 4 h 44"/>
                  <a:gd name="T8" fmla="*/ 24 w 27"/>
                  <a:gd name="T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44">
                    <a:moveTo>
                      <a:pt x="24" y="0"/>
                    </a:moveTo>
                    <a:lnTo>
                      <a:pt x="0" y="44"/>
                    </a:lnTo>
                    <a:lnTo>
                      <a:pt x="4" y="44"/>
                    </a:lnTo>
                    <a:lnTo>
                      <a:pt x="27" y="4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D2981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167"/>
              <p:cNvSpPr/>
              <p:nvPr/>
            </p:nvSpPr>
            <p:spPr bwMode="auto">
              <a:xfrm>
                <a:off x="9937750" y="6737351"/>
                <a:ext cx="42863" cy="69850"/>
              </a:xfrm>
              <a:custGeom>
                <a:avLst/>
                <a:gdLst>
                  <a:gd name="T0" fmla="*/ 24 w 27"/>
                  <a:gd name="T1" fmla="*/ 0 h 44"/>
                  <a:gd name="T2" fmla="*/ 0 w 27"/>
                  <a:gd name="T3" fmla="*/ 44 h 44"/>
                  <a:gd name="T4" fmla="*/ 4 w 27"/>
                  <a:gd name="T5" fmla="*/ 44 h 44"/>
                  <a:gd name="T6" fmla="*/ 27 w 27"/>
                  <a:gd name="T7" fmla="*/ 4 h 44"/>
                  <a:gd name="T8" fmla="*/ 24 w 27"/>
                  <a:gd name="T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44">
                    <a:moveTo>
                      <a:pt x="24" y="0"/>
                    </a:moveTo>
                    <a:lnTo>
                      <a:pt x="0" y="44"/>
                    </a:lnTo>
                    <a:lnTo>
                      <a:pt x="4" y="44"/>
                    </a:lnTo>
                    <a:lnTo>
                      <a:pt x="27" y="4"/>
                    </a:lnTo>
                    <a:lnTo>
                      <a:pt x="24" y="0"/>
                    </a:lnTo>
                  </a:path>
                </a:pathLst>
              </a:custGeom>
              <a:noFill/>
              <a:ln w="9525">
                <a:noFill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168"/>
              <p:cNvSpPr/>
              <p:nvPr/>
            </p:nvSpPr>
            <p:spPr bwMode="auto">
              <a:xfrm>
                <a:off x="9925050" y="6807201"/>
                <a:ext cx="19050" cy="30163"/>
              </a:xfrm>
              <a:custGeom>
                <a:avLst/>
                <a:gdLst>
                  <a:gd name="T0" fmla="*/ 12 w 12"/>
                  <a:gd name="T1" fmla="*/ 0 h 19"/>
                  <a:gd name="T2" fmla="*/ 12 w 12"/>
                  <a:gd name="T3" fmla="*/ 0 h 19"/>
                  <a:gd name="T4" fmla="*/ 0 w 12"/>
                  <a:gd name="T5" fmla="*/ 19 h 19"/>
                  <a:gd name="T6" fmla="*/ 12 w 12"/>
                  <a:gd name="T7" fmla="*/ 0 h 19"/>
                  <a:gd name="T8" fmla="*/ 12 w 12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9">
                    <a:moveTo>
                      <a:pt x="12" y="0"/>
                    </a:moveTo>
                    <a:lnTo>
                      <a:pt x="12" y="0"/>
                    </a:lnTo>
                    <a:lnTo>
                      <a:pt x="0" y="19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928A7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169"/>
              <p:cNvSpPr/>
              <p:nvPr/>
            </p:nvSpPr>
            <p:spPr bwMode="auto">
              <a:xfrm>
                <a:off x="9925050" y="6807201"/>
                <a:ext cx="19050" cy="30163"/>
              </a:xfrm>
              <a:custGeom>
                <a:avLst/>
                <a:gdLst>
                  <a:gd name="T0" fmla="*/ 12 w 12"/>
                  <a:gd name="T1" fmla="*/ 0 h 19"/>
                  <a:gd name="T2" fmla="*/ 12 w 12"/>
                  <a:gd name="T3" fmla="*/ 0 h 19"/>
                  <a:gd name="T4" fmla="*/ 0 w 12"/>
                  <a:gd name="T5" fmla="*/ 19 h 19"/>
                  <a:gd name="T6" fmla="*/ 12 w 12"/>
                  <a:gd name="T7" fmla="*/ 0 h 19"/>
                  <a:gd name="T8" fmla="*/ 12 w 12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9">
                    <a:moveTo>
                      <a:pt x="12" y="0"/>
                    </a:moveTo>
                    <a:lnTo>
                      <a:pt x="12" y="0"/>
                    </a:lnTo>
                    <a:lnTo>
                      <a:pt x="0" y="19"/>
                    </a:lnTo>
                    <a:lnTo>
                      <a:pt x="12" y="0"/>
                    </a:lnTo>
                    <a:lnTo>
                      <a:pt x="12" y="0"/>
                    </a:lnTo>
                  </a:path>
                </a:pathLst>
              </a:custGeom>
              <a:noFill/>
              <a:ln w="9525">
                <a:noFill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170"/>
              <p:cNvSpPr/>
              <p:nvPr/>
            </p:nvSpPr>
            <p:spPr bwMode="auto">
              <a:xfrm>
                <a:off x="8797925" y="6138863"/>
                <a:ext cx="80963" cy="55563"/>
              </a:xfrm>
              <a:custGeom>
                <a:avLst/>
                <a:gdLst>
                  <a:gd name="T0" fmla="*/ 39 w 51"/>
                  <a:gd name="T1" fmla="*/ 35 h 35"/>
                  <a:gd name="T2" fmla="*/ 51 w 51"/>
                  <a:gd name="T3" fmla="*/ 11 h 35"/>
                  <a:gd name="T4" fmla="*/ 0 w 51"/>
                  <a:gd name="T5" fmla="*/ 0 h 35"/>
                  <a:gd name="T6" fmla="*/ 39 w 51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35">
                    <a:moveTo>
                      <a:pt x="39" y="35"/>
                    </a:moveTo>
                    <a:lnTo>
                      <a:pt x="51" y="11"/>
                    </a:lnTo>
                    <a:lnTo>
                      <a:pt x="0" y="0"/>
                    </a:lnTo>
                    <a:lnTo>
                      <a:pt x="39" y="35"/>
                    </a:lnTo>
                    <a:close/>
                  </a:path>
                </a:pathLst>
              </a:custGeom>
              <a:solidFill>
                <a:srgbClr val="1A0D0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171"/>
              <p:cNvSpPr/>
              <p:nvPr/>
            </p:nvSpPr>
            <p:spPr bwMode="auto">
              <a:xfrm>
                <a:off x="9047163" y="6369051"/>
                <a:ext cx="530225" cy="631825"/>
              </a:xfrm>
              <a:custGeom>
                <a:avLst/>
                <a:gdLst>
                  <a:gd name="T0" fmla="*/ 85 w 85"/>
                  <a:gd name="T1" fmla="*/ 76 h 101"/>
                  <a:gd name="T2" fmla="*/ 33 w 85"/>
                  <a:gd name="T3" fmla="*/ 42 h 101"/>
                  <a:gd name="T4" fmla="*/ 32 w 85"/>
                  <a:gd name="T5" fmla="*/ 21 h 101"/>
                  <a:gd name="T6" fmla="*/ 9 w 85"/>
                  <a:gd name="T7" fmla="*/ 0 h 101"/>
                  <a:gd name="T8" fmla="*/ 6 w 85"/>
                  <a:gd name="T9" fmla="*/ 2 h 101"/>
                  <a:gd name="T10" fmla="*/ 1 w 85"/>
                  <a:gd name="T11" fmla="*/ 48 h 101"/>
                  <a:gd name="T12" fmla="*/ 3 w 85"/>
                  <a:gd name="T13" fmla="*/ 55 h 101"/>
                  <a:gd name="T14" fmla="*/ 43 w 85"/>
                  <a:gd name="T15" fmla="*/ 101 h 101"/>
                  <a:gd name="T16" fmla="*/ 85 w 85"/>
                  <a:gd name="T17" fmla="*/ 76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101">
                    <a:moveTo>
                      <a:pt x="85" y="76"/>
                    </a:moveTo>
                    <a:cubicBezTo>
                      <a:pt x="33" y="42"/>
                      <a:pt x="33" y="42"/>
                      <a:pt x="33" y="42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3" y="9"/>
                      <a:pt x="20" y="1"/>
                      <a:pt x="9" y="0"/>
                    </a:cubicBezTo>
                    <a:cubicBezTo>
                      <a:pt x="7" y="0"/>
                      <a:pt x="6" y="1"/>
                      <a:pt x="6" y="2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0" y="50"/>
                      <a:pt x="1" y="53"/>
                      <a:pt x="3" y="55"/>
                    </a:cubicBezTo>
                    <a:cubicBezTo>
                      <a:pt x="43" y="101"/>
                      <a:pt x="43" y="101"/>
                      <a:pt x="43" y="101"/>
                    </a:cubicBezTo>
                    <a:lnTo>
                      <a:pt x="85" y="76"/>
                    </a:lnTo>
                    <a:close/>
                  </a:path>
                </a:pathLst>
              </a:custGeom>
              <a:solidFill>
                <a:srgbClr val="F5C7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204" name="矩形 259"/>
          <p:cNvSpPr>
            <a:spLocks noChangeArrowheads="1"/>
          </p:cNvSpPr>
          <p:nvPr/>
        </p:nvSpPr>
        <p:spPr bwMode="auto">
          <a:xfrm>
            <a:off x="4766748" y="2752037"/>
            <a:ext cx="7539294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dirty="0" smtClean="0">
                <a:solidFill>
                  <a:schemeClr val="bg1"/>
                </a:solidFill>
                <a:cs typeface="Arial" panose="020B0604020202020204" pitchFamily="34" charset="0"/>
              </a:rPr>
              <a:t>感谢观赏 </a:t>
            </a:r>
            <a:r>
              <a:rPr lang="zh-CN" altLang="en-US" sz="6000" dirty="0">
                <a:solidFill>
                  <a:schemeClr val="bg1"/>
                </a:solidFill>
                <a:cs typeface="Arial" panose="020B0604020202020204" pitchFamily="34" charset="0"/>
              </a:rPr>
              <a:t>批评指导</a:t>
            </a:r>
            <a:endParaRPr lang="zh-CN" altLang="en-US" sz="60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0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2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204" grpId="0"/>
      <p:bldP spid="204" grpId="1"/>
    </p:bldLst>
  </p:timing>
</p:sld>
</file>

<file path=ppt/tags/tag1.xml><?xml version="1.0" encoding="utf-8"?>
<p:tagLst xmlns:p="http://schemas.openxmlformats.org/presentationml/2006/main">
  <p:tag name="KSO_WM_DIAGRAM_VIRTUALLY_FRAME" val="{&quot;height&quot;:189.48007874015747,&quot;left&quot;:66.3,&quot;top&quot;:290.4199212598425,&quot;width&quot;:898.85}"/>
</p:tagLst>
</file>

<file path=ppt/tags/tag2.xml><?xml version="1.0" encoding="utf-8"?>
<p:tagLst xmlns:p="http://schemas.openxmlformats.org/presentationml/2006/main">
  <p:tag name="KSO_WM_DIAGRAM_VIRTUALLY_FRAME" val="{&quot;height&quot;:189.48007874015747,&quot;left&quot;:66.3,&quot;top&quot;:290.4199212598425,&quot;width&quot;:898.85}"/>
</p:tagLst>
</file>

<file path=ppt/tags/tag3.xml><?xml version="1.0" encoding="utf-8"?>
<p:tagLst xmlns:p="http://schemas.openxmlformats.org/presentationml/2006/main">
  <p:tag name="KSO_WM_DIAGRAM_VIRTUALLY_FRAME" val="{&quot;height&quot;:189.48007874015747,&quot;left&quot;:66.3,&quot;top&quot;:290.4199212598425,&quot;width&quot;:898.85}"/>
</p:tagLst>
</file>

<file path=ppt/tags/tag4.xml><?xml version="1.0" encoding="utf-8"?>
<p:tagLst xmlns:p="http://schemas.openxmlformats.org/presentationml/2006/main">
  <p:tag name="KSO_WM_DIAGRAM_VIRTUALLY_FRAME" val="{&quot;height&quot;:189.48007874015747,&quot;left&quot;:66.3,&quot;top&quot;:290.4199212598425,&quot;width&quot;:898.85}"/>
</p:tagLst>
</file>

<file path=ppt/tags/tag5.xml><?xml version="1.0" encoding="utf-8"?>
<p:tagLst xmlns:p="http://schemas.openxmlformats.org/presentationml/2006/main">
  <p:tag name="KSO_WM_DIAGRAM_VIRTUALLY_FRAME" val="{&quot;height&quot;:189.48007874015747,&quot;left&quot;:66.3,&quot;top&quot;:290.4199212598425,&quot;width&quot;:898.85}"/>
</p:tagLst>
</file>

<file path=ppt/tags/tag6.xml><?xml version="1.0" encoding="utf-8"?>
<p:tagLst xmlns:p="http://schemas.openxmlformats.org/presentationml/2006/main">
  <p:tag name="KSO_WM_DIAGRAM_VIRTUALLY_FRAME" val="{&quot;height&quot;:189.48007874015747,&quot;left&quot;:66.3,&quot;top&quot;:290.4199212598425,&quot;width&quot;:898.85}"/>
</p:tagLst>
</file>

<file path=ppt/tags/tag7.xml><?xml version="1.0" encoding="utf-8"?>
<p:tagLst xmlns:p="http://schemas.openxmlformats.org/presentationml/2006/main">
  <p:tag name="KSO_WM_DIAGRAM_VIRTUALLY_FRAME" val="{&quot;height&quot;:189.48007874015747,&quot;left&quot;:66.3,&quot;top&quot;:290.4199212598425,&quot;width&quot;:898.85}"/>
</p:tagLst>
</file>

<file path=ppt/tags/tag8.xml><?xml version="1.0" encoding="utf-8"?>
<p:tagLst xmlns:p="http://schemas.openxmlformats.org/presentationml/2006/main">
  <p:tag name="KSO_WM_DIAGRAM_VIRTUALLY_FRAME" val="{&quot;height&quot;:189.48007874015747,&quot;left&quot;:66.3,&quot;top&quot;:290.4199212598425,&quot;width&quot;:898.85}"/>
</p:tagLst>
</file>

<file path=ppt/tags/tag9.xml><?xml version="1.0" encoding="utf-8"?>
<p:tagLst xmlns:p="http://schemas.openxmlformats.org/presentationml/2006/main">
  <p:tag name="KSO_WM_DIAGRAM_VIRTUALLY_FRAME" val="{&quot;height&quot;:415.7908661417323,&quot;left&quot;:77.66755905511812,&quot;top&quot;:94.00637795275591,&quot;width&quot;:874.7811811023621}"/>
</p:tagLst>
</file>

<file path=ppt/tags/tag10.xml><?xml version="1.0" encoding="utf-8"?>
<p:tagLst xmlns:p="http://schemas.openxmlformats.org/presentationml/2006/main">
  <p:tag name="KSO_WM_DIAGRAM_VIRTUALLY_FRAME" val="{&quot;height&quot;:415.7908661417323,&quot;left&quot;:77.66755905511812,&quot;top&quot;:94.00637795275591,&quot;width&quot;:874.7811811023621}"/>
</p:tagLst>
</file>

<file path=ppt/tags/tag11.xml><?xml version="1.0" encoding="utf-8"?>
<p:tagLst xmlns:p="http://schemas.openxmlformats.org/presentationml/2006/main">
  <p:tag name="KSO_WM_DIAGRAM_VIRTUALLY_FRAME" val="{&quot;height&quot;:415.7908661417323,&quot;left&quot;:77.66755905511812,&quot;top&quot;:94.00637795275591,&quot;width&quot;:874.7811811023621}"/>
</p:tagLst>
</file>

<file path=ppt/tags/tag12.xml><?xml version="1.0" encoding="utf-8"?>
<p:tagLst xmlns:p="http://schemas.openxmlformats.org/presentationml/2006/main">
  <p:tag name="KSO_WM_DIAGRAM_VIRTUALLY_FRAME" val="{&quot;height&quot;:415.7908661417323,&quot;left&quot;:77.66755905511812,&quot;top&quot;:94.00637795275591,&quot;width&quot;:874.7811811023621}"/>
</p:tagLst>
</file>

<file path=ppt/tags/tag13.xml><?xml version="1.0" encoding="utf-8"?>
<p:tagLst xmlns:p="http://schemas.openxmlformats.org/presentationml/2006/main">
  <p:tag name="KSO_WM_DIAGRAM_VIRTUALLY_FRAME" val="{&quot;height&quot;:415.7908661417323,&quot;left&quot;:77.66755905511812,&quot;top&quot;:94.00637795275591,&quot;width&quot;:874.7811811023621}"/>
</p:tagLst>
</file>

<file path=ppt/tags/tag14.xml><?xml version="1.0" encoding="utf-8"?>
<p:tagLst xmlns:p="http://schemas.openxmlformats.org/presentationml/2006/main">
  <p:tag name="KSO_WM_DIAGRAM_VIRTUALLY_FRAME" val="{&quot;height&quot;:415.7908661417323,&quot;left&quot;:77.66755905511812,&quot;top&quot;:94.00637795275591,&quot;width&quot;:874.7811811023621}"/>
</p:tagLst>
</file>

<file path=ppt/tags/tag15.xml><?xml version="1.0" encoding="utf-8"?>
<p:tagLst xmlns:p="http://schemas.openxmlformats.org/presentationml/2006/main">
  <p:tag name="TİMİNG" val="|1.4|1.5|1.4"/>
</p:tagLst>
</file>

<file path=ppt/tags/tag16.xml><?xml version="1.0" encoding="utf-8"?>
<p:tagLst xmlns:p="http://schemas.openxmlformats.org/presentationml/2006/main">
  <p:tag name="KSO_WM_DIAGRAM_VIRTUALLY_FRAME" val="{&quot;height&quot;:439.0092913385827,&quot;left&quot;:131.85653543307086,&quot;top&quot;:114.65236220472441,&quot;width&quot;:747.2051968503936}"/>
</p:tagLst>
</file>

<file path=ppt/tags/tag17.xml><?xml version="1.0" encoding="utf-8"?>
<p:tagLst xmlns:p="http://schemas.openxmlformats.org/presentationml/2006/main">
  <p:tag name="KSO_WM_DIAGRAM_VIRTUALLY_FRAME" val="{&quot;height&quot;:439.0092913385827,&quot;left&quot;:131.85653543307086,&quot;top&quot;:114.65236220472441,&quot;width&quot;:747.2051968503936}"/>
</p:tagLst>
</file>

<file path=ppt/tags/tag18.xml><?xml version="1.0" encoding="utf-8"?>
<p:tagLst xmlns:p="http://schemas.openxmlformats.org/presentationml/2006/main">
  <p:tag name="KSO_WM_DIAGRAM_VIRTUALLY_FRAME" val="{&quot;height&quot;:439.0092913385827,&quot;left&quot;:131.85653543307086,&quot;top&quot;:114.65236220472441,&quot;width&quot;:747.2051968503936}"/>
</p:tagLst>
</file>

<file path=ppt/tags/tag19.xml><?xml version="1.0" encoding="utf-8"?>
<p:tagLst xmlns:p="http://schemas.openxmlformats.org/presentationml/2006/main">
  <p:tag name="ISPRING_PRESENTATION_TITLE" val="036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自定义 30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C00000"/>
      </a:accent2>
      <a:accent3>
        <a:srgbClr val="C00000"/>
      </a:accent3>
      <a:accent4>
        <a:srgbClr val="C00000"/>
      </a:accent4>
      <a:accent5>
        <a:srgbClr val="C00000"/>
      </a:accent5>
      <a:accent6>
        <a:srgbClr val="C00000"/>
      </a:accent6>
      <a:hlink>
        <a:srgbClr val="C00000"/>
      </a:hlink>
      <a:folHlink>
        <a:srgbClr val="C000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1022</Words>
  <Application>WPS 演示</Application>
  <PresentationFormat>自定义</PresentationFormat>
  <Paragraphs>73</Paragraphs>
  <Slides>9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8" baseType="lpstr">
      <vt:lpstr>Arial</vt:lpstr>
      <vt:lpstr>宋体</vt:lpstr>
      <vt:lpstr>Wingdings</vt:lpstr>
      <vt:lpstr>Calibri</vt:lpstr>
      <vt:lpstr>微软雅黑</vt:lpstr>
      <vt:lpstr>Arial</vt:lpstr>
      <vt:lpstr>幼圆</vt:lpstr>
      <vt:lpstr>Open Sans</vt:lpstr>
      <vt:lpstr>Segoe Print</vt:lpstr>
      <vt:lpstr>Open Sans</vt:lpstr>
      <vt:lpstr>HelveticaNeue LT 43 LightEx</vt:lpstr>
      <vt:lpstr>冬青黑体简体中文 W3</vt:lpstr>
      <vt:lpstr>Arial Unicode MS</vt:lpstr>
      <vt:lpstr>Calibri Light</vt:lpstr>
      <vt:lpstr>Agency FB</vt:lpstr>
      <vt:lpstr>Trebuchet MS</vt:lpstr>
      <vt:lpstr>Franklin Gothic Medium</vt:lpstr>
      <vt:lpstr>PMingLiU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红色计划模板</dc:title>
  <dc:creator/>
  <cp:keywords>第一PPT模板网：www.1ppt.com</cp:keywords>
  <cp:lastModifiedBy>Administrator</cp:lastModifiedBy>
  <cp:revision>5</cp:revision>
  <dcterms:created xsi:type="dcterms:W3CDTF">2016-10-17T11:15:00Z</dcterms:created>
  <dcterms:modified xsi:type="dcterms:W3CDTF">2024-06-25T09:01:11Z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710ACE42738C433EB52CF02B265D39D5_13</vt:lpwstr>
  </property>
  <property fmtid="{D5CDD505-2E9C-101B-9397-08002B2CF9AE}" pid="3" name="KSOProductBuildVer">
    <vt:lpwstr>2052-12.1.0.16929</vt:lpwstr>
  </property>
</Properties>
</file>