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3450" r:id="rId1"/>
    <p:sldMasterId id="2147513487" r:id="rId2"/>
  </p:sldMasterIdLst>
  <p:notesMasterIdLst>
    <p:notesMasterId r:id="rId3"/>
  </p:notesMasterIdLst>
  <p:sldIdLst>
    <p:sldId id="14021" r:id="rId4"/>
    <p:sldId id="14024" r:id="rId5"/>
    <p:sldId id="14027" r:id="rId6"/>
    <p:sldId id="14030" r:id="rId7"/>
    <p:sldId id="14033" r:id="rId8"/>
    <p:sldId id="14036" r:id="rId9"/>
    <p:sldId id="14039" r:id="rId10"/>
    <p:sldId id="14042" r:id="rId11"/>
    <p:sldId id="14045" r:id="rId12"/>
    <p:sldId id="14048" r:id="rId13"/>
    <p:sldId id="14051" r:id="rId14"/>
    <p:sldId id="14054" r:id="rId15"/>
    <p:sldId id="14057" r:id="rId16"/>
    <p:sldId id="14060" r:id="rId17"/>
    <p:sldId id="14063" r:id="rId18"/>
    <p:sldId id="14066" r:id="rId19"/>
    <p:sldId id="14069" r:id="rId20"/>
    <p:sldId id="14072" r:id="rId21"/>
    <p:sldId id="14075" r:id="rId22"/>
    <p:sldId id="14078" r:id="rId23"/>
    <p:sldId id="14081" r:id="rId24"/>
    <p:sldId id="14084" r:id="rId25"/>
    <p:sldId id="14087" r:id="rId26"/>
    <p:sldId id="14090" r:id="rId27"/>
    <p:sldId id="14093" r:id="rId28"/>
    <p:sldId id="14096" r:id="rId29"/>
    <p:sldId id="14099" r:id="rId30"/>
    <p:sldId id="14102" r:id="rId31"/>
    <p:sldId id="1410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3451" r:id="rId1"/>
    <p:sldLayoutId id="2147513452" r:id="rId2"/>
    <p:sldLayoutId id="2147513453" r:id="rId3"/>
    <p:sldLayoutId id="2147513454" r:id="rId4"/>
    <p:sldLayoutId id="2147513455" r:id="rId5"/>
    <p:sldLayoutId id="2147513456" r:id="rId6"/>
    <p:sldLayoutId id="2147513457" r:id="rId7"/>
    <p:sldLayoutId id="2147513458" r:id="rId8"/>
    <p:sldLayoutId id="2147513459" r:id="rId9"/>
    <p:sldLayoutId id="2147513460" r:id="rId10"/>
    <p:sldLayoutId id="214751346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3488" r:id="rId1"/>
    <p:sldLayoutId id="2147513489" r:id="rId2"/>
    <p:sldLayoutId id="2147513490" r:id="rId3"/>
    <p:sldLayoutId id="2147513491" r:id="rId4"/>
    <p:sldLayoutId id="2147513492" r:id="rId5"/>
    <p:sldLayoutId id="2147513493" r:id="rId6"/>
    <p:sldLayoutId id="2147513494" r:id="rId7"/>
    <p:sldLayoutId id="2147513495" r:id="rId8"/>
    <p:sldLayoutId id="2147513496" r:id="rId9"/>
    <p:sldLayoutId id="2147513497" r:id="rId10"/>
    <p:sldLayoutId id="214751349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tags" Target="../tags/tag251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农业智慧农场与农产品质量安全方案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农业智慧农场的发展趋势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农产品质量安全的重要性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农业智慧农场与农产品质量安全的关系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农业智慧农场建设方案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农产品质量安全保障方案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农业智慧农场与农产品质量安全的未来展望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农业智慧农场的发展趋势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技术创新驱动农业智慧化</a:t>
            </a:r>
            <a:endParaRPr altLang="en-US" lang="zh-CN"/>
          </a:p>
        </p:txBody>
      </p:sp>
      <p:sp>
        <p:nvSpPr>
          <p:cNvPr id="10489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人工智能：提高农业决策的准确性和效率，提升农产品质量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物联网技术：实现农业生产过程的智能化监控和管理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大数据技术：对农业生产数据进行挖掘和分析，优化资源配置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云计算技术：为农业智慧化提供强大的数据处理和存储能力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智慧农场提高农业生产效率</a:t>
            </a:r>
            <a:endParaRPr altLang="en-US" lang="zh-CN"/>
          </a:p>
        </p:txBody>
      </p:sp>
      <p:sp>
        <p:nvSpPr>
          <p:cNvPr id="10489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精准种植：利用物联网技术实现作物生长环境的智能监测和调控，提高产量和品质。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智能灌溉：通过传感器和算法实现节水灌溉，有效降低生产成本和资源浪费。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自动化作业：利用机器人和自动化设备进行耕种、施肥、采收等作业，提高生产效率。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数字化管理：通过大数据和云计算等技术实现农业生产全过程的数字化管理，优化资源配置，降低风险。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智慧农场助力农业可持续发展</a:t>
            </a:r>
            <a:endParaRPr altLang="en-US" lang="zh-CN"/>
          </a:p>
        </p:txBody>
      </p:sp>
      <p:sp>
        <p:nvSpPr>
          <p:cNvPr id="10490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提高农业生产效率：通过智能化管理，减少人力成本，提高生产效率。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提升农产品质量安全：通过智能化监测，确保农产品质量安全，保障消费者健康。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促进农业可持续发展：通过智慧农场的应用，实现农业的绿色、高效、可持续发展。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优化资源配置：利用大数据分析，实现资源合理配置，提高资源利用率。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农产品质量安全的重要性</a:t>
            </a:r>
            <a:endParaRPr altLang="en-US" dirty="0" lang="zh-CN"/>
          </a:p>
        </p:txBody>
      </p:sp>
      <p:sp>
        <p:nvSpPr>
          <p:cNvPr id="1049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农产品质量安全对人类健康的影响</a:t>
            </a:r>
            <a:endParaRPr altLang="en-US" lang="zh-CN"/>
          </a:p>
        </p:txBody>
      </p:sp>
      <p:sp>
        <p:nvSpPr>
          <p:cNvPr id="10491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保障食品安全：减少农药残留和有害物质，确保食品无污染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预防疾病：提供营养均衡的农产品，降低患疾病的风险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提高生活质量：保证农产品的品质和口感，满足消费者需求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维护社会稳定：保障农产品质量安全，减少食品安全事故的发生，维护社会稳定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农产品质量安全监管政策与法规</a:t>
            </a:r>
            <a:endParaRPr altLang="en-US" lang="zh-CN"/>
          </a:p>
        </p:txBody>
      </p:sp>
      <p:sp>
        <p:nvSpPr>
          <p:cNvPr id="10492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农产品质量安全法规体系：介绍农产品质量安全法规体系的构成和作用，包括国家层面的法规和地方层面的法规。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农产品质量安全监管政策：介绍农产品质量安全监管政策的主要内容和实施情况，包括生产环节、流通环节和消费环节的监管政策。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农产品质量安全标准体系：介绍农产品质量安全标准体系的构成和作用，包括国家标准、行业标准、地方标准和团体标准等。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农产品质量安全认证体系：介绍农产品质量安全认证体系的构成和作用，包括有机认证、绿色食品认证、无公害农产品认证等。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提高农产品质量安全水平的措施</a:t>
            </a:r>
            <a:endParaRPr altLang="en-US" lang="zh-CN"/>
          </a:p>
        </p:txBody>
      </p:sp>
      <p:sp>
        <p:nvSpPr>
          <p:cNvPr id="10492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加强农业投入品监管，从源头上保障农产品质量安全。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推广农业标准化生产，提高农产品生产过程的规范性。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建立农产品质量追溯体系，实现全过程监管和可追溯。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加强农产品质量安全检测体系建设，提高检测能力和水平。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农业智慧农场与农产品质量安全的关系</a:t>
            </a:r>
            <a:endParaRPr altLang="en-US" dirty="0" lang="zh-CN"/>
          </a:p>
        </p:txBody>
      </p:sp>
      <p:sp>
        <p:nvSpPr>
          <p:cNvPr id="10493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智慧农场提升农产品质量安全水平</a:t>
            </a:r>
            <a:endParaRPr altLang="en-US" lang="zh-CN"/>
          </a:p>
        </p:txBody>
      </p:sp>
      <p:sp>
        <p:nvSpPr>
          <p:cNvPr id="10493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智慧农场通过精准农业技术，提高农产品生产效率和品质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智慧农场实现农产品质量安全追溯，保障消费者权益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智慧农场采用智能监控系统，实时监测农产品生长环境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智慧农场推动农业标准化生产，提升农产品质量安全整体水平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农产品质量安全保障智慧农场的可持续发展</a:t>
            </a:r>
            <a:endParaRPr altLang="en-US" lang="zh-CN"/>
          </a:p>
        </p:txBody>
      </p:sp>
      <p:sp>
        <p:nvSpPr>
          <p:cNvPr id="10494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农业智慧农场提高农业生产效率，降低生产成本，为农产品质量安全提供经济保障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农业智慧农场通过智能化技术提高农产品质量安全水平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农业智慧农场实现精准农业，减少化肥农药使用，保障农产品安全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农业智慧农场促进农业可持续发展，为农产品质量安全提供长期保障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农业智慧农场与农产品质量安全协同发展策略</a:t>
            </a:r>
            <a:endParaRPr altLang="en-US" lang="zh-CN"/>
          </a:p>
        </p:txBody>
      </p:sp>
      <p:sp>
        <p:nvSpPr>
          <p:cNvPr id="1049522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524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528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农业智慧农场可以提高农产品质量安全水平，通过智能化管理，实现精准施肥、灌溉和病虫害防治，减少化肥和农药的使用量，提高农产品的品质和安全性。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30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32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534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6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538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农业智慧农场可以加强农产品质量安全监管，通过智能化监测和追溯系统，实现对农产品生产全过程的监管和追溯，确保农产品质量安全可靠。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40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42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544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6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548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农业智慧农场可以提高农业生产效率和效益，通过智能化管理，实现农业生产要素的优化配置和高效利用，提高农业生产效率和效益。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50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52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554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558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农业智慧农场可以促进农业可持续发展，通过智能化管理，实现农业资源的节约利用和环境保护，促进农业可持续发展。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60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农业智慧农场建设方案</a:t>
            </a:r>
            <a:endParaRPr altLang="en-US" dirty="0" lang="zh-CN"/>
          </a:p>
        </p:txBody>
      </p:sp>
      <p:sp>
        <p:nvSpPr>
          <p:cNvPr id="10495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智慧农场基础设施建设方案</a:t>
            </a:r>
            <a:endParaRPr altLang="en-US" lang="zh-CN"/>
          </a:p>
        </p:txBody>
      </p:sp>
      <p:sp>
        <p:nvSpPr>
          <p:cNvPr id="10496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硬件设备：包括传感器、摄像头、无人机等，用于监测农场环境和作物生长情况。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智能化管理系统：通过智能化管理平台，实现农场资源的优化配置和高效利用。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物联网技术：实现农场设备和系统的互联互通，提高信息传递的效率和准确性。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数据采集与分析系统：对农场环境数据和作物生长数据进行采集、存储和分析，为决策提供支持。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智慧农场信息化管理系统建设方案</a:t>
            </a:r>
            <a:endParaRPr altLang="en-US" lang="zh-CN"/>
          </a:p>
        </p:txBody>
      </p:sp>
      <p:sp>
        <p:nvSpPr>
          <p:cNvPr id="104971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建设目标：实现农业生产的智能化、信息化和高效化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系统构成：包括智能感知、智能决策、智能控制和智能服务四个子系统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关键技术：物联网、大数据、云计算和人工智能等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实施步骤：需求分析、系统设计、开发与集成、测试与上线、运维与升级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智慧农场智能化生产技术应用方案</a:t>
            </a:r>
            <a:endParaRPr altLang="en-US" lang="zh-CN"/>
          </a:p>
        </p:txBody>
      </p:sp>
      <p:sp>
        <p:nvSpPr>
          <p:cNvPr id="10497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智能决策：利用大数据分析和人工智能技术，实现农业生产过程的智能决策和优化管理。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智能化生产技术：利用物联网、大数据、人工智能等技术实现农业生产过程的自动化和智能化。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精准农业：通过智能化技术实现土壤、气候等农业生产环境的精准监测和调控，提高农产品质量和产量。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智能装备：采用先进的农业装备和技术，提高农业生产效率和质量，降低生产成本。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智慧农场生态环保与可持续发展方案</a:t>
            </a:r>
            <a:endParaRPr altLang="en-US" lang="zh-CN"/>
          </a:p>
        </p:txBody>
      </p:sp>
      <p:sp>
        <p:nvSpPr>
          <p:cNvPr id="10498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农业废弃物资源化利用：通过堆肥、生物发酵等技术，将农业废弃物转化为有机肥料或生物燃气，实现资源循环利用。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生态种植与养殖：采用生态种植、养殖技术，利用生物之间的共生关系，降低化肥、农药等化学品的投入，提高农产品质量与安全性。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智慧灌溉与节水技术：利用物联网、大数据等技术，实现精准灌溉和节水管理，提高水资源利用效率，减少对环境的负面影响。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农业废弃物能源利用：将农业废弃物转化为生物质能源，如生物质燃气、生物质发电等，降低化石能源的消耗和二氧化碳排放。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农产品质量安全保障方案</a:t>
            </a:r>
            <a:endParaRPr altLang="en-US" dirty="0" lang="zh-CN"/>
          </a:p>
        </p:txBody>
      </p:sp>
      <p:sp>
        <p:nvSpPr>
          <p:cNvPr id="10498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农产品质量安全监测与评估体系建立方案</a:t>
            </a:r>
            <a:endParaRPr altLang="en-US" lang="zh-CN"/>
          </a:p>
        </p:txBody>
      </p:sp>
      <p:sp>
        <p:nvSpPr>
          <p:cNvPr id="10499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监测内容：对农产品的农药残留、重金属含量、微生物指标等进行检测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监测对象：对农产品生产、加工、流通等全过程进行监测，确保产品质量安全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监测方法：采用快速检测、实验室检测等方法，确保检测结果的准确性和可靠性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评估标准：根据国家相关法律法规和标准，制定评估指标和标准，对农产品质量安全进行评估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农产品质量安全追溯体系建立方案</a:t>
            </a:r>
            <a:endParaRPr altLang="en-US" lang="zh-CN"/>
          </a:p>
        </p:txBody>
      </p:sp>
      <p:sp>
        <p:nvSpPr>
          <p:cNvPr id="10499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目的：确保农产品质量安全，提高消费者信心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追溯体系：从农田到餐桌的全过程追溯，包括生产、加工、运输、销售等环节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追溯技术：采用物联网、大数据、区块链等技术手段，实现信息可追溯、可查询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参与主体：政府、企业、农户等多方参与，共同推进追溯体系建设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农产品质量安全标准体系建立方案</a:t>
            </a:r>
            <a:endParaRPr altLang="en-US" lang="zh-CN"/>
          </a:p>
        </p:txBody>
      </p:sp>
      <p:sp>
        <p:nvSpPr>
          <p:cNvPr id="105004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制定标准：根据国家法律法规和行业规范，制定农产品质量安全标准。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宣传推广：通过各种渠道宣传推广农产品质量安全标准，提高生产者、消费者等各方对标准的认知。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培训教育：对生产者、检测机构等相关人员进行培训教育，提高他们的农产品质量安全意识和技能。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监督检查：对农产品进行定期或不定期的监督检查，确保符合质量安全标准。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农产品质量安全应急处置与风险评估方案</a:t>
            </a:r>
            <a:endParaRPr altLang="en-US" lang="zh-CN"/>
          </a:p>
        </p:txBody>
      </p:sp>
      <p:sp>
        <p:nvSpPr>
          <p:cNvPr id="1050082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建立应急处置机制：针对农产品质量安全突发事件，制定应急预案，明确处置流程和责任人。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加强风险监测：建立完善的风险监测体系，定期对农产品进行抽检，及时发现和预警潜在风险。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90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强化溯源管理：建立农产品质量安全追溯体系，实现从生产到销售的全程可追溯，确保问题产品能够及时召回和处理。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94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推进标准化生产：引导农业生产者按照标准进行生产，加强技术指导和培训，提高农产品的质量和安全性。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农业智慧农场与农产品质量安全的未来展望</a:t>
            </a:r>
            <a:endParaRPr altLang="en-US" dirty="0" lang="zh-CN"/>
          </a:p>
        </p:txBody>
      </p:sp>
      <p:sp>
        <p:nvSpPr>
          <p:cNvPr id="10501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农业智慧农场发展趋势与展望</a:t>
            </a:r>
            <a:endParaRPr altLang="en-US" lang="zh-CN"/>
          </a:p>
        </p:txBody>
      </p:sp>
      <p:sp>
        <p:nvSpPr>
          <p:cNvPr id="10501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定制化生产：根据市场需求和消费者偏好，实现农产品的定制化生产。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融合一二三产业：推动农业与旅游、教育、文化等产业的融合发展，拓展农业功能。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智能化技术应用：利用物联网、大数据、人工智能等技术提升农业生产效率和质量。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可持续发展：注重环境保护和资源循环利用，实现农业的可持续发展。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农产品质量安全面临的挑战与展望</a:t>
            </a:r>
            <a:endParaRPr altLang="en-US" lang="zh-CN"/>
          </a:p>
        </p:txBody>
      </p:sp>
      <p:sp>
        <p:nvSpPr>
          <p:cNvPr id="10502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农产品质量安全问题日益突出，需要采取有效措施应对。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农业智慧农场的发展将为农产品质量安全提供有力保障。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未来展望：通过技术创新、政策支持等手段，提高农产品质量安全水平。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农业智慧农场将成为未来农业发展的趋势，为农产品质量安全提供更加可靠的保障。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农业智慧农场与农产品质量安全协同发展的前景与展望</a:t>
            </a:r>
            <a:endParaRPr altLang="en-US" lang="zh-CN"/>
          </a:p>
        </p:txBody>
      </p:sp>
      <p:sp>
        <p:nvSpPr>
          <p:cNvPr id="10502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政策支持：政府将加大对农业智慧农场的支持力度，推动其快速发展。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技术创新：农业智慧农场将通过不断的技术创新，提高生产效率和农产品质量。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市场需求：随着消费者对农产品质量安全的关注度不断提高，农业智慧农场的市场需求将进一步扩大。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产业链整合：农业智慧农场将实现全产业链的整合，提高农产品的附加值和市场竞争力。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4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34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5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6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0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5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0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4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81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2024-01-05T11:39:12Z</dcterms:created>
  <dcterms:modified xsi:type="dcterms:W3CDTF">2024-01-05T11:39:12Z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606bc5afeced492291266e248f952027_21</vt:lpwstr>
  </property>
</Properties>
</file>