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42" r:id="rId1"/>
    <p:sldMasterId id="2147488979" r:id="rId2"/>
  </p:sldMasterIdLst>
  <p:notesMasterIdLst>
    <p:notesMasterId r:id="rId3"/>
  </p:notesMasterIdLst>
  <p:sldIdLst>
    <p:sldId id="2684" r:id="rId4"/>
    <p:sldId id="2687" r:id="rId5"/>
    <p:sldId id="2690" r:id="rId6"/>
    <p:sldId id="2693" r:id="rId7"/>
    <p:sldId id="2696" r:id="rId8"/>
    <p:sldId id="2699" r:id="rId9"/>
    <p:sldId id="2702" r:id="rId10"/>
    <p:sldId id="2705" r:id="rId11"/>
    <p:sldId id="2708" r:id="rId12"/>
    <p:sldId id="2711" r:id="rId13"/>
    <p:sldId id="2714" r:id="rId14"/>
    <p:sldId id="2717" r:id="rId15"/>
    <p:sldId id="2720" r:id="rId16"/>
    <p:sldId id="2723" r:id="rId17"/>
    <p:sldId id="2726" r:id="rId18"/>
    <p:sldId id="2729" r:id="rId19"/>
    <p:sldId id="2732" r:id="rId20"/>
    <p:sldId id="2735" r:id="rId21"/>
    <p:sldId id="2738" r:id="rId22"/>
    <p:sldId id="2741" r:id="rId23"/>
    <p:sldId id="2744" r:id="rId24"/>
    <p:sldId id="2747" r:id="rId25"/>
    <p:sldId id="2750" r:id="rId26"/>
    <p:sldId id="275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43" r:id="rId1"/>
    <p:sldLayoutId id="2147488944" r:id="rId2"/>
    <p:sldLayoutId id="2147488945" r:id="rId3"/>
    <p:sldLayoutId id="2147488946" r:id="rId4"/>
    <p:sldLayoutId id="2147488947" r:id="rId5"/>
    <p:sldLayoutId id="2147488948" r:id="rId6"/>
    <p:sldLayoutId id="2147488949" r:id="rId7"/>
    <p:sldLayoutId id="2147488950" r:id="rId8"/>
    <p:sldLayoutId id="2147488951" r:id="rId9"/>
    <p:sldLayoutId id="2147488952" r:id="rId10"/>
    <p:sldLayoutId id="21474889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80" r:id="rId1"/>
    <p:sldLayoutId id="2147488981" r:id="rId2"/>
    <p:sldLayoutId id="2147488982" r:id="rId3"/>
    <p:sldLayoutId id="2147488983" r:id="rId4"/>
    <p:sldLayoutId id="2147488984" r:id="rId5"/>
    <p:sldLayoutId id="2147488985" r:id="rId6"/>
    <p:sldLayoutId id="2147488986" r:id="rId7"/>
    <p:sldLayoutId id="2147488987" r:id="rId8"/>
    <p:sldLayoutId id="2147488988" r:id="rId9"/>
    <p:sldLayoutId id="2147488989" r:id="rId10"/>
    <p:sldLayoutId id="21474889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数字校园的挑战与机遇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数字校园的现状与挑战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数字校园的机遇与优势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数字校园的建设与发展策略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数字校园的未来趋势与展望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数字校园的现状与挑战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数字校园的定义与发展</a:t>
            </a:r>
            <a:endParaRPr altLang="en-US" lang="zh-CN"/>
          </a:p>
        </p:txBody>
      </p:sp>
      <p:sp>
        <p:nvSpPr>
          <p:cNvPr id="10491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数字校园的现状：目前，许多高校已经建设了数字校园，实现了教学、管理、服务的数字化和网络化，提高了工作效率和教学质量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数字校园的挑战：随着技术的发展和应用的深入，数字校园也面临着一些挑战，如数据安全、隐私保护、技术更新等问题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数字校园的定义：基于互联网、大数据、人工智能等技术，将校园内的教学、管理、服务等活动数字化、网络化、智能化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数字校园的发展历程：从早期的数字化校园到现在的智慧化校园，数字校园经历了多个阶段的发展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当前数字校园面临的挑战</a:t>
            </a:r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技术更新迅速，需要不断跟进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网络安全问题日益突出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数字资源建设需要投入大量人力物力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数字校园建设需要跨部门协作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挑战产生的原因与影响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原因：技术更新迅速、教育资源不均衡、网络安全问题等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影响：教育公平性、教学质量、学生心理健康等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数字校园的机遇与优势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数字校园带来的机遇</a:t>
            </a:r>
            <a:endParaRPr altLang="en-US" lang="zh-CN"/>
          </a:p>
        </p:txBody>
      </p:sp>
      <p:sp>
        <p:nvSpPr>
          <p:cNvPr id="10494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促进教育公平：通过数字技术，让优质教育资源得以更广泛地传播，缩小城乡、地区之间的教育差距。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提高教育质量：数字化教育工具能够提供更加丰富、多样化的教学内容和方式，提高教学效果和学生的学习体验。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增强学生自主学习能力：数字校园平台可以为学生提供自主学习、自我评估和自我发展的机会，培养学生的自主学习能力和终身学习习惯。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推动教育创新：数字化教育可以促进教育模式的创新，推动教育改革，提高教育质量和效率。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数字校园的优势分析</a:t>
            </a:r>
            <a:endParaRPr altLang="en-US" lang="zh-CN"/>
          </a:p>
        </p:txBody>
      </p:sp>
      <p:sp>
        <p:nvSpPr>
          <p:cNvPr id="10495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资源共享：数字校园可以实现优质教育资源的共享，提高教育公平性。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高效管理：通过数字化手段，学校可以更加高效地进行学生管理、教务管理等工作。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个性化教学：数字校园可以根据学生的个性化需求，提供更加精准的教学服务。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拓展学习空间：数字校园可以突破传统课堂的限制，让学生在任何时间、任何地点都可以进行学习。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机遇与优势的结合点</a:t>
            </a:r>
            <a:endParaRPr altLang="en-US" lang="zh-CN"/>
          </a:p>
        </p:txBody>
      </p:sp>
      <p:sp>
        <p:nvSpPr>
          <p:cNvPr id="10496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信息技术的发展为数字校园提供了技术支持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数字校园可以为学生提供更加个性化、多样化的学习体验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数字校园可以提高教育教学的质量和效率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数字校园可以促进教育资源的优化配置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2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数字校园的建设与发展策略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建设数字校园的原则与目标</a:t>
            </a:r>
            <a:endParaRPr altLang="en-US" lang="zh-CN"/>
          </a:p>
        </p:txBody>
      </p:sp>
      <p:sp>
        <p:nvSpPr>
          <p:cNvPr id="1049840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原则：以需求为导向，注重实效性，确保安全性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目标：提高教育质量，促进教育公平，提升管理效率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数字校园的建设方案与实施步骤</a:t>
            </a:r>
            <a:endParaRPr altLang="en-US" lang="zh-CN"/>
          </a:p>
        </p:txBody>
      </p:sp>
      <p:sp>
        <p:nvSpPr>
          <p:cNvPr id="10498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建设目标：明确数字校园的建设目标，包括提高教育质量、促进教育公平、提升管理效率等。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建设内容：详细阐述数字校园的建设内容，包括基础设施建设、教学资源建设、教学应用建设等方面。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实施步骤：按照规划、设计、建设、应用、评估等阶段，详细介绍数字校园的建设实施步骤。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保障措施：提出数字校园建设的保障措施，包括政策支持、资金投入、技术支持、人员培训等方面。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数字校园的发展策略与建议</a:t>
            </a:r>
            <a:endParaRPr altLang="en-US" lang="zh-CN"/>
          </a:p>
        </p:txBody>
      </p:sp>
      <p:sp>
        <p:nvSpPr>
          <p:cNvPr id="104997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强化教师培训，提高数字化教学能力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加强数字化校园管理，提高运行效率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注重数字化校园的安全与稳定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制定科学合理的建设规划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加强基础设施建设和技术升级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推进数字化教学资源建设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数字校园的未来趋势与展望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数字校园的未来发展趋势</a:t>
            </a:r>
            <a:endParaRPr altLang="en-US" lang="zh-CN"/>
          </a:p>
        </p:txBody>
      </p:sp>
      <p:sp>
        <p:nvSpPr>
          <p:cNvPr id="105017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国际化发展：加强国际交流与合作，推动数字校园的国际化发展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虚拟现实与增强现实技术应用：为学生提供沉浸式学习体验，提高学习效果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智能化教学管理：通过智能分析、预测和干预，提高教学管理效率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跨学科融合：打破传统学科界限，促进多学科交叉融合，培养复合型人才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数字化教育资源共享：实现优质教育资源的高效利用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个性化学习体验：借助大数据和人工智能技术，为每个学生提供定制化的学习方案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0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数字校园的未来展望与目标</a:t>
            </a:r>
            <a:endParaRPr altLang="en-US" lang="zh-CN"/>
          </a:p>
        </p:txBody>
      </p:sp>
      <p:sp>
        <p:nvSpPr>
          <p:cNvPr id="10502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未来展望：构建智慧校园，实现教育现代化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未来趋势：数字化、智能化、个性化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目标：提高教育质量，促进教育公平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挑战与机遇：应对挑战，抓住机遇，推动数字校园发展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50000"/>
          </a:bodyPr>
          <a:p>
            <a:r>
              <a:rPr altLang="en-US" lang="zh-CN"/>
              <a:t>未来趋势：数字化、智能化、个性化</a:t>
            </a:r>
            <a:endParaRPr altLang="en-US" lang="zh-CN"/>
          </a:p>
          <a:p>
            <a:r>
              <a:rPr altLang="en-US" lang="zh-CN"/>
              <a:t>对数字校园的影响：提升教学效率、优化管理流程、增强学生体验</a:t>
            </a:r>
            <a:endParaRPr altLang="en-US" lang="zh-CN"/>
          </a:p>
          <a:p>
            <a:r>
              <a:rPr altLang="en-US" lang="zh-CN"/>
              <a:t>面临的挑战：技术更新迅速、数据安全问题、教育资源整合  未来趋势对数字校园的影响与挑战</a:t>
            </a:r>
            <a:endParaRPr altLang="en-US" lang="zh-CN"/>
          </a:p>
          <a:p>
            <a:pPr lvl="1"/>
            <a:r>
              <a:rPr altLang="en-US" lang="zh-CN"/>
              <a:t>未来趋势对数字校园的影响与挑战</a:t>
            </a:r>
            <a:endParaRPr altLang="en-US" lang="zh-CN"/>
          </a:p>
          <a:p>
            <a:r>
              <a:rPr altLang="en-US" lang="zh-CN"/>
              <a:t>未来趋势：云计算、大数据、人工智能</a:t>
            </a:r>
            <a:endParaRPr altLang="en-US" lang="zh-CN"/>
          </a:p>
          <a:p>
            <a:r>
              <a:rPr altLang="en-US" lang="zh-CN"/>
              <a:t>对数字校园的影响：提高数据处理能力、优化决策支持系统、增强个性化教学体验</a:t>
            </a:r>
            <a:endParaRPr altLang="en-US" lang="zh-CN"/>
          </a:p>
          <a:p>
            <a:r>
              <a:rPr altLang="en-US" lang="zh-CN"/>
              <a:t>面临的挑战：技术应用难度大、数据隐私保护问题、教育资源共享问题  未来趋势对数字校园的影响与挑战</a:t>
            </a:r>
            <a:endParaRPr altLang="en-US" lang="zh-CN"/>
          </a:p>
          <a:p>
            <a:pPr lvl="1"/>
            <a:r>
              <a:rPr altLang="en-US" lang="zh-CN"/>
              <a:t>未来趋势对数字校园的影响与挑战</a:t>
            </a:r>
            <a:endParaRPr altLang="en-US" lang="zh-CN"/>
          </a:p>
          <a:p>
            <a:r>
              <a:rPr altLang="en-US" lang="zh-CN"/>
              <a:t>未来趋势：移动学习、社交媒体、虚拟现实</a:t>
            </a:r>
            <a:endParaRPr altLang="en-US" lang="zh-CN"/>
          </a:p>
          <a:p>
            <a:r>
              <a:rPr altLang="en-US" lang="zh-CN"/>
              <a:t>对数字校园的影响：拓展学习空间、丰富教学手段、提升学习效果</a:t>
            </a:r>
            <a:endParaRPr altLang="en-US" lang="zh-CN"/>
          </a:p>
          <a:p>
            <a:r>
              <a:rPr altLang="en-US" lang="zh-CN"/>
              <a:t>面临的挑战：技术应用成本高、学生自律性问题、教育资源整合问题  未来趋势对数字校园的影响与挑战</a:t>
            </a:r>
            <a:endParaRPr altLang="en-US" lang="zh-CN"/>
          </a:p>
          <a:p>
            <a:pPr lvl="1"/>
            <a:r>
              <a:rPr altLang="en-US" lang="zh-CN"/>
              <a:t>未来趋势对数字校园的影响与挑战</a:t>
            </a:r>
            <a:endParaRPr altLang="en-US" lang="zh-CN"/>
          </a:p>
          <a:p>
            <a:r>
              <a:rPr altLang="en-US" lang="zh-CN"/>
              <a:t>未来趋势：在线教育、远程办公、虚拟实验室</a:t>
            </a:r>
            <a:endParaRPr altLang="en-US" lang="zh-CN"/>
          </a:p>
          <a:p>
            <a:r>
              <a:rPr altLang="en-US" lang="zh-CN"/>
              <a:t>对数字校园的影响：扩大教育覆盖面、提高教育公平性、提升教学质量</a:t>
            </a:r>
            <a:endParaRPr altLang="en-US" lang="zh-CN"/>
          </a:p>
          <a:p>
            <a:r>
              <a:rPr altLang="en-US" lang="zh-CN"/>
              <a:t>面临的挑战：技术应用普及度低、网络安全问题、教育资源更新问题</a:t>
            </a:r>
            <a:endParaRPr altLang="en-US" lang="zh-CN"/>
          </a:p>
        </p:txBody>
      </p:sp>
      <p:sp>
        <p:nvSpPr>
          <p:cNvPr id="10503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未来趋势对数字校园的影响与挑战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3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9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2023-12-15T15:00:20Z</dcterms:created>
  <dcterms:modified xsi:type="dcterms:W3CDTF">2023-12-15T15:00:20Z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eb90963496ed45f0983dc071620ee160_21</vt:lpwstr>
  </property>
</Properties>
</file>