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47" r:id="rId1"/>
    <p:sldMasterId id="2147486284" r:id="rId2"/>
  </p:sldMasterIdLst>
  <p:notesMasterIdLst>
    <p:notesMasterId r:id="rId3"/>
  </p:notesMasterIdLst>
  <p:sldIdLst>
    <p:sldId id="1468" r:id="rId4"/>
    <p:sldId id="1472" r:id="rId5"/>
    <p:sldId id="1475" r:id="rId6"/>
    <p:sldId id="1478" r:id="rId7"/>
    <p:sldId id="1484" r:id="rId9"/>
    <p:sldId id="1487" r:id="rId10"/>
    <p:sldId id="1490" r:id="rId11"/>
    <p:sldId id="1493" r:id="rId12"/>
    <p:sldId id="1499" r:id="rId14"/>
    <p:sldId id="1502" r:id="rId15"/>
    <p:sldId id="1505" r:id="rId16"/>
    <p:sldId id="1508" r:id="rId17"/>
    <p:sldId id="1514" r:id="rId19"/>
    <p:sldId id="1517" r:id="rId20"/>
    <p:sldId id="1520" r:id="rId21"/>
    <p:sldId id="1523" r:id="rId22"/>
    <p:sldId id="1529" r:id="rId24"/>
    <p:sldId id="1532" r:id="rId25"/>
    <p:sldId id="1535" r:id="rId26"/>
    <p:sldId id="1541" r:id="rId28"/>
    <p:sldId id="1544" r:id="rId29"/>
    <p:sldId id="1547" r:id="rId30"/>
    <p:sldId id="155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48" r:id="rId1"/>
    <p:sldLayoutId id="2147486249" r:id="rId2"/>
    <p:sldLayoutId id="2147486250" r:id="rId3"/>
    <p:sldLayoutId id="2147486251" r:id="rId4"/>
    <p:sldLayoutId id="2147486252" r:id="rId5"/>
    <p:sldLayoutId id="2147486253" r:id="rId6"/>
    <p:sldLayoutId id="2147486254" r:id="rId7"/>
    <p:sldLayoutId id="2147486255" r:id="rId8"/>
    <p:sldLayoutId id="2147486256" r:id="rId9"/>
    <p:sldLayoutId id="2147486257" r:id="rId10"/>
    <p:sldLayoutId id="21474862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6285" r:id="rId1"/>
    <p:sldLayoutId id="2147486286" r:id="rId2"/>
    <p:sldLayoutId id="2147486287" r:id="rId3"/>
    <p:sldLayoutId id="2147486288" r:id="rId4"/>
    <p:sldLayoutId id="2147486289" r:id="rId5"/>
    <p:sldLayoutId id="2147486290" r:id="rId6"/>
    <p:sldLayoutId id="2147486291" r:id="rId7"/>
    <p:sldLayoutId id="2147486292" r:id="rId8"/>
    <p:sldLayoutId id="2147486293" r:id="rId9"/>
    <p:sldLayoutId id="2147486294" r:id="rId10"/>
    <p:sldLayoutId id="21474862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人工智能技术在安全领域的应用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人工智能技术概述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安全领域概述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人工智能技术在安全领域的应用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人工智能技术在安全领域的优势与挑战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未来发展趋势与展望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人工智能技术的定义</a:t>
            </a:r>
            <a:endParaRPr altLang="en-US" lang="zh-CN"/>
          </a:p>
        </p:txBody>
      </p:sp>
      <p:sp>
        <p:nvSpPr>
          <p:cNvPr id="104908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人工智能技术是一种模拟人类智能的技术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人工智能技术可以提高安全领域的效率和准确性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人工智能技术可以用于各种领域，如安全领域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人工智能技术包括机器学习、深度学习等技术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人工智能技术的发展历程</a:t>
            </a:r>
            <a:endParaRPr altLang="en-US" lang="zh-CN"/>
          </a:p>
        </p:txBody>
      </p:sp>
      <p:sp>
        <p:nvSpPr>
          <p:cNvPr id="1049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人工智能技术的发展阶段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人工智能技术的现状与未来趋势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人工智能技术在安全领域的应用前景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人工智能技术的应用领域</a:t>
            </a:r>
            <a:endParaRPr altLang="en-US" lang="zh-CN"/>
          </a:p>
        </p:txBody>
      </p:sp>
      <p:sp>
        <p:nvSpPr>
          <p:cNvPr id="1049240" name="矩形 15"/>
          <p:cNvSpPr/>
          <p:nvPr>
            <p:custDataLst>
              <p:tags r:id="rId1"/>
            </p:custDataLst>
          </p:nvPr>
        </p:nvSpPr>
        <p:spPr>
          <a:xfrm>
            <a:off x="3079967" y="162403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医疗保健：辅助医生诊断疾病、制定治疗方案等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7"/>
          <p:cNvSpPr/>
          <p:nvPr>
            <p:custDataLst>
              <p:tags r:id="rId2"/>
            </p:custDataLst>
          </p:nvPr>
        </p:nvSpPr>
        <p:spPr>
          <a:xfrm flipV="1">
            <a:off x="3014642" y="156279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 flipH="1">
            <a:off x="8169874" y="190778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27"/>
          <p:cNvSpPr/>
          <p:nvPr>
            <p:custDataLst>
              <p:tags r:id="rId4"/>
            </p:custDataLst>
          </p:nvPr>
        </p:nvSpPr>
        <p:spPr>
          <a:xfrm>
            <a:off x="3079967" y="246577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金融服务：风险评估、欺诈检测、投资管理等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29"/>
          <p:cNvSpPr/>
          <p:nvPr>
            <p:custDataLst>
              <p:tags r:id="rId5"/>
            </p:custDataLst>
          </p:nvPr>
        </p:nvSpPr>
        <p:spPr>
          <a:xfrm flipV="1">
            <a:off x="3014642" y="240453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30"/>
          <p:cNvSpPr/>
          <p:nvPr>
            <p:custDataLst>
              <p:tags r:id="rId6"/>
            </p:custDataLst>
          </p:nvPr>
        </p:nvSpPr>
        <p:spPr>
          <a:xfrm flipH="1">
            <a:off x="8169874" y="274952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7"/>
            </p:custDataLst>
          </p:nvPr>
        </p:nvSpPr>
        <p:spPr>
          <a:xfrm>
            <a:off x="3079967" y="330751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自动驾驶：自动驾驶汽车、无人机等交通工具的研发和应用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7"/>
          <p:cNvSpPr/>
          <p:nvPr>
            <p:custDataLst>
              <p:tags r:id="rId8"/>
            </p:custDataLst>
          </p:nvPr>
        </p:nvSpPr>
        <p:spPr>
          <a:xfrm flipV="1">
            <a:off x="3014642" y="324627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8"/>
          <p:cNvSpPr/>
          <p:nvPr>
            <p:custDataLst>
              <p:tags r:id="rId9"/>
            </p:custDataLst>
          </p:nvPr>
        </p:nvSpPr>
        <p:spPr>
          <a:xfrm flipH="1">
            <a:off x="8169874" y="359126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0"/>
          <p:cNvSpPr/>
          <p:nvPr>
            <p:custDataLst>
              <p:tags r:id="rId10"/>
            </p:custDataLst>
          </p:nvPr>
        </p:nvSpPr>
        <p:spPr>
          <a:xfrm>
            <a:off x="3079967" y="414925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智能家居：智能家电、智能家居控制系统等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2"/>
          <p:cNvSpPr/>
          <p:nvPr>
            <p:custDataLst>
              <p:tags r:id="rId11"/>
            </p:custDataLst>
          </p:nvPr>
        </p:nvSpPr>
        <p:spPr>
          <a:xfrm flipV="1">
            <a:off x="3014642" y="408801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3"/>
          <p:cNvSpPr/>
          <p:nvPr>
            <p:custDataLst>
              <p:tags r:id="rId12"/>
            </p:custDataLst>
          </p:nvPr>
        </p:nvSpPr>
        <p:spPr>
          <a:xfrm flipH="1">
            <a:off x="8169874" y="443300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9"/>
          <p:cNvSpPr/>
          <p:nvPr>
            <p:custDataLst>
              <p:tags r:id="rId13"/>
            </p:custDataLst>
          </p:nvPr>
        </p:nvSpPr>
        <p:spPr>
          <a:xfrm>
            <a:off x="3079967" y="499099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工业制造：智能制造、工业自动化等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21"/>
          <p:cNvSpPr/>
          <p:nvPr>
            <p:custDataLst>
              <p:tags r:id="rId14"/>
            </p:custDataLst>
          </p:nvPr>
        </p:nvSpPr>
        <p:spPr>
          <a:xfrm flipV="1">
            <a:off x="3014642" y="492975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22"/>
          <p:cNvSpPr/>
          <p:nvPr>
            <p:custDataLst>
              <p:tags r:id="rId15"/>
            </p:custDataLst>
          </p:nvPr>
        </p:nvSpPr>
        <p:spPr>
          <a:xfrm flipH="1">
            <a:off x="8169874" y="527474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38"/>
          <p:cNvSpPr/>
          <p:nvPr>
            <p:custDataLst>
              <p:tags r:id="rId16"/>
            </p:custDataLst>
          </p:nvPr>
        </p:nvSpPr>
        <p:spPr>
          <a:xfrm>
            <a:off x="3079967" y="583273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安全领域：人脸识别、语音识别、行为分析等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40"/>
          <p:cNvSpPr/>
          <p:nvPr>
            <p:custDataLst>
              <p:tags r:id="rId17"/>
            </p:custDataLst>
          </p:nvPr>
        </p:nvSpPr>
        <p:spPr>
          <a:xfrm flipV="1">
            <a:off x="3014642" y="577149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41"/>
          <p:cNvSpPr/>
          <p:nvPr>
            <p:custDataLst>
              <p:tags r:id="rId18"/>
            </p:custDataLst>
          </p:nvPr>
        </p:nvSpPr>
        <p:spPr>
          <a:xfrm flipH="1">
            <a:off x="8169874" y="611648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安全领域概述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安全领域的定义</a:t>
            </a:r>
            <a:endParaRPr altLang="en-US" lang="zh-CN"/>
          </a:p>
        </p:txBody>
      </p:sp>
      <p:sp>
        <p:nvSpPr>
          <p:cNvPr id="104942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安全领域的意义：保障人类社会的正常运转和持续发展，维护国家的主权和安全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安全领域的定义：指与保护人类生命、财产、环境、信息等方面相关的领域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安全领域的范围：包括军事安全、政治安全、经济安全、社会安全、信息安全等多个领域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安全领域的挑战：随着科技的发展，安全领域面临着越来越多的挑战和威胁，需要不断加强防范和应对能力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安全领域的重要性</a:t>
            </a:r>
            <a:endParaRPr altLang="en-US" lang="zh-CN"/>
          </a:p>
        </p:txBody>
      </p:sp>
      <p:sp>
        <p:nvSpPr>
          <p:cNvPr id="104950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促进经济发展和产业升级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保障国家安全和社会稳定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提高人民生活质量和幸福感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推动科技创新和进步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安全领域的挑战</a:t>
            </a:r>
            <a:endParaRPr altLang="en-US" lang="zh-CN"/>
          </a:p>
        </p:txBody>
      </p:sp>
      <p:sp>
        <p:nvSpPr>
          <p:cNvPr id="10495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网络安全威胁日益严重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保护关键基础设施和数据的重要性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应对网络攻击和数据泄露的挑战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提高安全意识和防范能力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人工智能技术在安全领域的应用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网络安全</a:t>
            </a:r>
            <a:endParaRPr altLang="en-US" lang="zh-CN"/>
          </a:p>
        </p:txBody>
      </p:sp>
      <p:sp>
        <p:nvSpPr>
          <p:cNvPr id="104974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人工智能技术在网络安全领域的应用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人工智能技术在网络安全中的优势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人工智能技术在网络安全中的具体应用案例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信息安全</a:t>
            </a:r>
            <a:endParaRPr altLang="en-US" lang="zh-CN"/>
          </a:p>
        </p:txBody>
      </p:sp>
      <p:sp>
        <p:nvSpPr>
          <p:cNvPr id="10497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人工智能技术在信息安全领域的应用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人工智能技术对信息安全的影响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人工智能技术在信息安全领域的应用案例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未来人工智能技术在信息安全领域的发展趋势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人身安全</a:t>
            </a:r>
            <a:endParaRPr altLang="en-US" lang="zh-CN"/>
          </a:p>
        </p:txBody>
      </p:sp>
      <p:sp>
        <p:nvSpPr>
          <p:cNvPr id="10498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智能监控：利用人工智能技术对监控视频进行分析，实现异常行为检测和预警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智能家居：通过语音识别、图像识别等技术，实现家居设备的远程控制和自动化管理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智能医疗：利用人工智能技术对医疗数据进行挖掘和分析，提高医疗诊断的准确性和效率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智能门禁：通过人脸识别、指纹识别等技术，提高门禁系统的安全性和便捷性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人工智能技术在安全领域的优势与挑战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优势</a:t>
            </a:r>
            <a:endParaRPr altLang="en-US" lang="zh-CN"/>
          </a:p>
        </p:txBody>
      </p:sp>
      <p:sp>
        <p:nvSpPr>
          <p:cNvPr id="105005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快速高效：AI技术能够快速处理大量数据，提高安全分析的效率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精准识别：AI技术能够通过算法和模型精准地识别出潜在的安全威胁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实时监控：AI技术能够实时监控网络和系统的异常行为，及时发现并应对安全事件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自动化防御：AI技术能够自动化地构建防御体系，减少人工干预和错误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挑战</a:t>
            </a:r>
            <a:endParaRPr altLang="en-US" lang="zh-CN"/>
          </a:p>
        </p:txBody>
      </p:sp>
      <p:sp>
        <p:nvSpPr>
          <p:cNvPr id="10501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数据安全与隐私保护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算法透明性与可解释性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人工智能技术滥用风险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技术发展与法规政策同步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人工智能技术在安全领域的未来发展趋势</a:t>
            </a:r>
            <a:endParaRPr altLang="en-US" lang="zh-CN"/>
          </a:p>
        </p:txBody>
      </p:sp>
      <p:sp>
        <p:nvSpPr>
          <p:cNvPr id="105029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跨领域合作，推动安全领域的技术创新与发展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深度学习与神经网络在安全领域的广泛应用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智能算法与自动化技术的融合，提高安全防御效率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强化法律法规建设，规范人工智能技术在安全领域的应用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未来面临的挑战与机遇</a:t>
            </a:r>
            <a:endParaRPr altLang="en-US" lang="zh-CN"/>
          </a:p>
        </p:txBody>
      </p:sp>
      <p:sp>
        <p:nvSpPr>
          <p:cNvPr id="105037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未来发展趋势：人工智能技术将与安全领域深度融合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挑战：技术发展带来的伦理、隐私和安全问题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机遇：人工智能技术在安全领域的应用前景广阔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展望：未来将有更多的创新和突破，为人类带来更安全的生活环境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对策建议与政策建议</a:t>
            </a:r>
            <a:endParaRPr altLang="en-US" lang="zh-CN"/>
          </a:p>
        </p:txBody>
      </p:sp>
      <p:sp>
        <p:nvSpPr>
          <p:cNvPr id="10504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制定相关政策，鼓励和支持人工智能技术在安全领域的应用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加强技术研发，提高人工智能技术的安全性和可靠性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建立完善的安全监管机制，确保人工智能技术的合法性和合规性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加强国际合作，共同应对人工智能技术带来的安全挑战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2023-12-16T13:11:55Z</dcterms:created>
  <dcterms:modified xsi:type="dcterms:W3CDTF">2023-12-16T13:11:55Z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9b46464d78474e67a953769f450bad93_21</vt:lpwstr>
  </property>
</Properties>
</file>