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077" r:id="rId1"/>
    <p:sldMasterId id="2147504114" r:id="rId2"/>
  </p:sldMasterIdLst>
  <p:notesMasterIdLst>
    <p:notesMasterId r:id="rId3"/>
  </p:notesMasterIdLst>
  <p:sldIdLst>
    <p:sldId id="9359" r:id="rId4"/>
    <p:sldId id="9362" r:id="rId5"/>
    <p:sldId id="9365" r:id="rId6"/>
    <p:sldId id="9368" r:id="rId7"/>
    <p:sldId id="9371" r:id="rId8"/>
    <p:sldId id="9374" r:id="rId9"/>
    <p:sldId id="9377" r:id="rId10"/>
    <p:sldId id="9380" r:id="rId11"/>
    <p:sldId id="9383" r:id="rId12"/>
    <p:sldId id="9386" r:id="rId13"/>
    <p:sldId id="9389" r:id="rId14"/>
    <p:sldId id="9392" r:id="rId15"/>
    <p:sldId id="9395" r:id="rId16"/>
    <p:sldId id="9398" r:id="rId17"/>
    <p:sldId id="9401" r:id="rId18"/>
    <p:sldId id="9404" r:id="rId19"/>
    <p:sldId id="9407" r:id="rId20"/>
    <p:sldId id="9410" r:id="rId21"/>
    <p:sldId id="9413" r:id="rId22"/>
    <p:sldId id="9416" r:id="rId23"/>
    <p:sldId id="9419" r:id="rId24"/>
    <p:sldId id="9422" r:id="rId25"/>
    <p:sldId id="9425" r:id="rId26"/>
    <p:sldId id="9428" r:id="rId27"/>
    <p:sldId id="9431" r:id="rId28"/>
    <p:sldId id="9434" r:id="rId29"/>
    <p:sldId id="9437" r:id="rId30"/>
    <p:sldId id="944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image" Target="../media/image1.png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image" Target="../media/image2.png"/><Relationship Id="rId12" Type="http://schemas.openxmlformats.org/officeDocument/2006/relationships/tags" Target="../tags/tag10.xml"/><Relationship Id="rId13" Type="http://schemas.openxmlformats.org/officeDocument/2006/relationships/image" Target="../media/image3.png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image" Target="../media/image1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image" Target="../media/image2.png"/><Relationship Id="rId10" Type="http://schemas.openxmlformats.org/officeDocument/2006/relationships/tags" Target="../tags/tag30.xml"/><Relationship Id="rId11" Type="http://schemas.openxmlformats.org/officeDocument/2006/relationships/image" Target="../media/image3.png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tags" Target="../tags/tag33.xml"/><Relationship Id="rId15" Type="http://schemas.openxmlformats.org/officeDocument/2006/relationships/tags" Target="../tags/tag34.xml"/><Relationship Id="rId16" Type="http://schemas.openxmlformats.org/officeDocument/2006/relationships/tags" Target="../tags/tag35.xml"/><Relationship Id="rId1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image" Target="../media/image1.png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tags" Target="../tags/tag44.xml"/><Relationship Id="rId11" Type="http://schemas.openxmlformats.org/officeDocument/2006/relationships/tags" Target="../tags/tag45.xml"/><Relationship Id="rId12" Type="http://schemas.openxmlformats.org/officeDocument/2006/relationships/image" Target="../media/image2.png"/><Relationship Id="rId13" Type="http://schemas.openxmlformats.org/officeDocument/2006/relationships/tags" Target="../tags/tag46.xml"/><Relationship Id="rId14" Type="http://schemas.openxmlformats.org/officeDocument/2006/relationships/image" Target="../media/image3.png"/><Relationship Id="rId15" Type="http://schemas.openxmlformats.org/officeDocument/2006/relationships/tags" Target="../tags/tag47.xml"/><Relationship Id="rId16" Type="http://schemas.openxmlformats.org/officeDocument/2006/relationships/tags" Target="../tags/tag48.xml"/><Relationship Id="rId17" Type="http://schemas.openxmlformats.org/officeDocument/2006/relationships/tags" Target="../tags/tag49.xml"/><Relationship Id="rId18" Type="http://schemas.openxmlformats.org/officeDocument/2006/relationships/tags" Target="../tags/tag50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1.xml"/><Relationship Id="rId2" Type="http://schemas.openxmlformats.org/officeDocument/2006/relationships/tags" Target="../tags/tag82.xml"/><Relationship Id="rId3" Type="http://schemas.openxmlformats.org/officeDocument/2006/relationships/tags" Target="../tags/tag83.xml"/><Relationship Id="rId4" Type="http://schemas.openxmlformats.org/officeDocument/2006/relationships/tags" Target="../tags/tag84.xml"/><Relationship Id="rId5" Type="http://schemas.openxmlformats.org/officeDocument/2006/relationships/tags" Target="../tags/tag85.xml"/><Relationship Id="rId6" Type="http://schemas.openxmlformats.org/officeDocument/2006/relationships/image" Target="../media/image1.png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image" Target="../media/image2.png"/><Relationship Id="rId12" Type="http://schemas.openxmlformats.org/officeDocument/2006/relationships/tags" Target="../tags/tag90.xml"/><Relationship Id="rId13" Type="http://schemas.openxmlformats.org/officeDocument/2006/relationships/image" Target="../media/image3.png"/><Relationship Id="rId14" Type="http://schemas.openxmlformats.org/officeDocument/2006/relationships/tags" Target="../tags/tag91.xml"/><Relationship Id="rId15" Type="http://schemas.openxmlformats.org/officeDocument/2006/relationships/tags" Target="../tags/tag92.xml"/><Relationship Id="rId16" Type="http://schemas.openxmlformats.org/officeDocument/2006/relationships/tags" Target="../tags/tag93.xml"/><Relationship Id="rId17" Type="http://schemas.openxmlformats.org/officeDocument/2006/relationships/tags" Target="../tags/tag94.xml"/><Relationship Id="rId18" Type="http://schemas.openxmlformats.org/officeDocument/2006/relationships/tags" Target="../tags/tag95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任意多边形 44"/>
          <p:cNvSpPr/>
          <p:nvPr>
            <p:custDataLst>
              <p:tags r:id="rId1"/>
            </p:custDataLst>
          </p:nvPr>
        </p:nvSpPr>
        <p:spPr>
          <a:xfrm>
            <a:off x="-22860" y="3241890"/>
            <a:ext cx="12214860" cy="943029"/>
          </a:xfrm>
          <a:custGeom>
            <a:avLst/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8" name="任意多边形 37"/>
          <p:cNvSpPr/>
          <p:nvPr>
            <p:custDataLst>
              <p:tags r:id="rId2"/>
            </p:custDataLst>
          </p:nvPr>
        </p:nvSpPr>
        <p:spPr>
          <a:xfrm>
            <a:off x="-1270" y="3254375"/>
            <a:ext cx="12193270" cy="1239731"/>
          </a:xfrm>
          <a:custGeom>
            <a:avLst/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0" name="任意多边形 28"/>
          <p:cNvSpPr/>
          <p:nvPr>
            <p:custDataLst>
              <p:tags r:id="rId3"/>
            </p:custDataLst>
          </p:nvPr>
        </p:nvSpPr>
        <p:spPr>
          <a:xfrm>
            <a:off x="-10795" y="3853124"/>
            <a:ext cx="12218670" cy="3023776"/>
          </a:xfrm>
          <a:custGeom>
            <a:avLst/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42" h="4762">
                <a:moveTo>
                  <a:pt x="22" y="224"/>
                </a:moveTo>
                <a:cubicBezTo>
                  <a:pt x="2372" y="-672"/>
                  <a:pt x="4304" y="1399"/>
                  <a:pt x="6424" y="1580"/>
                </a:cubicBezTo>
                <a:cubicBezTo>
                  <a:pt x="8544" y="1761"/>
                  <a:pt x="9302" y="1044"/>
                  <a:pt x="10902" y="1024"/>
                </a:cubicBezTo>
                <a:cubicBezTo>
                  <a:pt x="12502" y="1004"/>
                  <a:pt x="13762" y="1684"/>
                  <a:pt x="15202" y="1664"/>
                </a:cubicBezTo>
                <a:cubicBezTo>
                  <a:pt x="17281" y="1654"/>
                  <a:pt x="17822" y="664"/>
                  <a:pt x="19242" y="664"/>
                </a:cubicBezTo>
                <a:lnTo>
                  <a:pt x="19216" y="4729"/>
                </a:lnTo>
                <a:lnTo>
                  <a:pt x="0" y="4762"/>
                </a:lnTo>
                <a:lnTo>
                  <a:pt x="22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672" name="任意多边形 28"/>
          <p:cNvSpPr/>
          <p:nvPr>
            <p:custDataLst>
              <p:tags r:id="rId4"/>
            </p:custDataLst>
          </p:nvPr>
        </p:nvSpPr>
        <p:spPr>
          <a:xfrm>
            <a:off x="-10795" y="3853124"/>
            <a:ext cx="12205229" cy="1056425"/>
          </a:xfrm>
          <a:custGeom>
            <a:avLst/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pic>
        <p:nvPicPr>
          <p:cNvPr id="2097153" name="图形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1468755" y="561989"/>
            <a:ext cx="228600" cy="228600"/>
          </a:xfrm>
          <a:prstGeom prst="rect"/>
        </p:spPr>
      </p:pic>
      <p:sp>
        <p:nvSpPr>
          <p:cNvPr id="1048674" name="椭圆 21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716405" y="6197600"/>
            <a:ext cx="107950" cy="10795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椭圆 22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964055" y="6197600"/>
            <a:ext cx="107950" cy="107950"/>
          </a:xfrm>
          <a:prstGeom prst="ellipse"/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椭圆 23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468755" y="6197600"/>
            <a:ext cx="107950" cy="107950"/>
          </a:xfrm>
          <a:prstGeom prst="ellipse"/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55" name="图片 56" descr="箭头 右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661015" y="599440"/>
            <a:ext cx="153670" cy="153670"/>
          </a:xfrm>
          <a:prstGeom prst="rect"/>
        </p:spPr>
      </p:pic>
      <p:pic>
        <p:nvPicPr>
          <p:cNvPr id="2097157" name="图片 57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/>
        </p:spPr>
      </p:pic>
      <p:sp>
        <p:nvSpPr>
          <p:cNvPr id="1048680" name="任意多边形 9"/>
          <p:cNvSpPr/>
          <p:nvPr>
            <p:custDataLst>
              <p:tags r:id="rId14"/>
            </p:custDataLst>
          </p:nvPr>
        </p:nvSpPr>
        <p:spPr>
          <a:xfrm>
            <a:off x="-19685" y="3350430"/>
            <a:ext cx="635" cy="0"/>
          </a:xfrm>
          <a:custGeom>
            <a:avLst/>
            <a:gdLst>
              <a:gd name="connsiteX0" fmla="*/ 0 w 1"/>
              <a:gd name="connsiteY0" fmla="*/ 0 h 0"/>
              <a:gd name="connsiteX1" fmla="*/ 1 w 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">
                <a:moveTo>
                  <a:pt x="0" y="0"/>
                </a:moveTo>
                <a:lnTo>
                  <a:pt x="1" y="0"/>
                </a:lnTo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副标题"/>
          <p:cNvSpPr txBox="1">
            <a:spLocks noGrp="1"/>
          </p:cNvSpPr>
          <p:nvPr>
            <p:ph type="body" idx="3" hasCustomPrompt="1"/>
            <p:custDataLst>
              <p:tags r:id="rId15"/>
            </p:custDataLst>
          </p:nvPr>
        </p:nvSpPr>
        <p:spPr>
          <a:xfrm>
            <a:off x="1442856" y="3437455"/>
            <a:ext cx="5945784" cy="31807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2" hasCustomPrompt="1"/>
            <p:custDataLst>
              <p:tags r:id="rId16"/>
            </p:custDataLst>
          </p:nvPr>
        </p:nvSpPr>
        <p:spPr>
          <a:xfrm>
            <a:off x="1442855" y="1972517"/>
            <a:ext cx="5945784" cy="145648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4800" i="0" kern="1200" kumimoji="0" lang="zh-CN" noProof="1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1" hasCustomPrompt="1"/>
            <p:custDataLst>
              <p:tags r:id="rId17"/>
            </p:custDataLst>
          </p:nvPr>
        </p:nvSpPr>
        <p:spPr>
          <a:xfrm>
            <a:off x="1442856" y="4268994"/>
            <a:ext cx="1465200" cy="403200"/>
          </a:xfrm>
          <a:prstGeom prst="roundRect">
            <a:avLst>
              <a:gd name="adj" fmla="val 49455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000" i="0" kern="1200" kumimoji="0" lang="zh-CN" noProof="1" normalizeH="0" spc="150" strike="noStrike" u="none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3315FEAF-D439-4368-BBA8-CF5E4F491BC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FB2593B-2579-44A3-B865-FD17D80A44F7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9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3315FEAF-D439-4368-BBA8-CF5E4F491BC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FB2593B-2579-44A3-B865-FD17D80A44F7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任意多边形 44"/>
          <p:cNvSpPr/>
          <p:nvPr>
            <p:custDataLst>
              <p:tags r:id="rId1"/>
            </p:custDataLst>
          </p:nvPr>
        </p:nvSpPr>
        <p:spPr>
          <a:xfrm>
            <a:off x="-22860" y="4720805"/>
            <a:ext cx="12214860" cy="943029"/>
          </a:xfrm>
          <a:custGeom>
            <a:avLst/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7"/>
          <p:cNvSpPr/>
          <p:nvPr>
            <p:custDataLst>
              <p:tags r:id="rId2"/>
            </p:custDataLst>
          </p:nvPr>
        </p:nvSpPr>
        <p:spPr>
          <a:xfrm>
            <a:off x="-1270" y="4733290"/>
            <a:ext cx="12193270" cy="1239731"/>
          </a:xfrm>
          <a:custGeom>
            <a:avLst/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59" name="图形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1468755" y="561989"/>
            <a:ext cx="228600" cy="228600"/>
          </a:xfrm>
          <a:prstGeom prst="rect"/>
        </p:spPr>
      </p:pic>
      <p:sp>
        <p:nvSpPr>
          <p:cNvPr id="1048708" name="椭圆 7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1716405" y="6197600"/>
            <a:ext cx="107950" cy="10795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0" name="椭圆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964055" y="6197600"/>
            <a:ext cx="107950" cy="107950"/>
          </a:xfrm>
          <a:prstGeom prst="ellipse"/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2" name="椭圆 13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468755" y="6197600"/>
            <a:ext cx="107950" cy="107950"/>
          </a:xfrm>
          <a:prstGeom prst="ellipse"/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61" name="图片 56" descr="箭头 右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0661015" y="599440"/>
            <a:ext cx="153670" cy="153670"/>
          </a:xfrm>
          <a:prstGeom prst="rect"/>
        </p:spPr>
      </p:pic>
      <p:pic>
        <p:nvPicPr>
          <p:cNvPr id="2097163" name="图片 57" descr="箭头 右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/>
        </p:spPr>
      </p:pic>
      <p:sp>
        <p:nvSpPr>
          <p:cNvPr id="1048714" name="标题"/>
          <p:cNvSpPr txBox="1">
            <a:spLocks noGrp="1"/>
          </p:cNvSpPr>
          <p:nvPr>
            <p:ph type="title" idx="2" hasCustomPrompt="1"/>
            <p:custDataLst>
              <p:tags r:id="rId12"/>
            </p:custDataLst>
          </p:nvPr>
        </p:nvSpPr>
        <p:spPr>
          <a:xfrm>
            <a:off x="3329571" y="1032260"/>
            <a:ext cx="5532859" cy="106947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000" i="0" kern="1200" kumimoji="0" lang="en-US" noProof="1" normalizeH="0" spc="300" strike="noStrike" u="none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6" name="任意多边形 28"/>
          <p:cNvSpPr/>
          <p:nvPr>
            <p:custDataLst>
              <p:tags r:id="rId13"/>
            </p:custDataLst>
          </p:nvPr>
        </p:nvSpPr>
        <p:spPr>
          <a:xfrm>
            <a:off x="-10795" y="5353155"/>
            <a:ext cx="12205229" cy="1056425"/>
          </a:xfrm>
          <a:custGeom>
            <a:avLst/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3315FEAF-D439-4368-BBA8-CF5E4F491BC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FB2593B-2579-44A3-B865-FD17D80A44F7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任意多边形 44"/>
          <p:cNvSpPr/>
          <p:nvPr>
            <p:custDataLst>
              <p:tags r:id="rId1"/>
            </p:custDataLst>
          </p:nvPr>
        </p:nvSpPr>
        <p:spPr>
          <a:xfrm>
            <a:off x="-22860" y="3686390"/>
            <a:ext cx="12214860" cy="943029"/>
          </a:xfrm>
          <a:custGeom>
            <a:avLst/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6" name="任意多边形 37"/>
          <p:cNvSpPr/>
          <p:nvPr>
            <p:custDataLst>
              <p:tags r:id="rId2"/>
            </p:custDataLst>
          </p:nvPr>
        </p:nvSpPr>
        <p:spPr>
          <a:xfrm>
            <a:off x="-1270" y="3698875"/>
            <a:ext cx="12193270" cy="1239731"/>
          </a:xfrm>
          <a:custGeom>
            <a:avLst/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8" name="任意多边形 28"/>
          <p:cNvSpPr/>
          <p:nvPr>
            <p:custDataLst>
              <p:tags r:id="rId3"/>
            </p:custDataLst>
          </p:nvPr>
        </p:nvSpPr>
        <p:spPr>
          <a:xfrm>
            <a:off x="-14755" y="4299039"/>
            <a:ext cx="12204700" cy="2577371"/>
          </a:xfrm>
          <a:custGeom>
            <a:avLst/>
            <a:gdLst>
              <a:gd name="connsiteX0" fmla="*/ 0 w 19220"/>
              <a:gd name="connsiteY0" fmla="*/ 224 h 4058"/>
              <a:gd name="connsiteX1" fmla="*/ 6402 w 19220"/>
              <a:gd name="connsiteY1" fmla="*/ 1580 h 4058"/>
              <a:gd name="connsiteX2" fmla="*/ 10880 w 19220"/>
              <a:gd name="connsiteY2" fmla="*/ 1024 h 4058"/>
              <a:gd name="connsiteX3" fmla="*/ 15180 w 19220"/>
              <a:gd name="connsiteY3" fmla="*/ 1664 h 4058"/>
              <a:gd name="connsiteX4" fmla="*/ 19220 w 19220"/>
              <a:gd name="connsiteY4" fmla="*/ 664 h 4058"/>
              <a:gd name="connsiteX5" fmla="*/ 19202 w 19220"/>
              <a:gd name="connsiteY5" fmla="*/ 4049 h 4058"/>
              <a:gd name="connsiteX6" fmla="*/ 18 w 19220"/>
              <a:gd name="connsiteY6" fmla="*/ 4059 h 4058"/>
              <a:gd name="connsiteX7" fmla="*/ 0 w 19220"/>
              <a:gd name="connsiteY7" fmla="*/ 224 h 4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20" h="4059">
                <a:moveTo>
                  <a:pt x="0" y="224"/>
                </a:moveTo>
                <a:cubicBezTo>
                  <a:pt x="2350" y="-672"/>
                  <a:pt x="4282" y="1399"/>
                  <a:pt x="6402" y="1580"/>
                </a:cubicBezTo>
                <a:cubicBezTo>
                  <a:pt x="8522" y="1761"/>
                  <a:pt x="9280" y="1044"/>
                  <a:pt x="10880" y="1024"/>
                </a:cubicBezTo>
                <a:cubicBezTo>
                  <a:pt x="12480" y="1004"/>
                  <a:pt x="13740" y="1684"/>
                  <a:pt x="15180" y="1664"/>
                </a:cubicBezTo>
                <a:cubicBezTo>
                  <a:pt x="17259" y="1654"/>
                  <a:pt x="17800" y="664"/>
                  <a:pt x="19220" y="664"/>
                </a:cubicBezTo>
                <a:lnTo>
                  <a:pt x="19202" y="4049"/>
                </a:lnTo>
                <a:lnTo>
                  <a:pt x="18" y="4059"/>
                </a:lnTo>
                <a:lnTo>
                  <a:pt x="0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9" hasCustomPrompt="1"/>
            <p:custDataLst>
              <p:tags r:id="rId4"/>
            </p:custDataLst>
          </p:nvPr>
        </p:nvSpPr>
        <p:spPr>
          <a:xfrm>
            <a:off x="3265805" y="3265805"/>
            <a:ext cx="5660390" cy="1468755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32" name="节编号"/>
          <p:cNvSpPr txBox="1">
            <a:spLocks noGrp="1"/>
          </p:cNvSpPr>
          <p:nvPr>
            <p:ph type="body" idx="8" hasCustomPrompt="1"/>
            <p:custDataLst>
              <p:tags r:id="rId5"/>
            </p:custDataLst>
          </p:nvPr>
        </p:nvSpPr>
        <p:spPr>
          <a:xfrm>
            <a:off x="3265715" y="2151502"/>
            <a:ext cx="5660571" cy="92202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pic>
        <p:nvPicPr>
          <p:cNvPr id="2097165" name="图形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>
            <a:off x="1468755" y="561989"/>
            <a:ext cx="228600" cy="228600"/>
          </a:xfrm>
          <a:prstGeom prst="rect"/>
        </p:spPr>
      </p:pic>
      <p:sp>
        <p:nvSpPr>
          <p:cNvPr id="1048734" name="椭圆 7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716405" y="6197600"/>
            <a:ext cx="107950" cy="10795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椭圆 8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964055" y="6197600"/>
            <a:ext cx="107950" cy="107950"/>
          </a:xfrm>
          <a:prstGeom prst="ellipse"/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椭圆 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468755" y="6197600"/>
            <a:ext cx="107950" cy="107950"/>
          </a:xfrm>
          <a:prstGeom prst="ellipse"/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67" name="图片 56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10661015" y="599440"/>
            <a:ext cx="153670" cy="153670"/>
          </a:xfrm>
          <a:prstGeom prst="rect"/>
        </p:spPr>
      </p:pic>
      <p:pic>
        <p:nvPicPr>
          <p:cNvPr id="2097169" name="图片 57" descr="箭头 右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/>
        </p:spPr>
      </p:pic>
      <p:sp>
        <p:nvSpPr>
          <p:cNvPr id="1048740" name="任意多边形 28"/>
          <p:cNvSpPr/>
          <p:nvPr>
            <p:custDataLst>
              <p:tags r:id="rId15"/>
            </p:custDataLst>
          </p:nvPr>
        </p:nvSpPr>
        <p:spPr>
          <a:xfrm>
            <a:off x="-10795" y="4297624"/>
            <a:ext cx="12205229" cy="1056425"/>
          </a:xfrm>
          <a:custGeom>
            <a:avLst/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3315FEAF-D439-4368-BBA8-CF5E4F491BC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FB2593B-2579-44A3-B865-FD17D80A44F7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3315FEAF-D439-4368-BBA8-CF5E4F491BC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FB2593B-2579-44A3-B865-FD17D80A44F7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3315FEAF-D439-4368-BBA8-CF5E4F491BC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FB2593B-2579-44A3-B865-FD17D80A44F7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3315FEAF-D439-4368-BBA8-CF5E4F491BC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FB2593B-2579-44A3-B865-FD17D80A44F7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3315FEAF-D439-4368-BBA8-CF5E4F491BC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FB2593B-2579-44A3-B865-FD17D80A44F7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3315FEAF-D439-4368-BBA8-CF5E4F491BC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FB2593B-2579-44A3-B865-FD17D80A44F7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2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3315FEAF-D439-4368-BBA8-CF5E4F491BC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FB2593B-2579-44A3-B865-FD17D80A44F7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8" name="任意多边形 28"/>
          <p:cNvSpPr/>
          <p:nvPr>
            <p:custDataLst>
              <p:tags r:id="rId1"/>
            </p:custDataLst>
          </p:nvPr>
        </p:nvSpPr>
        <p:spPr>
          <a:xfrm>
            <a:off x="-10795" y="3853124"/>
            <a:ext cx="12218670" cy="3023776"/>
          </a:xfrm>
          <a:custGeom>
            <a:avLst/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42" h="4762">
                <a:moveTo>
                  <a:pt x="22" y="224"/>
                </a:moveTo>
                <a:cubicBezTo>
                  <a:pt x="2372" y="-672"/>
                  <a:pt x="4304" y="1399"/>
                  <a:pt x="6424" y="1580"/>
                </a:cubicBezTo>
                <a:cubicBezTo>
                  <a:pt x="8544" y="1761"/>
                  <a:pt x="9302" y="1044"/>
                  <a:pt x="10902" y="1024"/>
                </a:cubicBezTo>
                <a:cubicBezTo>
                  <a:pt x="12502" y="1004"/>
                  <a:pt x="13762" y="1684"/>
                  <a:pt x="15202" y="1664"/>
                </a:cubicBezTo>
                <a:cubicBezTo>
                  <a:pt x="17281" y="1654"/>
                  <a:pt x="17822" y="664"/>
                  <a:pt x="19242" y="664"/>
                </a:cubicBezTo>
                <a:lnTo>
                  <a:pt x="19216" y="4729"/>
                </a:lnTo>
                <a:lnTo>
                  <a:pt x="0" y="4762"/>
                </a:lnTo>
                <a:lnTo>
                  <a:pt x="22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10" name="任意多边形 28"/>
          <p:cNvSpPr/>
          <p:nvPr>
            <p:custDataLst>
              <p:tags r:id="rId2"/>
            </p:custDataLst>
          </p:nvPr>
        </p:nvSpPr>
        <p:spPr>
          <a:xfrm>
            <a:off x="-10795" y="3853124"/>
            <a:ext cx="12205229" cy="1056425"/>
          </a:xfrm>
          <a:custGeom>
            <a:avLst/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12" name="任意多边形 44"/>
          <p:cNvSpPr/>
          <p:nvPr>
            <p:custDataLst>
              <p:tags r:id="rId3"/>
            </p:custDataLst>
          </p:nvPr>
        </p:nvSpPr>
        <p:spPr>
          <a:xfrm>
            <a:off x="-22860" y="3241890"/>
            <a:ext cx="12214860" cy="943029"/>
          </a:xfrm>
          <a:custGeom>
            <a:avLst/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任意多边形 37"/>
          <p:cNvSpPr/>
          <p:nvPr>
            <p:custDataLst>
              <p:tags r:id="rId4"/>
            </p:custDataLst>
          </p:nvPr>
        </p:nvSpPr>
        <p:spPr>
          <a:xfrm>
            <a:off x="-1270" y="3254375"/>
            <a:ext cx="12193270" cy="1239731"/>
          </a:xfrm>
          <a:custGeom>
            <a:avLst/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1" name="图形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1468755" y="561989"/>
            <a:ext cx="228600" cy="228600"/>
          </a:xfrm>
          <a:prstGeom prst="rect"/>
        </p:spPr>
      </p:pic>
      <p:sp>
        <p:nvSpPr>
          <p:cNvPr id="1048816" name="椭圆 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716405" y="6197600"/>
            <a:ext cx="107950" cy="10795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8" name="椭圆 9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964055" y="6197600"/>
            <a:ext cx="107950" cy="107950"/>
          </a:xfrm>
          <a:prstGeom prst="ellipse"/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0" name="椭圆 8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468755" y="6197600"/>
            <a:ext cx="107950" cy="107950"/>
          </a:xfrm>
          <a:prstGeom prst="ellipse"/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3" name="图片 56" descr="箭头 右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661015" y="599440"/>
            <a:ext cx="153670" cy="153670"/>
          </a:xfrm>
          <a:prstGeom prst="rect"/>
        </p:spPr>
      </p:pic>
      <p:pic>
        <p:nvPicPr>
          <p:cNvPr id="2097175" name="图片 57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/>
        </p:spPr>
      </p:pic>
      <p:sp>
        <p:nvSpPr>
          <p:cNvPr id="1048822" name="标题"/>
          <p:cNvSpPr txBox="1">
            <a:spLocks noGrp="1"/>
          </p:cNvSpPr>
          <p:nvPr>
            <p:ph type="title" idx="2" hasCustomPrompt="1"/>
            <p:custDataLst>
              <p:tags r:id="rId14"/>
            </p:custDataLst>
          </p:nvPr>
        </p:nvSpPr>
        <p:spPr>
          <a:xfrm>
            <a:off x="1442855" y="1972517"/>
            <a:ext cx="5945784" cy="145648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1442856" y="4268994"/>
            <a:ext cx="1465200" cy="403200"/>
          </a:xfrm>
          <a:prstGeom prst="roundRect">
            <a:avLst>
              <a:gd name="adj" fmla="val 49455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000" i="0" kern="1200" kumimoji="0" lang="zh-CN" noProof="1" normalizeH="0" spc="150" strike="noStrike" u="none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6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3315FEAF-D439-4368-BBA8-CF5E4F491BC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8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0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FB2593B-2579-44A3-B865-FD17D80A44F7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078" r:id="rId1"/>
    <p:sldLayoutId id="2147504079" r:id="rId2"/>
    <p:sldLayoutId id="2147504080" r:id="rId3"/>
    <p:sldLayoutId id="2147504081" r:id="rId4"/>
    <p:sldLayoutId id="2147504082" r:id="rId5"/>
    <p:sldLayoutId id="2147504083" r:id="rId6"/>
    <p:sldLayoutId id="2147504084" r:id="rId7"/>
    <p:sldLayoutId id="2147504085" r:id="rId8"/>
    <p:sldLayoutId id="2147504086" r:id="rId9"/>
    <p:sldLayoutId id="2147504087" r:id="rId10"/>
    <p:sldLayoutId id="214750408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3315FEAF-D439-4368-BBA8-CF5E4F491BC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BFB2593B-2579-44A3-B865-FD17D80A44F7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79176"/>
            <a:ext cx="10969200" cy="469778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lang="zh-CN"/>
              <a:t>三级</a:t>
            </a:r>
            <a:endParaRPr altLang="en-US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399" y="365126"/>
            <a:ext cx="10969199" cy="934664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115" r:id="rId1"/>
    <p:sldLayoutId id="2147504116" r:id="rId2"/>
    <p:sldLayoutId id="2147504117" r:id="rId3"/>
    <p:sldLayoutId id="2147504118" r:id="rId4"/>
    <p:sldLayoutId id="2147504119" r:id="rId5"/>
    <p:sldLayoutId id="2147504120" r:id="rId6"/>
    <p:sldLayoutId id="2147504121" r:id="rId7"/>
    <p:sldLayoutId id="2147504122" r:id="rId8"/>
    <p:sldLayoutId id="2147504123" r:id="rId9"/>
    <p:sldLayoutId id="2147504124" r:id="rId10"/>
    <p:sldLayoutId id="21475041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tags" Target="../tags/tag122.xml"/><Relationship Id="rId18" Type="http://schemas.openxmlformats.org/officeDocument/2006/relationships/tags" Target="../tags/tag123.xml"/><Relationship Id="rId19" Type="http://schemas.openxmlformats.org/officeDocument/2006/relationships/tags" Target="../tags/tag124.xml"/><Relationship Id="rId20" Type="http://schemas.openxmlformats.org/officeDocument/2006/relationships/tags" Target="../tags/tag125.xml"/><Relationship Id="rId21" Type="http://schemas.openxmlformats.org/officeDocument/2006/relationships/tags" Target="../tags/tag126.xml"/><Relationship Id="rId22" Type="http://schemas.openxmlformats.org/officeDocument/2006/relationships/tags" Target="../tags/tag127.xml"/><Relationship Id="rId23" Type="http://schemas.openxmlformats.org/officeDocument/2006/relationships/tags" Target="../tags/tag128.xml"/><Relationship Id="rId24" Type="http://schemas.openxmlformats.org/officeDocument/2006/relationships/tags" Target="../tags/tag129.xml"/><Relationship Id="rId25" Type="http://schemas.openxmlformats.org/officeDocument/2006/relationships/tags" Target="../tags/tag130.xml"/><Relationship Id="rId26" Type="http://schemas.openxmlformats.org/officeDocument/2006/relationships/tags" Target="../tags/tag131.xml"/><Relationship Id="rId2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tags" Target="../tags/tag204.xml"/><Relationship Id="rId20" Type="http://schemas.openxmlformats.org/officeDocument/2006/relationships/tags" Target="../tags/tag205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tags" Target="../tags/tag265.xml"/><Relationship Id="rId18" Type="http://schemas.openxmlformats.org/officeDocument/2006/relationships/tags" Target="../tags/tag266.xml"/><Relationship Id="rId19" Type="http://schemas.openxmlformats.org/officeDocument/2006/relationships/tags" Target="../tags/tag267.xml"/><Relationship Id="rId20" Type="http://schemas.openxmlformats.org/officeDocument/2006/relationships/tags" Target="../tags/tag268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tags" Target="../tags/tag337.xml"/><Relationship Id="rId18" Type="http://schemas.openxmlformats.org/officeDocument/2006/relationships/tags" Target="../tags/tag338.xml"/><Relationship Id="rId19" Type="http://schemas.openxmlformats.org/officeDocument/2006/relationships/tags" Target="../tags/tag339.xml"/><Relationship Id="rId20" Type="http://schemas.openxmlformats.org/officeDocument/2006/relationships/tags" Target="../tags/tag340.xml"/><Relationship Id="rId21" Type="http://schemas.openxmlformats.org/officeDocument/2006/relationships/tags" Target="../tags/tag341.xml"/><Relationship Id="rId22" Type="http://schemas.openxmlformats.org/officeDocument/2006/relationships/tags" Target="../tags/tag342.xml"/><Relationship Id="rId23" Type="http://schemas.openxmlformats.org/officeDocument/2006/relationships/tags" Target="../tags/tag343.xml"/><Relationship Id="rId24" Type="http://schemas.openxmlformats.org/officeDocument/2006/relationships/tags" Target="../tags/tag344.xml"/><Relationship Id="rId25" Type="http://schemas.openxmlformats.org/officeDocument/2006/relationships/tags" Target="../tags/tag345.xml"/><Relationship Id="rId26" Type="http://schemas.openxmlformats.org/officeDocument/2006/relationships/tags" Target="../tags/tag346.xml"/><Relationship Id="rId27" Type="http://schemas.openxmlformats.org/officeDocument/2006/relationships/tags" Target="../tags/tag347.xml"/><Relationship Id="rId28" Type="http://schemas.openxmlformats.org/officeDocument/2006/relationships/tags" Target="../tags/tag348.xml"/><Relationship Id="rId29" Type="http://schemas.openxmlformats.org/officeDocument/2006/relationships/tags" Target="../tags/tag349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 xxx,a click to unlimited possibilities</a:t>
            </a:r>
            <a:endParaRPr altLang="en-US" lang="zh-CN"/>
          </a:p>
        </p:txBody>
      </p:sp>
      <p:sp>
        <p:nvSpPr>
          <p:cNvPr id="1048650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初中学生交流能力培养的有效方法与实践</a:t>
            </a:r>
            <a:endParaRPr altLang="en-US" dirty="0" lang="zh-CN"/>
          </a:p>
        </p:txBody>
      </p:sp>
      <p:sp>
        <p:nvSpPr>
          <p:cNvPr id="1048652" name="文本占位符 3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62" name="矩形 6"/>
          <p:cNvSpPr/>
          <p:nvPr>
            <p:custDataLst>
              <p:tags r:id="rId2"/>
            </p:custDataLst>
          </p:nvPr>
        </p:nvSpPr>
        <p:spPr>
          <a:xfrm>
            <a:off x="1843405" y="3705860"/>
            <a:ext cx="539750" cy="36195"/>
          </a:xfrm>
          <a:prstGeom prst="rect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algn="tr" blurRad="203200" dir="8100000" dist="101600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29" name="直接连接符 53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3981450" y="2592705"/>
            <a:ext cx="1905" cy="144018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4" name="序号"/>
          <p:cNvSpPr txBox="1"/>
          <p:nvPr>
            <p:custDataLst>
              <p:tags r:id="rId4"/>
            </p:custDataLst>
          </p:nvPr>
        </p:nvSpPr>
        <p:spPr>
          <a:xfrm>
            <a:off x="1823720" y="2400935"/>
            <a:ext cx="1416050" cy="3968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sz="1200" lang="en-US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One</a:t>
            </a:r>
            <a:endParaRPr dirty="0" sz="1200" lang="en-US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5"/>
            </p:custDataLst>
          </p:nvPr>
        </p:nvSpPr>
        <p:spPr>
          <a:xfrm>
            <a:off x="1802130" y="2797810"/>
            <a:ext cx="2124075" cy="891540"/>
          </a:xfrm>
          <a:prstGeom prst="rect"/>
          <a:noFill/>
        </p:spPr>
        <p:txBody>
          <a:bodyPr anchor="t" bIns="0" lIns="0" rIns="0" rtlCol="0" tIns="0" wrap="square">
            <a:normAutofit fontScale="81667" lnSpcReduction="20000"/>
          </a:bodyPr>
          <a:p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初中学生交流能力培养的重要性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68" name="矩形 3"/>
          <p:cNvSpPr/>
          <p:nvPr>
            <p:custDataLst>
              <p:tags r:id="rId6"/>
            </p:custDataLst>
          </p:nvPr>
        </p:nvSpPr>
        <p:spPr>
          <a:xfrm>
            <a:off x="5046980" y="3715385"/>
            <a:ext cx="539750" cy="36195"/>
          </a:xfrm>
          <a:prstGeom prst="rect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algn="tr" blurRad="203200" dir="8100000" dist="101600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1" name="直接连接符 4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85025" y="2602230"/>
            <a:ext cx="1905" cy="144018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序号"/>
          <p:cNvSpPr txBox="1"/>
          <p:nvPr>
            <p:custDataLst>
              <p:tags r:id="rId8"/>
            </p:custDataLst>
          </p:nvPr>
        </p:nvSpPr>
        <p:spPr>
          <a:xfrm>
            <a:off x="5027295" y="2410460"/>
            <a:ext cx="1416050" cy="3968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sz="1200" lang="en-US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Two</a:t>
            </a:r>
            <a:endParaRPr dirty="0" sz="1200" lang="en-US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2" name="标题"/>
          <p:cNvSpPr txBox="1"/>
          <p:nvPr>
            <p:custDataLst>
              <p:tags r:id="rId9"/>
            </p:custDataLst>
          </p:nvPr>
        </p:nvSpPr>
        <p:spPr>
          <a:xfrm>
            <a:off x="5005705" y="2807335"/>
            <a:ext cx="2124075" cy="891540"/>
          </a:xfrm>
          <a:prstGeom prst="rect"/>
          <a:noFill/>
        </p:spPr>
        <p:txBody>
          <a:bodyPr anchor="t" bIns="0" lIns="0" rIns="0" rtlCol="0" tIns="0" wrap="square">
            <a:normAutofit fontScale="81667" lnSpcReduction="20000"/>
          </a:bodyPr>
          <a:p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初中学生交流能力的现状及问题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4" name="矩形 11"/>
          <p:cNvSpPr/>
          <p:nvPr>
            <p:custDataLst>
              <p:tags r:id="rId10"/>
            </p:custDataLst>
          </p:nvPr>
        </p:nvSpPr>
        <p:spPr>
          <a:xfrm>
            <a:off x="8249920" y="3715385"/>
            <a:ext cx="539750" cy="36195"/>
          </a:xfrm>
          <a:prstGeom prst="rect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algn="tr" blurRad="203200" dir="8100000" dist="101600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序号"/>
          <p:cNvSpPr txBox="1"/>
          <p:nvPr>
            <p:custDataLst>
              <p:tags r:id="rId11"/>
            </p:custDataLst>
          </p:nvPr>
        </p:nvSpPr>
        <p:spPr>
          <a:xfrm>
            <a:off x="8230235" y="2410460"/>
            <a:ext cx="1416050" cy="3968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sz="1200" lang="en-US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Three</a:t>
            </a:r>
            <a:endParaRPr dirty="0" sz="1200" lang="en-US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/>
          <p:nvPr>
            <p:custDataLst>
              <p:tags r:id="rId12"/>
            </p:custDataLst>
          </p:nvPr>
        </p:nvSpPr>
        <p:spPr>
          <a:xfrm>
            <a:off x="8208645" y="2807335"/>
            <a:ext cx="2124075" cy="891540"/>
          </a:xfrm>
          <a:prstGeom prst="rect"/>
          <a:noFill/>
        </p:spPr>
        <p:txBody>
          <a:bodyPr anchor="t" bIns="0" lIns="0" rIns="0" rtlCol="0" tIns="0" wrap="square">
            <a:normAutofit fontScale="73333" lnSpcReduction="20000"/>
          </a:bodyPr>
          <a:p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初中学生交流能力培养的有效方法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33" name="直接连接符 20"/>
          <p:cNvCxnSpPr>
            <a:cxnSpLocks/>
          </p:cNvCxnSpPr>
          <p:nvPr>
            <p:custDataLst>
              <p:tags r:id="rId13"/>
            </p:custDataLst>
          </p:nvPr>
        </p:nvCxnSpPr>
        <p:spPr>
          <a:xfrm flipH="1">
            <a:off x="10387965" y="2602230"/>
            <a:ext cx="1905" cy="144018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0" name="矩形 34"/>
          <p:cNvSpPr/>
          <p:nvPr>
            <p:custDataLst>
              <p:tags r:id="rId14"/>
            </p:custDataLst>
          </p:nvPr>
        </p:nvSpPr>
        <p:spPr>
          <a:xfrm>
            <a:off x="1843405" y="5699125"/>
            <a:ext cx="539750" cy="36195"/>
          </a:xfrm>
          <a:prstGeom prst="rect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algn="tr" blurRad="203200" dir="8100000" dist="101600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5" name="直接连接符 35"/>
          <p:cNvCxnSpPr>
            <a:cxnSpLocks/>
          </p:cNvCxnSpPr>
          <p:nvPr>
            <p:custDataLst>
              <p:tags r:id="rId15"/>
            </p:custDataLst>
          </p:nvPr>
        </p:nvCxnSpPr>
        <p:spPr>
          <a:xfrm flipH="1">
            <a:off x="3981450" y="4585970"/>
            <a:ext cx="1905" cy="144018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6"/>
            </p:custDataLst>
          </p:nvPr>
        </p:nvSpPr>
        <p:spPr>
          <a:xfrm>
            <a:off x="1823720" y="4394200"/>
            <a:ext cx="1416050" cy="3968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sz="1200" lang="en-US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Four</a:t>
            </a:r>
            <a:endParaRPr dirty="0" sz="1200" lang="en-US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4" name="标题"/>
          <p:cNvSpPr txBox="1"/>
          <p:nvPr>
            <p:custDataLst>
              <p:tags r:id="rId17"/>
            </p:custDataLst>
          </p:nvPr>
        </p:nvSpPr>
        <p:spPr>
          <a:xfrm>
            <a:off x="1802130" y="4791075"/>
            <a:ext cx="2124075" cy="891540"/>
          </a:xfrm>
          <a:prstGeom prst="rect"/>
          <a:noFill/>
        </p:spPr>
        <p:txBody>
          <a:bodyPr anchor="t" bIns="0" lIns="0" rIns="0" rtlCol="0" tIns="0" wrap="square">
            <a:normAutofit fontScale="73333" lnSpcReduction="20000"/>
          </a:bodyPr>
          <a:p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初中学生交流能力培养的实践案例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6" name="矩形 30"/>
          <p:cNvSpPr/>
          <p:nvPr>
            <p:custDataLst>
              <p:tags r:id="rId18"/>
            </p:custDataLst>
          </p:nvPr>
        </p:nvSpPr>
        <p:spPr>
          <a:xfrm>
            <a:off x="5046980" y="5708650"/>
            <a:ext cx="539750" cy="36195"/>
          </a:xfrm>
          <a:prstGeom prst="rect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algn="tr" blurRad="203200" dir="8100000" dist="101600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7" name="直接连接符 31"/>
          <p:cNvCxnSpPr>
            <a:cxnSpLocks/>
          </p:cNvCxnSpPr>
          <p:nvPr>
            <p:custDataLst>
              <p:tags r:id="rId19"/>
            </p:custDataLst>
          </p:nvPr>
        </p:nvCxnSpPr>
        <p:spPr>
          <a:xfrm flipH="1">
            <a:off x="7185025" y="4595495"/>
            <a:ext cx="1905" cy="144018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8" name="序号"/>
          <p:cNvSpPr txBox="1"/>
          <p:nvPr>
            <p:custDataLst>
              <p:tags r:id="rId20"/>
            </p:custDataLst>
          </p:nvPr>
        </p:nvSpPr>
        <p:spPr>
          <a:xfrm>
            <a:off x="5027295" y="4403725"/>
            <a:ext cx="1416050" cy="3968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sz="1200" lang="en-US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Five</a:t>
            </a:r>
            <a:endParaRPr dirty="0" sz="1200" lang="en-US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0" name="标题"/>
          <p:cNvSpPr txBox="1"/>
          <p:nvPr>
            <p:custDataLst>
              <p:tags r:id="rId21"/>
            </p:custDataLst>
          </p:nvPr>
        </p:nvSpPr>
        <p:spPr>
          <a:xfrm>
            <a:off x="5005705" y="4800600"/>
            <a:ext cx="2124075" cy="891540"/>
          </a:xfrm>
          <a:prstGeom prst="rect"/>
          <a:noFill/>
        </p:spPr>
        <p:txBody>
          <a:bodyPr anchor="t" bIns="0" lIns="0" rIns="0" rtlCol="0" tIns="0" wrap="square">
            <a:normAutofit fontScale="73333" lnSpcReduction="20000"/>
          </a:bodyPr>
          <a:p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初中学生交流能力培养的评估与反馈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2" name="矩形 26"/>
          <p:cNvSpPr/>
          <p:nvPr>
            <p:custDataLst>
              <p:tags r:id="rId22"/>
            </p:custDataLst>
          </p:nvPr>
        </p:nvSpPr>
        <p:spPr>
          <a:xfrm>
            <a:off x="8249920" y="5708650"/>
            <a:ext cx="539750" cy="36195"/>
          </a:xfrm>
          <a:prstGeom prst="rect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algn="tr" blurRad="203200" dir="8100000" dist="101600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94" name="序号"/>
          <p:cNvSpPr txBox="1"/>
          <p:nvPr>
            <p:custDataLst>
              <p:tags r:id="rId23"/>
            </p:custDataLst>
          </p:nvPr>
        </p:nvSpPr>
        <p:spPr>
          <a:xfrm>
            <a:off x="8230235" y="4403725"/>
            <a:ext cx="1416050" cy="3968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sz="1200" lang="en-US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Six</a:t>
            </a:r>
            <a:endParaRPr dirty="0" sz="1200" lang="en-US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6" name="标题"/>
          <p:cNvSpPr txBox="1"/>
          <p:nvPr>
            <p:custDataLst>
              <p:tags r:id="rId24"/>
            </p:custDataLst>
          </p:nvPr>
        </p:nvSpPr>
        <p:spPr>
          <a:xfrm>
            <a:off x="8208645" y="4800600"/>
            <a:ext cx="2124075" cy="89154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结论与展望</a:t>
            </a:r>
            <a:endParaRPr altLang="en-US" dirty="0" sz="22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39" name="直接连接符 29"/>
          <p:cNvCxnSpPr>
            <a:cxnSpLocks/>
          </p:cNvCxnSpPr>
          <p:nvPr>
            <p:custDataLst>
              <p:tags r:id="rId25"/>
            </p:custDataLst>
          </p:nvPr>
        </p:nvCxnSpPr>
        <p:spPr>
          <a:xfrm flipH="1">
            <a:off x="10387965" y="4595495"/>
            <a:ext cx="1905" cy="144018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2"/>
          <p:cNvSpPr>
            <a:spLocks noGrp="1"/>
          </p:cNvSpPr>
          <p:nvPr>
            <p:ph type="title" idx="9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初中学生交流能力培养的重要性</a:t>
            </a:r>
            <a:endParaRPr altLang="en-US" lang="zh-CN"/>
          </a:p>
        </p:txBody>
      </p:sp>
      <p:sp>
        <p:nvSpPr>
          <p:cNvPr id="1048952" name="文本占位符 3"/>
          <p:cNvSpPr>
            <a:spLocks noGrp="1"/>
          </p:cNvSpPr>
          <p:nvPr>
            <p:ph type="body" idx="8"/>
            <p:custDataLst>
              <p:tags r:id="rId2"/>
            </p:custDataLst>
          </p:nvPr>
        </p:nvSpPr>
        <p:spPr/>
        <p:txBody>
          <a:bodyPr>
            <a:normAutofit fontScale="97917" lnSpcReduction="10000"/>
          </a:bodyPr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交流能力对学生个人发展的影响</a:t>
            </a:r>
            <a:endParaRPr altLang="en-US" lang="zh-CN"/>
          </a:p>
        </p:txBody>
      </p:sp>
      <p:sp>
        <p:nvSpPr>
          <p:cNvPr id="10490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提高自信心：通过有效的交流，学生能够更好地表达自己的观点和想法，增强自信心。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拓展人际关系：良好的交流能力有助于学生与他人建立良好的关系，拓展人脉。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促进学业进步：有效的交流能够帮助学生更好地理解和掌握知识，提高学习效率。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培养领导能力：通过参与团队讨论和组织活动，学生可以锻炼领导能力，为未来发展奠定基础。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交流能力在团队协作中的作用</a:t>
            </a:r>
            <a:endParaRPr altLang="en-US" lang="zh-CN"/>
          </a:p>
        </p:txBody>
      </p:sp>
      <p:sp>
        <p:nvSpPr>
          <p:cNvPr id="104907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提高沟通效率：良好的交流能力能够使团队成员快速理解彼此的想法，减少误解和沟通障碍。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增强团队凝聚力：有效的交流可以增进团队成员之间的信任和默契，使团队更加团结。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促进创新和问题解决：通过交流，团队成员可以分享各自的观点和见解，激发新的思考，从而找到更好的解决方案。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提高工作效率：良好的交流能力可以使团队更加协调地工作，减少重复和不必要的任务，从而提高整体工作效率。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交流能力在学术和职业发展中的价值</a:t>
            </a:r>
            <a:endParaRPr altLang="en-US" lang="zh-CN"/>
          </a:p>
        </p:txBody>
      </p:sp>
      <p:sp>
        <p:nvSpPr>
          <p:cNvPr id="104913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学术研究：有效的沟通是学术合作的基础，有助于研究成果的交流与共享。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职业发展：良好的交流能力是职场必备技能，有助于建立良好的人际关系，提升工作效率。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团队合作：有效的沟通能够促进团队成员间的协作，提高团队整体绩效。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个人成长：良好的交流能力有助于个人表达和思考能力的提升，促进个人全面发展。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2"/>
          <p:cNvSpPr>
            <a:spLocks noGrp="1"/>
          </p:cNvSpPr>
          <p:nvPr>
            <p:ph type="title" idx="9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初中学生交流能力的现状及问题</a:t>
            </a:r>
            <a:endParaRPr altLang="en-US" lang="zh-CN"/>
          </a:p>
        </p:txBody>
      </p:sp>
      <p:sp>
        <p:nvSpPr>
          <p:cNvPr id="1049190" name="文本占位符 3"/>
          <p:cNvSpPr>
            <a:spLocks noGrp="1"/>
          </p:cNvSpPr>
          <p:nvPr>
            <p:ph type="body" idx="8"/>
            <p:custDataLst>
              <p:tags r:id="rId2"/>
            </p:custDataLst>
          </p:nvPr>
        </p:nvSpPr>
        <p:spPr/>
        <p:txBody>
          <a:bodyPr>
            <a:normAutofit fontScale="97917" lnSpcReduction="10000"/>
          </a:bodyPr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初中生交流能力的现状分析</a:t>
            </a:r>
            <a:endParaRPr altLang="en-US" lang="zh-CN"/>
          </a:p>
        </p:txBody>
      </p:sp>
      <p:sp>
        <p:nvSpPr>
          <p:cNvPr id="104925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5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缺乏自信：部分初中生在与人交流时显得不够自信，不敢表达自己的观点和想法。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语言表达能力不足：一些初中生在口头表达和书面表达方面存在困难，影响了他们与他人的有效交流。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社交技巧欠缺：初中生在与人交往、沟通时缺乏必要的社交技巧，导致交流不畅或产生误解。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文化背景差异：初中生在交流中可能存在文化背景差异，影响他们对信息的理解和表达。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初中生交流能力面临的问题和挑战</a:t>
            </a:r>
            <a:endParaRPr altLang="en-US" lang="zh-CN"/>
          </a:p>
        </p:txBody>
      </p:sp>
      <p:sp>
        <p:nvSpPr>
          <p:cNvPr id="10493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缺乏自信：部分初中生在与人交流时表现出害羞、紧张的情绪，缺乏自信。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社交技巧欠缺：部分初中生在与人交往时，缺乏必要的社交技巧，如倾听、提问等。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文化背景差异：初中生来自不同的家庭背景，存在文化差异，这也会影响他们的交流能力。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语言表达能力不足：一些初中生在表达自己的观点时，语言不够流畅，表达不够清晰。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初中生交流能力问题的原因分析</a:t>
            </a:r>
            <a:endParaRPr altLang="en-US" lang="zh-CN"/>
          </a:p>
        </p:txBody>
      </p:sp>
      <p:sp>
        <p:nvSpPr>
          <p:cNvPr id="104938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缺乏自信：初中生处于青春期，自我意识较强，容易害羞和紧张，影响交流能力的表现。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语言表达能力不足：一些初中生语言表达能力较弱，无法清晰地表达自己的想法和观点。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社交技巧欠缺：初中生在与人交往中缺乏必要的社交技巧，导致交流不畅。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家庭环境影响：家庭环境对初中生的交流能力也有一定影响，例如父母过于保护或过于严厉等。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2"/>
          <p:cNvSpPr>
            <a:spLocks noGrp="1"/>
          </p:cNvSpPr>
          <p:nvPr>
            <p:ph type="title" idx="9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初中学生交流能力培养的有效方法</a:t>
            </a:r>
            <a:endParaRPr altLang="en-US" lang="zh-CN"/>
          </a:p>
        </p:txBody>
      </p:sp>
      <p:sp>
        <p:nvSpPr>
          <p:cNvPr id="1049444" name="文本占位符 3"/>
          <p:cNvSpPr>
            <a:spLocks noGrp="1"/>
          </p:cNvSpPr>
          <p:nvPr>
            <p:ph type="body" idx="8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课堂互动教学法的应用</a:t>
            </a:r>
            <a:endParaRPr altLang="en-US" lang="zh-CN"/>
          </a:p>
        </p:txBody>
      </p:sp>
      <p:sp>
        <p:nvSpPr>
          <p:cNvPr id="104950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课堂互动教学法的实施步骤和注意事项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课堂互动教学法在实践中的应用案例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课堂互动教学法的定义和特点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课堂互动教学法在培养初中学生交流能力方面的作用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组织多样化的课外活动</a:t>
            </a:r>
            <a:endParaRPr altLang="en-US" lang="zh-CN"/>
          </a:p>
        </p:txBody>
      </p:sp>
      <p:sp>
        <p:nvSpPr>
          <p:cNvPr id="10495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组织户外拓展训练，提高学生的团队协作和沟通能力。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组织各类社团活动，如演讲、辩论、戏剧等，提高学生的表达和沟通能力。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开展志愿服务活动，让学生在帮助他人的过程中锻炼交流能力。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举办文化交流活动，让学生了解不同文化背景下的交流方式，提高跨文化交流能力。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开展角色扮演和模拟演练</a:t>
            </a:r>
            <a:endParaRPr altLang="en-US" lang="zh-CN"/>
          </a:p>
        </p:txBody>
      </p:sp>
      <p:sp>
        <p:nvSpPr>
          <p:cNvPr id="10496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角色扮演：通过扮演不同角色，让学生体验不同情境下的交流方式，提高沟通技巧。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小组讨论：分组进行讨论，提高学生的团队协作能力和口头表达能力。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案例分析：分析实际案例，让学生了解交流能力在现实生活中的重要性，并学习如何应对实际问题。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模拟演练：设置模拟场景，让学生在模拟实践中锻炼交流能力，增强应对突发情况的能力。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培养倾听和表达能力的技巧训练</a:t>
            </a:r>
            <a:endParaRPr altLang="en-US" lang="zh-CN"/>
          </a:p>
        </p:txBody>
      </p:sp>
      <p:sp>
        <p:nvSpPr>
          <p:cNvPr id="104970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倾听能力训练：鼓励学生多听，培养专注力和理解能力，通过复述和总结来检验理解程度。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表达能力训练：鼓励学生多说，培养语言组织和表达能力，通过演讲和角色扮演来提升表达能力。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倾听与表达结合：在交流中注重倾听与表达的平衡，培养相互尊重和理解的态度。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技巧训练的实践应用：将训练应用到日常学习和生活中，通过不断的实践来提高交流能力。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2"/>
          <p:cNvSpPr>
            <a:spLocks noGrp="1"/>
          </p:cNvSpPr>
          <p:nvPr>
            <p:ph type="title" idx="9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初中学生交流能力培养的实践案例</a:t>
            </a:r>
            <a:endParaRPr altLang="en-US" lang="zh-CN"/>
          </a:p>
        </p:txBody>
      </p:sp>
      <p:sp>
        <p:nvSpPr>
          <p:cNvPr id="1049764" name="文本占位符 3"/>
          <p:cNvSpPr>
            <a:spLocks noGrp="1"/>
          </p:cNvSpPr>
          <p:nvPr>
            <p:ph type="body" idx="8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成功的教学案例分享</a:t>
            </a:r>
            <a:endParaRPr altLang="en-US" lang="zh-CN"/>
          </a:p>
        </p:txBody>
      </p:sp>
      <p:sp>
        <p:nvSpPr>
          <p:cNvPr id="10498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案例名称：课堂小组讨论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实施方式：教师将学生分成小组，围绕主题进行讨论，鼓励学生发表意见和看法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实施效果：通过小组讨论，学生能够提高口头表达能力和批判性思维能力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适用范围：适用于各类学科的教学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有效的课外活动组织经验</a:t>
            </a:r>
            <a:endParaRPr altLang="en-US" lang="zh-CN"/>
          </a:p>
        </p:txBody>
      </p:sp>
      <p:sp>
        <p:nvSpPr>
          <p:cNvPr id="104987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7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定期组织课外活动，如团队运动、文艺比赛等，以提高学生的交流能力。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鼓励学生在活动中担任组织者或领导者，培养他们的协调和沟通能力。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邀请专业人士进行讲座或工作坊，提供学生交流技巧和经验。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建立学生社团或俱乐部，鼓励学生参与其中并与其他同学交流互动。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角色扮演和模拟演练的实施细节</a:t>
            </a:r>
            <a:endParaRPr altLang="en-US" lang="zh-CN"/>
          </a:p>
        </p:txBody>
      </p:sp>
      <p:sp>
        <p:nvSpPr>
          <p:cNvPr id="10499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确定角色和场景：根据交流能力培养的目标和学生的实际情况，选择适合的角色和场景，让学生更好地融入情境。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制定剧本：根据角色和场景，制定适合学生的剧本，包括对话、动作、表情等，让学生更好地理解角色。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准备道具：根据剧本和场景，准备必要的道具，如服装、道具等，让学生更好地融入情境。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组织演练：在教师的指导下，组织学生进行角色扮演和模拟演练，让学生在实际操作中提高交流能力。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倾听和表达能力技巧训练的步骤</a:t>
            </a:r>
            <a:endParaRPr altLang="en-US" lang="zh-CN"/>
          </a:p>
        </p:txBody>
      </p:sp>
      <p:sp>
        <p:nvSpPr>
          <p:cNvPr id="104997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倾听能力训练：通过听录音、角色扮演等方式，训练学生专注倾听、理解对方意图和情感的能力。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表达能力训练：通过口头表达、写作等方式，训练学生清晰表达自己观点、情感和需求的能力。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反馈与调整：根据训练结果，及时给予学生反馈，指导他们调整自己的表达和倾听方式，提高交流效果。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实践应用：将训练成果应用到实际学习和生活中，提高学生的交流能力，促进人际关系和谐发展。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2"/>
          <p:cNvSpPr>
            <a:spLocks noGrp="1"/>
          </p:cNvSpPr>
          <p:nvPr>
            <p:ph type="title" idx="9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初中学生交流能力培养的评估与反馈</a:t>
            </a:r>
            <a:endParaRPr altLang="en-US" lang="zh-CN"/>
          </a:p>
        </p:txBody>
      </p:sp>
      <p:sp>
        <p:nvSpPr>
          <p:cNvPr id="1050012" name="文本占位符 3"/>
          <p:cNvSpPr>
            <a:spLocks noGrp="1"/>
          </p:cNvSpPr>
          <p:nvPr>
            <p:ph type="body" idx="8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交流能力的评估标准和方法</a:t>
            </a:r>
            <a:endParaRPr altLang="en-US" lang="zh-CN"/>
          </a:p>
        </p:txBody>
      </p:sp>
      <p:sp>
        <p:nvSpPr>
          <p:cNvPr id="1050076" name="矩形 5"/>
          <p:cNvSpPr/>
          <p:nvPr>
            <p:custDataLst>
              <p:tags r:id="rId1"/>
            </p:custDataLst>
          </p:nvPr>
        </p:nvSpPr>
        <p:spPr>
          <a:xfrm>
            <a:off x="1074809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矩形 10"/>
          <p:cNvSpPr/>
          <p:nvPr>
            <p:custDataLst>
              <p:tags r:id="rId2"/>
            </p:custDataLst>
          </p:nvPr>
        </p:nvSpPr>
        <p:spPr>
          <a:xfrm>
            <a:off x="1717418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TextBox 2"/>
          <p:cNvSpPr txBox="1"/>
          <p:nvPr>
            <p:custDataLst>
              <p:tags r:id="rId3"/>
            </p:custDataLst>
          </p:nvPr>
        </p:nvSpPr>
        <p:spPr>
          <a:xfrm>
            <a:off x="1355870" y="2805476"/>
            <a:ext cx="4134927" cy="25085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评估标准：语言表达能力、沟通技巧、情感智商、文化敏感度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2" name="矩形 6"/>
          <p:cNvSpPr/>
          <p:nvPr>
            <p:custDataLst>
              <p:tags r:id="rId4"/>
            </p:custDataLst>
          </p:nvPr>
        </p:nvSpPr>
        <p:spPr>
          <a:xfrm>
            <a:off x="6414304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矩形 11"/>
          <p:cNvSpPr/>
          <p:nvPr>
            <p:custDataLst>
              <p:tags r:id="rId5"/>
            </p:custDataLst>
          </p:nvPr>
        </p:nvSpPr>
        <p:spPr>
          <a:xfrm>
            <a:off x="7093263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TextBox 2"/>
          <p:cNvSpPr txBox="1"/>
          <p:nvPr>
            <p:custDataLst>
              <p:tags r:id="rId6"/>
            </p:custDataLst>
          </p:nvPr>
        </p:nvSpPr>
        <p:spPr>
          <a:xfrm>
            <a:off x="6695365" y="2805476"/>
            <a:ext cx="4134927" cy="25085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方法：观察法、问卷调查法、面谈法、测试法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评估结果的分析与反馈</a:t>
            </a:r>
            <a:endParaRPr altLang="en-US" lang="zh-CN"/>
          </a:p>
        </p:txBody>
      </p:sp>
      <p:sp>
        <p:nvSpPr>
          <p:cNvPr id="10501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评估目的：了解学生交流能力的现状和问题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评估方法：观察、问卷调查、测试等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评估结果：分析各项指标的得分情况，找出学生的优势和不足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反馈策略：根据评估结果，制定针对性的改进措施和计划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根据评估结果调整培养方法的建议</a:t>
            </a:r>
            <a:endParaRPr altLang="en-US" lang="zh-CN"/>
          </a:p>
        </p:txBody>
      </p:sp>
      <p:sp>
        <p:nvSpPr>
          <p:cNvPr id="105016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根据评估结果，分析当前培养方法的优缺点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定期评估培养效果，持续改进教学方法，提高教学质量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及时反馈调整情况，与学生沟通交流，确保培养效果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根据分析结果，调整培养方法，优化教学策略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2"/>
          <p:cNvSpPr>
            <a:spLocks noGrp="1"/>
          </p:cNvSpPr>
          <p:nvPr>
            <p:ph type="title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  <p:sp>
        <p:nvSpPr>
          <p:cNvPr id="1050242" name="文本占位符 3"/>
          <p:cNvSpPr>
            <a:spLocks noGrp="1"/>
          </p:cNvSpPr>
          <p:nvPr>
            <p:ph type="body" idx="8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初中学生交流能力培养的重要性和成果总结</a:t>
            </a:r>
            <a:endParaRPr altLang="en-US" lang="zh-CN"/>
          </a:p>
        </p:txBody>
      </p:sp>
      <p:sp>
        <p:nvSpPr>
          <p:cNvPr id="10503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交流能力对于学生的成长和发展至关重要，有助于提高学生的自信心和表达能力。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培养初中学生的交流能力是教育的重要目标之一，有助于促进学生的全面发展和提高教育质量。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通过有效的实践方法，初中学生的交流能力可以得到显著提高，增强学生的综合素质和竞争力。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总结成果时，应关注实践效果的可持续性和长期效益，同时也要肯定实践过程中出现的问题和不足之处。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对未来研究方向的展望和建议</a:t>
            </a:r>
            <a:endParaRPr altLang="en-US" lang="zh-CN"/>
          </a:p>
        </p:txBody>
      </p:sp>
      <p:sp>
        <p:nvSpPr>
          <p:cNvPr id="105036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深入研究初中生交流能力的心理机制，为进一步优化培养方法提供理论支持。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7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开展跨学科合作，借鉴语言学、教育学等领域的研究成果，提高培养方法的针对性和有效性。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7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关注新技术在初中生交流能力培养中的应用，如人工智能、虚拟现实等，探索创新的培养方式。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8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加强对实践环节的跟踪与评估，不断完善培养方法，提高初中生交流能力的实际效果。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</a:t>
            </a:r>
            <a:endParaRPr altLang="en-US" lang="zh-CN"/>
          </a:p>
        </p:txBody>
      </p:sp>
      <p:sp>
        <p:nvSpPr>
          <p:cNvPr id="105042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 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3*i*4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3*i*5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3*i*7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3*i*8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3*i*9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45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8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3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3"/>
</p:tagLst>
</file>

<file path=ppt/tags/tag10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13"/>
  <p:tag name="KSO_WM_TEMPLATE_THUMBS_INDEX" val="1、9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3_1*b*1"/>
  <p:tag name="KSO_WM_TEMPLATE_CATEGORY" val="custom"/>
  <p:tag name="KSO_WM_TEMPLATE_INDEX" val="20230313"/>
  <p:tag name="KSO_WM_UNIT_LAYERLEVEL" val="1"/>
  <p:tag name="KSO_WM_TAG_VERSION" val="1.0"/>
  <p:tag name="KSO_WM_BEAUTIFY_FLAG" val="#wm#"/>
  <p:tag name="KSO_WM_UNIT_CONTENT_GROUP_TYPE" val="contentchip"/>
  <p:tag name="KSO_WM_UNIT_PRESET_TEXT" val=" WPS,a click to unlimited possibilitie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3_1*a*1"/>
  <p:tag name="KSO_WM_TEMPLATE_CATEGORY" val="custom"/>
  <p:tag name="KSO_WM_TEMPLATE_INDEX" val="20230313"/>
  <p:tag name="KSO_WM_UNIT_LAYERLEVEL" val="1"/>
  <p:tag name="KSO_WM_TAG_VERSION" val="1.0"/>
  <p:tag name="KSO_WM_BEAUTIFY_FLAG" val="#wm#"/>
  <p:tag name="KSO_WM_UNIT_PRESET_TEXT" val="单击此处 添加文档标题"/>
</p:tagLst>
</file>

<file path=ppt/tags/tag10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3_1*f*1"/>
  <p:tag name="KSO_WM_TEMPLATE_CATEGORY" val="custom"/>
  <p:tag name="KSO_WM_TEMPLATE_INDEX" val="2023031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05.xml><?xml version="1.0" encoding="utf-8"?>
<p:tagLst xmlns:p="http://schemas.openxmlformats.org/presentationml/2006/main">
  <p:tag name="KSO_WM_SLIDE_ID" val="custom2023031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13"/>
  <p:tag name="KSO_WM_SLIDE_LAYOUT" val="a_b_f"/>
  <p:tag name="KSO_WM_SLIDE_LAYOUT_CNT" val="1_1_1"/>
  <p:tag name="KSO_WM_TEMPLATE_THUMBS_INDEX" val="1、9"/>
  <p:tag name="KSO_WM_SLIDE_CONTENT_AREA" val="{&quot;left&quot;:&quot;82.85&quot;,&quot;top&quot;:&quot;134.25&quot;,&quot;width&quot;:&quot;522.85&quot;,&quot;height&quot;:&quot;252.35&quot;}"/>
</p:tagLst>
</file>

<file path=ppt/tags/tag106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3_6*a*1"/>
  <p:tag name="KSO_WM_TEMPLATE_CATEGORY" val="custom"/>
  <p:tag name="KSO_WM_TEMPLATE_INDEX" val="2023031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313_6*l_h_i*1_1_1"/>
  <p:tag name="KSO_WM_TEMPLATE_CATEGORY" val="custom"/>
  <p:tag name="KSO_WM_TEMPLATE_INDEX" val="20230313"/>
  <p:tag name="KSO_WM_UNIT_LAYERLEVEL" val="1_1_1"/>
  <p:tag name="KSO_WM_TAG_VERSION" val="1.0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313_6*l_h_i*1_1_3"/>
  <p:tag name="KSO_WM_TEMPLATE_CATEGORY" val="custom"/>
  <p:tag name="KSO_WM_TEMPLATE_INDEX" val="20230313"/>
  <p:tag name="KSO_WM_UNIT_LAYERLEVEL" val="1_1_1"/>
  <p:tag name="KSO_WM_TAG_VERSION" val="1.0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13_6*l_h_i*1_1_2"/>
  <p:tag name="KSO_WM_TEMPLATE_CATEGORY" val="custom"/>
  <p:tag name="KSO_WM_TEMPLATE_INDEX" val="2023031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13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3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313_6*l_h_i*1_2_3"/>
  <p:tag name="KSO_WM_TEMPLATE_CATEGORY" val="custom"/>
  <p:tag name="KSO_WM_TEMPLATE_INDEX" val="20230313"/>
  <p:tag name="KSO_WM_UNIT_LAYERLEVEL" val="1_1_1"/>
  <p:tag name="KSO_WM_TAG_VERSION" val="1.0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313_6*l_h_i*1_2_1"/>
  <p:tag name="KSO_WM_TEMPLATE_CATEGORY" val="custom"/>
  <p:tag name="KSO_WM_TEMPLATE_INDEX" val="20230313"/>
  <p:tag name="KSO_WM_UNIT_LAYERLEVEL" val="1_1_1"/>
  <p:tag name="KSO_WM_TAG_VERSION" val="1.0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13_6*l_h_i*1_2_2"/>
  <p:tag name="KSO_WM_TEMPLATE_CATEGORY" val="custom"/>
  <p:tag name="KSO_WM_TEMPLATE_INDEX" val="2023031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13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3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313_6*l_h_i*1_3_1"/>
  <p:tag name="KSO_WM_TEMPLATE_CATEGORY" val="custom"/>
  <p:tag name="KSO_WM_TEMPLATE_INDEX" val="20230313"/>
  <p:tag name="KSO_WM_UNIT_LAYERLEVEL" val="1_1_1"/>
  <p:tag name="KSO_WM_TAG_VERSION" val="1.0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13_6*l_h_i*1_3_2"/>
  <p:tag name="KSO_WM_TEMPLATE_CATEGORY" val="custom"/>
  <p:tag name="KSO_WM_TEMPLATE_INDEX" val="2023031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13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3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313_6*l_h_i*1_3_3"/>
  <p:tag name="KSO_WM_TEMPLATE_CATEGORY" val="custom"/>
  <p:tag name="KSO_WM_TEMPLATE_INDEX" val="20230313"/>
  <p:tag name="KSO_WM_UNIT_LAYERLEVEL" val="1_1_1"/>
  <p:tag name="KSO_WM_TAG_VERSION" val="1.0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313_6*l_h_i*1_4_1"/>
  <p:tag name="KSO_WM_TEMPLATE_CATEGORY" val="custom"/>
  <p:tag name="KSO_WM_TEMPLATE_INDEX" val="20230313"/>
  <p:tag name="KSO_WM_UNIT_LAYERLEVEL" val="1_1_1"/>
  <p:tag name="KSO_WM_TAG_VERSION" val="1.0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313_6*l_h_i*1_4_3"/>
  <p:tag name="KSO_WM_TEMPLATE_CATEGORY" val="custom"/>
  <p:tag name="KSO_WM_TEMPLATE_INDEX" val="20230313"/>
  <p:tag name="KSO_WM_UNIT_LAYERLEVEL" val="1_1_1"/>
  <p:tag name="KSO_WM_TAG_VERSION" val="1.0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13_6*l_h_i*1_4_2"/>
  <p:tag name="KSO_WM_TEMPLATE_CATEGORY" val="custom"/>
  <p:tag name="KSO_WM_TEMPLATE_INDEX" val="2023031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13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3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313_6*l_h_i*1_5_1"/>
  <p:tag name="KSO_WM_TEMPLATE_CATEGORY" val="custom"/>
  <p:tag name="KSO_WM_TEMPLATE_INDEX" val="20230313"/>
  <p:tag name="KSO_WM_UNIT_LAYERLEVEL" val="1_1_1"/>
  <p:tag name="KSO_WM_TAG_VERSION" val="1.0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313_6*l_h_i*1_5_3"/>
  <p:tag name="KSO_WM_TEMPLATE_CATEGORY" val="custom"/>
  <p:tag name="KSO_WM_TEMPLATE_INDEX" val="20230313"/>
  <p:tag name="KSO_WM_UNIT_LAYERLEVEL" val="1_1_1"/>
  <p:tag name="KSO_WM_TAG_VERSION" val="1.0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13_6*l_h_i*1_5_2"/>
  <p:tag name="KSO_WM_TEMPLATE_CATEGORY" val="custom"/>
  <p:tag name="KSO_WM_TEMPLATE_INDEX" val="2023031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13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3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313_6*l_h_i*1_6_1"/>
  <p:tag name="KSO_WM_TEMPLATE_CATEGORY" val="custom"/>
  <p:tag name="KSO_WM_TEMPLATE_INDEX" val="20230313"/>
  <p:tag name="KSO_WM_UNIT_LAYERLEVEL" val="1_1_1"/>
  <p:tag name="KSO_WM_TAG_VERSION" val="1.0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13_6*l_h_i*1_6_2"/>
  <p:tag name="KSO_WM_TEMPLATE_CATEGORY" val="custom"/>
  <p:tag name="KSO_WM_TEMPLATE_INDEX" val="2023031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13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3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313_6*l_h_i*1_6_3"/>
  <p:tag name="KSO_WM_TEMPLATE_CATEGORY" val="custom"/>
  <p:tag name="KSO_WM_TEMPLATE_INDEX" val="20230313"/>
  <p:tag name="KSO_WM_UNIT_LAYERLEVEL" val="1_1_1"/>
  <p:tag name="KSO_WM_TAG_VERSION" val="1.0"/>
  <p:tag name="KSO_WM_UNIT_TYPE" val="l_h_i"/>
  <p:tag name="KSO_WM_UNIT_INDEX" val="1_6_3"/>
  <p:tag name="KSO_WM_DIAGRAM_VERSION" val="3"/>
  <p:tag name="KSO_WM_DIAGRAM_MAX_ITEMCNT" val="6"/>
  <p:tag name="KSO_WM_DIAGRAM_MIN_ITEMCNT" val="2"/>
  <p:tag name="KSO_WM_DIAGRAM_VIRTUALLY_FRAME" val="{&quot;height&quot;:286.2,&quot;width&quot;:676.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SLIDE_ID" val="custom2023031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30313"/>
  <p:tag name="KSO_WM_SLIDE_LAYOUT" val="a_l"/>
  <p:tag name="KSO_WM_SLIDE_LAYOUT_CNT" val="1_1"/>
  <p:tag name="KSO_WM_SLIDE_TYPE" val="contents"/>
  <p:tag name="KSO_WM_SLIDE_SUBTYPE" val="diag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3_7*a*1"/>
  <p:tag name="KSO_WM_TEMPLATE_CATEGORY" val="custom"/>
  <p:tag name="KSO_WM_TEMPLATE_INDEX" val="2023031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3_7*e*1"/>
  <p:tag name="KSO_WM_TEMPLATE_CATEGORY" val="custom"/>
  <p:tag name="KSO_WM_TEMPLATE_INDEX" val="2023031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4.xml><?xml version="1.0" encoding="utf-8"?>
<p:tagLst xmlns:p="http://schemas.openxmlformats.org/presentationml/2006/main">
  <p:tag name="KSO_WM_SLIDE_ID" val="custom2023031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217.65&quot;,&quot;top&quot;:&quot;134.25&quot;,&quot;width&quot;:&quot;522.85&quot;,&quot;height&quot;:&quot;252.35&quot;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3_7*a*1"/>
  <p:tag name="KSO_WM_TEMPLATE_CATEGORY" val="custom"/>
  <p:tag name="KSO_WM_TEMPLATE_INDEX" val="2023031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3_7*e*1"/>
  <p:tag name="KSO_WM_TEMPLATE_CATEGORY" val="custom"/>
  <p:tag name="KSO_WM_TEMPLATE_INDEX" val="2023031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73.xml><?xml version="1.0" encoding="utf-8"?>
<p:tagLst xmlns:p="http://schemas.openxmlformats.org/presentationml/2006/main">
  <p:tag name="KSO_WM_SLIDE_ID" val="custom2023031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217.65&quot;,&quot;top&quot;:&quot;134.25&quot;,&quot;width&quot;:&quot;522.85&quot;,&quot;height&quot;:&quot;252.35&quot;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3_7*a*1"/>
  <p:tag name="KSO_WM_TEMPLATE_CATEGORY" val="custom"/>
  <p:tag name="KSO_WM_TEMPLATE_INDEX" val="2023031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3_7*e*1"/>
  <p:tag name="KSO_WM_TEMPLATE_CATEGORY" val="custom"/>
  <p:tag name="KSO_WM_TEMPLATE_INDEX" val="2023031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20.xml><?xml version="1.0" encoding="utf-8"?>
<p:tagLst xmlns:p="http://schemas.openxmlformats.org/presentationml/2006/main">
  <p:tag name="KSO_WM_SLIDE_ID" val="custom2023031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217.65&quot;,&quot;top&quot;:&quot;134.25&quot;,&quot;width&quot;:&quot;522.85&quot;,&quot;height&quot;:&quot;252.35&quot;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3_7*a*1"/>
  <p:tag name="KSO_WM_TEMPLATE_CATEGORY" val="custom"/>
  <p:tag name="KSO_WM_TEMPLATE_INDEX" val="2023031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3_7*e*1"/>
  <p:tag name="KSO_WM_TEMPLATE_CATEGORY" val="custom"/>
  <p:tag name="KSO_WM_TEMPLATE_INDEX" val="2023031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83.xml><?xml version="1.0" encoding="utf-8"?>
<p:tagLst xmlns:p="http://schemas.openxmlformats.org/presentationml/2006/main">
  <p:tag name="KSO_WM_SLIDE_ID" val="custom2023031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217.65&quot;,&quot;top&quot;:&quot;134.25&quot;,&quot;width&quot;:&quot;522.85&quot;,&quot;height&quot;:&quot;252.35&quot;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3_7*a*1"/>
  <p:tag name="KSO_WM_TEMPLATE_CATEGORY" val="custom"/>
  <p:tag name="KSO_WM_TEMPLATE_INDEX" val="2023031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3_7*e*1"/>
  <p:tag name="KSO_WM_TEMPLATE_CATEGORY" val="custom"/>
  <p:tag name="KSO_WM_TEMPLATE_INDEX" val="2023031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0.xml><?xml version="1.0" encoding="utf-8"?>
<p:tagLst xmlns:p="http://schemas.openxmlformats.org/presentationml/2006/main">
  <p:tag name="KSO_WM_SLIDE_ID" val="custom2023031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217.65&quot;,&quot;top&quot;:&quot;134.25&quot;,&quot;width&quot;:&quot;522.85&quot;,&quot;height&quot;:&quot;252.35&quot;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3_7*a*1"/>
  <p:tag name="KSO_WM_TEMPLATE_CATEGORY" val="custom"/>
  <p:tag name="KSO_WM_TEMPLATE_INDEX" val="2023031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3_7*e*1"/>
  <p:tag name="KSO_WM_TEMPLATE_CATEGORY" val="custom"/>
  <p:tag name="KSO_WM_TEMPLATE_INDEX" val="2023031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52.xml><?xml version="1.0" encoding="utf-8"?>
<p:tagLst xmlns:p="http://schemas.openxmlformats.org/presentationml/2006/main">
  <p:tag name="KSO_WM_SLIDE_ID" val="custom2023031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217.65&quot;,&quot;top&quot;:&quot;134.25&quot;,&quot;width&quot;:&quot;522.85&quot;,&quot;height&quot;:&quot;252.35&quot;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3_9*a*1"/>
  <p:tag name="KSO_WM_TEMPLATE_CATEGORY" val="custom"/>
  <p:tag name="KSO_WM_TEMPLATE_INDEX" val="20230313"/>
  <p:tag name="KSO_WM_UNIT_LAYERLEVEL" val="1"/>
  <p:tag name="KSO_WM_TAG_VERSION" val="1.0"/>
  <p:tag name="KSO_WM_BEAUTIFY_FLAG" val="#wm#"/>
  <p:tag name="KSO_WM_UNIT_CONTENT_GROUP_TYPE" val="contentchip"/>
  <p:tag name="KSO_WM_UNIT_PRESET_TEXT" val="THANK"/>
</p:tagLst>
</file>

<file path=ppt/tags/tag37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3_9*f*1"/>
  <p:tag name="KSO_WM_TEMPLATE_CATEGORY" val="custom"/>
  <p:tag name="KSO_WM_TEMPLATE_INDEX" val="2023031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9.xml><?xml version="1.0" encoding="utf-8"?>
<p:tagLst xmlns:p="http://schemas.openxmlformats.org/presentationml/2006/main">
  <p:tag name="KSO_WM_SLIDE_ID" val="custom2023031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1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2.85&quot;,&quot;top&quot;:&quot;134.25&quot;,&quot;width&quot;:&quot;522.85&quot;,&quot;height&quot;:&quot;252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03">
      <a:dk1>
        <a:srgbClr val="000000"/>
      </a:dk1>
      <a:lt1>
        <a:srgbClr val="FFFFFF"/>
      </a:lt1>
      <a:dk2>
        <a:srgbClr val="690D4D"/>
      </a:dk2>
      <a:lt2>
        <a:srgbClr val="FEF8FC"/>
      </a:lt2>
      <a:accent1>
        <a:srgbClr val="F187CD"/>
      </a:accent1>
      <a:accent2>
        <a:srgbClr val="DC95D4"/>
      </a:accent2>
      <a:accent3>
        <a:srgbClr val="C7A3DB"/>
      </a:accent3>
      <a:accent4>
        <a:srgbClr val="B1B1E3"/>
      </a:accent4>
      <a:accent5>
        <a:srgbClr val="9CBFEA"/>
      </a:accent5>
      <a:accent6>
        <a:srgbClr val="87CDF1"/>
      </a:accent6>
      <a:hlink>
        <a:srgbClr val="0563C1"/>
      </a:hlink>
      <a:folHlink>
        <a:srgbClr val="954F72"/>
      </a:folHlink>
    </a:clrScheme>
    <a:fontScheme name="自定义 95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2023-12-31T15:30:57Z</dcterms:created>
  <dcterms:modified xsi:type="dcterms:W3CDTF">2023-12-31T15:30:57Z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ffaa433346c94ec1a05c3820ae608486_21</vt:lpwstr>
  </property>
</Properties>
</file>