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48" r:id="rId1"/>
    <p:sldMasterId id="2147484285" r:id="rId2"/>
  </p:sldMasterIdLst>
  <p:notesMasterIdLst>
    <p:notesMasterId r:id="rId3"/>
  </p:notesMasterIdLst>
  <p:sldIdLst>
    <p:sldId id="526" r:id="rId4"/>
    <p:sldId id="531" r:id="rId5"/>
    <p:sldId id="535" r:id="rId6"/>
    <p:sldId id="538" r:id="rId7"/>
    <p:sldId id="541" r:id="rId8"/>
    <p:sldId id="544" r:id="rId9"/>
    <p:sldId id="547" r:id="rId10"/>
    <p:sldId id="550" r:id="rId11"/>
    <p:sldId id="553" r:id="rId12"/>
    <p:sldId id="556" r:id="rId13"/>
    <p:sldId id="559" r:id="rId14"/>
    <p:sldId id="562" r:id="rId15"/>
    <p:sldId id="565" r:id="rId16"/>
    <p:sldId id="568" r:id="rId17"/>
    <p:sldId id="571" r:id="rId18"/>
    <p:sldId id="574" r:id="rId19"/>
    <p:sldId id="577" r:id="rId20"/>
    <p:sldId id="580" r:id="rId21"/>
    <p:sldId id="583" r:id="rId22"/>
    <p:sldId id="586" r:id="rId23"/>
    <p:sldId id="589" r:id="rId24"/>
    <p:sldId id="592" r:id="rId25"/>
    <p:sldId id="595" r:id="rId26"/>
    <p:sldId id="598" r:id="rId27"/>
    <p:sldId id="601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slideLayout" Target="../slideLayouts/slideLayout14.xml"/><Relationship Id="rId1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tags" Target="../tags/tag131.xml"/><Relationship Id="rId18" Type="http://schemas.openxmlformats.org/officeDocument/2006/relationships/tags" Target="../tags/tag132.xml"/><Relationship Id="rId19" Type="http://schemas.openxmlformats.org/officeDocument/2006/relationships/tags" Target="../tags/tag133.xml"/><Relationship Id="rId20" Type="http://schemas.openxmlformats.org/officeDocument/2006/relationships/tags" Target="../tags/tag134.xml"/><Relationship Id="rId21" Type="http://schemas.openxmlformats.org/officeDocument/2006/relationships/tags" Target="../tags/tag135.xml"/><Relationship Id="rId22" Type="http://schemas.openxmlformats.org/officeDocument/2006/relationships/tags" Target="../tags/tag136.xml"/><Relationship Id="rId23" Type="http://schemas.openxmlformats.org/officeDocument/2006/relationships/tags" Target="../tags/tag137.xml"/><Relationship Id="rId24" Type="http://schemas.openxmlformats.org/officeDocument/2006/relationships/tags" Target="../tags/tag138.xml"/><Relationship Id="rId25" Type="http://schemas.openxmlformats.org/officeDocument/2006/relationships/tags" Target="../tags/tag139.xml"/><Relationship Id="rId26" Type="http://schemas.openxmlformats.org/officeDocument/2006/relationships/tags" Target="../tags/tag140.xml"/><Relationship Id="rId27" Type="http://schemas.openxmlformats.org/officeDocument/2006/relationships/tags" Target="../tags/tag141.xml"/><Relationship Id="rId28" Type="http://schemas.openxmlformats.org/officeDocument/2006/relationships/tags" Target="../tags/tag142.xml"/><Relationship Id="rId29" Type="http://schemas.openxmlformats.org/officeDocument/2006/relationships/tags" Target="../tags/tag143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tags" Target="../tags/tag199.xml"/><Relationship Id="rId18" Type="http://schemas.openxmlformats.org/officeDocument/2006/relationships/tags" Target="../tags/tag200.xml"/><Relationship Id="rId19" Type="http://schemas.openxmlformats.org/officeDocument/2006/relationships/tags" Target="../tags/tag201.xml"/><Relationship Id="rId20" Type="http://schemas.openxmlformats.org/officeDocument/2006/relationships/tags" Target="../tags/tag202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tags" Target="../tags/tag219.xml"/><Relationship Id="rId18" Type="http://schemas.openxmlformats.org/officeDocument/2006/relationships/tags" Target="../tags/tag220.xml"/><Relationship Id="rId19" Type="http://schemas.openxmlformats.org/officeDocument/2006/relationships/tags" Target="../tags/tag221.xml"/><Relationship Id="rId20" Type="http://schemas.openxmlformats.org/officeDocument/2006/relationships/tags" Target="../tags/tag222.xml"/><Relationship Id="rId21" Type="http://schemas.openxmlformats.org/officeDocument/2006/relationships/tags" Target="../tags/tag223.xml"/><Relationship Id="rId22" Type="http://schemas.openxmlformats.org/officeDocument/2006/relationships/tags" Target="../tags/tag224.xml"/><Relationship Id="rId23" Type="http://schemas.openxmlformats.org/officeDocument/2006/relationships/tags" Target="../tags/tag225.xml"/><Relationship Id="rId24" Type="http://schemas.openxmlformats.org/officeDocument/2006/relationships/tags" Target="../tags/tag226.xml"/><Relationship Id="rId25" Type="http://schemas.openxmlformats.org/officeDocument/2006/relationships/tags" Target="../tags/tag227.xml"/><Relationship Id="rId26" Type="http://schemas.openxmlformats.org/officeDocument/2006/relationships/tags" Target="../tags/tag228.xml"/><Relationship Id="rId27" Type="http://schemas.openxmlformats.org/officeDocument/2006/relationships/tags" Target="../tags/tag229.xml"/><Relationship Id="rId28" Type="http://schemas.openxmlformats.org/officeDocument/2006/relationships/tags" Target="../tags/tag230.xml"/><Relationship Id="rId29" Type="http://schemas.openxmlformats.org/officeDocument/2006/relationships/tags" Target="../tags/tag231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2024年电子娱乐行业虚拟现实技术推广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3802380" y="289306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3802380" y="370586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虚拟现实技术在电子娱乐行业的优势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081405" y="289306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081405" y="370586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虚拟现实技术的发展历程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6523355" y="289306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6523355" y="370586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 fontScale="95000" lnSpcReduction="20000"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虚拟现实技术在电子娱乐行业的挑战与机遇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9244330" y="289306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9244330" y="370586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虚拟现实技术在电子娱乐行业的未来展望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虚拟现实技术的发展历程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虚拟现实技术的起源</a:t>
            </a:r>
            <a:endParaRPr altLang="en-US" lang="zh-CN"/>
          </a:p>
        </p:txBody>
      </p:sp>
      <p:sp>
        <p:nvSpPr>
          <p:cNvPr id="10489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1930年代：科幻小说中的虚拟现实概念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2010年代至今：虚拟现实技术的商业化应用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1990年代：虚拟现实技术的进一步发展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1960年代：虚拟现实技术的初步探索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虚拟现实技术的发展阶段</a:t>
            </a:r>
            <a:endParaRPr altLang="en-US" lang="zh-CN"/>
          </a:p>
        </p:txBody>
      </p:sp>
      <p:sp>
        <p:nvSpPr>
          <p:cNvPr id="104902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起步阶段：20世纪90年代初，虚拟现实技术开始起步，主要应用于军事、航空航天等领域。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探索阶段：20世纪90年代末至21世纪初，随着计算机技术的不断发展，虚拟现实技术在游戏、教育等领域开始得到应用和推广。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成熟阶段：2010年至今，随着硬件技术的不断升级和软件算法的不断优化，虚拟现实技术逐渐成熟，开始广泛应用于各个领域。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未来展望：未来，虚拟现实技术将继续发展，与人工智能、物联网等技术融合，为人类带来更加丰富、真实的虚拟体验。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虚拟现实技术在电子娱乐行业的应用现状</a:t>
            </a:r>
            <a:endParaRPr altLang="en-US" lang="zh-CN"/>
          </a:p>
        </p:txBody>
      </p:sp>
      <p:sp>
        <p:nvSpPr>
          <p:cNvPr id="10490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虚拟现实游戏：提供沉浸式游戏体验，成为市场主流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虚拟现实音乐会：让观众身临其境地感受音乐魅力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虚拟现实主题公园：提供全新的娱乐体验，成为旅游热点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虚拟现实电影：打破传统观影模式，让观众成为电影的一部分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虚拟现实技术未来的发展趋势</a:t>
            </a:r>
            <a:endParaRPr altLang="en-US" lang="zh-CN"/>
          </a:p>
        </p:txBody>
      </p:sp>
      <p:sp>
        <p:nvSpPr>
          <p:cNvPr id="104915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更高的分辨率和更低的延迟：提供更加逼真的视觉体验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语音识别和手势控制：实现更自然的交互方式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增强现实和混合现实：将虚拟世界与现实世界更好地融合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人工智能和大数据：提升虚拟现实的内容和个性化体验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921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虚拟现实技术在电子娱乐行业的优势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沉浸式的体验</a:t>
            </a:r>
            <a:endParaRPr altLang="en-US" lang="zh-CN"/>
          </a:p>
        </p:txBody>
      </p:sp>
      <p:sp>
        <p:nvSpPr>
          <p:cNvPr id="10492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用户可以完全沉浸在虚拟环境中，获得身临其境的感受。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用户可以在虚拟环境中自由探索，与虚拟对象进行互动，提高参与度和互动性。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虚拟现实技术可以模拟真实的场景和情境，使用户在安全的环境中体验各种刺激和冒险。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虚拟现实技术能够提供全方位的视觉和听觉刺激，增强用户的感官体验。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交互性</a:t>
            </a:r>
            <a:endParaRPr altLang="en-US" lang="zh-CN"/>
          </a:p>
        </p:txBody>
      </p:sp>
      <p:sp>
        <p:nvSpPr>
          <p:cNvPr id="104933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用户与虚拟世界的自然交互，提供沉浸式体验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促进社交互动，增强虚拟社区的参与感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多样化的交互方式，如手势、语音等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实时反馈，增强游戏性和娱乐性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多样化的内容</a:t>
            </a:r>
            <a:endParaRPr altLang="en-US" lang="zh-CN"/>
          </a:p>
        </p:txBody>
      </p:sp>
      <p:sp>
        <p:nvSpPr>
          <p:cNvPr id="10494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虚拟现实电影：提供更为真实的观影体验，让观众仿佛置身于电影之中。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虚拟现实社交：让用户能够与全球各地的人们进行互动，扩大社交圈。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虚拟现实游戏：提供沉浸式的游戏体验，让玩家身临其境地感受游戏场景。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虚拟现实音乐会：让用户在家中就能享受到仿佛在现场的音乐会体验，感受音乐的震撼。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社交属性</a:t>
            </a:r>
            <a:endParaRPr altLang="en-US" lang="zh-CN"/>
          </a:p>
        </p:txBody>
      </p:sp>
      <p:sp>
        <p:nvSpPr>
          <p:cNvPr id="10494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虚拟现实技术可以为电子娱乐行业提供更加丰富的社交场景和玩法，提高用户的参与度和粘性。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虚拟现实技术可以提供沉浸式的社交体验，让用户在虚拟环境中与他人进行互动。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虚拟现实技术可以打破地理限制，让来自不同地区的用户在同一个虚拟空间中聚集，促进跨地域交流。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虚拟现实技术可以降低社交门槛，让用户更加轻松地与他人建立联系，扩大社交圈。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5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虚拟现实技术在电子娱乐行业的挑战与机遇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技术成熟度</a:t>
            </a:r>
            <a:endParaRPr altLang="en-US" lang="zh-CN"/>
          </a:p>
        </p:txBody>
      </p:sp>
      <p:sp>
        <p:nvSpPr>
          <p:cNvPr id="104959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当前虚拟现实技术发展水平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技术瓶颈与突破点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行业标准与规范制定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技术创新与迭代速度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设备成本</a:t>
            </a:r>
            <a:endParaRPr altLang="en-US" lang="zh-CN"/>
          </a:p>
        </p:txBody>
      </p:sp>
      <p:sp>
        <p:nvSpPr>
          <p:cNvPr id="10496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虚拟现实设备的价格较高，增加了推广的难度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设备性能和体验感需要提升，以满足用户需求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设备兼容性和互联互通问题需要解决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7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设备更新换代速度快，需要不断投入资金和研发力量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用户体验</a:t>
            </a:r>
            <a:endParaRPr altLang="en-US" lang="zh-CN"/>
          </a:p>
        </p:txBody>
      </p:sp>
      <p:sp>
        <p:nvSpPr>
          <p:cNvPr id="104972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沉浸式体验：虚拟现实技术提供身临其境的感觉，让用户完全沉浸在电子娱乐世界中。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交互性：用户可以通过虚拟现实技术与电子娱乐内容进行互动，提高参与度和体验感。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多样性：虚拟现实技术可以应用于各种电子娱乐领域，如游戏、电影、音乐等，为用户提供更多样化的体验。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技术成熟度：随着虚拟现实技术的不断发展和完善，用户体验将得到进一步提升。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商业模式创新</a:t>
            </a:r>
            <a:endParaRPr altLang="en-US" lang="zh-CN"/>
          </a:p>
        </p:txBody>
      </p:sp>
      <p:sp>
        <p:nvSpPr>
          <p:cNvPr id="10497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虚拟现实技术为电子娱乐行业带来新的商业模式，如虚拟游戏、虚拟演出等。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商业模式创新需要解决技术、市场、政策等方面的问题，如提高技术水平、拓展市场份额、制定相关政策等。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商业模式创新需要与市场需求相适应，满足消费者对于虚拟现实技术的需求和期望。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商业模式创新需要与产业链上下游企业合作，共同推动虚拟现实技术在电子娱乐行业的发展。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跨界合作与产业链整合</a:t>
            </a:r>
            <a:endParaRPr altLang="en-US" lang="zh-CN"/>
          </a:p>
        </p:txBody>
      </p:sp>
      <p:sp>
        <p:nvSpPr>
          <p:cNvPr id="10498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虚拟现实技术与其他行业的结合，如游戏、电影、音乐等，为电子娱乐行业带来更多创新和机遇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跨界合作有助于实现资源共享、优势互补，提高产业整体竞争力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产业链整合可以优化资源配置，降低成本，提高生产效率，推动产业升级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跨界合作与产业链整合需要加强政策引导和规范，促进公平竞争和可持续发展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9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虚拟现实技术在电子娱乐行业的未来展望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5G技术的融合应用</a:t>
            </a:r>
            <a:endParaRPr altLang="en-US" lang="zh-CN"/>
          </a:p>
        </p:txBody>
      </p:sp>
      <p:sp>
        <p:nvSpPr>
          <p:cNvPr id="10499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5G技术助力云端虚拟现实应用，实现跨设备体验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5G技术为虚拟现实提供更快速、稳定的网络连接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5G技术降低延迟，提升虚拟现实体验的真实感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5G技术为虚拟现实内容创作提供更多可能性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AI技术的结合应用</a:t>
            </a:r>
            <a:endParaRPr altLang="en-US" lang="zh-CN"/>
          </a:p>
        </p:txBody>
      </p:sp>
      <p:sp>
        <p:nvSpPr>
          <p:cNvPr id="10500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虚拟现实与AI技术结合，提升用户体验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AI算法优化，实现更真实的虚拟场景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AI技术应用于虚拟角色交互，提高游戏趣味性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AI技术助力虚拟现实内容创作，丰富娱乐体验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云游戏的发展趋势</a:t>
            </a:r>
            <a:endParaRPr altLang="en-US" lang="zh-CN"/>
          </a:p>
        </p:txBody>
      </p:sp>
      <p:sp>
        <p:nvSpPr>
          <p:cNvPr id="10500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云游戏将进一步普及，成为主流游戏形式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云游戏将实现跨平台、跨终端无缝衔接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云游戏将与VR技术结合，提供更加沉浸式的游戏体验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云游戏将促进游戏开发者和玩家之间的互动与交流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虚拟现实技术的商业价值挖掘</a:t>
            </a:r>
            <a:endParaRPr altLang="en-US" lang="zh-CN"/>
          </a:p>
        </p:txBody>
      </p:sp>
      <p:sp>
        <p:nvSpPr>
          <p:cNvPr id="10501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降低成本：通过虚拟现实技术，可以降低实体设施的运营成本，提高经济效益。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拓展市场：虚拟现实技术可以打破地域限制，帮助企业拓展全球市场。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提升用户体验：虚拟现实技术能够提供沉浸式的娱乐体验，吸引更多用户。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创新商业模式：虚拟现实技术可以带来新的商业模式，如虚拟商品、虚拟活动等。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虚拟现实技术的社会影响与价值实现</a:t>
            </a:r>
            <a:endParaRPr altLang="en-US" lang="zh-CN"/>
          </a:p>
        </p:txBody>
      </p:sp>
      <p:sp>
        <p:nvSpPr>
          <p:cNvPr id="10502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促进创意产业发展：虚拟现实技术为创意产业提供了新的表现形式，有助于推动文化创意产业的发展。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提升科技认知：虚拟现实技术作为前沿科技领域的重要组成部分，能够提高人们对科技发展的认知，激发探索和创新精神。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提升娱乐体验：虚拟现实技术为电子娱乐行业带来沉浸式的体验，让用户感受到更加真实的游戏、电影等娱乐内容。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拓展社交方式：虚拟现实技术能够提供更加丰富的社交场景，让用户在虚拟世界中与他人进行互动，拓展社交范围。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280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4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4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4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4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4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4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4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4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4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4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SLIDE_ID" val="custom20230916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4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5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92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2024-01-03T13:21:21Z</dcterms:created>
  <dcterms:modified xsi:type="dcterms:W3CDTF">2024-01-03T13:21:21Z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25368d42eff8475c82f6b7c1158d09e4_21</vt:lpwstr>
  </property>
</Properties>
</file>