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73" r:id="rId1"/>
    <p:sldMasterId id="2147494410" r:id="rId2"/>
  </p:sldMasterIdLst>
  <p:notesMasterIdLst>
    <p:notesMasterId r:id="rId3"/>
  </p:notesMasterIdLst>
  <p:sldIdLst>
    <p:sldId id="5252" r:id="rId4"/>
    <p:sldId id="5257" r:id="rId5"/>
    <p:sldId id="5261" r:id="rId6"/>
    <p:sldId id="5264" r:id="rId7"/>
    <p:sldId id="5270" r:id="rId9"/>
    <p:sldId id="5273" r:id="rId10"/>
    <p:sldId id="5276" r:id="rId11"/>
    <p:sldId id="5279" r:id="rId12"/>
    <p:sldId id="5285" r:id="rId14"/>
    <p:sldId id="5288" r:id="rId15"/>
    <p:sldId id="5291" r:id="rId16"/>
    <p:sldId id="5294" r:id="rId17"/>
    <p:sldId id="5297" r:id="rId18"/>
    <p:sldId id="5303" r:id="rId20"/>
    <p:sldId id="5306" r:id="rId21"/>
    <p:sldId id="5309" r:id="rId22"/>
    <p:sldId id="5312" r:id="rId23"/>
    <p:sldId id="5315" r:id="rId24"/>
    <p:sldId id="5321" r:id="rId26"/>
    <p:sldId id="5324" r:id="rId27"/>
    <p:sldId id="5327" r:id="rId28"/>
    <p:sldId id="5330" r:id="rId29"/>
    <p:sldId id="5333" r:id="rId30"/>
    <p:sldId id="5339" r:id="rId32"/>
    <p:sldId id="5342" r:id="rId33"/>
    <p:sldId id="534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74" r:id="rId1"/>
    <p:sldLayoutId id="2147494375" r:id="rId2"/>
    <p:sldLayoutId id="2147494376" r:id="rId3"/>
    <p:sldLayoutId id="2147494377" r:id="rId4"/>
    <p:sldLayoutId id="2147494378" r:id="rId5"/>
    <p:sldLayoutId id="2147494379" r:id="rId6"/>
    <p:sldLayoutId id="2147494380" r:id="rId7"/>
    <p:sldLayoutId id="2147494381" r:id="rId8"/>
    <p:sldLayoutId id="2147494382" r:id="rId9"/>
    <p:sldLayoutId id="2147494383" r:id="rId10"/>
    <p:sldLayoutId id="21474943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411" r:id="rId1"/>
    <p:sldLayoutId id="2147494412" r:id="rId2"/>
    <p:sldLayoutId id="2147494413" r:id="rId3"/>
    <p:sldLayoutId id="2147494414" r:id="rId4"/>
    <p:sldLayoutId id="2147494415" r:id="rId5"/>
    <p:sldLayoutId id="2147494416" r:id="rId6"/>
    <p:sldLayoutId id="2147494417" r:id="rId7"/>
    <p:sldLayoutId id="2147494418" r:id="rId8"/>
    <p:sldLayoutId id="2147494419" r:id="rId9"/>
    <p:sldLayoutId id="2147494420" r:id="rId10"/>
    <p:sldLayoutId id="21474944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tags" Target="../tags/tag340.xml"/><Relationship Id="rId26" Type="http://schemas.openxmlformats.org/officeDocument/2006/relationships/tags" Target="../tags/tag341.xml"/><Relationship Id="rId27" Type="http://schemas.openxmlformats.org/officeDocument/2006/relationships/tags" Target="../tags/tag342.xml"/><Relationship Id="rId28" Type="http://schemas.openxmlformats.org/officeDocument/2006/relationships/tags" Target="../tags/tag343.xml"/><Relationship Id="rId29" Type="http://schemas.openxmlformats.org/officeDocument/2006/relationships/tags" Target="../tags/tag344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2024年电力与能源技术研究与应用行业工作总结和展望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电力与能源技术研究与应用行业现状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2024年电力与能源技术研究与应用工作总结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电力与能源技术研究与应用行业展望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电力与能源技术研究与应用行业未来发展策略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电力与能源技术研究与应用行业现状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行业概述与发展历程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电力与能源技术研究与应用行业的定义、分类和特点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行业的发展历程和重要事件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行业的主要参与者和角色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行业在国民经济中的地位和作用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当前面临的主要问题</a:t>
            </a:r>
            <a:endParaRPr altLang="en-US" lang="zh-CN"/>
          </a:p>
        </p:txBody>
      </p:sp>
      <p:sp>
        <p:nvSpPr>
          <p:cNvPr id="10490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能源供应紧张：随着能源需求的不断增加，能源供应面临着越来越大的压力，需要加强能源资源的开发和利用。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环境污染严重：传统的能源利用方式对环境造成了严重的污染，需要采取更加环保的能源利用方式。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技术创新不足：电力与能源技术的研究和应用需要不断的技术创新，但目前技术创新不足，需要加强技术研发和创新。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政策法规不完善：电力与能源技术的研究和应用需要政策的支持和引导，但目前政策法规不完善，需要加强政策法规的制定和实施。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智能化和自动化技术提升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清洁能源转型加速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电力储存和传输技术突破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能源互联网和智能电网建设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2024年电力与能源技术研究与应用工作总结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电力技术研究与应用</a:t>
            </a:r>
            <a:endParaRPr altLang="en-US" lang="zh-CN"/>
          </a:p>
        </p:txBody>
      </p:sp>
      <p:sp>
        <p:nvSpPr>
          <p:cNvPr id="10492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电力技术研究的进展与成果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电力技术对能源行业的影响与贡献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电力技术研究的未来趋势与展望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电力技术在能源领域的应用与推广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能源技术研究与应用</a:t>
            </a:r>
            <a:endParaRPr altLang="en-US" lang="zh-CN"/>
          </a:p>
        </p:txBody>
      </p:sp>
      <p:sp>
        <p:nvSpPr>
          <p:cNvPr id="10492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2024年电力与能源技术研究与应用工作概述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电力与能源技术研究与应用成果展示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电力与能源技术研究与应用存在的问题与挑战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电力与能源技术研究与应用未来发展趋势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3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关键技术突破与创新点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电力与能源技术研究与应用领域取得的重要成果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成功案例与示范项目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行业认可与影响力提升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存在的问题与不足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技术研发不足：缺乏创新性和前瞻性，无法满足市场需求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政策支持不足：政府对电力与能源技术研究的支持力度不够，缺乏相关政策和资金支持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人才短缺：电力与能源技术领域的人才短缺，无法满足市场需求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产业链不完善：上下游企业合作不够紧密，无法形成完整的产业链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电力与能源技术研究与应用行业展望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技术创新方向与发展趋势</a:t>
            </a:r>
            <a:endParaRPr altLang="en-US" lang="zh-CN"/>
          </a:p>
        </p:txBody>
      </p:sp>
      <p:sp>
        <p:nvSpPr>
          <p:cNvPr id="104952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新能源技术：提高可再生能源的利用效率，降低成本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电力与能源技术的融合：推动能源互联网的发展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储能技术：提高电力系统的稳定性和可靠性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智能电网技术：实现电力系统的智能化和自适应控制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59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政策法规对行业未来发展的影响和展望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政策法规对行业技术创新的影响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政策法规对行业发展的限制和约束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市场需求与竞争格局</a:t>
            </a:r>
            <a:endParaRPr altLang="en-US" lang="zh-CN"/>
          </a:p>
        </p:txBody>
      </p:sp>
      <p:sp>
        <p:nvSpPr>
          <p:cNvPr id="10496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未来趋势：随着技术的不断进步和应用领域的拓展，电力与能源技术研究与应用行业未来将呈现多元化、智能化的发展趋势，同时将更加注重环保和可持续发展。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政策支持：各国政府都在加大对电力与能源技术研究与应用行业的支持力度，未来将有更多政策出台，推动该行业的发展。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市场需求：随着全球能源转型和绿色低碳发展，电力与能源技术研究与应用行业市场需求不断增长，未来将有更多领域需要该技术的支持。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竞争格局：目前，电力与能源技术研究与应用行业已经形成了较为稳定的竞争格局，各大企业都在积极投入研发，提升技术水平，以保持竞争优势。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未来发展的机遇与挑战</a:t>
            </a:r>
            <a:endParaRPr altLang="en-US" lang="zh-CN"/>
          </a:p>
        </p:txBody>
      </p:sp>
      <p:sp>
        <p:nvSpPr>
          <p:cNvPr id="104971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机遇：随着全球能源转型和绿色低碳发展的趋势，电力与能源技术研究与应用行业将迎来更多的发展机遇。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挑战：随着技术的不断进步和应用场景的不断扩大，电力与能源技术研究与应用行业也将面临更多的挑战和竞争。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应对策略：企业需要加强技术研发和创新，提高产品质量和服务水平，加强品牌建设和市场推广，以应对未来的机遇和挑战。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未来趋势：未来电力与能源技术研究与应用行业将更加注重智能化、绿色化和可持续发展，同时将更加注重与其他领域的融合和创新。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电力与能源技术研究与应用行业未来发展策略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8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引进先进技术，推动技术创新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加强产学研合作，促进技术转化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培养高素质人才，推动技术发展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推动产学研合作与人才培养</a:t>
            </a:r>
            <a:endParaRPr altLang="en-US" lang="zh-CN"/>
          </a:p>
        </p:txBody>
      </p:sp>
      <p:sp>
        <p:nvSpPr>
          <p:cNvPr id="10498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加强产学研合作，促进技术创新和成果转化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培养高素质、专业化的人才队伍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推动行业标准制定和规范管理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加强国际交流与合作，引进先进技术和经验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促进国际交流与合作</a:t>
            </a:r>
            <a:endParaRPr altLang="en-US" lang="zh-CN"/>
          </a:p>
        </p:txBody>
      </p:sp>
      <p:sp>
        <p:nvSpPr>
          <p:cNvPr id="104995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引进先进技术：通过引进国际先进技术，提高我国电力与能源技术的水平，促进产业升级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建立国际合作机制：加强与国际组织和企业的合作，共同推动电力与能源技术研究与应用的发展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培养国际化人才：加强国际化人才的培养和引进，提高我国电力与能源技术领域的国际化水平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推动国际标准制定：积极参与国际标准制定，推动我国电力与能源技术领域的标准化进程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加强政策引导与支持</a:t>
            </a:r>
            <a:endParaRPr altLang="en-US" lang="zh-CN"/>
          </a:p>
        </p:txBody>
      </p:sp>
      <p:sp>
        <p:nvSpPr>
          <p:cNvPr id="10500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加大对电力与能源技术研究的投入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建立完善的政策评估体系，确保政策的有效性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加强政策宣传，提高公众认知度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制定优惠政策，鼓励企业创新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对电力与能源技术研究与应用行业的总结</a:t>
            </a:r>
            <a:endParaRPr altLang="en-US" lang="zh-CN"/>
          </a:p>
        </p:txBody>
      </p:sp>
      <p:sp>
        <p:nvSpPr>
          <p:cNvPr id="10501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行业现状：介绍了电力与能源技术研究与应用行业的现状，包括市场规模、技术水平、竞争格局等方面。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技术创新：总结了近年来电力与能源技术领域的重要技术创新，包括新能源技术、智能电网技术、储能技术等。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政策环境：分析了政府对电力与能源技术研究与应用行业的政策支持，包括财政补贴、税收优惠、市场准入等方面。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发展趋势：预测了电力与能源技术研究与应用行业未来的发展趋势，包括新能源技术的广泛应用、智能电网的普及、储能技术的商业化等。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20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培养高素质人才，为行业可持续发展提供保障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1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加强国际合作，共同应对全球能源挑战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推动清洁能源发展，减少对传统能源的依赖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2023-12-17T11:10:14Z</dcterms:created>
  <dcterms:modified xsi:type="dcterms:W3CDTF">2023-12-17T11:10:14Z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c3a6e9f2afaf4421af8109bb9901bc66_21</vt:lpwstr>
  </property>
</Properties>
</file>