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95" r:id="rId1"/>
    <p:sldMasterId id="2147485732" r:id="rId2"/>
  </p:sldMasterIdLst>
  <p:notesMasterIdLst>
    <p:notesMasterId r:id="rId3"/>
  </p:notesMasterIdLst>
  <p:sldIdLst>
    <p:sldId id="1245" r:id="rId4"/>
    <p:sldId id="1249" r:id="rId5"/>
    <p:sldId id="1252" r:id="rId6"/>
    <p:sldId id="1255" r:id="rId7"/>
    <p:sldId id="1261" r:id="rId9"/>
    <p:sldId id="1264" r:id="rId10"/>
    <p:sldId id="1267" r:id="rId11"/>
    <p:sldId id="1273" r:id="rId13"/>
    <p:sldId id="1276" r:id="rId14"/>
    <p:sldId id="1279" r:id="rId15"/>
    <p:sldId id="1282" r:id="rId16"/>
    <p:sldId id="1288" r:id="rId18"/>
    <p:sldId id="1291" r:id="rId19"/>
    <p:sldId id="1294" r:id="rId20"/>
    <p:sldId id="1297" r:id="rId21"/>
    <p:sldId id="1303" r:id="rId23"/>
    <p:sldId id="1306" r:id="rId24"/>
    <p:sldId id="1309" r:id="rId25"/>
    <p:sldId id="1312" r:id="rId26"/>
    <p:sldId id="1318" r:id="rId28"/>
    <p:sldId id="1321" r:id="rId29"/>
    <p:sldId id="132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96" r:id="rId1"/>
    <p:sldLayoutId id="2147485697" r:id="rId2"/>
    <p:sldLayoutId id="2147485698" r:id="rId3"/>
    <p:sldLayoutId id="2147485699" r:id="rId4"/>
    <p:sldLayoutId id="2147485700" r:id="rId5"/>
    <p:sldLayoutId id="2147485701" r:id="rId6"/>
    <p:sldLayoutId id="2147485702" r:id="rId7"/>
    <p:sldLayoutId id="2147485703" r:id="rId8"/>
    <p:sldLayoutId id="2147485704" r:id="rId9"/>
    <p:sldLayoutId id="2147485705" r:id="rId10"/>
    <p:sldLayoutId id="21474857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33" r:id="rId1"/>
    <p:sldLayoutId id="2147485734" r:id="rId2"/>
    <p:sldLayoutId id="2147485735" r:id="rId3"/>
    <p:sldLayoutId id="2147485736" r:id="rId4"/>
    <p:sldLayoutId id="2147485737" r:id="rId5"/>
    <p:sldLayoutId id="2147485738" r:id="rId6"/>
    <p:sldLayoutId id="2147485739" r:id="rId7"/>
    <p:sldLayoutId id="2147485740" r:id="rId8"/>
    <p:sldLayoutId id="2147485741" r:id="rId9"/>
    <p:sldLayoutId id="2147485742" r:id="rId10"/>
    <p:sldLayoutId id="21474857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2024公关行业工作总结与展望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公关行业概述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2024年公关行业工作总结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公关行业发展趋势分析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未来公关行业展望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公关行业概述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公关行业的定义和作用</a:t>
            </a:r>
            <a:endParaRPr altLang="en-US" lang="zh-CN"/>
          </a:p>
        </p:txBody>
      </p:sp>
      <p:sp>
        <p:nvSpPr>
          <p:cNvPr id="104890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公关行业的定义：公关行业是指专门从事公共关系策划、实施、管理和研究的机构和人员，通过运用各种传播手段，为企业、组织或个人塑造良好的形象和声誉。</a:t>
            </a:r>
            <a:endParaRPr altLang="en-US" lang="zh-CN"/>
          </a:p>
          <a:p>
            <a:r>
              <a:rPr altLang="en-US" lang="zh-CN"/>
              <a:t>公关行业的作用：公关行业在企业和组织中发挥着重要的作用，包括塑造品牌形象、维护客户关系、处理危机事件、促进业务发展等方面。同时，公关行业也是社会文化交流的重要渠道，能够促进社会和谐与进步。  以下是用户提供的信息和标题： 我正在写一份主题为“2024公关行业工作总结与展望”的PPT,现在准备介绍“公关行业的现状和发展趋势”,请帮我生成“现状分析”为标题的内容 现状分析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我正在写一份主题为“2024公关行业工作总结与展望”的PPT,现在准备介绍“公关行业的现状和发展趋势”,请帮我生成“现状分析”为标题的内容</a:t>
            </a:r>
            <a:endParaRPr altLang="en-US" lang="zh-CN"/>
          </a:p>
          <a:p>
            <a:pPr lvl="1"/>
            <a:r>
              <a:rPr altLang="en-US" lang="zh-CN"/>
              <a:t>现状分析</a:t>
            </a:r>
            <a:endParaRPr altLang="en-US" lang="zh-CN"/>
          </a:p>
          <a:p>
            <a:r>
              <a:rPr altLang="en-US" lang="zh-CN"/>
              <a:t>行业规模：随着经济的发展和市场竞争的加剧，公关行业的规模不断扩大，企业数量不断增加。</a:t>
            </a:r>
            <a:endParaRPr altLang="en-US" lang="zh-CN"/>
          </a:p>
          <a:p>
            <a:r>
              <a:rPr altLang="en-US" lang="zh-CN"/>
              <a:t>服务内容：公关行业提供的服务内容越来越丰富，包括品牌推广、危机管理、媒体关系、社交媒体运营等。</a:t>
            </a:r>
            <a:endParaRPr altLang="en-US" lang="zh-CN"/>
          </a:p>
          <a:p>
            <a:r>
              <a:rPr altLang="en-US" lang="zh-CN"/>
              <a:t>行业趋势：随着数字化和互联网的快速发展，公关行业正面临着新的挑战和机遇，需要不断创新和适应变化。</a:t>
            </a:r>
            <a:endParaRPr altLang="en-US" lang="zh-CN"/>
          </a:p>
          <a:p>
            <a:r>
              <a:rPr altLang="en-US" lang="zh-CN"/>
              <a:t>人才需求：公关行业对人才的需求越来越大，需要具备创新思维、敏锐洞察力和良好的沟通能力的人才。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公关行业的发展历程</a:t>
            </a:r>
            <a:endParaRPr altLang="en-US" lang="zh-CN"/>
          </a:p>
        </p:txBody>
      </p:sp>
      <p:sp>
        <p:nvSpPr>
          <p:cNvPr id="10489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公关行业的起源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公关行业的发展阶段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公关行业的现状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公关行业的未来趋势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2024年公关行业工作总结</a:t>
            </a:r>
            <a:endParaRPr altLang="en-US" lang="zh-CN"/>
          </a:p>
        </p:txBody>
      </p:sp>
      <p:sp>
        <p:nvSpPr>
          <p:cNvPr id="10489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公关行业的工作成果</a:t>
            </a:r>
            <a:endParaRPr altLang="en-US" lang="zh-CN"/>
          </a:p>
        </p:txBody>
      </p:sp>
      <p:sp>
        <p:nvSpPr>
          <p:cNvPr id="104905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社交媒体运营：有效运营社交媒体平台，扩大企业影响力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媒体关系：与各类媒体建立良好合作关系，为企业发声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活动策划：成功策划各类线上线下活动，吸引公众关注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品牌传播：通过公关手段提升品牌知名度和美誉度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7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危机公关：有效应对各种危机事件，维护企业形象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公关行业的挑战与机遇</a:t>
            </a:r>
            <a:endParaRPr altLang="en-US" lang="zh-CN"/>
          </a:p>
        </p:txBody>
      </p:sp>
      <p:sp>
        <p:nvSpPr>
          <p:cNvPr id="10491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挑战：市场竞争激烈，客户需求多样化，公关行业需要不断创新和提升服务质量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机遇：随着社交媒体的普及和互联网的发展，公关行业有着更大的发展空间和更多的机会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未来展望：公关行业需要不断适应市场变化和技术发展，加强人才培养和团队建设，为客户提供更加专业、高效的服务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总结：2024年公关行业面临着挑战与机遇并存的局面，需要不断创新和发展，为客户提供更加优质的服务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公关行业的成功案例</a:t>
            </a:r>
            <a:endParaRPr altLang="en-US" lang="zh-CN"/>
          </a:p>
        </p:txBody>
      </p:sp>
      <p:sp>
        <p:nvSpPr>
          <p:cNvPr id="104917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案例名称：某品牌危机公关事件</a:t>
            </a:r>
            <a:endParaRPr altLang="en-US" lang="zh-CN"/>
          </a:p>
          <a:p>
            <a:r>
              <a:rPr altLang="en-US" lang="zh-CN"/>
              <a:t>案例背景：该品牌遭遇了一场严重的危机事件</a:t>
            </a:r>
            <a:endParaRPr altLang="en-US" lang="zh-CN"/>
          </a:p>
          <a:p>
            <a:r>
              <a:rPr altLang="en-US" lang="zh-CN"/>
              <a:t>公关策略：采用了多种手段，包括公开道歉、赔偿受害者、加强产品质量监管等</a:t>
            </a:r>
            <a:endParaRPr altLang="en-US" lang="zh-CN"/>
          </a:p>
          <a:p>
            <a:r>
              <a:rPr altLang="en-US" lang="zh-CN"/>
              <a:t>效果评估：成功化解了危机，恢复了品牌形象和声誉  以下是用户提供的信息和标题： 我正在写一份主题为“2024公关行业工作总结与展望”的PPT,现在准备介绍“2024年公关行业工作展望”,请帮我生成“未来公关行业的发展趋势”为标题的内容 未来公关行业的发展趋势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我正在写一份主题为“2024公关行业工作总结与展望”的PPT,现在准备介绍“2024年公关行业工作展望”,请帮我生成“未来公关行业的发展趋势”为标题的内容</a:t>
            </a:r>
            <a:endParaRPr altLang="en-US" lang="zh-CN"/>
          </a:p>
          <a:p>
            <a:pPr lvl="1"/>
            <a:r>
              <a:rPr altLang="en-US" lang="zh-CN"/>
              <a:t>未来公关行业的发展趋势</a:t>
            </a:r>
            <a:endParaRPr altLang="en-US" lang="zh-CN"/>
          </a:p>
          <a:p>
            <a:r>
              <a:rPr altLang="en-US" lang="zh-CN"/>
              <a:t>数字化转型：随着互联网技术的发展，公关行业将更加注重数字化转型，包括社交媒体营销、内容营销等</a:t>
            </a:r>
            <a:endParaRPr altLang="en-US" lang="zh-CN"/>
          </a:p>
          <a:p>
            <a:r>
              <a:rPr altLang="en-US" lang="zh-CN"/>
              <a:t>跨界合作：公关行业将与其他行业进行更多的跨界合作，包括与艺术家、文化机构等合作，以创新的方式呈现品牌形象</a:t>
            </a:r>
            <a:endParaRPr altLang="en-US" lang="zh-CN"/>
          </a:p>
          <a:p>
            <a:r>
              <a:rPr altLang="en-US" lang="zh-CN"/>
              <a:t>社会责任：公关行业将更加注重社会责任，包括环保、公益等方面，以提升品牌形象和社会影响力</a:t>
            </a:r>
            <a:endParaRPr altLang="en-US" lang="zh-CN"/>
          </a:p>
          <a:p>
            <a:r>
              <a:rPr altLang="en-US" lang="zh-CN"/>
              <a:t>全球化趋势：随着全球化的加速，公关行业将更加注重全球化趋势，包括跨国合作、跨文化交流等方面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公关行业发展趋势分析</a:t>
            </a:r>
            <a:endParaRPr altLang="en-US" lang="zh-CN"/>
          </a:p>
        </p:txBody>
      </p:sp>
      <p:sp>
        <p:nvSpPr>
          <p:cNvPr id="10492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数字化趋势</a:t>
            </a:r>
            <a:endParaRPr altLang="en-US" lang="zh-CN"/>
          </a:p>
        </p:txBody>
      </p:sp>
      <p:sp>
        <p:nvSpPr>
          <p:cNvPr id="10492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数字化转型成为公关行业的重要趋势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数字化工具在公关行业中的应用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数字化营销在公关行业中的地位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数字化趋势对公关行业的影响与挑战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社交媒体趋势</a:t>
            </a:r>
            <a:endParaRPr altLang="en-US" lang="zh-CN"/>
          </a:p>
        </p:txBody>
      </p:sp>
      <p:sp>
        <p:nvSpPr>
          <p:cNvPr id="10493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社交媒体趋势对公关行业的影响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社交媒体在公关行业的应用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社交媒体对公关行业的影响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社交媒体用户数量增长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品牌传播趋势</a:t>
            </a:r>
            <a:endParaRPr altLang="en-US" lang="zh-CN"/>
          </a:p>
        </p:txBody>
      </p:sp>
      <p:sp>
        <p:nvSpPr>
          <p:cNvPr id="10493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数字化传播：社交媒体、短视频等新媒体平台的崛起，品牌传播更加注重数字化渠道的拓展。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内容营销：通过优质的内容传递品牌价值，提高品牌知名度和美誉度。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跨界合作：品牌与不同领域、行业的跨界合作，打破传统营销模式，创新品牌传播方式。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社会责任：品牌传播更加注重社会责任的履行，通过公益活动、环保行动等方式传递品牌价值观。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未来公关行业展望</a:t>
            </a:r>
            <a:endParaRPr altLang="en-US" lang="zh-CN"/>
          </a:p>
        </p:txBody>
      </p:sp>
      <p:sp>
        <p:nvSpPr>
          <p:cNvPr id="10494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未来公关行业的发展方向</a:t>
            </a:r>
            <a:endParaRPr altLang="en-US" lang="zh-CN"/>
          </a:p>
        </p:txBody>
      </p:sp>
      <p:sp>
        <p:nvSpPr>
          <p:cNvPr id="10494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数字化转型：利用大数据、人工智能等技术提升公关效率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国际化趋势：加强与国际公关公司的合作，提升中国公关品牌影响力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专业化和规范化：提高公关从业人员的专业素养和行业规范水平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多元化发展：拓展公关业务领域，如社交媒体、危机公关等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未来公关行业的创新点</a:t>
            </a:r>
            <a:endParaRPr altLang="en-US" lang="zh-CN"/>
          </a:p>
        </p:txBody>
      </p:sp>
      <p:sp>
        <p:nvSpPr>
          <p:cNvPr id="10495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社交媒体影响力：利用社交媒体平台扩大品牌影响力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数字化转型：利用大数据、人工智能等技术提升公关效率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内容营销：通过高质量的内容创作提升品牌形象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跨界合作：与其他行业进行合作，创新公关形式和内容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未来公关行业的挑战与机遇</a:t>
            </a:r>
            <a:endParaRPr altLang="en-US" lang="zh-CN"/>
          </a:p>
        </p:txBody>
      </p:sp>
      <p:sp>
        <p:nvSpPr>
          <p:cNvPr id="10495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挑战：应对社交媒体时代的变革，提高公关行业的专业性和影响力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机遇：利用社交媒体平台，拓展公关行业的业务范围和客户群体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挑战：应对公关行业的竞争压力，提高公关行业的创新能力和服务质量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机遇：利用数字化技术，提高公关行业的效率和质量，为客户提供更好的服务体验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6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对公关行业的总结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专业化程度提高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对未来公关行业的建议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加强行业自律，提高行业整体素质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推动数字化转型，提升公关效果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注重品牌建设，提升企业形象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加强跨界合作，拓展公关领域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8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81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2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4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2023-12-17T15:39:21Z</dcterms:created>
  <dcterms:modified xsi:type="dcterms:W3CDTF">2023-12-17T15:39:21Z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1a31e3e8093349e38c4a2449a5662ce5_21</vt:lpwstr>
  </property>
</Properties>
</file>