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5" r:id="rId2"/>
    <p:sldId id="386" r:id="rId3"/>
    <p:sldId id="387" r:id="rId4"/>
    <p:sldId id="388" r:id="rId5"/>
    <p:sldId id="375" r:id="rId6"/>
    <p:sldId id="376" r:id="rId7"/>
    <p:sldId id="377" r:id="rId8"/>
    <p:sldId id="362" r:id="rId9"/>
    <p:sldId id="389" r:id="rId10"/>
    <p:sldId id="390" r:id="rId11"/>
    <p:sldId id="391" r:id="rId12"/>
    <p:sldId id="332" r:id="rId13"/>
    <p:sldId id="378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828" y="66"/>
      </p:cViewPr>
      <p:guideLst>
        <p:guide orient="horz" pos="220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黑体" panose="02010600030101010101" charset="-122"/>
                <a:ea typeface="黑体" panose="02010600030101010101" charset="-122"/>
              </a:rPr>
              <a:t>2023-04-07</a:t>
            </a:fld>
            <a:endParaRPr lang="zh-CN" altLang="en-US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黑体" panose="02010600030101010101" charset="-122"/>
                <a:ea typeface="黑体" panose="02010600030101010101" charset="-122"/>
              </a:rPr>
              <a:t>‹#›</a:t>
            </a:fld>
            <a:endParaRPr lang="zh-CN" altLang="en-US">
              <a:latin typeface="黑体" panose="02010600030101010101" charset="-122"/>
              <a:ea typeface="黑体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30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2023-04-07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1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黑体" panose="02010600030101010101" charset="-122"/>
        <a:ea typeface="黑体" panose="02010600030101010101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0030101010101" charset="-122"/>
        <a:ea typeface="黑体" panose="02010600030101010101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0030101010101" charset="-122"/>
        <a:ea typeface="黑体" panose="02010600030101010101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0030101010101" charset="-122"/>
        <a:ea typeface="黑体" panose="02010600030101010101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0030101010101" charset="-122"/>
        <a:ea typeface="黑体" panose="02010600030101010101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黑体" panose="0201060003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黑体" panose="02010600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黑体" panose="0201060003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0030101010101" charset="-122"/>
            </a:endParaRPr>
          </a:p>
        </p:txBody>
      </p:sp>
      <p:pic>
        <p:nvPicPr>
          <p:cNvPr id="9" name="图片 8" descr="未标题-1_画板 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25400" y="-12700"/>
            <a:ext cx="12299950" cy="68732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8580" y="-635"/>
            <a:ext cx="12338685" cy="68592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7670" y="292100"/>
            <a:ext cx="11427460" cy="6045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t="24426"/>
          <a:stretch>
            <a:fillRect/>
          </a:stretch>
        </p:blipFill>
        <p:spPr>
          <a:xfrm>
            <a:off x="893445" y="194310"/>
            <a:ext cx="3054985" cy="31248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32452" t="2768" b="63473"/>
          <a:stretch>
            <a:fillRect/>
          </a:stretch>
        </p:blipFill>
        <p:spPr>
          <a:xfrm>
            <a:off x="5211445" y="746760"/>
            <a:ext cx="4771390" cy="17964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35740"/>
          <a:stretch>
            <a:fillRect/>
          </a:stretch>
        </p:blipFill>
        <p:spPr>
          <a:xfrm>
            <a:off x="353060" y="3438525"/>
            <a:ext cx="10906125" cy="34194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2725" y="353060"/>
            <a:ext cx="11501120" cy="59842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7020" y="292100"/>
            <a:ext cx="11515725" cy="6339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0195" y="271780"/>
            <a:ext cx="11579860" cy="6267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3365" y="261620"/>
            <a:ext cx="11520805" cy="60756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u=421240585,381188517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563" y="2133600"/>
            <a:ext cx="4032250" cy="3887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Text Box 3"/>
          <p:cNvSpPr txBox="1"/>
          <p:nvPr/>
        </p:nvSpPr>
        <p:spPr>
          <a:xfrm>
            <a:off x="2063750" y="692150"/>
            <a:ext cx="9217025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探讨：</a:t>
            </a:r>
          </a:p>
          <a:p>
            <a:pPr eaLnBrk="1" hangingPunct="1"/>
            <a:r>
              <a:rPr lang="zh-CN" altLang="en-US" sz="4000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怎样确定溶液中谁是溶质？谁是溶剂？</a:t>
            </a:r>
          </a:p>
        </p:txBody>
      </p:sp>
      <p:pic>
        <p:nvPicPr>
          <p:cNvPr id="17412" name="Picture 4" descr="b5c1ae24c32b781f8644f97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5550" y="2133600"/>
            <a:ext cx="3527425" cy="3887788"/>
          </a:xfrm>
          <a:noFill/>
          <a:ln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960" y="586740"/>
            <a:ext cx="11054080" cy="53746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635" y="1311910"/>
            <a:ext cx="10816590" cy="5232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185" y="431800"/>
            <a:ext cx="11212195" cy="2164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110" y="2468245"/>
            <a:ext cx="9454515" cy="38906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259330" y="1421765"/>
            <a:ext cx="7625080" cy="1272540"/>
            <a:chOff x="3558" y="2239"/>
            <a:chExt cx="12008" cy="2004"/>
          </a:xfrm>
        </p:grpSpPr>
        <p:sp>
          <p:nvSpPr>
            <p:cNvPr id="4" name="圆角矩形 3"/>
            <p:cNvSpPr/>
            <p:nvPr/>
          </p:nvSpPr>
          <p:spPr>
            <a:xfrm>
              <a:off x="3558" y="2239"/>
              <a:ext cx="12008" cy="2005"/>
            </a:xfrm>
            <a:prstGeom prst="roundRect">
              <a:avLst>
                <a:gd name="adj" fmla="val 50000"/>
              </a:avLst>
            </a:prstGeom>
            <a:solidFill>
              <a:srgbClr val="61C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黑体" panose="02010600030101010101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156" y="2598"/>
              <a:ext cx="1088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5400" b="1">
                  <a:solidFill>
                    <a:schemeClr val="tx1"/>
                  </a:solidFill>
                  <a:effectLst/>
                  <a:ea typeface="黑体" panose="02010600030101010101" charset="-122"/>
                </a:rPr>
                <a:t>研究溶液有什么意义？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89835" y="3314700"/>
            <a:ext cx="6995160" cy="1272540"/>
            <a:chOff x="3921" y="5220"/>
            <a:chExt cx="11016" cy="2004"/>
          </a:xfrm>
        </p:grpSpPr>
        <p:sp>
          <p:nvSpPr>
            <p:cNvPr id="6" name="圆角矩形 5"/>
            <p:cNvSpPr/>
            <p:nvPr/>
          </p:nvSpPr>
          <p:spPr>
            <a:xfrm>
              <a:off x="3921" y="5220"/>
              <a:ext cx="11017" cy="2005"/>
            </a:xfrm>
            <a:prstGeom prst="roundRect">
              <a:avLst>
                <a:gd name="adj" fmla="val 50000"/>
              </a:avLst>
            </a:prstGeom>
            <a:solidFill>
              <a:srgbClr val="61C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黑体" panose="02010600030101010101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587" y="5502"/>
              <a:ext cx="10026" cy="145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5400" b="1">
                  <a:solidFill>
                    <a:schemeClr val="tx1"/>
                  </a:solidFill>
                  <a:ea typeface="黑体" panose="02010600030101010101" charset="-122"/>
                  <a:sym typeface="+mn-ea"/>
                </a:rPr>
                <a:t>为什么要介绍溶液？</a:t>
              </a:r>
            </a:p>
          </p:txBody>
        </p:sp>
      </p:grpSp>
      <p:pic>
        <p:nvPicPr>
          <p:cNvPr id="8" name="图片 7" descr="化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" y="4055745"/>
            <a:ext cx="2329180" cy="27933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765" y="384175"/>
            <a:ext cx="11622405" cy="53333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df21935a-8bf6-449c-87f4-e96c24bc20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宽屏</PresentationFormat>
  <Paragraphs>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黑体</vt:lpstr>
      <vt:lpstr>楷体_GB2312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2023-04-07T06:56:39Z</dcterms:created>
  <dcterms:modified xsi:type="dcterms:W3CDTF">2023-04-07T06:56:42Z</dcterms:modified>
</cp:coreProperties>
</file>