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0849" r:id="rId1"/>
    <p:sldMasterId id="2147490886" r:id="rId2"/>
  </p:sldMasterIdLst>
  <p:notesMasterIdLst>
    <p:notesMasterId r:id="rId3"/>
  </p:notesMasterIdLst>
  <p:sldIdLst>
    <p:sldId id="3571" r:id="rId4"/>
    <p:sldId id="3575" r:id="rId5"/>
    <p:sldId id="3578" r:id="rId6"/>
    <p:sldId id="3581" r:id="rId7"/>
    <p:sldId id="3584" r:id="rId8"/>
    <p:sldId id="3587" r:id="rId9"/>
    <p:sldId id="3590" r:id="rId10"/>
    <p:sldId id="3593" r:id="rId11"/>
    <p:sldId id="3596" r:id="rId12"/>
    <p:sldId id="3599" r:id="rId13"/>
    <p:sldId id="3602" r:id="rId14"/>
    <p:sldId id="3605" r:id="rId15"/>
    <p:sldId id="3608" r:id="rId16"/>
    <p:sldId id="3611" r:id="rId17"/>
    <p:sldId id="3614" r:id="rId18"/>
    <p:sldId id="3617" r:id="rId19"/>
    <p:sldId id="3620" r:id="rId20"/>
    <p:sldId id="3623" r:id="rId21"/>
    <p:sldId id="3627" r:id="rId22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tableStyles" Target="tableStyles.xml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19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5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4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6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7.xml"/><Relationship Id="rId2" Type="http://schemas.openxmlformats.org/officeDocument/2006/relationships/tags" Target="../tags/tag8.xml"/><Relationship Id="rId3" Type="http://schemas.openxmlformats.org/officeDocument/2006/relationships/tags" Target="../tags/tag9.xml"/><Relationship Id="rId4" Type="http://schemas.openxmlformats.org/officeDocument/2006/relationships/tags" Target="../tags/tag10.xml"/><Relationship Id="rId5" Type="http://schemas.openxmlformats.org/officeDocument/2006/relationships/tags" Target="../tags/tag11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image" Target="../media/image2.png"/><Relationship Id="rId3" Type="http://schemas.openxmlformats.org/officeDocument/2006/relationships/tags" Target="../tags/tag13.xml"/><Relationship Id="rId4" Type="http://schemas.openxmlformats.org/officeDocument/2006/relationships/tags" Target="../tags/tag14.xml"/><Relationship Id="rId5" Type="http://schemas.openxmlformats.org/officeDocument/2006/relationships/tags" Target="../tags/tag15.xml"/><Relationship Id="rId6" Type="http://schemas.openxmlformats.org/officeDocument/2006/relationships/tags" Target="../tags/tag16.xml"/><Relationship Id="rId7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pn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tags" Target="../tags/tag24.xml"/><Relationship Id="rId3" Type="http://schemas.openxmlformats.org/officeDocument/2006/relationships/tags" Target="../tags/tag25.xml"/><Relationship Id="rId4" Type="http://schemas.openxmlformats.org/officeDocument/2006/relationships/tags" Target="../tags/tag26.xml"/><Relationship Id="rId5" Type="http://schemas.openxmlformats.org/officeDocument/2006/relationships/tags" Target="../tags/tag27.xml"/><Relationship Id="rId6" Type="http://schemas.openxmlformats.org/officeDocument/2006/relationships/tags" Target="../tags/tag28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tags" Target="../tags/tag35.xml"/><Relationship Id="rId8" Type="http://schemas.openxmlformats.org/officeDocument/2006/relationships/tags" Target="../tags/tag36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tags" Target="../tags/tag38.xml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44.xml"/><Relationship Id="rId2" Type="http://schemas.openxmlformats.org/officeDocument/2006/relationships/tags" Target="../tags/tag45.xml"/><Relationship Id="rId3" Type="http://schemas.openxmlformats.org/officeDocument/2006/relationships/tags" Target="../tags/tag46.xml"/><Relationship Id="rId4" Type="http://schemas.openxmlformats.org/officeDocument/2006/relationships/tags" Target="../tags/tag47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48.xml"/><Relationship Id="rId2" Type="http://schemas.openxmlformats.org/officeDocument/2006/relationships/tags" Target="../tags/tag49.xml"/><Relationship Id="rId3" Type="http://schemas.openxmlformats.org/officeDocument/2006/relationships/tags" Target="../tags/tag50.xml"/><Relationship Id="rId4" Type="http://schemas.openxmlformats.org/officeDocument/2006/relationships/tags" Target="../tags/tag51.xml"/><Relationship Id="rId5" Type="http://schemas.openxmlformats.org/officeDocument/2006/relationships/tags" Target="../tags/tag52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3.xml"/><Relationship Id="rId2" Type="http://schemas.openxmlformats.org/officeDocument/2006/relationships/image" Target="../media/image3.png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tags" Target="../tags/tag56.xml"/><Relationship Id="rId6" Type="http://schemas.openxmlformats.org/officeDocument/2006/relationships/tags" Target="../tags/tag57.xml"/><Relationship Id="rId7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1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506" y="0"/>
            <a:ext cx="12188988" cy="6858000"/>
          </a:xfrm>
          <a:prstGeom prst="rect"/>
        </p:spPr>
      </p:pic>
      <p:sp>
        <p:nvSpPr>
          <p:cNvPr id="1048668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38201" y="1018390"/>
            <a:ext cx="6911108" cy="1774346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0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70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838201" y="3021580"/>
            <a:ext cx="6903960" cy="365125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2" name="文本占位符 9"/>
          <p:cNvSpPr>
            <a:spLocks noGrp="1"/>
          </p:cNvSpPr>
          <p:nvPr>
            <p:ph type="body" sz="quarter" idx="13" hasCustomPrompt="1"/>
            <p:custDataLst>
              <p:tags r:id="rId5"/>
            </p:custDataLst>
          </p:nvPr>
        </p:nvSpPr>
        <p:spPr>
          <a:xfrm>
            <a:off x="838200" y="504000"/>
            <a:ext cx="6903960" cy="504000"/>
          </a:xfrm>
          <a:noFill/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sz="1100" lang="zh-CN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indent="0" lvl="0" marL="0">
              <a:lnSpc>
                <a:spcPct val="100000"/>
              </a:lnSpc>
              <a:buNone/>
            </a:pPr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74" name="文本占位符 23"/>
          <p:cNvSpPr>
            <a:spLocks noGrp="1"/>
          </p:cNvSpPr>
          <p:nvPr>
            <p:ph type="body" sz="quarter" idx="17" hasCustomPrompt="1"/>
            <p:custDataLst>
              <p:tags r:id="rId6"/>
            </p:custDataLst>
          </p:nvPr>
        </p:nvSpPr>
        <p:spPr>
          <a:xfrm>
            <a:off x="1119171" y="3534481"/>
            <a:ext cx="4992413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29" name="直接连接符 3"/>
          <p:cNvCxnSpPr>
            <a:cxnSpLocks/>
          </p:cNvCxnSpPr>
          <p:nvPr userDrawn="1">
            <p:custDataLst>
              <p:tags r:id="rId7"/>
            </p:custDataLst>
          </p:nvPr>
        </p:nvCxnSpPr>
        <p:spPr>
          <a:xfrm>
            <a:off x="893281" y="3677626"/>
            <a:ext cx="0" cy="242570"/>
          </a:xfrm>
          <a:prstGeom prst="line"/>
          <a:solidFill>
            <a:srgbClr val="21D29E"/>
          </a:solidFill>
          <a:ln w="50800" cap="rnd">
            <a:solidFill>
              <a:schemeClr val="accent1"/>
            </a:solidFill>
          </a:ln>
          <a:effectLst>
            <a:outerShdw algn="ctr" blurRad="63500" rotWithShape="0" sx="102000" sy="102000">
              <a:schemeClr val="accent1"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9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2137" y="0"/>
            <a:ext cx="12167726" cy="6858000"/>
          </a:xfrm>
          <a:prstGeom prst="rect"/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548293" y="5037135"/>
            <a:ext cx="5285241" cy="1081088"/>
          </a:xfrm>
          <a:noFill/>
        </p:spPr>
        <p:txBody>
          <a:bodyPr anchor="b">
            <a:normAutofit/>
          </a:bodyPr>
          <a:lstStyle>
            <a:lvl1pPr>
              <a:defRPr sz="5400">
                <a:gradFill>
                  <a:gsLst>
                    <a:gs pos="0">
                      <a:schemeClr val="tx1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8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0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2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1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506" y="0"/>
            <a:ext cx="12188988" cy="6858000"/>
          </a:xfrm>
          <a:prstGeom prst="rect"/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990691" y="2308321"/>
            <a:ext cx="7841673" cy="1152000"/>
          </a:xfr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b"/>
          <a:lstStyle>
            <a:lvl1pPr algn="l">
              <a:defRPr sz="54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单击此处编辑母版标题</a:t>
            </a:r>
            <a:endParaRPr altLang="en-US" dirty="0" lang="zh-CN"/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02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971405" y="442221"/>
            <a:ext cx="7841673" cy="2174364"/>
          </a:xfr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b">
            <a:normAutofit/>
          </a:bodyPr>
          <a:lstStyle>
            <a:lvl1pPr algn="l" indent="0" marL="0">
              <a:buNone/>
              <a:defRPr sz="7200" i="1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16200000" scaled="0"/>
                </a:gra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2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2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5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15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3072" y="0"/>
            <a:ext cx="12185855" cy="6858000"/>
          </a:xfrm>
          <a:prstGeom prst="rect"/>
        </p:spPr>
      </p:pic>
      <p:sp>
        <p:nvSpPr>
          <p:cNvPr id="1048764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45713" y="1288864"/>
            <a:ext cx="6892636" cy="1800000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6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766" name="文本占位符 9"/>
          <p:cNvSpPr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838200" y="324000"/>
            <a:ext cx="6892636" cy="504000"/>
          </a:xfrm>
          <a:noFill/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sz="11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68" name="文本占位符 23"/>
          <p:cNvSpPr>
            <a:spLocks noGrp="1"/>
          </p:cNvSpPr>
          <p:nvPr>
            <p:ph type="body" sz="quarter" idx="17" hasCustomPrompt="1"/>
            <p:custDataLst>
              <p:tags r:id="rId5"/>
            </p:custDataLst>
          </p:nvPr>
        </p:nvSpPr>
        <p:spPr>
          <a:xfrm>
            <a:off x="1163207" y="3307686"/>
            <a:ext cx="5785996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1" name="直接连接符 16"/>
          <p:cNvCxnSpPr>
            <a:cxnSpLocks/>
          </p:cNvCxnSpPr>
          <p:nvPr userDrawn="1">
            <p:custDataLst>
              <p:tags r:id="rId6"/>
            </p:custDataLst>
          </p:nvPr>
        </p:nvCxnSpPr>
        <p:spPr>
          <a:xfrm>
            <a:off x="892921" y="3439172"/>
            <a:ext cx="0" cy="242570"/>
          </a:xfrm>
          <a:prstGeom prst="line"/>
          <a:solidFill>
            <a:srgbClr val="21D29E"/>
          </a:solidFill>
          <a:ln w="50800" cap="rnd">
            <a:solidFill>
              <a:schemeClr val="accent1"/>
            </a:solidFill>
          </a:ln>
          <a:effectLst>
            <a:outerShdw algn="ctr" blurRad="63500" rotWithShape="0" sx="102000" sy="102000">
              <a:schemeClr val="accent1"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58.xml"/><Relationship Id="rId13" Type="http://schemas.openxmlformats.org/officeDocument/2006/relationships/tags" Target="../tags/tag59.xml"/><Relationship Id="rId14" Type="http://schemas.openxmlformats.org/officeDocument/2006/relationships/tags" Target="../tags/tag60.xml"/><Relationship Id="rId15" Type="http://schemas.openxmlformats.org/officeDocument/2006/relationships/tags" Target="../tags/tag61.xml"/><Relationship Id="rId16" Type="http://schemas.openxmlformats.org/officeDocument/2006/relationships/tags" Target="../tags/tag62.xml"/><Relationship Id="rId17" Type="http://schemas.openxmlformats.org/officeDocument/2006/relationships/tags" Target="../tags/tag63.xml"/><Relationship Id="rId18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0850" r:id="rId1"/>
    <p:sldLayoutId id="2147490851" r:id="rId2"/>
    <p:sldLayoutId id="2147490852" r:id="rId3"/>
    <p:sldLayoutId id="2147490853" r:id="rId4"/>
    <p:sldLayoutId id="2147490854" r:id="rId5"/>
    <p:sldLayoutId id="2147490855" r:id="rId6"/>
    <p:sldLayoutId id="2147490856" r:id="rId7"/>
    <p:sldLayoutId id="2147490857" r:id="rId8"/>
    <p:sldLayoutId id="2147490858" r:id="rId9"/>
    <p:sldLayoutId id="2147490859" r:id="rId10"/>
    <p:sldLayoutId id="2147490860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17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90887" r:id="rId1"/>
    <p:sldLayoutId id="2147490888" r:id="rId2"/>
    <p:sldLayoutId id="2147490889" r:id="rId3"/>
    <p:sldLayoutId id="2147490890" r:id="rId4"/>
    <p:sldLayoutId id="2147490891" r:id="rId5"/>
    <p:sldLayoutId id="2147490892" r:id="rId6"/>
    <p:sldLayoutId id="2147490893" r:id="rId7"/>
    <p:sldLayoutId id="2147490894" r:id="rId8"/>
    <p:sldLayoutId id="2147490895" r:id="rId9"/>
    <p:sldLayoutId id="2147490896" r:id="rId10"/>
    <p:sldLayoutId id="2147490897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tags" Target="../tags/tag65.xml"/><Relationship Id="rId3" Type="http://schemas.openxmlformats.org/officeDocument/2006/relationships/tags" Target="../tags/tag66.xml"/><Relationship Id="rId4" Type="http://schemas.openxmlformats.org/officeDocument/2006/relationships/tags" Target="../tags/tag67.xml"/><Relationship Id="rId5" Type="http://schemas.openxmlformats.org/officeDocument/2006/relationships/tags" Target="../tags/tag68.xml"/><Relationship Id="rId6" Type="http://schemas.openxmlformats.org/officeDocument/2006/relationships/slideLayout" Target="../slideLayouts/slideLayout12.xml"/><Relationship Id="rId7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69.xml"/><Relationship Id="rId2" Type="http://schemas.openxmlformats.org/officeDocument/2006/relationships/tags" Target="../tags/tag70.xml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tags" Target="../tags/tag78.xml"/><Relationship Id="rId11" Type="http://schemas.openxmlformats.org/officeDocument/2006/relationships/tags" Target="../tags/tag79.xml"/><Relationship Id="rId12" Type="http://schemas.openxmlformats.org/officeDocument/2006/relationships/tags" Target="../tags/tag80.xml"/><Relationship Id="rId13" Type="http://schemas.openxmlformats.org/officeDocument/2006/relationships/tags" Target="../tags/tag81.xml"/><Relationship Id="rId14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82.xml"/><Relationship Id="rId2" Type="http://schemas.openxmlformats.org/officeDocument/2006/relationships/tags" Target="../tags/tag83.xml"/><Relationship Id="rId3" Type="http://schemas.openxmlformats.org/officeDocument/2006/relationships/tags" Target="../tags/tag84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tags" Target="../tags/tag89.xml"/><Relationship Id="rId6" Type="http://schemas.openxmlformats.org/officeDocument/2006/relationships/tags" Target="../tags/tag90.xml"/><Relationship Id="rId7" Type="http://schemas.openxmlformats.org/officeDocument/2006/relationships/tags" Target="../tags/tag91.xml"/><Relationship Id="rId8" Type="http://schemas.openxmlformats.org/officeDocument/2006/relationships/tags" Target="../tags/tag92.xml"/><Relationship Id="rId9" Type="http://schemas.openxmlformats.org/officeDocument/2006/relationships/tags" Target="../tags/tag93.xml"/><Relationship Id="rId10" Type="http://schemas.openxmlformats.org/officeDocument/2006/relationships/tags" Target="../tags/tag94.xml"/><Relationship Id="rId11" Type="http://schemas.openxmlformats.org/officeDocument/2006/relationships/tags" Target="../tags/tag95.xml"/><Relationship Id="rId12" Type="http://schemas.openxmlformats.org/officeDocument/2006/relationships/tags" Target="../tags/tag96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97.xml"/><Relationship Id="rId2" Type="http://schemas.openxmlformats.org/officeDocument/2006/relationships/tags" Target="../tags/tag98.xml"/><Relationship Id="rId3" Type="http://schemas.openxmlformats.org/officeDocument/2006/relationships/tags" Target="../tags/tag99.xml"/><Relationship Id="rId4" Type="http://schemas.openxmlformats.org/officeDocument/2006/relationships/tags" Target="../tags/tag100.xml"/><Relationship Id="rId5" Type="http://schemas.openxmlformats.org/officeDocument/2006/relationships/tags" Target="../tags/tag101.xml"/><Relationship Id="rId6" Type="http://schemas.openxmlformats.org/officeDocument/2006/relationships/tags" Target="../tags/tag102.xml"/><Relationship Id="rId7" Type="http://schemas.openxmlformats.org/officeDocument/2006/relationships/tags" Target="../tags/tag103.xml"/><Relationship Id="rId8" Type="http://schemas.openxmlformats.org/officeDocument/2006/relationships/tags" Target="../tags/tag104.xml"/><Relationship Id="rId9" Type="http://schemas.openxmlformats.org/officeDocument/2006/relationships/tags" Target="../tags/tag105.xml"/><Relationship Id="rId10" Type="http://schemas.openxmlformats.org/officeDocument/2006/relationships/tags" Target="../tags/tag106.xml"/><Relationship Id="rId11" Type="http://schemas.openxmlformats.org/officeDocument/2006/relationships/tags" Target="../tags/tag107.xml"/><Relationship Id="rId12" Type="http://schemas.openxmlformats.org/officeDocument/2006/relationships/tags" Target="../tags/tag108.xml"/><Relationship Id="rId13" Type="http://schemas.openxmlformats.org/officeDocument/2006/relationships/tags" Target="../tags/tag109.xml"/><Relationship Id="rId14" Type="http://schemas.openxmlformats.org/officeDocument/2006/relationships/tags" Target="../tags/tag110.xml"/><Relationship Id="rId15" Type="http://schemas.openxmlformats.org/officeDocument/2006/relationships/tags" Target="../tags/tag111.xml"/><Relationship Id="rId16" Type="http://schemas.openxmlformats.org/officeDocument/2006/relationships/tags" Target="../tags/tag112.xml"/><Relationship Id="rId17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13.xml"/><Relationship Id="rId2" Type="http://schemas.openxmlformats.org/officeDocument/2006/relationships/tags" Target="../tags/tag114.xml"/><Relationship Id="rId3" Type="http://schemas.openxmlformats.org/officeDocument/2006/relationships/tags" Target="../tags/tag115.xml"/><Relationship Id="rId4" Type="http://schemas.openxmlformats.org/officeDocument/2006/relationships/tags" Target="../tags/tag116.xml"/><Relationship Id="rId5" Type="http://schemas.openxmlformats.org/officeDocument/2006/relationships/tags" Target="../tags/tag117.xml"/><Relationship Id="rId6" Type="http://schemas.openxmlformats.org/officeDocument/2006/relationships/tags" Target="../tags/tag118.xml"/><Relationship Id="rId7" Type="http://schemas.openxmlformats.org/officeDocument/2006/relationships/tags" Target="../tags/tag119.xml"/><Relationship Id="rId8" Type="http://schemas.openxmlformats.org/officeDocument/2006/relationships/tags" Target="../tags/tag120.xml"/><Relationship Id="rId9" Type="http://schemas.openxmlformats.org/officeDocument/2006/relationships/tags" Target="../tags/tag121.xml"/><Relationship Id="rId10" Type="http://schemas.openxmlformats.org/officeDocument/2006/relationships/tags" Target="../tags/tag122.xml"/><Relationship Id="rId11" Type="http://schemas.openxmlformats.org/officeDocument/2006/relationships/tags" Target="../tags/tag123.xml"/><Relationship Id="rId12" Type="http://schemas.openxmlformats.org/officeDocument/2006/relationships/tags" Target="../tags/tag124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25.xml"/><Relationship Id="rId2" Type="http://schemas.openxmlformats.org/officeDocument/2006/relationships/tags" Target="../tags/tag126.xml"/><Relationship Id="rId3" Type="http://schemas.openxmlformats.org/officeDocument/2006/relationships/tags" Target="../tags/tag127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28.xml"/><Relationship Id="rId2" Type="http://schemas.openxmlformats.org/officeDocument/2006/relationships/tags" Target="../tags/tag129.xml"/><Relationship Id="rId3" Type="http://schemas.openxmlformats.org/officeDocument/2006/relationships/tags" Target="../tags/tag130.xml"/><Relationship Id="rId4" Type="http://schemas.openxmlformats.org/officeDocument/2006/relationships/tags" Target="../tags/tag131.xml"/><Relationship Id="rId5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32.xml"/><Relationship Id="rId2" Type="http://schemas.openxmlformats.org/officeDocument/2006/relationships/tags" Target="../tags/tag133.xml"/><Relationship Id="rId3" Type="http://schemas.openxmlformats.org/officeDocument/2006/relationships/tags" Target="../tags/tag134.xml"/><Relationship Id="rId4" Type="http://schemas.openxmlformats.org/officeDocument/2006/relationships/tags" Target="../tags/tag135.xml"/><Relationship Id="rId5" Type="http://schemas.openxmlformats.org/officeDocument/2006/relationships/tags" Target="../tags/tag136.xml"/><Relationship Id="rId6" Type="http://schemas.openxmlformats.org/officeDocument/2006/relationships/tags" Target="../tags/tag137.xml"/><Relationship Id="rId7" Type="http://schemas.openxmlformats.org/officeDocument/2006/relationships/tags" Target="../tags/tag138.xml"/><Relationship Id="rId8" Type="http://schemas.openxmlformats.org/officeDocument/2006/relationships/tags" Target="../tags/tag139.xml"/><Relationship Id="rId9" Type="http://schemas.openxmlformats.org/officeDocument/2006/relationships/tags" Target="../tags/tag140.xml"/><Relationship Id="rId10" Type="http://schemas.openxmlformats.org/officeDocument/2006/relationships/tags" Target="../tags/tag141.xml"/><Relationship Id="rId11" Type="http://schemas.openxmlformats.org/officeDocument/2006/relationships/tags" Target="../tags/tag142.xml"/><Relationship Id="rId12" Type="http://schemas.openxmlformats.org/officeDocument/2006/relationships/tags" Target="../tags/tag143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44.xml"/><Relationship Id="rId2" Type="http://schemas.openxmlformats.org/officeDocument/2006/relationships/tags" Target="../tags/tag145.xml"/><Relationship Id="rId3" Type="http://schemas.openxmlformats.org/officeDocument/2006/relationships/tags" Target="../tags/tag146.xml"/><Relationship Id="rId4" Type="http://schemas.openxmlformats.org/officeDocument/2006/relationships/tags" Target="../tags/tag147.xml"/><Relationship Id="rId5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48.xml"/><Relationship Id="rId2" Type="http://schemas.openxmlformats.org/officeDocument/2006/relationships/tags" Target="../tags/tag149.xml"/><Relationship Id="rId3" Type="http://schemas.openxmlformats.org/officeDocument/2006/relationships/tags" Target="../tags/tag150.xml"/><Relationship Id="rId4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51.xml"/><Relationship Id="rId2" Type="http://schemas.openxmlformats.org/officeDocument/2006/relationships/tags" Target="../tags/tag152.xml"/><Relationship Id="rId3" Type="http://schemas.openxmlformats.org/officeDocument/2006/relationships/tags" Target="../tags/tag153.xml"/><Relationship Id="rId4" Type="http://schemas.openxmlformats.org/officeDocument/2006/relationships/tags" Target="../tags/tag154.xml"/><Relationship Id="rId5" Type="http://schemas.openxmlformats.org/officeDocument/2006/relationships/tags" Target="../tags/tag155.xml"/><Relationship Id="rId6" Type="http://schemas.openxmlformats.org/officeDocument/2006/relationships/tags" Target="../tags/tag156.xml"/><Relationship Id="rId7" Type="http://schemas.openxmlformats.org/officeDocument/2006/relationships/tags" Target="../tags/tag157.xml"/><Relationship Id="rId8" Type="http://schemas.openxmlformats.org/officeDocument/2006/relationships/tags" Target="../tags/tag158.xml"/><Relationship Id="rId9" Type="http://schemas.openxmlformats.org/officeDocument/2006/relationships/tags" Target="../tags/tag159.xml"/><Relationship Id="rId10" Type="http://schemas.openxmlformats.org/officeDocument/2006/relationships/tags" Target="../tags/tag160.xml"/><Relationship Id="rId11" Type="http://schemas.openxmlformats.org/officeDocument/2006/relationships/tags" Target="../tags/tag161.xml"/><Relationship Id="rId12" Type="http://schemas.openxmlformats.org/officeDocument/2006/relationships/tags" Target="../tags/tag162.xml"/><Relationship Id="rId13" Type="http://schemas.openxmlformats.org/officeDocument/2006/relationships/tags" Target="../tags/tag163.xml"/><Relationship Id="rId14" Type="http://schemas.openxmlformats.org/officeDocument/2006/relationships/tags" Target="../tags/tag164.xml"/><Relationship Id="rId15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65.xml"/><Relationship Id="rId2" Type="http://schemas.openxmlformats.org/officeDocument/2006/relationships/tags" Target="../tags/tag166.xml"/><Relationship Id="rId3" Type="http://schemas.openxmlformats.org/officeDocument/2006/relationships/tags" Target="../tags/tag167.xml"/><Relationship Id="rId4" Type="http://schemas.openxmlformats.org/officeDocument/2006/relationships/tags" Target="../tags/tag168.xml"/><Relationship Id="rId5" Type="http://schemas.openxmlformats.org/officeDocument/2006/relationships/tags" Target="../tags/tag169.xml"/><Relationship Id="rId6" Type="http://schemas.openxmlformats.org/officeDocument/2006/relationships/tags" Target="../tags/tag170.xml"/><Relationship Id="rId7" Type="http://schemas.openxmlformats.org/officeDocument/2006/relationships/tags" Target="../tags/tag171.xml"/><Relationship Id="rId8" Type="http://schemas.openxmlformats.org/officeDocument/2006/relationships/tags" Target="../tags/tag172.xml"/><Relationship Id="rId9" Type="http://schemas.openxmlformats.org/officeDocument/2006/relationships/tags" Target="../tags/tag173.xml"/><Relationship Id="rId10" Type="http://schemas.openxmlformats.org/officeDocument/2006/relationships/tags" Target="../tags/tag174.xml"/><Relationship Id="rId11" Type="http://schemas.openxmlformats.org/officeDocument/2006/relationships/tags" Target="../tags/tag175.xml"/><Relationship Id="rId12" Type="http://schemas.openxmlformats.org/officeDocument/2006/relationships/tags" Target="../tags/tag176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77.xml"/><Relationship Id="rId2" Type="http://schemas.openxmlformats.org/officeDocument/2006/relationships/tags" Target="../tags/tag178.xml"/><Relationship Id="rId3" Type="http://schemas.openxmlformats.org/officeDocument/2006/relationships/tags" Target="../tags/tag179.xml"/><Relationship Id="rId4" Type="http://schemas.openxmlformats.org/officeDocument/2006/relationships/tags" Target="../tags/tag180.xml"/><Relationship Id="rId5" Type="http://schemas.openxmlformats.org/officeDocument/2006/relationships/tags" Target="../tags/tag181.xml"/><Relationship Id="rId6" Type="http://schemas.openxmlformats.org/officeDocument/2006/relationships/tags" Target="../tags/tag182.xml"/><Relationship Id="rId7" Type="http://schemas.openxmlformats.org/officeDocument/2006/relationships/tags" Target="../tags/tag183.xml"/><Relationship Id="rId8" Type="http://schemas.openxmlformats.org/officeDocument/2006/relationships/tags" Target="../tags/tag184.xml"/><Relationship Id="rId9" Type="http://schemas.openxmlformats.org/officeDocument/2006/relationships/tags" Target="../tags/tag185.xml"/><Relationship Id="rId10" Type="http://schemas.openxmlformats.org/officeDocument/2006/relationships/tags" Target="../tags/tag186.xml"/><Relationship Id="rId11" Type="http://schemas.openxmlformats.org/officeDocument/2006/relationships/tags" Target="../tags/tag187.xml"/><Relationship Id="rId12" Type="http://schemas.openxmlformats.org/officeDocument/2006/relationships/tags" Target="../tags/tag188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189.xml"/><Relationship Id="rId2" Type="http://schemas.openxmlformats.org/officeDocument/2006/relationships/tags" Target="../tags/tag190.xml"/><Relationship Id="rId3" Type="http://schemas.openxmlformats.org/officeDocument/2006/relationships/tags" Target="../tags/tag191.xml"/><Relationship Id="rId4" Type="http://schemas.openxmlformats.org/officeDocument/2006/relationships/slideLayout" Target="../slideLayouts/slideLayout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192.xml"/><Relationship Id="rId2" Type="http://schemas.openxmlformats.org/officeDocument/2006/relationships/tags" Target="../tags/tag193.xml"/><Relationship Id="rId3" Type="http://schemas.openxmlformats.org/officeDocument/2006/relationships/tags" Target="../tags/tag194.xml"/><Relationship Id="rId4" Type="http://schemas.openxmlformats.org/officeDocument/2006/relationships/tags" Target="../tags/tag195.xml"/><Relationship Id="rId5" Type="http://schemas.openxmlformats.org/officeDocument/2006/relationships/tags" Target="../tags/tag196.xml"/><Relationship Id="rId6" Type="http://schemas.openxmlformats.org/officeDocument/2006/relationships/tags" Target="../tags/tag197.xml"/><Relationship Id="rId7" Type="http://schemas.openxmlformats.org/officeDocument/2006/relationships/tags" Target="../tags/tag198.xml"/><Relationship Id="rId8" Type="http://schemas.openxmlformats.org/officeDocument/2006/relationships/tags" Target="../tags/tag199.xml"/><Relationship Id="rId9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00.xml"/><Relationship Id="rId2" Type="http://schemas.openxmlformats.org/officeDocument/2006/relationships/tags" Target="../tags/tag201.xml"/><Relationship Id="rId3" Type="http://schemas.openxmlformats.org/officeDocument/2006/relationships/tags" Target="../tags/tag202.xml"/><Relationship Id="rId4" Type="http://schemas.openxmlformats.org/officeDocument/2006/relationships/tags" Target="../tags/tag203.xml"/><Relationship Id="rId5" Type="http://schemas.openxmlformats.org/officeDocument/2006/relationships/tags" Target="../tags/tag204.xml"/><Relationship Id="rId6" Type="http://schemas.openxmlformats.org/officeDocument/2006/relationships/tags" Target="../tags/tag205.xml"/><Relationship Id="rId7" Type="http://schemas.openxmlformats.org/officeDocument/2006/relationships/tags" Target="../tags/tag206.xml"/><Relationship Id="rId8" Type="http://schemas.openxmlformats.org/officeDocument/2006/relationships/tags" Target="../tags/tag207.xml"/><Relationship Id="rId9" Type="http://schemas.openxmlformats.org/officeDocument/2006/relationships/tags" Target="../tags/tag208.xml"/><Relationship Id="rId10" Type="http://schemas.openxmlformats.org/officeDocument/2006/relationships/tags" Target="../tags/tag209.xml"/><Relationship Id="rId11" Type="http://schemas.openxmlformats.org/officeDocument/2006/relationships/tags" Target="../tags/tag210.xml"/><Relationship Id="rId12" Type="http://schemas.openxmlformats.org/officeDocument/2006/relationships/tags" Target="../tags/tag211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12.xml"/><Relationship Id="rId2" Type="http://schemas.openxmlformats.org/officeDocument/2006/relationships/tags" Target="../tags/tag213.xml"/><Relationship Id="rId3" Type="http://schemas.openxmlformats.org/officeDocument/2006/relationships/tags" Target="../tags/tag214.xml"/><Relationship Id="rId4" Type="http://schemas.openxmlformats.org/officeDocument/2006/relationships/tags" Target="../tags/tag215.xml"/><Relationship Id="rId5" Type="http://schemas.openxmlformats.org/officeDocument/2006/relationships/tags" Target="../tags/tag216.xml"/><Relationship Id="rId6" Type="http://schemas.openxmlformats.org/officeDocument/2006/relationships/tags" Target="../tags/tag217.xml"/><Relationship Id="rId7" Type="http://schemas.openxmlformats.org/officeDocument/2006/relationships/tags" Target="../tags/tag218.xml"/><Relationship Id="rId8" Type="http://schemas.openxmlformats.org/officeDocument/2006/relationships/tags" Target="../tags/tag219.xml"/><Relationship Id="rId9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20.xml"/><Relationship Id="rId2" Type="http://schemas.openxmlformats.org/officeDocument/2006/relationships/tags" Target="../tags/tag221.xml"/><Relationship Id="rId3" Type="http://schemas.openxmlformats.org/officeDocument/2006/relationships/tags" Target="../tags/tag222.xml"/><Relationship Id="rId4" Type="http://schemas.openxmlformats.org/officeDocument/2006/relationships/tags" Target="../tags/tag223.xml"/><Relationship Id="rId5" Type="http://schemas.openxmlformats.org/officeDocument/2006/relationships/slideLayout" Target="../slideLayouts/slideLayout22.xml"/><Relationship Id="rId6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高中阶段学科导向与初中阶段学科发展：2024年初中教育的衔接问题</a:t>
            </a:r>
            <a:endParaRPr altLang="en-US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联系方式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>
            <a:normAutofit/>
          </a:bodyPr>
          <a:p>
            <a:pPr indent="0" marL="0">
              <a:buNone/>
            </a:pPr>
            <a:r>
              <a:rPr altLang="zh-CN" lang="en-US"/>
              <a:t>YOUR LOGO</a:t>
            </a:r>
            <a:endParaRPr altLang="zh-CN" lang="en-US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548293" y="5037135"/>
            <a:ext cx="5285241" cy="1081088"/>
          </a:xfrm>
        </p:spPr>
        <p:txBody>
          <a:bodyPr/>
          <a:p>
            <a:r>
              <a:rPr altLang="zh-CN" dirty="0" lang="en-US"/>
              <a:t>目录</a:t>
            </a:r>
            <a:endParaRPr altLang="zh-CN" dirty="0" lang="en-US"/>
          </a:p>
        </p:txBody>
      </p:sp>
      <p:cxnSp>
        <p:nvCxnSpPr>
          <p:cNvPr id="3145735" name="直接连接符 13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501161" y="6318738"/>
            <a:ext cx="5008685" cy="0"/>
          </a:xfrm>
          <a:prstGeom prst="line"/>
          <a:ln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0" name="序号"/>
          <p:cNvSpPr txBox="1"/>
          <p:nvPr>
            <p:custDataLst>
              <p:tags r:id="rId3"/>
            </p:custDataLst>
          </p:nvPr>
        </p:nvSpPr>
        <p:spPr>
          <a:xfrm>
            <a:off x="4182110" y="158750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16200000" scaled="0"/>
                </a:gradFill>
                <a:latin typeface="+mj-ea"/>
                <a:ea typeface="+mj-ea"/>
              </a:rPr>
              <a:t>01.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82" name="项标题"/>
          <p:cNvSpPr txBox="1"/>
          <p:nvPr>
            <p:custDataLst>
              <p:tags r:id="rId4"/>
            </p:custDataLst>
          </p:nvPr>
        </p:nvSpPr>
        <p:spPr>
          <a:xfrm>
            <a:off x="5643245" y="167894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高中阶段学科导向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784" name="序号"/>
          <p:cNvSpPr txBox="1"/>
          <p:nvPr>
            <p:custDataLst>
              <p:tags r:id="rId5"/>
            </p:custDataLst>
          </p:nvPr>
        </p:nvSpPr>
        <p:spPr>
          <a:xfrm>
            <a:off x="8014970" y="158750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02.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86" name="项标题"/>
          <p:cNvSpPr txBox="1"/>
          <p:nvPr>
            <p:custDataLst>
              <p:tags r:id="rId6"/>
            </p:custDataLst>
          </p:nvPr>
        </p:nvSpPr>
        <p:spPr>
          <a:xfrm>
            <a:off x="9476105" y="167894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初中阶段学科发展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788" name="序号"/>
          <p:cNvSpPr txBox="1"/>
          <p:nvPr>
            <p:custDataLst>
              <p:tags r:id="rId7"/>
            </p:custDataLst>
          </p:nvPr>
        </p:nvSpPr>
        <p:spPr>
          <a:xfrm>
            <a:off x="4182110" y="293624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03.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0" name="项标题"/>
          <p:cNvSpPr txBox="1"/>
          <p:nvPr>
            <p:custDataLst>
              <p:tags r:id="rId8"/>
            </p:custDataLst>
          </p:nvPr>
        </p:nvSpPr>
        <p:spPr>
          <a:xfrm>
            <a:off x="5643245" y="302768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2024年初中教育的衔接问题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792" name="序号"/>
          <p:cNvSpPr txBox="1"/>
          <p:nvPr>
            <p:custDataLst>
              <p:tags r:id="rId9"/>
            </p:custDataLst>
          </p:nvPr>
        </p:nvSpPr>
        <p:spPr>
          <a:xfrm>
            <a:off x="8014970" y="293624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04.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4" name="项标题"/>
          <p:cNvSpPr txBox="1"/>
          <p:nvPr>
            <p:custDataLst>
              <p:tags r:id="rId10"/>
            </p:custDataLst>
          </p:nvPr>
        </p:nvSpPr>
        <p:spPr>
          <a:xfrm>
            <a:off x="9476105" y="302768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学科导向与发展的关系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37" name="直接连接符 19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3200400" y="2604476"/>
            <a:ext cx="8575431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9" name="直接连接符 20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665785" y="3926259"/>
            <a:ext cx="7110046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3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高中阶段学科导向</a:t>
            </a:r>
            <a:endParaRPr altLang="en-US" dirty="0" lang="zh-CN"/>
          </a:p>
        </p:txBody>
      </p:sp>
      <p:sp>
        <p:nvSpPr>
          <p:cNvPr id="104882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高中学科导向的背景和意义</a:t>
            </a:r>
            <a:endParaRPr altLang="en-US" lang="zh-CN"/>
          </a:p>
        </p:txBody>
      </p:sp>
      <p:sp>
        <p:nvSpPr>
          <p:cNvPr id="104886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8864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866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背景：高中阶段学科导向是教育体系中的重要环节，旨在为学生未来的职业发展和社会需求做好准备。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86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8870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872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意义：高中学科导向有利于学生明确自己的兴趣和优势，提高学习积极性和主动性，同时也有助于提高教育质量和教育公平。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87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8876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目的：高中学科导向旨在培养学生的综合素质和跨学科能力，以适应未来社会的发展和变革。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878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88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8882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884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实施方式：高中学科导向可以通过课程设置、教学方式、评价方式等方面的改革来实现，同时需要学校、教师、家长和社会的共同努力和支持。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高中学科导向的现状和问题</a:t>
            </a:r>
            <a:endParaRPr altLang="en-US" lang="zh-CN"/>
          </a:p>
        </p:txBody>
      </p:sp>
      <p:sp>
        <p:nvSpPr>
          <p:cNvPr id="1048920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22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24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26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原因：高中学科导向问题产生的原因主要包括教育体制的不完善、师资力量的不足以及教育资源的分配不均等。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8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30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32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34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现状：高中阶段学科导向存在一定的问题，如学科设置不够合理、教学内容过于陈旧等。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36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38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40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42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问题：高中学科导向存在的主要问题是缺乏与初中教育的有效衔接，导致学生难以适应高中的学习节奏和要求。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4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46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48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50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建议：为了解决高中学科导向的问题，需要加强与初中教育的衔接，优化学科设置和教学内容，提高师资力量和教育资源的利用效率。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高中学科导向的改革和发展趋势</a:t>
            </a:r>
            <a:endParaRPr altLang="en-US" lang="zh-CN"/>
          </a:p>
        </p:txBody>
      </p:sp>
      <p:sp>
        <p:nvSpPr>
          <p:cNvPr id="1048986" name="圆角矩形 30"/>
          <p:cNvSpPr/>
          <p:nvPr>
            <p:custDataLst>
              <p:tags r:id="rId1"/>
            </p:custDataLst>
          </p:nvPr>
        </p:nvSpPr>
        <p:spPr>
          <a:xfrm>
            <a:off x="2359447" y="1364400"/>
            <a:ext cx="7867803" cy="1104253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48988" name="圆角矩形 65"/>
          <p:cNvSpPr/>
          <p:nvPr>
            <p:custDataLst>
              <p:tags r:id="rId2"/>
            </p:custDataLst>
          </p:nvPr>
        </p:nvSpPr>
        <p:spPr>
          <a:xfrm>
            <a:off x="2359447" y="2600716"/>
            <a:ext cx="7867803" cy="1104253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48990" name="圆角矩形 72"/>
          <p:cNvSpPr/>
          <p:nvPr>
            <p:custDataLst>
              <p:tags r:id="rId3"/>
            </p:custDataLst>
          </p:nvPr>
        </p:nvSpPr>
        <p:spPr>
          <a:xfrm>
            <a:off x="2359447" y="3837031"/>
            <a:ext cx="7867803" cy="1104253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48992" name="圆角矩形 78"/>
          <p:cNvSpPr/>
          <p:nvPr>
            <p:custDataLst>
              <p:tags r:id="rId4"/>
            </p:custDataLst>
          </p:nvPr>
        </p:nvSpPr>
        <p:spPr>
          <a:xfrm>
            <a:off x="2359447" y="5073347"/>
            <a:ext cx="7867803" cy="1104253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48994" name="圆角矩形 35"/>
          <p:cNvSpPr/>
          <p:nvPr>
            <p:custDataLst>
              <p:tags r:id="rId5"/>
            </p:custDataLst>
          </p:nvPr>
        </p:nvSpPr>
        <p:spPr>
          <a:xfrm>
            <a:off x="1965497" y="1572567"/>
            <a:ext cx="1897375" cy="68792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996" name="圆角矩形 35"/>
          <p:cNvSpPr/>
          <p:nvPr>
            <p:custDataLst>
              <p:tags r:id="rId6"/>
            </p:custDataLst>
          </p:nvPr>
        </p:nvSpPr>
        <p:spPr>
          <a:xfrm>
            <a:off x="1965497" y="5281514"/>
            <a:ext cx="1897375" cy="68792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998" name="圆角矩形 35"/>
          <p:cNvSpPr/>
          <p:nvPr>
            <p:custDataLst>
              <p:tags r:id="rId7"/>
            </p:custDataLst>
          </p:nvPr>
        </p:nvSpPr>
        <p:spPr>
          <a:xfrm>
            <a:off x="1965497" y="4045198"/>
            <a:ext cx="1897375" cy="68792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000" name="圆角矩形 35"/>
          <p:cNvSpPr/>
          <p:nvPr>
            <p:custDataLst>
              <p:tags r:id="rId8"/>
            </p:custDataLst>
          </p:nvPr>
        </p:nvSpPr>
        <p:spPr>
          <a:xfrm>
            <a:off x="1965497" y="2808882"/>
            <a:ext cx="1897375" cy="68792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002" name="文本框 4"/>
          <p:cNvSpPr txBox="1"/>
          <p:nvPr>
            <p:custDataLst>
              <p:tags r:id="rId9"/>
            </p:custDataLst>
          </p:nvPr>
        </p:nvSpPr>
        <p:spPr>
          <a:xfrm>
            <a:off x="4307558" y="1419613"/>
            <a:ext cx="5864479" cy="993828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学科导向的改革：从应试教育向素质教育转变，注重培养学生的综合素质和创新能力。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  <p:sp>
        <p:nvSpPr>
          <p:cNvPr id="1049004" name="文本框 5"/>
          <p:cNvSpPr txBox="1"/>
          <p:nvPr>
            <p:custDataLst>
              <p:tags r:id="rId10"/>
            </p:custDataLst>
          </p:nvPr>
        </p:nvSpPr>
        <p:spPr>
          <a:xfrm>
            <a:off x="4307558" y="2655928"/>
            <a:ext cx="5864479" cy="993828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学科发展的趋势：跨学科整合，强调学科之间的交叉融合，以解决实际问题为导向。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  <p:sp>
        <p:nvSpPr>
          <p:cNvPr id="1049006" name="文本框 6"/>
          <p:cNvSpPr txBox="1"/>
          <p:nvPr>
            <p:custDataLst>
              <p:tags r:id="rId11"/>
            </p:custDataLst>
          </p:nvPr>
        </p:nvSpPr>
        <p:spPr>
          <a:xfrm>
            <a:off x="4307558" y="3892244"/>
            <a:ext cx="5864479" cy="993828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学科导向与职业发展的结合：加强职业教育和普通教育的衔接，为学生未来的职业发展提供更多选择。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  <p:sp>
        <p:nvSpPr>
          <p:cNvPr id="1049008" name="文本框 8"/>
          <p:cNvSpPr txBox="1"/>
          <p:nvPr>
            <p:custDataLst>
              <p:tags r:id="rId12"/>
            </p:custDataLst>
          </p:nvPr>
        </p:nvSpPr>
        <p:spPr>
          <a:xfrm>
            <a:off x="4307558" y="5128560"/>
            <a:ext cx="5864479" cy="993828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学科导向与信息技术的融合：利用信息技术手段改进教学方式，提高教学效果，为学生提供更加个性化、高效的学习体验。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4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初中阶段学科发展</a:t>
            </a:r>
            <a:endParaRPr altLang="en-US" dirty="0" lang="zh-CN"/>
          </a:p>
        </p:txBody>
      </p:sp>
      <p:sp>
        <p:nvSpPr>
          <p:cNvPr id="104904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初中学科发展的现状和问题</a:t>
            </a:r>
            <a:endParaRPr altLang="en-US" lang="zh-CN"/>
          </a:p>
        </p:txBody>
      </p:sp>
      <p:sp>
        <p:nvSpPr>
          <p:cNvPr id="1049080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初中学科发展现状：学科体系逐渐完善，教学质量稳步提高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2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初中学科发展存在的问题：课程设置与实际需求脱节，教学方法单一，缺乏创新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4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学科导向与初中学科发展的关系：学科导向对初中学科发展具有指导意义，有助于优化课程设置和教学方法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6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2024年初中教育的衔接问题：如何更好地实现初高中教育的有效衔接，提高教育质量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初中学科发展的改革和创新</a:t>
            </a:r>
            <a:endParaRPr altLang="en-US" lang="zh-CN"/>
          </a:p>
        </p:txBody>
      </p:sp>
      <p:sp>
        <p:nvSpPr>
          <p:cNvPr id="1049122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24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26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强调基础学科的重要性，为学生未来的发展奠定基础。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128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30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32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增加选修课程，满足学生多样化的兴趣和需求。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134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36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38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引入创新教育，培养学生的创新思维和实践能力。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140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42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44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加强信息技术与学科教学的整合，提高教学效果。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初中学科发展的未来趋势和方向</a:t>
            </a:r>
            <a:endParaRPr altLang="en-US" lang="zh-CN"/>
          </a:p>
        </p:txBody>
      </p:sp>
      <p:sp>
        <p:nvSpPr>
          <p:cNvPr id="1049180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学科融合：加强跨学科整合，培养学生综合素质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2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信息技术应用：利用数字化工具和资源提升教学效率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4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个性化教育：关注学生个体差异，提供定制化学习方案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6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实践能力培养：加强实验和实践教学，提高学生动手能力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>
            <a:normAutofit fontScale="91852"/>
          </a:bodyPr>
          <a:p>
            <a:r>
              <a:rPr altLang="en-US" dirty="0" lang="zh-CN"/>
              <a:t>2024年初中教育的衔接问题</a:t>
            </a:r>
            <a:endParaRPr altLang="en-US" dirty="0" lang="zh-CN"/>
          </a:p>
        </p:txBody>
      </p:sp>
      <p:sp>
        <p:nvSpPr>
          <p:cNvPr id="104922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2024年初中教育衔接问题的背景和原因</a:t>
            </a:r>
            <a:endParaRPr altLang="en-US" lang="zh-CN"/>
          </a:p>
        </p:txBody>
      </p:sp>
      <p:sp>
        <p:nvSpPr>
          <p:cNvPr id="1049258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60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62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64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66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教育体制改革的推动和影响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268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70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72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学生个体差异和个性化需求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4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76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78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高中阶段学科要求的提高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280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82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84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初中阶段学科导向的变化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2024年初中教育衔接问题的现状和影响</a:t>
            </a:r>
            <a:endParaRPr altLang="en-US" lang="zh-CN"/>
          </a:p>
        </p:txBody>
      </p:sp>
      <p:sp>
        <p:nvSpPr>
          <p:cNvPr id="104932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2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2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现状：初中与高中学科导向存在差异，导致衔接困难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2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3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影响：影响学生的学习效果和未来发展，需要采取措施加以解决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3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3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原因：教育体制、教材内容、教学方法等多方面因素导致衔接问题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4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4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解决方案：加强学科导向的统一规划，优化教材内容和教学方法等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6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6818"/>
          </a:bodyPr>
          <a:p>
            <a:r>
              <a:rPr altLang="en-US" lang="zh-CN"/>
              <a:t>解决2024年初中教育衔接问题的策略和措施</a:t>
            </a:r>
            <a:endParaRPr altLang="en-US" lang="zh-CN"/>
          </a:p>
        </p:txBody>
      </p:sp>
      <p:sp>
        <p:nvSpPr>
          <p:cNvPr id="1049378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0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2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制定明确的衔接计划和目标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84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6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8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加强学科导向与发展的衔接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90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92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94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建立完善的评价机制和标准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96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98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00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开展针对性的教师培训和指导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学科导向与发展的关系</a:t>
            </a:r>
            <a:endParaRPr altLang="en-US" dirty="0" lang="zh-CN"/>
          </a:p>
        </p:txBody>
      </p:sp>
      <p:sp>
        <p:nvSpPr>
          <p:cNvPr id="104943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学科导向对初中学科发展的影响</a:t>
            </a:r>
            <a:endParaRPr altLang="en-US" lang="zh-CN"/>
          </a:p>
        </p:txBody>
      </p:sp>
      <p:sp>
        <p:nvSpPr>
          <p:cNvPr id="1049472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74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76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78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80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学科导向的调整和变化，会带来初中学科发展的相应调整和变化。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82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学科导向是初中学科发展的指导思想，决定了学科发展的方向和重点。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84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学科导向的变化和发展，反映了社会和经济发展的需要，也反映了教育改革的趋势。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86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学科导向对初中学科发展的影响，既有积极的一面，也有消极的一面，需要全面认识和评估。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初中学科发展对学科导向的推动作用</a:t>
            </a:r>
            <a:endParaRPr altLang="en-US" lang="zh-CN"/>
          </a:p>
        </p:txBody>
      </p:sp>
      <p:sp>
        <p:nvSpPr>
          <p:cNvPr id="1049522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2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初中学科发展为学科导向提供基础和依据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6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28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3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学科发展促进学科导向的更新和完善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2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3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3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初中学科发展对学科导向产生影响和推动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8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4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4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学科导向与初中学科发展相互促进、共同发展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4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8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p>
            <a:r>
              <a:rPr altLang="en-US" lang="zh-CN"/>
              <a:t>学科导向与初中学科发展的互动关系和未来展望</a:t>
            </a:r>
            <a:endParaRPr altLang="en-US" lang="zh-CN"/>
          </a:p>
        </p:txBody>
      </p:sp>
      <p:sp>
        <p:nvSpPr>
          <p:cNvPr id="1049580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82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84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86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88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初中学科发展对学科导向的反馈：分析初中学科发展如何影响学科导向的调整和优化。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90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学科导向对初中学科发展的影响：介绍学科导向如何指导初中学科的发展，强调其重要性。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92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互动关系的实践案例：分享一些成功的学科导向与初中学科发展相互配合的案例。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94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未来展望：探讨未来学科导向和初中学科发展的趋势和方向，提出一些前瞻性的思考。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45713" y="1288864"/>
            <a:ext cx="6892636" cy="1800000"/>
          </a:xfrm>
        </p:spPr>
        <p:txBody>
          <a:bodyPr>
            <a:normAutofit/>
          </a:bodyPr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49630" name="联系方式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200" y="324000"/>
            <a:ext cx="6892636" cy="504000"/>
          </a:xfrm>
        </p:spPr>
        <p:txBody>
          <a:bodyPr>
            <a:normAutofit/>
          </a:bodyPr>
          <a:p>
            <a:r>
              <a:rPr altLang="zh-CN" dirty="0" lang="en-US"/>
              <a:t>YOUR LOGO</a:t>
            </a:r>
            <a:endParaRPr altLang="zh-CN" dirty="0" lang="zh-CN"/>
          </a:p>
        </p:txBody>
      </p:sp>
      <p:sp>
        <p:nvSpPr>
          <p:cNvPr id="1049632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1163207" y="3307686"/>
            <a:ext cx="5785996" cy="504000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47"/>
  <p:tag name="KSO_WM_UNIT_TYPE" val="f"/>
  <p:tag name="KSO_WM_UNIT_INDEX" val="2"/>
  <p:tag name="KSO_WM_UNIT_SUBTYPE" val="g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96"/>
  <p:tag name="KSO_WM_UNIT_TYPE" val="f"/>
  <p:tag name="KSO_WM_UNIT_INDEX" val="2"/>
  <p:tag name="KSO_WM_UNIT_SUBTYPE" val="g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  <p:tag name="KSO_WM_TEMPLATE_CATEGORY" val="custom"/>
  <p:tag name="KSO_WM_TEMPLATE_INDEX" val="20230997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40"/>
  <p:tag name="KSO_WM_UNIT_TYPE" val="f"/>
  <p:tag name="KSO_WM_UNIT_INDEX" val="1"/>
  <p:tag name="KSO_WM_TEMPLATE_CATEGORY" val="custom"/>
  <p:tag name="KSO_WM_TEMPLATE_INDEX" val="20230997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97"/>
  <p:tag name="KSO_WM_TEMPLATE_THUMBS_INDEX" val="1、9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97_1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单击此处添加文档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97_1*b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单击此处添加副标题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1*f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g"/>
  <p:tag name="KSO_WM_UNIT_NOCLEAR" val="0"/>
  <p:tag name="KSO_WM_UNIT_VALUE" val="96"/>
  <p:tag name="KSO_WM_UNIT_TYPE" val="f"/>
  <p:tag name="KSO_WM_UNIT_INDEX" val="1"/>
  <p:tag name="KSO_WM_UNIT_PRESET_TEXT" val="YOUR LOGO"/>
</p:tagLst>
</file>

<file path=ppt/tags/tag67.xml><?xml version="1.0" encoding="utf-8"?>
<p:tagLst xmlns:p="http://schemas.openxmlformats.org/presentationml/2006/main">
  <p:tag name="KSO_WM_UNIT_SUBTYPE" val="b"/>
  <p:tag name="KSO_WM_UNIT_NOCLEAR" val="0"/>
  <p:tag name="KSO_WM_UNIT_VALUE" val="21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97_1*f*2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汇报人：WPS"/>
</p:tagLst>
</file>

<file path=ppt/tags/tag68.xml><?xml version="1.0" encoding="utf-8"?>
<p:tagLst xmlns:p="http://schemas.openxmlformats.org/presentationml/2006/main">
  <p:tag name="KSO_WM_SLIDE_ID" val="custom2023099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97"/>
  <p:tag name="KSO_WM_SLIDE_LAYOUT" val="a_b_f"/>
  <p:tag name="KSO_WM_SLIDE_LAYOUT_CNT" val="1_1_2"/>
  <p:tag name="KSO_WM_SLIDE_TYPE" val="title"/>
  <p:tag name="KSO_WM_SLIDE_SUBTYPE" val="pureTxt"/>
  <p:tag name="KSO_WM_TEMPLATE_THUMBS_INDEX" val="1、9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4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4*i*1"/>
  <p:tag name="KSO_WM_TEMPLATE_CATEGORY" val="custom"/>
  <p:tag name="KSO_WM_TEMPLATE_INDEX" val="20230997"/>
  <p:tag name="KSO_WM_UNIT_LAYERLEVEL" val="1"/>
  <p:tag name="KSO_WM_TAG_VERSION" val="1.0"/>
  <p:tag name="KSO_WM_DIAGRAM_GROUP_CODE" val="l1-1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97_4*l_h_i*1_1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1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97_4*l_h_a*1_1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97_4*l_h_i*1_2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97_4*l_h_a*1_2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97_4*l_h_i*1_3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97_4*l_h_a*1_3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97_4*l_h_i*1_4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97_4*l_h_a*1_4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4*l_i*1_1"/>
  <p:tag name="KSO_WM_TEMPLATE_CATEGORY" val="custom"/>
  <p:tag name="KSO_WM_TEMPLATE_INDEX" val="20230997"/>
  <p:tag name="KSO_WM_UNIT_LAYERLEVEL" val="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i"/>
  <p:tag name="KSO_WM_UNIT_INDEX" val="1_1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4*l_i*1_2"/>
  <p:tag name="KSO_WM_TEMPLATE_CATEGORY" val="custom"/>
  <p:tag name="KSO_WM_TEMPLATE_INDEX" val="20230997"/>
  <p:tag name="KSO_WM_UNIT_LAYERLEVEL" val="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i"/>
  <p:tag name="KSO_WM_UNIT_INDEX" val="1_2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1.xml><?xml version="1.0" encoding="utf-8"?>
<p:tagLst xmlns:p="http://schemas.openxmlformats.org/presentationml/2006/main">
  <p:tag name="KSO_WM_SLIDE_ID" val="custom20230997_4"/>
  <p:tag name="KSO_WM_TEMPLATE_SUBCATEGORY" val="29"/>
  <p:tag name="KSO_WM_TEMPLATE_MASTER_TYPE" val="0"/>
  <p:tag name="KSO_WM_TEMPLATE_COLOR_TYPE" val="0"/>
  <p:tag name="KSO_WM_SLIDE_ITEM_CNT" val="4"/>
  <p:tag name="KSO_WM_SLIDE_INDEX" val="4"/>
  <p:tag name="KSO_WM_TAG_VERSION" val="1.0"/>
  <p:tag name="KSO_WM_BEAUTIFY_FLAG" val="#wm#"/>
  <p:tag name="KSO_WM_TEMPLATE_CATEGORY" val="custom"/>
  <p:tag name="KSO_WM_TEMPLATE_INDEX" val="20230997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8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84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3*l_h_i*1_1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3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3*l_h_i*1_2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3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3*l_h_i*1_3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3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3*l_h_i*1_4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3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3*l_h_a*1_1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3*l_h_a*1_4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3*l_h_a*1_3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3*l_h_a*1_2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8_3*l_h_f*1_1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8_3*l_h_f*1_2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8_3*l_h_f*1_3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8_3*l_h_f*1_4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2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27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12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4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50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15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9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191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f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g"/>
  <p:tag name="KSO_WM_UNIT_NOCLEAR" val="0"/>
  <p:tag name="KSO_WM_UNIT_VALUE" val="96"/>
  <p:tag name="KSO_WM_UNIT_TYPE" val="f"/>
  <p:tag name="KSO_WM_UNIT_INDEX" val="1"/>
  <p:tag name="KSO_WM_UNIT_PRESET_TEXT" val="YOUR LOGO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f*2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24"/>
  <p:tag name="KSO_WM_UNIT_TYPE" val="f"/>
  <p:tag name="KSO_WM_UNIT_INDEX" val="2"/>
  <p:tag name="KSO_WM_UNIT_PRESET_TEXT" val="汇报人：WPS"/>
</p:tagLst>
</file>

<file path=ppt/tags/tag223.xml><?xml version="1.0" encoding="utf-8"?>
<p:tagLst xmlns:p="http://schemas.openxmlformats.org/presentationml/2006/main">
  <p:tag name="KSO_WM_SLIDE_ID" val="custom2023099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97"/>
  <p:tag name="KSO_WM_SLIDE_TYPE" val="endPage"/>
  <p:tag name="KSO_WM_SLIDE_SUBTYPE" val="pureTxt"/>
  <p:tag name="KSO_WM_SLIDE_LAYOUT" val="a_f"/>
  <p:tag name="KSO_WM_SLIDE_LAYOUT_CNT" val="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123">
      <a:dk1>
        <a:srgbClr val="000000"/>
      </a:dk1>
      <a:lt1>
        <a:srgbClr val="FFFFFF"/>
      </a:lt1>
      <a:dk2>
        <a:srgbClr val="02202B"/>
      </a:dk2>
      <a:lt2>
        <a:srgbClr val="EBFFFF"/>
      </a:lt2>
      <a:accent1>
        <a:srgbClr val="34FEC3"/>
      </a:accent1>
      <a:accent2>
        <a:srgbClr val="0AE8A9"/>
      </a:accent2>
      <a:accent3>
        <a:srgbClr val="19F0DE"/>
      </a:accent3>
      <a:accent4>
        <a:srgbClr val="19CFF0"/>
      </a:accent4>
      <a:accent5>
        <a:srgbClr val="3FABF8"/>
      </a:accent5>
      <a:accent6>
        <a:srgbClr val="3493FE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2024-01-01T06:50:35Z</dcterms:created>
  <dcterms:modified xsi:type="dcterms:W3CDTF">2024-01-01T06:50:35Z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0acc111591544a79ac50c48ee936b021_21</vt:lpwstr>
  </property>
</Properties>
</file>