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08" r:id="rId1"/>
    <p:sldMasterId id="2147498345" r:id="rId2"/>
  </p:sldMasterIdLst>
  <p:notesMasterIdLst>
    <p:notesMasterId r:id="rId3"/>
  </p:notesMasterIdLst>
  <p:sldIdLst>
    <p:sldId id="6749" r:id="rId4"/>
    <p:sldId id="6753" r:id="rId5"/>
    <p:sldId id="6756" r:id="rId6"/>
    <p:sldId id="6759" r:id="rId7"/>
    <p:sldId id="6762" r:id="rId8"/>
    <p:sldId id="6765" r:id="rId9"/>
    <p:sldId id="6768" r:id="rId10"/>
    <p:sldId id="6771" r:id="rId11"/>
    <p:sldId id="6774" r:id="rId12"/>
    <p:sldId id="6777" r:id="rId13"/>
    <p:sldId id="6780" r:id="rId14"/>
    <p:sldId id="6783" r:id="rId15"/>
    <p:sldId id="6786" r:id="rId16"/>
    <p:sldId id="6789" r:id="rId17"/>
    <p:sldId id="6792" r:id="rId18"/>
    <p:sldId id="6795" r:id="rId19"/>
    <p:sldId id="6798" r:id="rId20"/>
    <p:sldId id="6801" r:id="rId21"/>
    <p:sldId id="6804" r:id="rId22"/>
    <p:sldId id="6807" r:id="rId23"/>
    <p:sldId id="6810" r:id="rId24"/>
    <p:sldId id="6813" r:id="rId25"/>
    <p:sldId id="6816" r:id="rId26"/>
    <p:sldId id="6819" r:id="rId27"/>
    <p:sldId id="6822" r:id="rId28"/>
    <p:sldId id="6825" r:id="rId29"/>
    <p:sldId id="6828" r:id="rId30"/>
    <p:sldId id="683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09" r:id="rId1"/>
    <p:sldLayoutId id="2147498310" r:id="rId2"/>
    <p:sldLayoutId id="2147498311" r:id="rId3"/>
    <p:sldLayoutId id="2147498312" r:id="rId4"/>
    <p:sldLayoutId id="2147498313" r:id="rId5"/>
    <p:sldLayoutId id="2147498314" r:id="rId6"/>
    <p:sldLayoutId id="2147498315" r:id="rId7"/>
    <p:sldLayoutId id="2147498316" r:id="rId8"/>
    <p:sldLayoutId id="2147498317" r:id="rId9"/>
    <p:sldLayoutId id="2147498318" r:id="rId10"/>
    <p:sldLayoutId id="21474983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46" r:id="rId1"/>
    <p:sldLayoutId id="2147498347" r:id="rId2"/>
    <p:sldLayoutId id="2147498348" r:id="rId3"/>
    <p:sldLayoutId id="2147498349" r:id="rId4"/>
    <p:sldLayoutId id="2147498350" r:id="rId5"/>
    <p:sldLayoutId id="2147498351" r:id="rId6"/>
    <p:sldLayoutId id="2147498352" r:id="rId7"/>
    <p:sldLayoutId id="2147498353" r:id="rId8"/>
    <p:sldLayoutId id="2147498354" r:id="rId9"/>
    <p:sldLayoutId id="2147498355" r:id="rId10"/>
    <p:sldLayoutId id="21474983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tags" Target="../tags/tag153.xml"/><Relationship Id="rId22" Type="http://schemas.openxmlformats.org/officeDocument/2006/relationships/tags" Target="../tags/tag154.xml"/><Relationship Id="rId23" Type="http://schemas.openxmlformats.org/officeDocument/2006/relationships/tags" Target="../tags/tag155.xml"/><Relationship Id="rId24" Type="http://schemas.openxmlformats.org/officeDocument/2006/relationships/tags" Target="../tags/tag156.xml"/><Relationship Id="rId25" Type="http://schemas.openxmlformats.org/officeDocument/2006/relationships/tags" Target="../tags/tag157.xml"/><Relationship Id="rId26" Type="http://schemas.openxmlformats.org/officeDocument/2006/relationships/tags" Target="../tags/tag158.xml"/><Relationship Id="rId27" Type="http://schemas.openxmlformats.org/officeDocument/2006/relationships/tags" Target="../tags/tag159.xml"/><Relationship Id="rId28" Type="http://schemas.openxmlformats.org/officeDocument/2006/relationships/tags" Target="../tags/tag160.xml"/><Relationship Id="rId29" Type="http://schemas.openxmlformats.org/officeDocument/2006/relationships/tags" Target="../tags/tag16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初中教育的思维导图与创意思考训练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思维导图在初中教育中的应用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创意思考在初中教育中的重要性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思维导图与创意思考的结合应用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如何引导学生进行思维导图与创意思考训练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思维导图与创意思考训练的未来发展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思维导图在初中教育中的应用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思维导图的定义与作用</a:t>
            </a:r>
            <a:endParaRPr altLang="en-US" lang="zh-CN"/>
          </a:p>
        </p:txBody>
      </p:sp>
      <p:sp>
        <p:nvSpPr>
          <p:cNvPr id="1048936" name="正文"/>
          <p:cNvSpPr txBox="1"/>
          <p:nvPr>
            <p:custDataLst>
              <p:tags r:id="rId1"/>
            </p:custDataLst>
          </p:nvPr>
        </p:nvSpPr>
        <p:spPr>
          <a:xfrm>
            <a:off x="3382396" y="4692296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思维导图的作用：a. 帮助学生系统地整理知识，建立知识体系；b. 激发学生的学习热情和创新思维；c. 提高学生的记忆力和思维能力；d. 帮助学生更好地理解和掌握学习内容。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2"/>
            </p:custDataLst>
          </p:nvPr>
        </p:nvSpPr>
        <p:spPr>
          <a:xfrm>
            <a:off x="3382396" y="3956903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3"/>
            </p:custDataLst>
          </p:nvPr>
        </p:nvSpPr>
        <p:spPr>
          <a:xfrm>
            <a:off x="3382396" y="2225793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思维导图的定义：一种图形化表达知识和思想的工具，通过树状结构呈现信息，帮助理解和记忆。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4"/>
            </p:custDataLst>
          </p:nvPr>
        </p:nvSpPr>
        <p:spPr>
          <a:xfrm>
            <a:off x="3382396" y="1490400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初中教育中思维导图的应用场景</a:t>
            </a:r>
            <a:endParaRPr altLang="en-US" lang="zh-CN"/>
          </a:p>
        </p:txBody>
      </p:sp>
      <p:sp>
        <p:nvSpPr>
          <p:cNvPr id="10489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课堂笔记：帮助学生快速整理和记忆知识点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创意设计：激发学生的创造力，培养创新思维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小组讨论：激发思维，促进交流与合作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复习备考：强化记忆，提高复习效率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思维导图在初中教育中的优势</a:t>
            </a:r>
            <a:endParaRPr altLang="en-US" lang="zh-CN"/>
          </a:p>
        </p:txBody>
      </p:sp>
      <p:sp>
        <p:nvSpPr>
          <p:cNvPr id="10490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帮助学生理清思路，提高学习效率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增强学生记忆力和理解能力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激发学生创造力，培养创新思维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促进团队协作，增强沟通能力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思维导图在初中教育中的实践案例</a:t>
            </a:r>
            <a:endParaRPr altLang="en-US" lang="zh-CN"/>
          </a:p>
        </p:txBody>
      </p:sp>
      <p:sp>
        <p:nvSpPr>
          <p:cNvPr id="10491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英语课程：借助思维导图记忆单词和语法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语文课程：利用思维导图梳理文章结构和主题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数学课程：通过思维导图解决复杂数学问题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历史课程：使用思维导图串联历史事件和人物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创意思考在初中教育中的重要性</a:t>
            </a:r>
            <a:endParaRPr altLang="en-US" lang="zh-CN"/>
          </a:p>
        </p:txBody>
      </p:sp>
      <p:sp>
        <p:nvSpPr>
          <p:cNvPr id="10492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创意思考的定义与特点</a:t>
            </a:r>
            <a:endParaRPr altLang="en-US" lang="zh-CN"/>
          </a:p>
        </p:txBody>
      </p:sp>
      <p:sp>
        <p:nvSpPr>
          <p:cNvPr id="10492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创意思考是一种思维方式，强调从不同角度思考问题，寻求创新的解决方案。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创意思考具有开放性、灵活性和独特性的特点，能够激发创造力和想象力。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创意思考在初中教育中具有重要意义，能够提高学生的创新能力、解决问题能力和批判性思维能力。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创意思考的训练方法包括思维导图、头脑风暴、角色扮演等，这些方法有助于培养学生的创意思考能力。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初中教育中创意思考的作用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培养创新思维：创意思考有助于学生打破思维定式，激发创新点子，培养创新思维。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提高解决问题能力：通过创意思考，学生能够从不同角度分析问题，提出独特解决方案，提高解决问题的能力。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促进团队协作：在团队中运用创意思考，可以激发集体智慧，促进成员间的协作与沟通。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增强自信心：创意思考有助于学生发现自己的独特价值，增强自信心和自尊心。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创意思考在初中教育中的实践方法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跨学科学习：鼓励学生将不同学科的知识结合起来，培养他们的综合思维能力。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实践应用：将所学知识应用到实际生活中，让学生体验到学习的实际意义。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鼓励自由表达：鼓励学生表达自己的想法和创意，不限制他们的思维。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培养批判性思维：引导学生对问题进行深入思考，培养他们的批判性思维能力。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创意思考在初中教育中的案例分析</a:t>
            </a:r>
            <a:endParaRPr altLang="en-US" lang="zh-CN"/>
          </a:p>
        </p:txBody>
      </p:sp>
      <p:sp>
        <p:nvSpPr>
          <p:cNvPr id="10494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案例一：数学问题解决中运用创意思维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案例四：历史事件分析中激发创意思维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案例三：物理实验设计中运用创意思维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案例二：英语写作教学中培养创意思维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思维导图与创意思考的结合应用</a:t>
            </a:r>
            <a:endParaRPr altLang="en-US" lang="zh-CN"/>
          </a:p>
        </p:txBody>
      </p:sp>
      <p:sp>
        <p:nvSpPr>
          <p:cNvPr id="10495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思维导图在创意思考中的作用</a:t>
            </a:r>
            <a:endParaRPr altLang="en-US" lang="zh-CN"/>
          </a:p>
        </p:txBody>
      </p:sp>
      <p:sp>
        <p:nvSpPr>
          <p:cNvPr id="10495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促进团队协作：通过思维导图，团队成员可以共同参与创意构思，提高团队协作效率。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激发灵感：思维导图通过放射性结构，引导人们从多个角度思考问题，从而激发创意思维。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整理思绪：思维导图有助于将复杂的信息进行整理和分类，帮助人们更好地理解和组织思路。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提高记忆力：思维导图有助于记忆和回忆信息，从而增强创意思考的深度和广度。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创意思考中思维导图的制作技巧</a:t>
            </a:r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选择合适的思维导图软件：如XMind、MindManager等，根据个人喜好和需求选择。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确定中心主题：在制作思维导图前，先确定中心主题，确保思维导图内容与目标一致。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梳理思路：将与中心主题相关的内容、想法和知识点进行梳理，形成思维导图的分支。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使用关键词：在制作思维导图时，使用关键词代替长句，使思维导图更加简洁明了。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结合应用案例分析</a:t>
            </a:r>
            <a:endParaRPr altLang="en-US" lang="zh-CN"/>
          </a:p>
        </p:txBody>
      </p:sp>
      <p:sp>
        <p:nvSpPr>
          <p:cNvPr id="10496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思维导图在创意思考中的作用：提供清晰的思路和框架，激发创意和联想。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创意思考在思维导图中的应用：拓展思维边界，产生新颖独特的想法和解决方案。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结合应用案例：介绍一个具体的案例，展示如何将思维导图与创意思考相结合，解决实际问题。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结合应用效果：分析该案例的成功之处，总结思维导图与创意思考相结合的优势和价值。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结合应用的优势与注意事项</a:t>
            </a:r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实践案例：可以举一些实际的教学案例或者个人经验，说明思维导图与创意思考训练结合应用的实际效果和应用价值。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44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适用范围：思维导图与创意思考训练的结合应用适用于各种学科和领域，特别是需要培养创新思维和解决问题能力的场合。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48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优势：思维导图能够清晰地呈现思维过程，创意思考训练能够激发创新思维，结合应用能够提高学习效率和创造力。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52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注意事项：在使用思维导图与创意思考训练结合应用时，需要注意保持思维导图的简洁明了，避免过度复杂化，同时也要根据实际情况选择合适的创意思考方法，避免盲目追求形式。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如何引导学生进行思维导图与创意思考训练</a:t>
            </a:r>
            <a:endParaRPr altLang="en-US" lang="zh-CN"/>
          </a:p>
        </p:txBody>
      </p:sp>
      <p:sp>
        <p:nvSpPr>
          <p:cNvPr id="10497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引导学生认识思维导图与创意思考的重要性</a:t>
            </a:r>
            <a:endParaRPr altLang="en-US" lang="zh-CN"/>
          </a:p>
        </p:txBody>
      </p:sp>
      <p:sp>
        <p:nvSpPr>
          <p:cNvPr id="10498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介绍思维导图的定义和作用，强调其在思维整理和创意激发方面的优势。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分享一些成功案例，展示思维导图在各领域的实际应用和成果，以引起学生的兴趣和认同。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讲解如何引导学生主动参与思维导图与创意思考训练，包括设定主题、分组讨论、实践操作等环节。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强调在训练过程中，教师应关注学生的反馈和表现，及时调整教学策略，确保训练效果。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教授学生思维导图与创意思考的制作方法</a:t>
            </a:r>
            <a:endParaRPr altLang="en-US" lang="zh-CN"/>
          </a:p>
        </p:txBody>
      </p:sp>
      <p:sp>
        <p:nvSpPr>
          <p:cNvPr id="10499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教授学生如何绘制思维导图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介绍思维导图的概念和作用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引导学生进行创意思考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教授学生如何将思维导图与创意思考相结合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设计具有创意的思维导图训练任务</a:t>
            </a:r>
            <a:endParaRPr altLang="en-US" lang="zh-CN"/>
          </a:p>
        </p:txBody>
      </p:sp>
      <p:sp>
        <p:nvSpPr>
          <p:cNvPr id="10499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创意任务：引导学生运用想象力，设计出具有创意的思维导图。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主题选择：鼓励学生选择自己感兴趣的主题，进行思维导图设计。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多样化形式：鼓励学生采用不同的形式，如手绘、软件等，进行思维导图创作。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分享与交流：组织学生进行思维导图作品的分享与交流，互相学习与借鉴。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评估学生的训练成果与提供反馈建议</a:t>
            </a:r>
            <a:endParaRPr altLang="en-US" lang="zh-CN"/>
          </a:p>
        </p:txBody>
      </p:sp>
      <p:sp>
        <p:nvSpPr>
          <p:cNvPr id="1050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评估标准：根据学生的思维导图与创意思考成果，制定具体的评估标准，包括创意性、逻辑性、实用性等方面。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鼓励创新：鼓励学生发挥创意，尝试不同的思维方式，不拘泥于传统框架和模式。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及时调整：根据学生的训练成果和反馈，及时调整教学方法和训练计划，提高教学效果。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提供反馈：对学生的思维导图与创意思考成果进行点评，指出优点和不足，提供具体的改进建议。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思维导图与创意思考训练的未来发展</a:t>
            </a:r>
            <a:endParaRPr altLang="en-US" lang="zh-CN"/>
          </a:p>
        </p:txBody>
      </p:sp>
      <p:sp>
        <p:nvSpPr>
          <p:cNvPr id="10500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新技术在思维导图与创意思考训练中的应用</a:t>
            </a:r>
            <a:endParaRPr altLang="en-US" lang="zh-CN"/>
          </a:p>
        </p:txBody>
      </p:sp>
      <p:sp>
        <p:nvSpPr>
          <p:cNvPr id="10501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虚拟现实：提供沉浸式学习体验，激发创意思维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区块链：确保思维导图的知识产权保护和数据安全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人工智能：协助生成个性化思维导图，提高创意思考能力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大数据：分析用户思维模式，优化思维导图设计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人工智能与机器学习在思维导图与创意思考训练中的应用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虚拟现实和增强现实技术的进一步融合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个性化教育的发展，满足不同学生的需求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创意思考训练的普及和推广，成为教育领域的常态化内容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对教师和学生的要求与挑战</a:t>
            </a:r>
            <a:endParaRPr altLang="en-US" lang="zh-CN"/>
          </a:p>
        </p:txBody>
      </p:sp>
      <p:sp>
        <p:nvSpPr>
          <p:cNvPr id="10502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教师需要具备思维导图与创意思考训练的专业知识和教学能力，不断更新教育观念和教学方法。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教师需要关注学生的学习需求和个性特点，根据不同学生的情况制定相应的教学计划和指导策略。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学生需要培养自主学习的意识和能力，学会运用思维导图与创意思考训练的方法进行学习和思考。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学生需要具备创新精神和创造力，积极参与各种创意活动和实践项目，提升自己的综合素质和竞争力。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推动思维导图与创意思考训练的发展策略</a:t>
            </a:r>
            <a:endParaRPr altLang="en-US" lang="zh-CN"/>
          </a:p>
        </p:txBody>
      </p:sp>
      <p:sp>
        <p:nvSpPr>
          <p:cNvPr id="10503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创新教育理念：将思维导图与创意思考训练融入日常教学中，提高学生的创新思维能力。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完善课程设置：增设相关课程，系统地教授思维导图与创意思考训练的方法和技巧。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强化师资培训：提高教师的专业素养，使其能够更好地指导学生进行思维导图与创意思考训练。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推广应用范围：将思维导图与创意思考训练的应用拓展到更多领域，如商业策划、项目管理等。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9.45001220703125,&quot;width&quot;:351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9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9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4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9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2023-12-31T14:54:23Z</dcterms:created>
  <dcterms:modified xsi:type="dcterms:W3CDTF">2023-12-31T14:54:23Z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dbce9f4fc23f4837bb5181b4ba326982_21</vt:lpwstr>
  </property>
</Properties>
</file>