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3"/>
    <p:sldId id="257" r:id="rId4"/>
    <p:sldId id="296" r:id="rId5"/>
    <p:sldId id="291" r:id="rId6"/>
    <p:sldId id="288" r:id="rId7"/>
    <p:sldId id="281" r:id="rId8"/>
    <p:sldId id="293" r:id="rId9"/>
    <p:sldId id="299" r:id="rId10"/>
    <p:sldId id="286" r:id="rId11"/>
    <p:sldId id="302" r:id="rId12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4" userDrawn="1">
          <p15:clr>
            <a:srgbClr val="A4A3A4"/>
          </p15:clr>
        </p15:guide>
        <p15:guide id="2" pos="368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63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71" autoAdjust="0"/>
    <p:restoredTop sz="94660"/>
  </p:normalViewPr>
  <p:slideViewPr>
    <p:cSldViewPr snapToGrid="0" showGuides="1">
      <p:cViewPr varScale="1">
        <p:scale>
          <a:sx n="56" d="100"/>
          <a:sy n="56" d="100"/>
        </p:scale>
        <p:origin x="-90" y="-1476"/>
      </p:cViewPr>
      <p:guideLst>
        <p:guide orient="horz" pos="2154"/>
        <p:guide pos="368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78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1EA11-6E39-483B-8449-C7E62F72B7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FC19D2-4FDD-425D-BD10-B3D6F105F0C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53A96-A9B7-42CE-95C0-4A48ABEAC1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E7F7E-4CB1-4F59-B8E7-C74BFC4003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53A96-A9B7-42CE-95C0-4A48ABEAC1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E7F7E-4CB1-4F59-B8E7-C74BFC4003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53A96-A9B7-42CE-95C0-4A48ABEAC1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E7F7E-4CB1-4F59-B8E7-C74BFC4003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53A96-A9B7-42CE-95C0-4A48ABEAC1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E7F7E-4CB1-4F59-B8E7-C74BFC400378}" type="slidenum">
              <a:rPr lang="zh-CN" altLang="en-US" smtClean="0"/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8867084" y="6393028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53A96-A9B7-42CE-95C0-4A48ABEAC1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E7F7E-4CB1-4F59-B8E7-C74BFC4003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53A96-A9B7-42CE-95C0-4A48ABEAC1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E7F7E-4CB1-4F59-B8E7-C74BFC4003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53A96-A9B7-42CE-95C0-4A48ABEAC1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E7F7E-4CB1-4F59-B8E7-C74BFC4003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53A96-A9B7-42CE-95C0-4A48ABEAC1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E7F7E-4CB1-4F59-B8E7-C74BFC4003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53A96-A9B7-42CE-95C0-4A48ABEAC1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E7F7E-4CB1-4F59-B8E7-C74BFC4003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53A96-A9B7-42CE-95C0-4A48ABEAC1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E7F7E-4CB1-4F59-B8E7-C74BFC4003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53A96-A9B7-42CE-95C0-4A48ABEAC1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E7F7E-4CB1-4F59-B8E7-C74BFC4003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53A96-A9B7-42CE-95C0-4A48ABEAC1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8E7F7E-4CB1-4F59-B8E7-C74BFC40037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.xml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microsoft.com/office/2007/relationships/hdphoto" Target="../media/image2.wdp"/><Relationship Id="rId19" Type="http://schemas.openxmlformats.org/officeDocument/2006/relationships/slideLayout" Target="../slideLayouts/slideLayout2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9.jpeg"/><Relationship Id="rId11" Type="http://schemas.openxmlformats.org/officeDocument/2006/relationships/image" Target="../media/image8.jpeg"/><Relationship Id="rId10" Type="http://schemas.openxmlformats.org/officeDocument/2006/relationships/tags" Target="../tags/tag27.xml"/><Relationship Id="rId1" Type="http://schemas.openxmlformats.org/officeDocument/2006/relationships/tags" Target="../tags/tag18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3" Type="http://schemas.openxmlformats.org/officeDocument/2006/relationships/slideLayout" Target="../slideLayouts/slideLayout2.xml"/><Relationship Id="rId42" Type="http://schemas.openxmlformats.org/officeDocument/2006/relationships/tags" Target="../tags/tag69.xml"/><Relationship Id="rId41" Type="http://schemas.openxmlformats.org/officeDocument/2006/relationships/tags" Target="../tags/tag68.xml"/><Relationship Id="rId40" Type="http://schemas.openxmlformats.org/officeDocument/2006/relationships/tags" Target="../tags/tag67.xml"/><Relationship Id="rId4" Type="http://schemas.openxmlformats.org/officeDocument/2006/relationships/tags" Target="../tags/tag31.xml"/><Relationship Id="rId39" Type="http://schemas.openxmlformats.org/officeDocument/2006/relationships/tags" Target="../tags/tag66.xml"/><Relationship Id="rId38" Type="http://schemas.openxmlformats.org/officeDocument/2006/relationships/tags" Target="../tags/tag65.xml"/><Relationship Id="rId37" Type="http://schemas.openxmlformats.org/officeDocument/2006/relationships/tags" Target="../tags/tag64.xml"/><Relationship Id="rId36" Type="http://schemas.openxmlformats.org/officeDocument/2006/relationships/tags" Target="../tags/tag63.xml"/><Relationship Id="rId35" Type="http://schemas.openxmlformats.org/officeDocument/2006/relationships/tags" Target="../tags/tag62.xml"/><Relationship Id="rId34" Type="http://schemas.openxmlformats.org/officeDocument/2006/relationships/tags" Target="../tags/tag61.xml"/><Relationship Id="rId33" Type="http://schemas.openxmlformats.org/officeDocument/2006/relationships/tags" Target="../tags/tag60.xml"/><Relationship Id="rId32" Type="http://schemas.openxmlformats.org/officeDocument/2006/relationships/tags" Target="../tags/tag59.xml"/><Relationship Id="rId31" Type="http://schemas.openxmlformats.org/officeDocument/2006/relationships/tags" Target="../tags/tag58.xml"/><Relationship Id="rId30" Type="http://schemas.openxmlformats.org/officeDocument/2006/relationships/tags" Target="../tags/tag57.xml"/><Relationship Id="rId3" Type="http://schemas.openxmlformats.org/officeDocument/2006/relationships/tags" Target="../tags/tag30.xml"/><Relationship Id="rId29" Type="http://schemas.openxmlformats.org/officeDocument/2006/relationships/tags" Target="../tags/tag56.xml"/><Relationship Id="rId28" Type="http://schemas.openxmlformats.org/officeDocument/2006/relationships/tags" Target="../tags/tag55.xml"/><Relationship Id="rId27" Type="http://schemas.openxmlformats.org/officeDocument/2006/relationships/tags" Target="../tags/tag54.xml"/><Relationship Id="rId26" Type="http://schemas.openxmlformats.org/officeDocument/2006/relationships/tags" Target="../tags/tag53.xml"/><Relationship Id="rId25" Type="http://schemas.openxmlformats.org/officeDocument/2006/relationships/tags" Target="../tags/tag52.xml"/><Relationship Id="rId24" Type="http://schemas.openxmlformats.org/officeDocument/2006/relationships/tags" Target="../tags/tag51.xml"/><Relationship Id="rId23" Type="http://schemas.openxmlformats.org/officeDocument/2006/relationships/tags" Target="../tags/tag50.xml"/><Relationship Id="rId22" Type="http://schemas.openxmlformats.org/officeDocument/2006/relationships/tags" Target="../tags/tag49.xml"/><Relationship Id="rId21" Type="http://schemas.openxmlformats.org/officeDocument/2006/relationships/tags" Target="../tags/tag48.xml"/><Relationship Id="rId20" Type="http://schemas.openxmlformats.org/officeDocument/2006/relationships/tags" Target="../tags/tag47.xml"/><Relationship Id="rId2" Type="http://schemas.openxmlformats.org/officeDocument/2006/relationships/tags" Target="../tags/tag29.xml"/><Relationship Id="rId19" Type="http://schemas.openxmlformats.org/officeDocument/2006/relationships/tags" Target="../tags/tag46.xml"/><Relationship Id="rId18" Type="http://schemas.openxmlformats.org/officeDocument/2006/relationships/tags" Target="../tags/tag45.xml"/><Relationship Id="rId17" Type="http://schemas.openxmlformats.org/officeDocument/2006/relationships/tags" Target="../tags/tag44.xml"/><Relationship Id="rId16" Type="http://schemas.openxmlformats.org/officeDocument/2006/relationships/tags" Target="../tags/tag43.xml"/><Relationship Id="rId15" Type="http://schemas.openxmlformats.org/officeDocument/2006/relationships/tags" Target="../tags/tag42.xml"/><Relationship Id="rId14" Type="http://schemas.openxmlformats.org/officeDocument/2006/relationships/tags" Target="../tags/tag41.xml"/><Relationship Id="rId13" Type="http://schemas.openxmlformats.org/officeDocument/2006/relationships/tags" Target="../tags/tag40.xml"/><Relationship Id="rId12" Type="http://schemas.openxmlformats.org/officeDocument/2006/relationships/tags" Target="../tags/tag39.xml"/><Relationship Id="rId11" Type="http://schemas.openxmlformats.org/officeDocument/2006/relationships/tags" Target="../tags/tag38.xml"/><Relationship Id="rId10" Type="http://schemas.openxmlformats.org/officeDocument/2006/relationships/tags" Target="../tags/tag37.xml"/><Relationship Id="rId1" Type="http://schemas.openxmlformats.org/officeDocument/2006/relationships/tags" Target="../tags/tag28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jpeg"/><Relationship Id="rId8" Type="http://schemas.openxmlformats.org/officeDocument/2006/relationships/tags" Target="../tags/tag77.xml"/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7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4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-26272" y="-30954"/>
            <a:ext cx="12218272" cy="3429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673509" y="591959"/>
            <a:ext cx="10844982" cy="5675352"/>
          </a:xfrm>
          <a:prstGeom prst="roundRect">
            <a:avLst>
              <a:gd name="adj" fmla="val 1568"/>
            </a:avLst>
          </a:prstGeom>
          <a:solidFill>
            <a:schemeClr val="bg1"/>
          </a:solidFill>
          <a:ln>
            <a:noFill/>
          </a:ln>
          <a:effectLst>
            <a:glow rad="228600">
              <a:schemeClr val="tx1">
                <a:alpha val="3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3" name="直接连接符 52"/>
          <p:cNvCxnSpPr/>
          <p:nvPr/>
        </p:nvCxnSpPr>
        <p:spPr>
          <a:xfrm>
            <a:off x="10545831" y="1021165"/>
            <a:ext cx="4918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10938510" y="874395"/>
            <a:ext cx="4445" cy="9505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/>
        </p:nvCxnSpPr>
        <p:spPr>
          <a:xfrm>
            <a:off x="1042421" y="5638250"/>
            <a:ext cx="4918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1205865" y="4931410"/>
            <a:ext cx="4445" cy="9505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3185160" y="2251710"/>
            <a:ext cx="2873375" cy="2065655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058535" y="2251075"/>
            <a:ext cx="2951480" cy="20656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5516245" y="2783840"/>
            <a:ext cx="1586865" cy="6451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sz="3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清</a:t>
            </a:r>
            <a:r>
              <a:rPr 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堵器</a:t>
            </a:r>
            <a:endParaRPr 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541010" y="4446270"/>
            <a:ext cx="1083310" cy="2755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200" dirty="0">
                <a:solidFill>
                  <a:srgbClr val="48505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kuangan001</a:t>
            </a:r>
            <a:endParaRPr lang="zh-CN" altLang="en-US" sz="120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bldLvl="0" animBg="1"/>
      <p:bldP spid="5" grpId="0" bldLvl="0" animBg="1"/>
      <p:bldP spid="21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4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0" y="3465949"/>
            <a:ext cx="12218272" cy="3429000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672874" y="591324"/>
            <a:ext cx="10844982" cy="5675352"/>
          </a:xfrm>
          <a:prstGeom prst="roundRect">
            <a:avLst>
              <a:gd name="adj" fmla="val 1568"/>
            </a:avLst>
          </a:prstGeom>
          <a:solidFill>
            <a:schemeClr val="bg1"/>
          </a:solidFill>
          <a:ln>
            <a:noFill/>
          </a:ln>
          <a:effectLst>
            <a:glow rad="228600">
              <a:schemeClr val="tx1">
                <a:alpha val="3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" name="直接连接符 1"/>
          <p:cNvCxnSpPr/>
          <p:nvPr/>
        </p:nvCxnSpPr>
        <p:spPr>
          <a:xfrm>
            <a:off x="10545831" y="1021165"/>
            <a:ext cx="4918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10938510" y="874395"/>
            <a:ext cx="4445" cy="9505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1042421" y="5638250"/>
            <a:ext cx="4918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205865" y="4931410"/>
            <a:ext cx="4445" cy="9505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5407561" y="2523515"/>
            <a:ext cx="374031" cy="3719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5362536" y="2523919"/>
            <a:ext cx="463275" cy="3371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>
            <p:custDataLst>
              <p:tags r:id="rId5"/>
            </p:custDataLst>
          </p:nvPr>
        </p:nvSpPr>
        <p:spPr>
          <a:xfrm>
            <a:off x="5883211" y="2523480"/>
            <a:ext cx="3075757" cy="37175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6"/>
            </p:custDataLst>
          </p:nvPr>
        </p:nvSpPr>
        <p:spPr>
          <a:xfrm>
            <a:off x="5929374" y="2477049"/>
            <a:ext cx="1913106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清堵器简介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>
            <p:custDataLst>
              <p:tags r:id="rId7"/>
            </p:custDataLst>
          </p:nvPr>
        </p:nvSpPr>
        <p:spPr>
          <a:xfrm>
            <a:off x="5407561" y="3057213"/>
            <a:ext cx="374031" cy="37194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8"/>
            </p:custDataLst>
          </p:nvPr>
        </p:nvSpPr>
        <p:spPr>
          <a:xfrm>
            <a:off x="5362536" y="3057617"/>
            <a:ext cx="463275" cy="3371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>
            <p:custDataLst>
              <p:tags r:id="rId9"/>
            </p:custDataLst>
          </p:nvPr>
        </p:nvSpPr>
        <p:spPr>
          <a:xfrm>
            <a:off x="5883211" y="3057009"/>
            <a:ext cx="3075349" cy="37175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10"/>
            </p:custDataLst>
          </p:nvPr>
        </p:nvSpPr>
        <p:spPr>
          <a:xfrm>
            <a:off x="5970916" y="2991140"/>
            <a:ext cx="303686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清堵器性能特点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>
            <p:custDataLst>
              <p:tags r:id="rId11"/>
            </p:custDataLst>
          </p:nvPr>
        </p:nvSpPr>
        <p:spPr>
          <a:xfrm>
            <a:off x="5407561" y="3590911"/>
            <a:ext cx="374031" cy="3719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2"/>
            </p:custDataLst>
          </p:nvPr>
        </p:nvSpPr>
        <p:spPr>
          <a:xfrm>
            <a:off x="5362940" y="3590507"/>
            <a:ext cx="463275" cy="3371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>
            <p:custDataLst>
              <p:tags r:id="rId13"/>
            </p:custDataLst>
          </p:nvPr>
        </p:nvSpPr>
        <p:spPr>
          <a:xfrm>
            <a:off x="5883211" y="3590947"/>
            <a:ext cx="3082294" cy="37175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/>
          </a:p>
        </p:txBody>
      </p:sp>
      <p:sp>
        <p:nvSpPr>
          <p:cNvPr id="35" name="矩形 34"/>
          <p:cNvSpPr/>
          <p:nvPr>
            <p:custDataLst>
              <p:tags r:id="rId14"/>
            </p:custDataLst>
          </p:nvPr>
        </p:nvSpPr>
        <p:spPr>
          <a:xfrm>
            <a:off x="5929246" y="3544446"/>
            <a:ext cx="303686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清堵器结构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>
            <p:custDataLst>
              <p:tags r:id="rId15"/>
            </p:custDataLst>
          </p:nvPr>
        </p:nvSpPr>
        <p:spPr>
          <a:xfrm>
            <a:off x="5407561" y="4124608"/>
            <a:ext cx="374031" cy="3719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16"/>
            </p:custDataLst>
          </p:nvPr>
        </p:nvSpPr>
        <p:spPr>
          <a:xfrm>
            <a:off x="5362536" y="4139149"/>
            <a:ext cx="463275" cy="3371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>
            <p:custDataLst>
              <p:tags r:id="rId17"/>
            </p:custDataLst>
          </p:nvPr>
        </p:nvSpPr>
        <p:spPr>
          <a:xfrm>
            <a:off x="5883211" y="4124476"/>
            <a:ext cx="3075349" cy="37175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矩形 43"/>
          <p:cNvSpPr/>
          <p:nvPr>
            <p:custDataLst>
              <p:tags r:id="rId18"/>
            </p:custDataLst>
          </p:nvPr>
        </p:nvSpPr>
        <p:spPr>
          <a:xfrm>
            <a:off x="5929246" y="4078144"/>
            <a:ext cx="303686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清堵器使用原理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513295" y="3620200"/>
            <a:ext cx="2669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48505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CONTENTS</a:t>
            </a:r>
            <a:endParaRPr lang="zh-CN" altLang="en-US" sz="3200" b="1" dirty="0">
              <a:solidFill>
                <a:srgbClr val="48505B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2513295" y="2511835"/>
            <a:ext cx="2669236" cy="1107996"/>
          </a:xfrm>
          <a:prstGeom prst="rect">
            <a:avLst/>
          </a:prstGeom>
          <a:noFill/>
          <a:ln w="22225">
            <a:solidFill>
              <a:schemeClr val="tx1">
                <a:lumMod val="75000"/>
                <a:lumOff val="25000"/>
              </a:schemeClr>
            </a:solidFill>
            <a:prstDash val="lgDashDot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rgbClr val="48505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目  录</a:t>
            </a:r>
            <a:endParaRPr lang="zh-CN" altLang="en-US" sz="6600" dirty="0">
              <a:solidFill>
                <a:srgbClr val="48505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/>
      <p:bldP spid="11" grpId="0" bldLvl="0" animBg="1"/>
      <p:bldP spid="12" grpId="0" bldLvl="0" animBg="1"/>
      <p:bldP spid="18" grpId="0"/>
      <p:bldP spid="19" grpId="0" bldLvl="0" animBg="1"/>
      <p:bldP spid="23" grpId="0" bldLvl="0" animBg="1"/>
      <p:bldP spid="24" grpId="0"/>
      <p:bldP spid="25" grpId="0" bldLvl="0" animBg="1"/>
      <p:bldP spid="39" grpId="0" bldLvl="0" animBg="1"/>
      <p:bldP spid="40" grpId="0"/>
      <p:bldP spid="43" grpId="0" bldLvl="0" animBg="1"/>
      <p:bldP spid="58" grpId="0"/>
      <p:bldP spid="5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/>
        </p:nvGrpSpPr>
        <p:grpSpPr>
          <a:xfrm>
            <a:off x="-24130" y="277971"/>
            <a:ext cx="839788" cy="514747"/>
            <a:chOff x="0" y="615156"/>
            <a:chExt cx="839788" cy="514747"/>
          </a:xfrm>
        </p:grpSpPr>
        <p:sp>
          <p:nvSpPr>
            <p:cNvPr id="6" name="平行四边形 5"/>
            <p:cNvSpPr/>
            <p:nvPr userDrawn="1"/>
          </p:nvSpPr>
          <p:spPr>
            <a:xfrm>
              <a:off x="281329" y="615156"/>
              <a:ext cx="558459" cy="419894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 userDrawn="1"/>
          </p:nvSpPr>
          <p:spPr>
            <a:xfrm>
              <a:off x="0" y="710009"/>
              <a:ext cx="427038" cy="419894"/>
            </a:xfrm>
            <a:custGeom>
              <a:avLst/>
              <a:gdLst>
                <a:gd name="connsiteX0" fmla="*/ 0 w 427038"/>
                <a:gd name="connsiteY0" fmla="*/ 0 h 419894"/>
                <a:gd name="connsiteX1" fmla="*/ 427038 w 427038"/>
                <a:gd name="connsiteY1" fmla="*/ 0 h 419894"/>
                <a:gd name="connsiteX2" fmla="*/ 322065 w 427038"/>
                <a:gd name="connsiteY2" fmla="*/ 419894 h 419894"/>
                <a:gd name="connsiteX3" fmla="*/ 0 w 427038"/>
                <a:gd name="connsiteY3" fmla="*/ 419894 h 419894"/>
                <a:gd name="connsiteX4" fmla="*/ 0 w 427038"/>
                <a:gd name="connsiteY4" fmla="*/ 0 h 419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038" h="419894">
                  <a:moveTo>
                    <a:pt x="0" y="0"/>
                  </a:moveTo>
                  <a:lnTo>
                    <a:pt x="427038" y="0"/>
                  </a:lnTo>
                  <a:lnTo>
                    <a:pt x="322065" y="419894"/>
                  </a:lnTo>
                  <a:lnTo>
                    <a:pt x="0" y="4198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 userDrawn="1"/>
        </p:nvGrpSpPr>
        <p:grpSpPr>
          <a:xfrm flipH="1">
            <a:off x="11329035" y="5955506"/>
            <a:ext cx="839788" cy="514747"/>
            <a:chOff x="0" y="615156"/>
            <a:chExt cx="839788" cy="514747"/>
          </a:xfrm>
        </p:grpSpPr>
        <p:sp>
          <p:nvSpPr>
            <p:cNvPr id="5" name="平行四边形 4"/>
            <p:cNvSpPr/>
            <p:nvPr userDrawn="1"/>
          </p:nvSpPr>
          <p:spPr>
            <a:xfrm>
              <a:off x="281329" y="615156"/>
              <a:ext cx="558459" cy="419894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 userDrawn="1"/>
          </p:nvSpPr>
          <p:spPr>
            <a:xfrm>
              <a:off x="0" y="710009"/>
              <a:ext cx="427038" cy="419894"/>
            </a:xfrm>
            <a:custGeom>
              <a:avLst/>
              <a:gdLst>
                <a:gd name="connsiteX0" fmla="*/ 0 w 427038"/>
                <a:gd name="connsiteY0" fmla="*/ 0 h 419894"/>
                <a:gd name="connsiteX1" fmla="*/ 427038 w 427038"/>
                <a:gd name="connsiteY1" fmla="*/ 0 h 419894"/>
                <a:gd name="connsiteX2" fmla="*/ 322065 w 427038"/>
                <a:gd name="connsiteY2" fmla="*/ 419894 h 419894"/>
                <a:gd name="connsiteX3" fmla="*/ 0 w 427038"/>
                <a:gd name="connsiteY3" fmla="*/ 419894 h 419894"/>
                <a:gd name="connsiteX4" fmla="*/ 0 w 427038"/>
                <a:gd name="connsiteY4" fmla="*/ 0 h 419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038" h="419894">
                  <a:moveTo>
                    <a:pt x="0" y="0"/>
                  </a:moveTo>
                  <a:lnTo>
                    <a:pt x="427038" y="0"/>
                  </a:lnTo>
                  <a:lnTo>
                    <a:pt x="322065" y="419894"/>
                  </a:lnTo>
                  <a:lnTo>
                    <a:pt x="0" y="4198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1057275" y="278130"/>
            <a:ext cx="18097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清堵器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7" name="椭圆 3"/>
          <p:cNvSpPr>
            <a:spLocks noChangeArrowheads="1"/>
          </p:cNvSpPr>
          <p:nvPr/>
        </p:nvSpPr>
        <p:spPr bwMode="auto">
          <a:xfrm>
            <a:off x="1384935" y="1494155"/>
            <a:ext cx="4327525" cy="4325938"/>
          </a:xfrm>
          <a:prstGeom prst="ellips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9046" tIns="44524" rIns="89046" bIns="44524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anose="0201060903010101010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zh-CN" altLang="en-US" sz="169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990715" y="1358900"/>
            <a:ext cx="3432810" cy="4596765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2" name="图片 1" descr="破拱器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830" y="1780540"/>
            <a:ext cx="3725545" cy="3725545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ldLvl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/>
        </p:nvGrpSpPr>
        <p:grpSpPr>
          <a:xfrm>
            <a:off x="-24130" y="277971"/>
            <a:ext cx="839788" cy="514747"/>
            <a:chOff x="0" y="615156"/>
            <a:chExt cx="839788" cy="514747"/>
          </a:xfrm>
        </p:grpSpPr>
        <p:sp>
          <p:nvSpPr>
            <p:cNvPr id="6" name="平行四边形 5"/>
            <p:cNvSpPr/>
            <p:nvPr userDrawn="1"/>
          </p:nvSpPr>
          <p:spPr>
            <a:xfrm>
              <a:off x="281329" y="615156"/>
              <a:ext cx="558459" cy="419894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 userDrawn="1"/>
          </p:nvSpPr>
          <p:spPr>
            <a:xfrm>
              <a:off x="0" y="710009"/>
              <a:ext cx="427038" cy="419894"/>
            </a:xfrm>
            <a:custGeom>
              <a:avLst/>
              <a:gdLst>
                <a:gd name="connsiteX0" fmla="*/ 0 w 427038"/>
                <a:gd name="connsiteY0" fmla="*/ 0 h 419894"/>
                <a:gd name="connsiteX1" fmla="*/ 427038 w 427038"/>
                <a:gd name="connsiteY1" fmla="*/ 0 h 419894"/>
                <a:gd name="connsiteX2" fmla="*/ 322065 w 427038"/>
                <a:gd name="connsiteY2" fmla="*/ 419894 h 419894"/>
                <a:gd name="connsiteX3" fmla="*/ 0 w 427038"/>
                <a:gd name="connsiteY3" fmla="*/ 419894 h 419894"/>
                <a:gd name="connsiteX4" fmla="*/ 0 w 427038"/>
                <a:gd name="connsiteY4" fmla="*/ 0 h 419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038" h="419894">
                  <a:moveTo>
                    <a:pt x="0" y="0"/>
                  </a:moveTo>
                  <a:lnTo>
                    <a:pt x="427038" y="0"/>
                  </a:lnTo>
                  <a:lnTo>
                    <a:pt x="322065" y="419894"/>
                  </a:lnTo>
                  <a:lnTo>
                    <a:pt x="0" y="4198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 userDrawn="1"/>
        </p:nvGrpSpPr>
        <p:grpSpPr>
          <a:xfrm flipH="1">
            <a:off x="11329035" y="5955506"/>
            <a:ext cx="839788" cy="514747"/>
            <a:chOff x="0" y="615156"/>
            <a:chExt cx="839788" cy="514747"/>
          </a:xfrm>
        </p:grpSpPr>
        <p:sp>
          <p:nvSpPr>
            <p:cNvPr id="5" name="平行四边形 4"/>
            <p:cNvSpPr/>
            <p:nvPr userDrawn="1"/>
          </p:nvSpPr>
          <p:spPr>
            <a:xfrm>
              <a:off x="281329" y="615156"/>
              <a:ext cx="558459" cy="419894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 userDrawn="1"/>
          </p:nvSpPr>
          <p:spPr>
            <a:xfrm>
              <a:off x="0" y="710009"/>
              <a:ext cx="427038" cy="419894"/>
            </a:xfrm>
            <a:custGeom>
              <a:avLst/>
              <a:gdLst>
                <a:gd name="connsiteX0" fmla="*/ 0 w 427038"/>
                <a:gd name="connsiteY0" fmla="*/ 0 h 419894"/>
                <a:gd name="connsiteX1" fmla="*/ 427038 w 427038"/>
                <a:gd name="connsiteY1" fmla="*/ 0 h 419894"/>
                <a:gd name="connsiteX2" fmla="*/ 322065 w 427038"/>
                <a:gd name="connsiteY2" fmla="*/ 419894 h 419894"/>
                <a:gd name="connsiteX3" fmla="*/ 0 w 427038"/>
                <a:gd name="connsiteY3" fmla="*/ 419894 h 419894"/>
                <a:gd name="connsiteX4" fmla="*/ 0 w 427038"/>
                <a:gd name="connsiteY4" fmla="*/ 0 h 419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038" h="419894">
                  <a:moveTo>
                    <a:pt x="0" y="0"/>
                  </a:moveTo>
                  <a:lnTo>
                    <a:pt x="427038" y="0"/>
                  </a:lnTo>
                  <a:lnTo>
                    <a:pt x="322065" y="419894"/>
                  </a:lnTo>
                  <a:lnTo>
                    <a:pt x="0" y="4198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815975" y="332105"/>
            <a:ext cx="29718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清堵器简介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641850" y="2118620"/>
            <a:ext cx="7600949" cy="320404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50800" y="1436383"/>
            <a:ext cx="5748445" cy="4460392"/>
          </a:xfrm>
          <a:custGeom>
            <a:avLst/>
            <a:gdLst>
              <a:gd name="connsiteX0" fmla="*/ 0 w 5748445"/>
              <a:gd name="connsiteY0" fmla="*/ 0 h 5181595"/>
              <a:gd name="connsiteX1" fmla="*/ 4700674 w 5748445"/>
              <a:gd name="connsiteY1" fmla="*/ 0 h 5181595"/>
              <a:gd name="connsiteX2" fmla="*/ 5748445 w 5748445"/>
              <a:gd name="connsiteY2" fmla="*/ 5181595 h 5181595"/>
              <a:gd name="connsiteX3" fmla="*/ 0 w 5748445"/>
              <a:gd name="connsiteY3" fmla="*/ 5181595 h 5181595"/>
              <a:gd name="connsiteX4" fmla="*/ 0 w 5748445"/>
              <a:gd name="connsiteY4" fmla="*/ 0 h 5181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48445" h="5181595">
                <a:moveTo>
                  <a:pt x="0" y="0"/>
                </a:moveTo>
                <a:lnTo>
                  <a:pt x="4700674" y="0"/>
                </a:lnTo>
                <a:lnTo>
                  <a:pt x="5748445" y="5181595"/>
                </a:lnTo>
                <a:lnTo>
                  <a:pt x="0" y="5181595"/>
                </a:lnTo>
                <a:lnTo>
                  <a:pt x="0" y="0"/>
                </a:lnTo>
                <a:close/>
              </a:path>
            </a:pathLst>
          </a:custGeom>
        </p:spPr>
      </p:pic>
      <p:grpSp>
        <p:nvGrpSpPr>
          <p:cNvPr id="2" name="组合 1"/>
          <p:cNvGrpSpPr/>
          <p:nvPr/>
        </p:nvGrpSpPr>
        <p:grpSpPr>
          <a:xfrm>
            <a:off x="4789800" y="3258455"/>
            <a:ext cx="956517" cy="956762"/>
            <a:chOff x="5690772" y="7050939"/>
            <a:chExt cx="712550" cy="712732"/>
          </a:xfrm>
          <a:solidFill>
            <a:schemeClr val="bg1">
              <a:lumMod val="75000"/>
            </a:schemeClr>
          </a:solidFill>
        </p:grpSpPr>
        <p:sp>
          <p:nvSpPr>
            <p:cNvPr id="11" name="Shape 982"/>
            <p:cNvSpPr/>
            <p:nvPr/>
          </p:nvSpPr>
          <p:spPr>
            <a:xfrm>
              <a:off x="5690772" y="7050939"/>
              <a:ext cx="712550" cy="712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pFill/>
            <a:ln w="12700" cap="flat">
              <a:solidFill>
                <a:srgbClr val="414955"/>
              </a:solidFill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7965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Source Sans Pro Light" panose="020B0403030403020204"/>
                  <a:ea typeface="Source Sans Pro Light" panose="020B0403030403020204"/>
                  <a:cs typeface="Source Sans Pro Light" panose="020B0403030403020204"/>
                  <a:sym typeface="Source Sans Pro Light" panose="020B0403030403020204"/>
                </a:defRPr>
              </a:pPr>
            </a:p>
          </p:txBody>
        </p:sp>
        <p:sp>
          <p:nvSpPr>
            <p:cNvPr id="12" name="Shape 983"/>
            <p:cNvSpPr/>
            <p:nvPr/>
          </p:nvSpPr>
          <p:spPr>
            <a:xfrm>
              <a:off x="5908942" y="7262744"/>
              <a:ext cx="276209" cy="289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600" extrusionOk="0">
                  <a:moveTo>
                    <a:pt x="2206" y="3607"/>
                  </a:moveTo>
                  <a:lnTo>
                    <a:pt x="4487" y="1200"/>
                  </a:lnTo>
                  <a:lnTo>
                    <a:pt x="16953" y="1200"/>
                  </a:lnTo>
                  <a:lnTo>
                    <a:pt x="19234" y="3607"/>
                  </a:lnTo>
                  <a:cubicBezTo>
                    <a:pt x="19234" y="3607"/>
                    <a:pt x="2206" y="3607"/>
                    <a:pt x="2206" y="3607"/>
                  </a:cubicBezTo>
                  <a:close/>
                  <a:moveTo>
                    <a:pt x="10720" y="13168"/>
                  </a:moveTo>
                  <a:cubicBezTo>
                    <a:pt x="6671" y="13168"/>
                    <a:pt x="5805" y="7652"/>
                    <a:pt x="5625" y="6516"/>
                  </a:cubicBezTo>
                  <a:lnTo>
                    <a:pt x="7915" y="6516"/>
                  </a:lnTo>
                  <a:cubicBezTo>
                    <a:pt x="8259" y="8173"/>
                    <a:pt x="9042" y="11009"/>
                    <a:pt x="10720" y="11009"/>
                  </a:cubicBezTo>
                  <a:cubicBezTo>
                    <a:pt x="12398" y="11009"/>
                    <a:pt x="13182" y="8173"/>
                    <a:pt x="13525" y="6516"/>
                  </a:cubicBezTo>
                  <a:lnTo>
                    <a:pt x="15816" y="6516"/>
                  </a:lnTo>
                  <a:cubicBezTo>
                    <a:pt x="15635" y="7652"/>
                    <a:pt x="14769" y="13168"/>
                    <a:pt x="10720" y="13168"/>
                  </a:cubicBezTo>
                  <a:close/>
                  <a:moveTo>
                    <a:pt x="20843" y="2725"/>
                  </a:moveTo>
                  <a:cubicBezTo>
                    <a:pt x="20476" y="2418"/>
                    <a:pt x="18467" y="648"/>
                    <a:pt x="18092" y="336"/>
                  </a:cubicBezTo>
                  <a:cubicBezTo>
                    <a:pt x="17719" y="25"/>
                    <a:pt x="17150" y="0"/>
                    <a:pt x="16718" y="0"/>
                  </a:cubicBezTo>
                  <a:lnTo>
                    <a:pt x="4722" y="0"/>
                  </a:lnTo>
                  <a:cubicBezTo>
                    <a:pt x="4292" y="0"/>
                    <a:pt x="3722" y="25"/>
                    <a:pt x="3348" y="336"/>
                  </a:cubicBezTo>
                  <a:cubicBezTo>
                    <a:pt x="2973" y="648"/>
                    <a:pt x="964" y="2419"/>
                    <a:pt x="597" y="2725"/>
                  </a:cubicBezTo>
                  <a:cubicBezTo>
                    <a:pt x="227" y="3032"/>
                    <a:pt x="-80" y="3497"/>
                    <a:pt x="18" y="4155"/>
                  </a:cubicBezTo>
                  <a:cubicBezTo>
                    <a:pt x="117" y="4817"/>
                    <a:pt x="2374" y="20549"/>
                    <a:pt x="2433" y="20923"/>
                  </a:cubicBezTo>
                  <a:cubicBezTo>
                    <a:pt x="2490" y="21296"/>
                    <a:pt x="2829" y="21592"/>
                    <a:pt x="3241" y="21600"/>
                  </a:cubicBezTo>
                  <a:lnTo>
                    <a:pt x="18199" y="21600"/>
                  </a:lnTo>
                  <a:cubicBezTo>
                    <a:pt x="18611" y="21592"/>
                    <a:pt x="18950" y="21296"/>
                    <a:pt x="19007" y="20922"/>
                  </a:cubicBezTo>
                  <a:cubicBezTo>
                    <a:pt x="19066" y="20549"/>
                    <a:pt x="21323" y="4816"/>
                    <a:pt x="21423" y="4155"/>
                  </a:cubicBezTo>
                  <a:cubicBezTo>
                    <a:pt x="21520" y="3497"/>
                    <a:pt x="21213" y="3032"/>
                    <a:pt x="20843" y="2725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3656" tIns="43656" rIns="43656" bIns="43656" numCol="1" anchor="ctr">
              <a:noAutofit/>
            </a:bodyPr>
            <a:lstStyle/>
            <a:p>
              <a:pPr defTabSz="227965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Source Sans Pro Light" panose="020B0403030403020204"/>
                  <a:ea typeface="Source Sans Pro Light" panose="020B0403030403020204"/>
                  <a:cs typeface="Source Sans Pro Light" panose="020B0403030403020204"/>
                  <a:sym typeface="Source Sans Pro Light" panose="020B0403030403020204"/>
                </a:defRPr>
              </a:p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5946140" y="2652395"/>
            <a:ext cx="5499100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清堵器是利用空气动力学原理，使用一差压装置和可电动控制的气动电池换向阀，先向破拱器罐体充入压缩空气并达到工作压力，再关闭气动电磁换向阀就能将破拱器罐体的压缩空气瞬间喷出，产生强大的冲击力，实现清堵、破拱。清堵器也可使用手动阀进行充气及破拱操作。</a:t>
            </a:r>
            <a:endParaRPr lang="zh-CN" altLang="en-US" dirty="0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/>
        </p:nvGrpSpPr>
        <p:grpSpPr>
          <a:xfrm>
            <a:off x="-24130" y="277971"/>
            <a:ext cx="839788" cy="514747"/>
            <a:chOff x="0" y="615156"/>
            <a:chExt cx="839788" cy="514747"/>
          </a:xfrm>
        </p:grpSpPr>
        <p:sp>
          <p:nvSpPr>
            <p:cNvPr id="6" name="平行四边形 5"/>
            <p:cNvSpPr/>
            <p:nvPr userDrawn="1"/>
          </p:nvSpPr>
          <p:spPr>
            <a:xfrm>
              <a:off x="281329" y="615156"/>
              <a:ext cx="558459" cy="419894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 userDrawn="1"/>
          </p:nvSpPr>
          <p:spPr>
            <a:xfrm>
              <a:off x="0" y="710009"/>
              <a:ext cx="427038" cy="419894"/>
            </a:xfrm>
            <a:custGeom>
              <a:avLst/>
              <a:gdLst>
                <a:gd name="connsiteX0" fmla="*/ 0 w 427038"/>
                <a:gd name="connsiteY0" fmla="*/ 0 h 419894"/>
                <a:gd name="connsiteX1" fmla="*/ 427038 w 427038"/>
                <a:gd name="connsiteY1" fmla="*/ 0 h 419894"/>
                <a:gd name="connsiteX2" fmla="*/ 322065 w 427038"/>
                <a:gd name="connsiteY2" fmla="*/ 419894 h 419894"/>
                <a:gd name="connsiteX3" fmla="*/ 0 w 427038"/>
                <a:gd name="connsiteY3" fmla="*/ 419894 h 419894"/>
                <a:gd name="connsiteX4" fmla="*/ 0 w 427038"/>
                <a:gd name="connsiteY4" fmla="*/ 0 h 419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038" h="419894">
                  <a:moveTo>
                    <a:pt x="0" y="0"/>
                  </a:moveTo>
                  <a:lnTo>
                    <a:pt x="427038" y="0"/>
                  </a:lnTo>
                  <a:lnTo>
                    <a:pt x="322065" y="419894"/>
                  </a:lnTo>
                  <a:lnTo>
                    <a:pt x="0" y="4198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 userDrawn="1"/>
        </p:nvGrpSpPr>
        <p:grpSpPr>
          <a:xfrm flipH="1">
            <a:off x="11329035" y="5955506"/>
            <a:ext cx="839788" cy="514747"/>
            <a:chOff x="0" y="615156"/>
            <a:chExt cx="839788" cy="514747"/>
          </a:xfrm>
        </p:grpSpPr>
        <p:sp>
          <p:nvSpPr>
            <p:cNvPr id="5" name="平行四边形 4"/>
            <p:cNvSpPr/>
            <p:nvPr userDrawn="1"/>
          </p:nvSpPr>
          <p:spPr>
            <a:xfrm>
              <a:off x="281329" y="615156"/>
              <a:ext cx="558459" cy="419894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 userDrawn="1"/>
          </p:nvSpPr>
          <p:spPr>
            <a:xfrm>
              <a:off x="0" y="710009"/>
              <a:ext cx="427038" cy="419894"/>
            </a:xfrm>
            <a:custGeom>
              <a:avLst/>
              <a:gdLst>
                <a:gd name="connsiteX0" fmla="*/ 0 w 427038"/>
                <a:gd name="connsiteY0" fmla="*/ 0 h 419894"/>
                <a:gd name="connsiteX1" fmla="*/ 427038 w 427038"/>
                <a:gd name="connsiteY1" fmla="*/ 0 h 419894"/>
                <a:gd name="connsiteX2" fmla="*/ 322065 w 427038"/>
                <a:gd name="connsiteY2" fmla="*/ 419894 h 419894"/>
                <a:gd name="connsiteX3" fmla="*/ 0 w 427038"/>
                <a:gd name="connsiteY3" fmla="*/ 419894 h 419894"/>
                <a:gd name="connsiteX4" fmla="*/ 0 w 427038"/>
                <a:gd name="connsiteY4" fmla="*/ 0 h 419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038" h="419894">
                  <a:moveTo>
                    <a:pt x="0" y="0"/>
                  </a:moveTo>
                  <a:lnTo>
                    <a:pt x="427038" y="0"/>
                  </a:lnTo>
                  <a:lnTo>
                    <a:pt x="322065" y="419894"/>
                  </a:lnTo>
                  <a:lnTo>
                    <a:pt x="0" y="4198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1057275" y="278130"/>
            <a:ext cx="216662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清堵器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dist"/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2" name="Shape 1439"/>
          <p:cNvSpPr/>
          <p:nvPr/>
        </p:nvSpPr>
        <p:spPr>
          <a:xfrm>
            <a:off x="4708643" y="2365531"/>
            <a:ext cx="2313726" cy="203415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7640" y="57619"/>
                </a:moveTo>
                <a:lnTo>
                  <a:pt x="105609" y="57619"/>
                </a:lnTo>
                <a:lnTo>
                  <a:pt x="105449" y="55320"/>
                </a:lnTo>
                <a:lnTo>
                  <a:pt x="105340" y="53917"/>
                </a:lnTo>
                <a:lnTo>
                  <a:pt x="105206" y="52524"/>
                </a:lnTo>
                <a:lnTo>
                  <a:pt x="105030" y="51131"/>
                </a:lnTo>
                <a:lnTo>
                  <a:pt x="104837" y="49757"/>
                </a:lnTo>
                <a:lnTo>
                  <a:pt x="104610" y="48374"/>
                </a:lnTo>
                <a:lnTo>
                  <a:pt x="104367" y="47019"/>
                </a:lnTo>
                <a:lnTo>
                  <a:pt x="104082" y="45664"/>
                </a:lnTo>
                <a:lnTo>
                  <a:pt x="103771" y="44318"/>
                </a:lnTo>
                <a:lnTo>
                  <a:pt x="103444" y="42973"/>
                </a:lnTo>
                <a:lnTo>
                  <a:pt x="103083" y="41647"/>
                </a:lnTo>
                <a:lnTo>
                  <a:pt x="102697" y="40330"/>
                </a:lnTo>
                <a:lnTo>
                  <a:pt x="102278" y="39033"/>
                </a:lnTo>
                <a:lnTo>
                  <a:pt x="101841" y="37745"/>
                </a:lnTo>
                <a:lnTo>
                  <a:pt x="101380" y="36457"/>
                </a:lnTo>
                <a:lnTo>
                  <a:pt x="100885" y="35197"/>
                </a:lnTo>
                <a:lnTo>
                  <a:pt x="100365" y="33938"/>
                </a:lnTo>
                <a:lnTo>
                  <a:pt x="99819" y="32697"/>
                </a:lnTo>
                <a:lnTo>
                  <a:pt x="99257" y="31476"/>
                </a:lnTo>
                <a:lnTo>
                  <a:pt x="98661" y="30264"/>
                </a:lnTo>
                <a:lnTo>
                  <a:pt x="98040" y="29072"/>
                </a:lnTo>
                <a:lnTo>
                  <a:pt x="97394" y="27889"/>
                </a:lnTo>
                <a:lnTo>
                  <a:pt x="96731" y="26724"/>
                </a:lnTo>
                <a:lnTo>
                  <a:pt x="96026" y="25580"/>
                </a:lnTo>
                <a:lnTo>
                  <a:pt x="95313" y="24444"/>
                </a:lnTo>
                <a:lnTo>
                  <a:pt x="94566" y="23328"/>
                </a:lnTo>
                <a:lnTo>
                  <a:pt x="93803" y="22240"/>
                </a:lnTo>
                <a:lnTo>
                  <a:pt x="93022" y="21162"/>
                </a:lnTo>
                <a:lnTo>
                  <a:pt x="92208" y="20103"/>
                </a:lnTo>
                <a:lnTo>
                  <a:pt x="91369" y="19072"/>
                </a:lnTo>
                <a:lnTo>
                  <a:pt x="90513" y="18042"/>
                </a:lnTo>
                <a:lnTo>
                  <a:pt x="89632" y="17050"/>
                </a:lnTo>
                <a:lnTo>
                  <a:pt x="88726" y="16076"/>
                </a:lnTo>
                <a:lnTo>
                  <a:pt x="87795" y="15113"/>
                </a:lnTo>
                <a:lnTo>
                  <a:pt x="86855" y="14187"/>
                </a:lnTo>
                <a:lnTo>
                  <a:pt x="85890" y="13281"/>
                </a:lnTo>
                <a:lnTo>
                  <a:pt x="84917" y="12403"/>
                </a:lnTo>
                <a:lnTo>
                  <a:pt x="83926" y="11554"/>
                </a:lnTo>
                <a:lnTo>
                  <a:pt x="82911" y="10733"/>
                </a:lnTo>
                <a:lnTo>
                  <a:pt x="81887" y="9951"/>
                </a:lnTo>
                <a:lnTo>
                  <a:pt x="80855" y="9188"/>
                </a:lnTo>
                <a:lnTo>
                  <a:pt x="79807" y="8453"/>
                </a:lnTo>
                <a:lnTo>
                  <a:pt x="78741" y="7747"/>
                </a:lnTo>
                <a:lnTo>
                  <a:pt x="77658" y="7079"/>
                </a:lnTo>
                <a:lnTo>
                  <a:pt x="76568" y="6440"/>
                </a:lnTo>
                <a:lnTo>
                  <a:pt x="75468" y="5810"/>
                </a:lnTo>
                <a:lnTo>
                  <a:pt x="74352" y="5238"/>
                </a:lnTo>
                <a:lnTo>
                  <a:pt x="73220" y="4675"/>
                </a:lnTo>
                <a:lnTo>
                  <a:pt x="72095" y="4140"/>
                </a:lnTo>
                <a:lnTo>
                  <a:pt x="70946" y="3654"/>
                </a:lnTo>
                <a:lnTo>
                  <a:pt x="69788" y="3196"/>
                </a:lnTo>
                <a:lnTo>
                  <a:pt x="68621" y="2757"/>
                </a:lnTo>
                <a:lnTo>
                  <a:pt x="67447" y="2356"/>
                </a:lnTo>
                <a:lnTo>
                  <a:pt x="66263" y="1975"/>
                </a:lnTo>
                <a:lnTo>
                  <a:pt x="65063" y="1641"/>
                </a:lnTo>
                <a:lnTo>
                  <a:pt x="63872" y="1326"/>
                </a:lnTo>
                <a:lnTo>
                  <a:pt x="62664" y="1059"/>
                </a:lnTo>
                <a:lnTo>
                  <a:pt x="61447" y="811"/>
                </a:lnTo>
                <a:lnTo>
                  <a:pt x="60230" y="591"/>
                </a:lnTo>
                <a:lnTo>
                  <a:pt x="58997" y="410"/>
                </a:lnTo>
                <a:lnTo>
                  <a:pt x="57763" y="267"/>
                </a:lnTo>
                <a:lnTo>
                  <a:pt x="56530" y="143"/>
                </a:lnTo>
                <a:lnTo>
                  <a:pt x="55288" y="66"/>
                </a:lnTo>
                <a:lnTo>
                  <a:pt x="54038" y="19"/>
                </a:lnTo>
                <a:lnTo>
                  <a:pt x="52779" y="0"/>
                </a:lnTo>
                <a:lnTo>
                  <a:pt x="50077" y="85"/>
                </a:lnTo>
                <a:lnTo>
                  <a:pt x="47392" y="314"/>
                </a:lnTo>
                <a:lnTo>
                  <a:pt x="44757" y="696"/>
                </a:lnTo>
                <a:lnTo>
                  <a:pt x="42164" y="1221"/>
                </a:lnTo>
                <a:lnTo>
                  <a:pt x="39614" y="1898"/>
                </a:lnTo>
                <a:lnTo>
                  <a:pt x="37105" y="2700"/>
                </a:lnTo>
                <a:lnTo>
                  <a:pt x="34654" y="3644"/>
                </a:lnTo>
                <a:lnTo>
                  <a:pt x="32255" y="4722"/>
                </a:lnTo>
                <a:lnTo>
                  <a:pt x="29922" y="5925"/>
                </a:lnTo>
                <a:lnTo>
                  <a:pt x="27640" y="7251"/>
                </a:lnTo>
                <a:lnTo>
                  <a:pt x="25441" y="8701"/>
                </a:lnTo>
                <a:lnTo>
                  <a:pt x="23293" y="10266"/>
                </a:lnTo>
                <a:lnTo>
                  <a:pt x="21220" y="11936"/>
                </a:lnTo>
                <a:lnTo>
                  <a:pt x="19232" y="13720"/>
                </a:lnTo>
                <a:lnTo>
                  <a:pt x="17310" y="15618"/>
                </a:lnTo>
                <a:lnTo>
                  <a:pt x="15473" y="17594"/>
                </a:lnTo>
                <a:lnTo>
                  <a:pt x="13727" y="19693"/>
                </a:lnTo>
                <a:lnTo>
                  <a:pt x="12066" y="21868"/>
                </a:lnTo>
                <a:lnTo>
                  <a:pt x="10497" y="24139"/>
                </a:lnTo>
                <a:lnTo>
                  <a:pt x="9020" y="26486"/>
                </a:lnTo>
                <a:lnTo>
                  <a:pt x="7652" y="28928"/>
                </a:lnTo>
                <a:lnTo>
                  <a:pt x="6377" y="31428"/>
                </a:lnTo>
                <a:lnTo>
                  <a:pt x="5210" y="34024"/>
                </a:lnTo>
                <a:lnTo>
                  <a:pt x="4153" y="36686"/>
                </a:lnTo>
                <a:lnTo>
                  <a:pt x="3205" y="39414"/>
                </a:lnTo>
                <a:lnTo>
                  <a:pt x="2374" y="42200"/>
                </a:lnTo>
                <a:lnTo>
                  <a:pt x="1669" y="45044"/>
                </a:lnTo>
                <a:lnTo>
                  <a:pt x="1074" y="47944"/>
                </a:lnTo>
                <a:lnTo>
                  <a:pt x="612" y="50892"/>
                </a:lnTo>
                <a:lnTo>
                  <a:pt x="276" y="53898"/>
                </a:lnTo>
                <a:lnTo>
                  <a:pt x="75" y="56932"/>
                </a:lnTo>
                <a:lnTo>
                  <a:pt x="0" y="60023"/>
                </a:lnTo>
                <a:lnTo>
                  <a:pt x="67" y="63029"/>
                </a:lnTo>
                <a:lnTo>
                  <a:pt x="251" y="66006"/>
                </a:lnTo>
                <a:lnTo>
                  <a:pt x="587" y="68925"/>
                </a:lnTo>
                <a:lnTo>
                  <a:pt x="1023" y="71807"/>
                </a:lnTo>
                <a:lnTo>
                  <a:pt x="1585" y="74650"/>
                </a:lnTo>
                <a:lnTo>
                  <a:pt x="2257" y="77427"/>
                </a:lnTo>
                <a:lnTo>
                  <a:pt x="3054" y="80155"/>
                </a:lnTo>
                <a:lnTo>
                  <a:pt x="3952" y="82827"/>
                </a:lnTo>
                <a:lnTo>
                  <a:pt x="4967" y="85422"/>
                </a:lnTo>
                <a:lnTo>
                  <a:pt x="6075" y="87970"/>
                </a:lnTo>
                <a:lnTo>
                  <a:pt x="7291" y="90431"/>
                </a:lnTo>
                <a:lnTo>
                  <a:pt x="8600" y="92836"/>
                </a:lnTo>
                <a:lnTo>
                  <a:pt x="10010" y="95154"/>
                </a:lnTo>
                <a:lnTo>
                  <a:pt x="11504" y="97396"/>
                </a:lnTo>
                <a:lnTo>
                  <a:pt x="13089" y="99553"/>
                </a:lnTo>
                <a:lnTo>
                  <a:pt x="14768" y="101614"/>
                </a:lnTo>
                <a:lnTo>
                  <a:pt x="16513" y="103589"/>
                </a:lnTo>
                <a:lnTo>
                  <a:pt x="18342" y="105478"/>
                </a:lnTo>
                <a:lnTo>
                  <a:pt x="20264" y="107262"/>
                </a:lnTo>
                <a:lnTo>
                  <a:pt x="22236" y="108951"/>
                </a:lnTo>
                <a:lnTo>
                  <a:pt x="24292" y="110535"/>
                </a:lnTo>
                <a:lnTo>
                  <a:pt x="26414" y="112004"/>
                </a:lnTo>
                <a:lnTo>
                  <a:pt x="28588" y="113368"/>
                </a:lnTo>
                <a:lnTo>
                  <a:pt x="30837" y="114609"/>
                </a:lnTo>
                <a:lnTo>
                  <a:pt x="33136" y="115735"/>
                </a:lnTo>
                <a:lnTo>
                  <a:pt x="35494" y="116746"/>
                </a:lnTo>
                <a:lnTo>
                  <a:pt x="37893" y="117614"/>
                </a:lnTo>
                <a:lnTo>
                  <a:pt x="40360" y="118358"/>
                </a:lnTo>
                <a:lnTo>
                  <a:pt x="42852" y="118979"/>
                </a:lnTo>
                <a:lnTo>
                  <a:pt x="45395" y="119456"/>
                </a:lnTo>
                <a:lnTo>
                  <a:pt x="47979" y="119799"/>
                </a:lnTo>
                <a:lnTo>
                  <a:pt x="50589" y="120000"/>
                </a:lnTo>
                <a:lnTo>
                  <a:pt x="50589" y="103617"/>
                </a:lnTo>
                <a:lnTo>
                  <a:pt x="48718" y="103436"/>
                </a:lnTo>
                <a:lnTo>
                  <a:pt x="46863" y="103169"/>
                </a:lnTo>
                <a:lnTo>
                  <a:pt x="45043" y="102797"/>
                </a:lnTo>
                <a:lnTo>
                  <a:pt x="43255" y="102320"/>
                </a:lnTo>
                <a:lnTo>
                  <a:pt x="41493" y="101757"/>
                </a:lnTo>
                <a:lnTo>
                  <a:pt x="39765" y="101108"/>
                </a:lnTo>
                <a:lnTo>
                  <a:pt x="38078" y="100364"/>
                </a:lnTo>
                <a:lnTo>
                  <a:pt x="36442" y="99524"/>
                </a:lnTo>
                <a:lnTo>
                  <a:pt x="34822" y="98608"/>
                </a:lnTo>
                <a:lnTo>
                  <a:pt x="33270" y="97616"/>
                </a:lnTo>
                <a:lnTo>
                  <a:pt x="31751" y="96538"/>
                </a:lnTo>
                <a:lnTo>
                  <a:pt x="30283" y="95383"/>
                </a:lnTo>
                <a:lnTo>
                  <a:pt x="28865" y="94152"/>
                </a:lnTo>
                <a:lnTo>
                  <a:pt x="27497" y="92855"/>
                </a:lnTo>
                <a:lnTo>
                  <a:pt x="26188" y="91490"/>
                </a:lnTo>
                <a:lnTo>
                  <a:pt x="24938" y="90050"/>
                </a:lnTo>
                <a:lnTo>
                  <a:pt x="23746" y="88542"/>
                </a:lnTo>
                <a:lnTo>
                  <a:pt x="22605" y="86987"/>
                </a:lnTo>
                <a:lnTo>
                  <a:pt x="21539" y="85365"/>
                </a:lnTo>
                <a:lnTo>
                  <a:pt x="20532" y="83686"/>
                </a:lnTo>
                <a:lnTo>
                  <a:pt x="19593" y="81959"/>
                </a:lnTo>
                <a:lnTo>
                  <a:pt x="18728" y="80174"/>
                </a:lnTo>
                <a:lnTo>
                  <a:pt x="17940" y="78333"/>
                </a:lnTo>
                <a:lnTo>
                  <a:pt x="17218" y="76463"/>
                </a:lnTo>
                <a:lnTo>
                  <a:pt x="16572" y="74536"/>
                </a:lnTo>
                <a:lnTo>
                  <a:pt x="16001" y="72561"/>
                </a:lnTo>
                <a:lnTo>
                  <a:pt x="15523" y="70566"/>
                </a:lnTo>
                <a:lnTo>
                  <a:pt x="15120" y="68515"/>
                </a:lnTo>
                <a:lnTo>
                  <a:pt x="14801" y="66445"/>
                </a:lnTo>
                <a:lnTo>
                  <a:pt x="14575" y="64326"/>
                </a:lnTo>
                <a:lnTo>
                  <a:pt x="14440" y="62189"/>
                </a:lnTo>
                <a:lnTo>
                  <a:pt x="14390" y="60023"/>
                </a:lnTo>
                <a:lnTo>
                  <a:pt x="14449" y="57791"/>
                </a:lnTo>
                <a:lnTo>
                  <a:pt x="14591" y="55568"/>
                </a:lnTo>
                <a:lnTo>
                  <a:pt x="14835" y="53383"/>
                </a:lnTo>
                <a:lnTo>
                  <a:pt x="15179" y="51236"/>
                </a:lnTo>
                <a:lnTo>
                  <a:pt x="15607" y="49118"/>
                </a:lnTo>
                <a:lnTo>
                  <a:pt x="16119" y="47057"/>
                </a:lnTo>
                <a:lnTo>
                  <a:pt x="16723" y="45025"/>
                </a:lnTo>
                <a:lnTo>
                  <a:pt x="17419" y="43050"/>
                </a:lnTo>
                <a:lnTo>
                  <a:pt x="18183" y="41113"/>
                </a:lnTo>
                <a:lnTo>
                  <a:pt x="19030" y="39223"/>
                </a:lnTo>
                <a:lnTo>
                  <a:pt x="19962" y="37401"/>
                </a:lnTo>
                <a:lnTo>
                  <a:pt x="20960" y="35626"/>
                </a:lnTo>
                <a:lnTo>
                  <a:pt x="22026" y="33919"/>
                </a:lnTo>
                <a:lnTo>
                  <a:pt x="23167" y="32268"/>
                </a:lnTo>
                <a:lnTo>
                  <a:pt x="24384" y="30684"/>
                </a:lnTo>
                <a:lnTo>
                  <a:pt x="25651" y="29167"/>
                </a:lnTo>
                <a:lnTo>
                  <a:pt x="26985" y="27726"/>
                </a:lnTo>
                <a:lnTo>
                  <a:pt x="28378" y="26343"/>
                </a:lnTo>
                <a:lnTo>
                  <a:pt x="29830" y="25045"/>
                </a:lnTo>
                <a:lnTo>
                  <a:pt x="31332" y="23824"/>
                </a:lnTo>
                <a:lnTo>
                  <a:pt x="32892" y="22698"/>
                </a:lnTo>
                <a:lnTo>
                  <a:pt x="34495" y="21639"/>
                </a:lnTo>
                <a:lnTo>
                  <a:pt x="36156" y="20675"/>
                </a:lnTo>
                <a:lnTo>
                  <a:pt x="37851" y="19798"/>
                </a:lnTo>
                <a:lnTo>
                  <a:pt x="39597" y="19015"/>
                </a:lnTo>
                <a:lnTo>
                  <a:pt x="41376" y="18328"/>
                </a:lnTo>
                <a:lnTo>
                  <a:pt x="43205" y="17746"/>
                </a:lnTo>
                <a:lnTo>
                  <a:pt x="45059" y="17250"/>
                </a:lnTo>
                <a:lnTo>
                  <a:pt x="46947" y="16859"/>
                </a:lnTo>
                <a:lnTo>
                  <a:pt x="48860" y="16592"/>
                </a:lnTo>
                <a:lnTo>
                  <a:pt x="50807" y="16420"/>
                </a:lnTo>
                <a:lnTo>
                  <a:pt x="52779" y="16363"/>
                </a:lnTo>
                <a:lnTo>
                  <a:pt x="54600" y="16401"/>
                </a:lnTo>
                <a:lnTo>
                  <a:pt x="56396" y="16554"/>
                </a:lnTo>
                <a:lnTo>
                  <a:pt x="58166" y="16792"/>
                </a:lnTo>
                <a:lnTo>
                  <a:pt x="59920" y="17107"/>
                </a:lnTo>
                <a:lnTo>
                  <a:pt x="61640" y="17536"/>
                </a:lnTo>
                <a:lnTo>
                  <a:pt x="63335" y="18032"/>
                </a:lnTo>
                <a:lnTo>
                  <a:pt x="65005" y="18624"/>
                </a:lnTo>
                <a:lnTo>
                  <a:pt x="66633" y="19282"/>
                </a:lnTo>
                <a:lnTo>
                  <a:pt x="68227" y="20046"/>
                </a:lnTo>
                <a:lnTo>
                  <a:pt x="69796" y="20876"/>
                </a:lnTo>
                <a:lnTo>
                  <a:pt x="71315" y="21773"/>
                </a:lnTo>
                <a:lnTo>
                  <a:pt x="72800" y="22746"/>
                </a:lnTo>
                <a:lnTo>
                  <a:pt x="74243" y="23805"/>
                </a:lnTo>
                <a:lnTo>
                  <a:pt x="75645" y="24921"/>
                </a:lnTo>
                <a:lnTo>
                  <a:pt x="76996" y="26114"/>
                </a:lnTo>
                <a:lnTo>
                  <a:pt x="78296" y="27373"/>
                </a:lnTo>
                <a:lnTo>
                  <a:pt x="79555" y="28700"/>
                </a:lnTo>
                <a:lnTo>
                  <a:pt x="80755" y="30073"/>
                </a:lnTo>
                <a:lnTo>
                  <a:pt x="81896" y="31524"/>
                </a:lnTo>
                <a:lnTo>
                  <a:pt x="82995" y="33031"/>
                </a:lnTo>
                <a:lnTo>
                  <a:pt x="84027" y="34586"/>
                </a:lnTo>
                <a:lnTo>
                  <a:pt x="85001" y="36189"/>
                </a:lnTo>
                <a:lnTo>
                  <a:pt x="85898" y="37859"/>
                </a:lnTo>
                <a:lnTo>
                  <a:pt x="86746" y="39567"/>
                </a:lnTo>
                <a:lnTo>
                  <a:pt x="87535" y="41332"/>
                </a:lnTo>
                <a:lnTo>
                  <a:pt x="88231" y="43145"/>
                </a:lnTo>
                <a:lnTo>
                  <a:pt x="88869" y="44996"/>
                </a:lnTo>
                <a:lnTo>
                  <a:pt x="89448" y="46885"/>
                </a:lnTo>
                <a:lnTo>
                  <a:pt x="89934" y="48822"/>
                </a:lnTo>
                <a:lnTo>
                  <a:pt x="90346" y="50787"/>
                </a:lnTo>
                <a:lnTo>
                  <a:pt x="90690" y="52801"/>
                </a:lnTo>
                <a:lnTo>
                  <a:pt x="90941" y="54833"/>
                </a:lnTo>
                <a:lnTo>
                  <a:pt x="91235" y="57619"/>
                </a:lnTo>
                <a:lnTo>
                  <a:pt x="88760" y="57619"/>
                </a:lnTo>
                <a:lnTo>
                  <a:pt x="73480" y="57619"/>
                </a:lnTo>
                <a:lnTo>
                  <a:pt x="98300" y="95202"/>
                </a:lnTo>
                <a:lnTo>
                  <a:pt x="120000" y="57619"/>
                </a:lnTo>
                <a:lnTo>
                  <a:pt x="107640" y="5761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lIns="60941" tIns="30462" rIns="60941" bIns="30462" anchor="t" anchorCtr="0">
            <a:noAutofit/>
          </a:bodyPr>
          <a:lstStyle/>
          <a:p>
            <a:pPr>
              <a:buClr>
                <a:srgbClr val="000000"/>
              </a:buClr>
            </a:pPr>
            <a:endParaRPr sz="12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3" name="Shape 1440"/>
          <p:cNvSpPr/>
          <p:nvPr/>
        </p:nvSpPr>
        <p:spPr>
          <a:xfrm>
            <a:off x="5246017" y="2412669"/>
            <a:ext cx="2313726" cy="203415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9410" y="0"/>
                </a:moveTo>
                <a:lnTo>
                  <a:pt x="69410" y="16382"/>
                </a:lnTo>
                <a:lnTo>
                  <a:pt x="71281" y="16563"/>
                </a:lnTo>
                <a:lnTo>
                  <a:pt x="73136" y="16830"/>
                </a:lnTo>
                <a:lnTo>
                  <a:pt x="74956" y="17202"/>
                </a:lnTo>
                <a:lnTo>
                  <a:pt x="76744" y="17679"/>
                </a:lnTo>
                <a:lnTo>
                  <a:pt x="78506" y="18242"/>
                </a:lnTo>
                <a:lnTo>
                  <a:pt x="80234" y="18891"/>
                </a:lnTo>
                <a:lnTo>
                  <a:pt x="81921" y="19635"/>
                </a:lnTo>
                <a:lnTo>
                  <a:pt x="83557" y="20475"/>
                </a:lnTo>
                <a:lnTo>
                  <a:pt x="85177" y="21391"/>
                </a:lnTo>
                <a:lnTo>
                  <a:pt x="86729" y="22383"/>
                </a:lnTo>
                <a:lnTo>
                  <a:pt x="88248" y="23461"/>
                </a:lnTo>
                <a:lnTo>
                  <a:pt x="89716" y="24616"/>
                </a:lnTo>
                <a:lnTo>
                  <a:pt x="91134" y="25847"/>
                </a:lnTo>
                <a:lnTo>
                  <a:pt x="92502" y="27144"/>
                </a:lnTo>
                <a:lnTo>
                  <a:pt x="93811" y="28509"/>
                </a:lnTo>
                <a:lnTo>
                  <a:pt x="95061" y="29949"/>
                </a:lnTo>
                <a:lnTo>
                  <a:pt x="96253" y="31457"/>
                </a:lnTo>
                <a:lnTo>
                  <a:pt x="97394" y="33012"/>
                </a:lnTo>
                <a:lnTo>
                  <a:pt x="98460" y="34634"/>
                </a:lnTo>
                <a:lnTo>
                  <a:pt x="99467" y="36313"/>
                </a:lnTo>
                <a:lnTo>
                  <a:pt x="100406" y="38040"/>
                </a:lnTo>
                <a:lnTo>
                  <a:pt x="101271" y="39825"/>
                </a:lnTo>
                <a:lnTo>
                  <a:pt x="102059" y="41666"/>
                </a:lnTo>
                <a:lnTo>
                  <a:pt x="102781" y="43536"/>
                </a:lnTo>
                <a:lnTo>
                  <a:pt x="103427" y="45463"/>
                </a:lnTo>
                <a:lnTo>
                  <a:pt x="103998" y="47438"/>
                </a:lnTo>
                <a:lnTo>
                  <a:pt x="104476" y="49442"/>
                </a:lnTo>
                <a:lnTo>
                  <a:pt x="104879" y="51484"/>
                </a:lnTo>
                <a:lnTo>
                  <a:pt x="105189" y="53554"/>
                </a:lnTo>
                <a:lnTo>
                  <a:pt x="105424" y="55673"/>
                </a:lnTo>
                <a:lnTo>
                  <a:pt x="105559" y="57810"/>
                </a:lnTo>
                <a:lnTo>
                  <a:pt x="105609" y="59976"/>
                </a:lnTo>
                <a:lnTo>
                  <a:pt x="105550" y="62227"/>
                </a:lnTo>
                <a:lnTo>
                  <a:pt x="105408" y="64431"/>
                </a:lnTo>
                <a:lnTo>
                  <a:pt x="105164" y="66616"/>
                </a:lnTo>
                <a:lnTo>
                  <a:pt x="104820" y="68763"/>
                </a:lnTo>
                <a:lnTo>
                  <a:pt x="104392" y="70881"/>
                </a:lnTo>
                <a:lnTo>
                  <a:pt x="103880" y="72952"/>
                </a:lnTo>
                <a:lnTo>
                  <a:pt x="103276" y="74974"/>
                </a:lnTo>
                <a:lnTo>
                  <a:pt x="102580" y="76949"/>
                </a:lnTo>
                <a:lnTo>
                  <a:pt x="101816" y="78886"/>
                </a:lnTo>
                <a:lnTo>
                  <a:pt x="100969" y="80776"/>
                </a:lnTo>
                <a:lnTo>
                  <a:pt x="100037" y="82598"/>
                </a:lnTo>
                <a:lnTo>
                  <a:pt x="99039" y="84373"/>
                </a:lnTo>
                <a:lnTo>
                  <a:pt x="97973" y="86080"/>
                </a:lnTo>
                <a:lnTo>
                  <a:pt x="96832" y="87741"/>
                </a:lnTo>
                <a:lnTo>
                  <a:pt x="95615" y="89315"/>
                </a:lnTo>
                <a:lnTo>
                  <a:pt x="94348" y="90832"/>
                </a:lnTo>
                <a:lnTo>
                  <a:pt x="93014" y="92273"/>
                </a:lnTo>
                <a:lnTo>
                  <a:pt x="91621" y="93656"/>
                </a:lnTo>
                <a:lnTo>
                  <a:pt x="90169" y="94954"/>
                </a:lnTo>
                <a:lnTo>
                  <a:pt x="88667" y="96175"/>
                </a:lnTo>
                <a:lnTo>
                  <a:pt x="87107" y="97301"/>
                </a:lnTo>
                <a:lnTo>
                  <a:pt x="85504" y="98360"/>
                </a:lnTo>
                <a:lnTo>
                  <a:pt x="83843" y="99324"/>
                </a:lnTo>
                <a:lnTo>
                  <a:pt x="82139" y="100201"/>
                </a:lnTo>
                <a:lnTo>
                  <a:pt x="80402" y="100984"/>
                </a:lnTo>
                <a:lnTo>
                  <a:pt x="78623" y="101680"/>
                </a:lnTo>
                <a:lnTo>
                  <a:pt x="76794" y="102253"/>
                </a:lnTo>
                <a:lnTo>
                  <a:pt x="74940" y="102759"/>
                </a:lnTo>
                <a:lnTo>
                  <a:pt x="73052" y="103140"/>
                </a:lnTo>
                <a:lnTo>
                  <a:pt x="71139" y="103407"/>
                </a:lnTo>
                <a:lnTo>
                  <a:pt x="69192" y="103579"/>
                </a:lnTo>
                <a:lnTo>
                  <a:pt x="67212" y="103636"/>
                </a:lnTo>
                <a:lnTo>
                  <a:pt x="65399" y="103598"/>
                </a:lnTo>
                <a:lnTo>
                  <a:pt x="63603" y="103445"/>
                </a:lnTo>
                <a:lnTo>
                  <a:pt x="61833" y="103207"/>
                </a:lnTo>
                <a:lnTo>
                  <a:pt x="60079" y="102892"/>
                </a:lnTo>
                <a:lnTo>
                  <a:pt x="58359" y="102463"/>
                </a:lnTo>
                <a:lnTo>
                  <a:pt x="56664" y="101967"/>
                </a:lnTo>
                <a:lnTo>
                  <a:pt x="54994" y="101375"/>
                </a:lnTo>
                <a:lnTo>
                  <a:pt x="53366" y="100717"/>
                </a:lnTo>
                <a:lnTo>
                  <a:pt x="51764" y="99953"/>
                </a:lnTo>
                <a:lnTo>
                  <a:pt x="50203" y="99123"/>
                </a:lnTo>
                <a:lnTo>
                  <a:pt x="48684" y="98226"/>
                </a:lnTo>
                <a:lnTo>
                  <a:pt x="47199" y="97253"/>
                </a:lnTo>
                <a:lnTo>
                  <a:pt x="45756" y="96194"/>
                </a:lnTo>
                <a:lnTo>
                  <a:pt x="44354" y="95078"/>
                </a:lnTo>
                <a:lnTo>
                  <a:pt x="43003" y="93885"/>
                </a:lnTo>
                <a:lnTo>
                  <a:pt x="41703" y="92626"/>
                </a:lnTo>
                <a:lnTo>
                  <a:pt x="40444" y="91299"/>
                </a:lnTo>
                <a:lnTo>
                  <a:pt x="39236" y="89926"/>
                </a:lnTo>
                <a:lnTo>
                  <a:pt x="38103" y="88475"/>
                </a:lnTo>
                <a:lnTo>
                  <a:pt x="37004" y="86968"/>
                </a:lnTo>
                <a:lnTo>
                  <a:pt x="35972" y="85413"/>
                </a:lnTo>
                <a:lnTo>
                  <a:pt x="34998" y="83810"/>
                </a:lnTo>
                <a:lnTo>
                  <a:pt x="34092" y="82140"/>
                </a:lnTo>
                <a:lnTo>
                  <a:pt x="33253" y="80432"/>
                </a:lnTo>
                <a:lnTo>
                  <a:pt x="32464" y="78667"/>
                </a:lnTo>
                <a:lnTo>
                  <a:pt x="31768" y="76854"/>
                </a:lnTo>
                <a:lnTo>
                  <a:pt x="31113" y="75013"/>
                </a:lnTo>
                <a:lnTo>
                  <a:pt x="30551" y="73114"/>
                </a:lnTo>
                <a:lnTo>
                  <a:pt x="30065" y="71177"/>
                </a:lnTo>
                <a:lnTo>
                  <a:pt x="29653" y="69212"/>
                </a:lnTo>
                <a:lnTo>
                  <a:pt x="29309" y="67208"/>
                </a:lnTo>
                <a:lnTo>
                  <a:pt x="29058" y="65166"/>
                </a:lnTo>
                <a:lnTo>
                  <a:pt x="28764" y="62380"/>
                </a:lnTo>
                <a:lnTo>
                  <a:pt x="31231" y="62380"/>
                </a:lnTo>
                <a:lnTo>
                  <a:pt x="46519" y="62380"/>
                </a:lnTo>
                <a:lnTo>
                  <a:pt x="21690" y="24797"/>
                </a:lnTo>
                <a:lnTo>
                  <a:pt x="0" y="62380"/>
                </a:lnTo>
                <a:lnTo>
                  <a:pt x="12359" y="62380"/>
                </a:lnTo>
                <a:lnTo>
                  <a:pt x="14390" y="62380"/>
                </a:lnTo>
                <a:lnTo>
                  <a:pt x="14550" y="64679"/>
                </a:lnTo>
                <a:lnTo>
                  <a:pt x="14659" y="66082"/>
                </a:lnTo>
                <a:lnTo>
                  <a:pt x="14793" y="67475"/>
                </a:lnTo>
                <a:lnTo>
                  <a:pt x="14969" y="68868"/>
                </a:lnTo>
                <a:lnTo>
                  <a:pt x="15162" y="70242"/>
                </a:lnTo>
                <a:lnTo>
                  <a:pt x="15389" y="71625"/>
                </a:lnTo>
                <a:lnTo>
                  <a:pt x="15632" y="72980"/>
                </a:lnTo>
                <a:lnTo>
                  <a:pt x="15917" y="74335"/>
                </a:lnTo>
                <a:lnTo>
                  <a:pt x="16219" y="75681"/>
                </a:lnTo>
                <a:lnTo>
                  <a:pt x="16555" y="77026"/>
                </a:lnTo>
                <a:lnTo>
                  <a:pt x="16916" y="78352"/>
                </a:lnTo>
                <a:lnTo>
                  <a:pt x="17302" y="79669"/>
                </a:lnTo>
                <a:lnTo>
                  <a:pt x="17713" y="80966"/>
                </a:lnTo>
                <a:lnTo>
                  <a:pt x="18158" y="82264"/>
                </a:lnTo>
                <a:lnTo>
                  <a:pt x="18619" y="83542"/>
                </a:lnTo>
                <a:lnTo>
                  <a:pt x="19114" y="84802"/>
                </a:lnTo>
                <a:lnTo>
                  <a:pt x="19634" y="86061"/>
                </a:lnTo>
                <a:lnTo>
                  <a:pt x="20180" y="87302"/>
                </a:lnTo>
                <a:lnTo>
                  <a:pt x="20742" y="88523"/>
                </a:lnTo>
                <a:lnTo>
                  <a:pt x="21338" y="89735"/>
                </a:lnTo>
                <a:lnTo>
                  <a:pt x="21959" y="90927"/>
                </a:lnTo>
                <a:lnTo>
                  <a:pt x="22605" y="92110"/>
                </a:lnTo>
                <a:lnTo>
                  <a:pt x="23268" y="93275"/>
                </a:lnTo>
                <a:lnTo>
                  <a:pt x="23964" y="94419"/>
                </a:lnTo>
                <a:lnTo>
                  <a:pt x="24686" y="95555"/>
                </a:lnTo>
                <a:lnTo>
                  <a:pt x="25424" y="96671"/>
                </a:lnTo>
                <a:lnTo>
                  <a:pt x="26188" y="97759"/>
                </a:lnTo>
                <a:lnTo>
                  <a:pt x="26977" y="98837"/>
                </a:lnTo>
                <a:lnTo>
                  <a:pt x="27791" y="99896"/>
                </a:lnTo>
                <a:lnTo>
                  <a:pt x="28630" y="100927"/>
                </a:lnTo>
                <a:lnTo>
                  <a:pt x="29486" y="101957"/>
                </a:lnTo>
                <a:lnTo>
                  <a:pt x="30358" y="102949"/>
                </a:lnTo>
                <a:lnTo>
                  <a:pt x="31273" y="103923"/>
                </a:lnTo>
                <a:lnTo>
                  <a:pt x="32204" y="104886"/>
                </a:lnTo>
                <a:lnTo>
                  <a:pt x="33144" y="105812"/>
                </a:lnTo>
                <a:lnTo>
                  <a:pt x="34109" y="106728"/>
                </a:lnTo>
                <a:lnTo>
                  <a:pt x="35082" y="107596"/>
                </a:lnTo>
                <a:lnTo>
                  <a:pt x="36073" y="108445"/>
                </a:lnTo>
                <a:lnTo>
                  <a:pt x="37088" y="109266"/>
                </a:lnTo>
                <a:lnTo>
                  <a:pt x="38112" y="110048"/>
                </a:lnTo>
                <a:lnTo>
                  <a:pt x="39144" y="110811"/>
                </a:lnTo>
                <a:lnTo>
                  <a:pt x="40192" y="111546"/>
                </a:lnTo>
                <a:lnTo>
                  <a:pt x="41258" y="112252"/>
                </a:lnTo>
                <a:lnTo>
                  <a:pt x="42341" y="112920"/>
                </a:lnTo>
                <a:lnTo>
                  <a:pt x="43431" y="113559"/>
                </a:lnTo>
                <a:lnTo>
                  <a:pt x="44531" y="114189"/>
                </a:lnTo>
                <a:lnTo>
                  <a:pt x="45647" y="114761"/>
                </a:lnTo>
                <a:lnTo>
                  <a:pt x="46779" y="115324"/>
                </a:lnTo>
                <a:lnTo>
                  <a:pt x="47904" y="115859"/>
                </a:lnTo>
                <a:lnTo>
                  <a:pt x="49053" y="116345"/>
                </a:lnTo>
                <a:lnTo>
                  <a:pt x="50211" y="116803"/>
                </a:lnTo>
                <a:lnTo>
                  <a:pt x="51378" y="117242"/>
                </a:lnTo>
                <a:lnTo>
                  <a:pt x="52552" y="117643"/>
                </a:lnTo>
                <a:lnTo>
                  <a:pt x="53736" y="118024"/>
                </a:lnTo>
                <a:lnTo>
                  <a:pt x="54936" y="118358"/>
                </a:lnTo>
                <a:lnTo>
                  <a:pt x="56127" y="118673"/>
                </a:lnTo>
                <a:lnTo>
                  <a:pt x="57335" y="118940"/>
                </a:lnTo>
                <a:lnTo>
                  <a:pt x="58552" y="119188"/>
                </a:lnTo>
                <a:lnTo>
                  <a:pt x="59769" y="119408"/>
                </a:lnTo>
                <a:lnTo>
                  <a:pt x="61002" y="119589"/>
                </a:lnTo>
                <a:lnTo>
                  <a:pt x="62236" y="119732"/>
                </a:lnTo>
                <a:lnTo>
                  <a:pt x="63469" y="119856"/>
                </a:lnTo>
                <a:lnTo>
                  <a:pt x="64711" y="119933"/>
                </a:lnTo>
                <a:lnTo>
                  <a:pt x="65961" y="119980"/>
                </a:lnTo>
                <a:lnTo>
                  <a:pt x="67212" y="120000"/>
                </a:lnTo>
                <a:lnTo>
                  <a:pt x="69922" y="119914"/>
                </a:lnTo>
                <a:lnTo>
                  <a:pt x="72607" y="119685"/>
                </a:lnTo>
                <a:lnTo>
                  <a:pt x="75242" y="119303"/>
                </a:lnTo>
                <a:lnTo>
                  <a:pt x="77835" y="118778"/>
                </a:lnTo>
                <a:lnTo>
                  <a:pt x="80385" y="118101"/>
                </a:lnTo>
                <a:lnTo>
                  <a:pt x="82894" y="117299"/>
                </a:lnTo>
                <a:lnTo>
                  <a:pt x="85345" y="116355"/>
                </a:lnTo>
                <a:lnTo>
                  <a:pt x="87744" y="115277"/>
                </a:lnTo>
                <a:lnTo>
                  <a:pt x="90077" y="114074"/>
                </a:lnTo>
                <a:lnTo>
                  <a:pt x="92359" y="112748"/>
                </a:lnTo>
                <a:lnTo>
                  <a:pt x="94558" y="111298"/>
                </a:lnTo>
                <a:lnTo>
                  <a:pt x="96706" y="109733"/>
                </a:lnTo>
                <a:lnTo>
                  <a:pt x="98770" y="108063"/>
                </a:lnTo>
                <a:lnTo>
                  <a:pt x="100767" y="106279"/>
                </a:lnTo>
                <a:lnTo>
                  <a:pt x="102680" y="104390"/>
                </a:lnTo>
                <a:lnTo>
                  <a:pt x="104526" y="102405"/>
                </a:lnTo>
                <a:lnTo>
                  <a:pt x="106272" y="100306"/>
                </a:lnTo>
                <a:lnTo>
                  <a:pt x="107933" y="98131"/>
                </a:lnTo>
                <a:lnTo>
                  <a:pt x="109502" y="95860"/>
                </a:lnTo>
                <a:lnTo>
                  <a:pt x="110971" y="93513"/>
                </a:lnTo>
                <a:lnTo>
                  <a:pt x="112347" y="91071"/>
                </a:lnTo>
                <a:lnTo>
                  <a:pt x="113622" y="88571"/>
                </a:lnTo>
                <a:lnTo>
                  <a:pt x="114789" y="85975"/>
                </a:lnTo>
                <a:lnTo>
                  <a:pt x="115846" y="83313"/>
                </a:lnTo>
                <a:lnTo>
                  <a:pt x="116794" y="80585"/>
                </a:lnTo>
                <a:lnTo>
                  <a:pt x="117625" y="77799"/>
                </a:lnTo>
                <a:lnTo>
                  <a:pt x="118330" y="74955"/>
                </a:lnTo>
                <a:lnTo>
                  <a:pt x="118925" y="72055"/>
                </a:lnTo>
                <a:lnTo>
                  <a:pt x="119387" y="69107"/>
                </a:lnTo>
                <a:lnTo>
                  <a:pt x="119723" y="66101"/>
                </a:lnTo>
                <a:lnTo>
                  <a:pt x="119924" y="63067"/>
                </a:lnTo>
                <a:lnTo>
                  <a:pt x="120000" y="59976"/>
                </a:lnTo>
                <a:lnTo>
                  <a:pt x="119932" y="56970"/>
                </a:lnTo>
                <a:lnTo>
                  <a:pt x="119739" y="53993"/>
                </a:lnTo>
                <a:lnTo>
                  <a:pt x="119412" y="51074"/>
                </a:lnTo>
                <a:lnTo>
                  <a:pt x="118976" y="48192"/>
                </a:lnTo>
                <a:lnTo>
                  <a:pt x="118414" y="45349"/>
                </a:lnTo>
                <a:lnTo>
                  <a:pt x="117742" y="42572"/>
                </a:lnTo>
                <a:lnTo>
                  <a:pt x="116945" y="39844"/>
                </a:lnTo>
                <a:lnTo>
                  <a:pt x="116047" y="37172"/>
                </a:lnTo>
                <a:lnTo>
                  <a:pt x="115032" y="34577"/>
                </a:lnTo>
                <a:lnTo>
                  <a:pt x="113924" y="32029"/>
                </a:lnTo>
                <a:lnTo>
                  <a:pt x="112708" y="29568"/>
                </a:lnTo>
                <a:lnTo>
                  <a:pt x="111399" y="27163"/>
                </a:lnTo>
                <a:lnTo>
                  <a:pt x="109989" y="24854"/>
                </a:lnTo>
                <a:lnTo>
                  <a:pt x="108495" y="22603"/>
                </a:lnTo>
                <a:lnTo>
                  <a:pt x="106910" y="20446"/>
                </a:lnTo>
                <a:lnTo>
                  <a:pt x="105231" y="18385"/>
                </a:lnTo>
                <a:lnTo>
                  <a:pt x="103486" y="16410"/>
                </a:lnTo>
                <a:lnTo>
                  <a:pt x="101657" y="14521"/>
                </a:lnTo>
                <a:lnTo>
                  <a:pt x="99735" y="12737"/>
                </a:lnTo>
                <a:lnTo>
                  <a:pt x="97763" y="11048"/>
                </a:lnTo>
                <a:lnTo>
                  <a:pt x="95707" y="9474"/>
                </a:lnTo>
                <a:lnTo>
                  <a:pt x="93585" y="7995"/>
                </a:lnTo>
                <a:lnTo>
                  <a:pt x="91411" y="6631"/>
                </a:lnTo>
                <a:lnTo>
                  <a:pt x="89162" y="5390"/>
                </a:lnTo>
                <a:lnTo>
                  <a:pt x="86863" y="4264"/>
                </a:lnTo>
                <a:lnTo>
                  <a:pt x="84505" y="3263"/>
                </a:lnTo>
                <a:lnTo>
                  <a:pt x="82106" y="2385"/>
                </a:lnTo>
                <a:lnTo>
                  <a:pt x="79639" y="1641"/>
                </a:lnTo>
                <a:lnTo>
                  <a:pt x="77147" y="1020"/>
                </a:lnTo>
                <a:lnTo>
                  <a:pt x="74604" y="543"/>
                </a:lnTo>
                <a:lnTo>
                  <a:pt x="72020" y="200"/>
                </a:lnTo>
                <a:lnTo>
                  <a:pt x="6941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lIns="60941" tIns="30462" rIns="60941" bIns="30462" anchor="t" anchorCtr="0">
            <a:noAutofit/>
          </a:bodyPr>
          <a:lstStyle/>
          <a:p>
            <a:pPr>
              <a:buClr>
                <a:srgbClr val="000000"/>
              </a:buClr>
            </a:pPr>
            <a:endParaRPr sz="12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cxnSp>
        <p:nvCxnSpPr>
          <p:cNvPr id="64" name="Shape 1442"/>
          <p:cNvCxnSpPr/>
          <p:nvPr/>
        </p:nvCxnSpPr>
        <p:spPr>
          <a:xfrm>
            <a:off x="3975735" y="3380723"/>
            <a:ext cx="731453" cy="0"/>
          </a:xfrm>
          <a:prstGeom prst="straightConnector1">
            <a:avLst/>
          </a:prstGeom>
          <a:noFill/>
          <a:ln w="9525" cap="flat" cmpd="sng">
            <a:solidFill>
              <a:srgbClr val="414955"/>
            </a:solidFill>
            <a:prstDash val="solid"/>
            <a:miter/>
            <a:headEnd type="none" w="med" len="med"/>
            <a:tailEnd type="oval" w="med" len="med"/>
          </a:ln>
        </p:spPr>
      </p:cxnSp>
      <p:cxnSp>
        <p:nvCxnSpPr>
          <p:cNvPr id="67" name="Shape 1447"/>
          <p:cNvCxnSpPr/>
          <p:nvPr/>
        </p:nvCxnSpPr>
        <p:spPr>
          <a:xfrm>
            <a:off x="7563407" y="3380723"/>
            <a:ext cx="460076" cy="0"/>
          </a:xfrm>
          <a:prstGeom prst="straightConnector1">
            <a:avLst/>
          </a:prstGeom>
          <a:noFill/>
          <a:ln w="9525" cap="flat" cmpd="sng">
            <a:solidFill>
              <a:srgbClr val="5F6A7B"/>
            </a:solidFill>
            <a:prstDash val="solid"/>
            <a:miter/>
            <a:headEnd type="oval" w="med" len="med"/>
            <a:tailEnd type="none" w="med" len="med"/>
          </a:ln>
        </p:spPr>
      </p:cxnSp>
      <p:pic>
        <p:nvPicPr>
          <p:cNvPr id="2" name="图片 1" descr="破拱器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27035" y="1966595"/>
            <a:ext cx="2926715" cy="2926715"/>
          </a:xfrm>
          <a:prstGeom prst="rect">
            <a:avLst/>
          </a:prstGeom>
        </p:spPr>
      </p:pic>
      <p:pic>
        <p:nvPicPr>
          <p:cNvPr id="3" name="图片 2" descr="破拱器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0" y="1966595"/>
            <a:ext cx="2926715" cy="29267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4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0" y="3465949"/>
            <a:ext cx="12218272" cy="3429000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673509" y="591324"/>
            <a:ext cx="10844982" cy="5675352"/>
          </a:xfrm>
          <a:prstGeom prst="roundRect">
            <a:avLst>
              <a:gd name="adj" fmla="val 1568"/>
            </a:avLst>
          </a:prstGeom>
          <a:solidFill>
            <a:schemeClr val="bg1"/>
          </a:solidFill>
          <a:ln>
            <a:noFill/>
          </a:ln>
          <a:effectLst>
            <a:glow rad="228600">
              <a:schemeClr val="tx1">
                <a:alpha val="3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连接符 25"/>
          <p:cNvCxnSpPr/>
          <p:nvPr/>
        </p:nvCxnSpPr>
        <p:spPr>
          <a:xfrm flipH="1">
            <a:off x="3001152" y="3291162"/>
            <a:ext cx="674051" cy="6740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1350871" y="2313216"/>
            <a:ext cx="674051" cy="6740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1097947" y="2860805"/>
            <a:ext cx="252924" cy="2529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1689100" y="2397125"/>
            <a:ext cx="147320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latin typeface="FuturaBookC" pitchFamily="2" charset="-52"/>
              </a:rPr>
              <a:t>特点</a:t>
            </a:r>
            <a:endParaRPr lang="zh-CN" altLang="en-US" sz="6000" dirty="0">
              <a:latin typeface="FuturaBookC" pitchFamily="2" charset="-5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300980" y="1021080"/>
            <a:ext cx="27501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清堵器性能特点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147820" y="2020570"/>
            <a:ext cx="6201410" cy="2999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1.搅拌站料仓破拱器可直接作用于物料，清堵效率高；</a:t>
            </a:r>
            <a:endParaRPr dirty="0" smtClean="0">
              <a:solidFill>
                <a:schemeClr val="tx1">
                  <a:lumMod val="75000"/>
                  <a:lumOff val="2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2.安装、维护简便快捷；</a:t>
            </a:r>
            <a:endParaRPr dirty="0" smtClean="0">
              <a:solidFill>
                <a:schemeClr val="tx1">
                  <a:lumMod val="75000"/>
                  <a:lumOff val="2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3.控制简单，可实现自动控制或人为操作控制；</a:t>
            </a:r>
            <a:endParaRPr dirty="0" smtClean="0">
              <a:solidFill>
                <a:schemeClr val="tx1">
                  <a:lumMod val="75000"/>
                  <a:lumOff val="2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4.使用寿命长，正常使用可达100万次；</a:t>
            </a:r>
            <a:endParaRPr dirty="0" smtClean="0">
              <a:solidFill>
                <a:schemeClr val="tx1">
                  <a:lumMod val="75000"/>
                  <a:lumOff val="2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5.释放速度快</a:t>
            </a:r>
            <a:r>
              <a:rPr 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，</a:t>
            </a:r>
            <a:r>
              <a:rPr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冲击力强清堵效果显著；</a:t>
            </a:r>
            <a:endParaRPr dirty="0" smtClean="0">
              <a:solidFill>
                <a:schemeClr val="tx1">
                  <a:lumMod val="75000"/>
                  <a:lumOff val="2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6.噪音低，低于工业企业噪音标准；</a:t>
            </a:r>
            <a:endParaRPr dirty="0" smtClean="0">
              <a:solidFill>
                <a:schemeClr val="tx1">
                  <a:lumMod val="75000"/>
                  <a:lumOff val="2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7.可替换现用的其它类型的破拱器。</a:t>
            </a:r>
            <a:endParaRPr dirty="0" smtClean="0">
              <a:solidFill>
                <a:schemeClr val="tx1">
                  <a:lumMod val="75000"/>
                  <a:lumOff val="2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10545831" y="1021165"/>
            <a:ext cx="4918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10938510" y="874395"/>
            <a:ext cx="4445" cy="9505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1042421" y="5638250"/>
            <a:ext cx="4918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205865" y="4931410"/>
            <a:ext cx="4445" cy="9505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/>
        </p:nvGrpSpPr>
        <p:grpSpPr>
          <a:xfrm>
            <a:off x="-24130" y="277971"/>
            <a:ext cx="839788" cy="514747"/>
            <a:chOff x="0" y="615156"/>
            <a:chExt cx="839788" cy="514747"/>
          </a:xfrm>
        </p:grpSpPr>
        <p:sp>
          <p:nvSpPr>
            <p:cNvPr id="6" name="平行四边形 5"/>
            <p:cNvSpPr/>
            <p:nvPr userDrawn="1"/>
          </p:nvSpPr>
          <p:spPr>
            <a:xfrm>
              <a:off x="281329" y="615156"/>
              <a:ext cx="558459" cy="419894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 userDrawn="1"/>
          </p:nvSpPr>
          <p:spPr>
            <a:xfrm>
              <a:off x="0" y="710009"/>
              <a:ext cx="427038" cy="419894"/>
            </a:xfrm>
            <a:custGeom>
              <a:avLst/>
              <a:gdLst>
                <a:gd name="connsiteX0" fmla="*/ 0 w 427038"/>
                <a:gd name="connsiteY0" fmla="*/ 0 h 419894"/>
                <a:gd name="connsiteX1" fmla="*/ 427038 w 427038"/>
                <a:gd name="connsiteY1" fmla="*/ 0 h 419894"/>
                <a:gd name="connsiteX2" fmla="*/ 322065 w 427038"/>
                <a:gd name="connsiteY2" fmla="*/ 419894 h 419894"/>
                <a:gd name="connsiteX3" fmla="*/ 0 w 427038"/>
                <a:gd name="connsiteY3" fmla="*/ 419894 h 419894"/>
                <a:gd name="connsiteX4" fmla="*/ 0 w 427038"/>
                <a:gd name="connsiteY4" fmla="*/ 0 h 419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038" h="419894">
                  <a:moveTo>
                    <a:pt x="0" y="0"/>
                  </a:moveTo>
                  <a:lnTo>
                    <a:pt x="427038" y="0"/>
                  </a:lnTo>
                  <a:lnTo>
                    <a:pt x="322065" y="419894"/>
                  </a:lnTo>
                  <a:lnTo>
                    <a:pt x="0" y="4198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 userDrawn="1"/>
        </p:nvGrpSpPr>
        <p:grpSpPr>
          <a:xfrm flipH="1">
            <a:off x="11329035" y="5955506"/>
            <a:ext cx="839788" cy="514747"/>
            <a:chOff x="0" y="615156"/>
            <a:chExt cx="839788" cy="514747"/>
          </a:xfrm>
        </p:grpSpPr>
        <p:sp>
          <p:nvSpPr>
            <p:cNvPr id="5" name="平行四边形 4"/>
            <p:cNvSpPr/>
            <p:nvPr userDrawn="1"/>
          </p:nvSpPr>
          <p:spPr>
            <a:xfrm>
              <a:off x="281329" y="615156"/>
              <a:ext cx="558459" cy="419894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 userDrawn="1"/>
          </p:nvSpPr>
          <p:spPr>
            <a:xfrm>
              <a:off x="0" y="710009"/>
              <a:ext cx="427038" cy="419894"/>
            </a:xfrm>
            <a:custGeom>
              <a:avLst/>
              <a:gdLst>
                <a:gd name="connsiteX0" fmla="*/ 0 w 427038"/>
                <a:gd name="connsiteY0" fmla="*/ 0 h 419894"/>
                <a:gd name="connsiteX1" fmla="*/ 427038 w 427038"/>
                <a:gd name="connsiteY1" fmla="*/ 0 h 419894"/>
                <a:gd name="connsiteX2" fmla="*/ 322065 w 427038"/>
                <a:gd name="connsiteY2" fmla="*/ 419894 h 419894"/>
                <a:gd name="connsiteX3" fmla="*/ 0 w 427038"/>
                <a:gd name="connsiteY3" fmla="*/ 419894 h 419894"/>
                <a:gd name="connsiteX4" fmla="*/ 0 w 427038"/>
                <a:gd name="connsiteY4" fmla="*/ 0 h 419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038" h="419894">
                  <a:moveTo>
                    <a:pt x="0" y="0"/>
                  </a:moveTo>
                  <a:lnTo>
                    <a:pt x="427038" y="0"/>
                  </a:lnTo>
                  <a:lnTo>
                    <a:pt x="322065" y="419894"/>
                  </a:lnTo>
                  <a:lnTo>
                    <a:pt x="0" y="4198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1057275" y="278130"/>
            <a:ext cx="26339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清堵器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Freeform 34"/>
          <p:cNvSpPr/>
          <p:nvPr>
            <p:custDataLst>
              <p:tags r:id="rId1"/>
            </p:custDataLst>
          </p:nvPr>
        </p:nvSpPr>
        <p:spPr>
          <a:xfrm>
            <a:off x="8107363" y="1410018"/>
            <a:ext cx="2870200" cy="2847975"/>
          </a:xfrm>
          <a:custGeom>
            <a:avLst/>
            <a:gdLst>
              <a:gd name="connsiteX0" fmla="*/ 1613221 w 2940039"/>
              <a:gd name="connsiteY0" fmla="*/ 175 h 2916120"/>
              <a:gd name="connsiteX1" fmla="*/ 1680657 w 2940039"/>
              <a:gd name="connsiteY1" fmla="*/ 9507 h 2916120"/>
              <a:gd name="connsiteX2" fmla="*/ 1711941 w 2940039"/>
              <a:gd name="connsiteY2" fmla="*/ 37582 h 2916120"/>
              <a:gd name="connsiteX3" fmla="*/ 1702819 w 2940039"/>
              <a:gd name="connsiteY3" fmla="*/ 142351 h 2916120"/>
              <a:gd name="connsiteX4" fmla="*/ 1913662 w 2940039"/>
              <a:gd name="connsiteY4" fmla="*/ 190362 h 2916120"/>
              <a:gd name="connsiteX5" fmla="*/ 1954068 w 2940039"/>
              <a:gd name="connsiteY5" fmla="*/ 113666 h 2916120"/>
              <a:gd name="connsiteX6" fmla="*/ 1982092 w 2940039"/>
              <a:gd name="connsiteY6" fmla="*/ 82337 h 2916120"/>
              <a:gd name="connsiteX7" fmla="*/ 1997735 w 2940039"/>
              <a:gd name="connsiteY7" fmla="*/ 96374 h 2916120"/>
              <a:gd name="connsiteX8" fmla="*/ 2119614 w 2940039"/>
              <a:gd name="connsiteY8" fmla="*/ 149268 h 2916120"/>
              <a:gd name="connsiteX9" fmla="*/ 2136070 w 2940039"/>
              <a:gd name="connsiteY9" fmla="*/ 178155 h 2916120"/>
              <a:gd name="connsiteX10" fmla="*/ 2096480 w 2940039"/>
              <a:gd name="connsiteY10" fmla="*/ 269701 h 2916120"/>
              <a:gd name="connsiteX11" fmla="*/ 2281743 w 2940039"/>
              <a:gd name="connsiteY11" fmla="*/ 393594 h 2916120"/>
              <a:gd name="connsiteX12" fmla="*/ 2352618 w 2940039"/>
              <a:gd name="connsiteY12" fmla="*/ 330121 h 2916120"/>
              <a:gd name="connsiteX13" fmla="*/ 2366630 w 2940039"/>
              <a:gd name="connsiteY13" fmla="*/ 314457 h 2916120"/>
              <a:gd name="connsiteX14" fmla="*/ 2397100 w 2940039"/>
              <a:gd name="connsiteY14" fmla="*/ 327680 h 2916120"/>
              <a:gd name="connsiteX15" fmla="*/ 2490954 w 2940039"/>
              <a:gd name="connsiteY15" fmla="*/ 411902 h 2916120"/>
              <a:gd name="connsiteX16" fmla="*/ 2493400 w 2940039"/>
              <a:gd name="connsiteY16" fmla="*/ 456455 h 2916120"/>
              <a:gd name="connsiteX17" fmla="*/ 2437350 w 2940039"/>
              <a:gd name="connsiteY17" fmla="*/ 519114 h 2916120"/>
              <a:gd name="connsiteX18" fmla="*/ 2580577 w 2940039"/>
              <a:gd name="connsiteY18" fmla="*/ 690000 h 2916120"/>
              <a:gd name="connsiteX19" fmla="*/ 2653084 w 2940039"/>
              <a:gd name="connsiteY19" fmla="*/ 656229 h 2916120"/>
              <a:gd name="connsiteX20" fmla="*/ 2667910 w 2940039"/>
              <a:gd name="connsiteY20" fmla="*/ 655416 h 2916120"/>
              <a:gd name="connsiteX21" fmla="*/ 2698380 w 2940039"/>
              <a:gd name="connsiteY21" fmla="*/ 668639 h 2916120"/>
              <a:gd name="connsiteX22" fmla="*/ 2763395 w 2940039"/>
              <a:gd name="connsiteY22" fmla="*/ 769340 h 2916120"/>
              <a:gd name="connsiteX23" fmla="*/ 2751013 w 2940039"/>
              <a:gd name="connsiteY23" fmla="*/ 814706 h 2916120"/>
              <a:gd name="connsiteX24" fmla="*/ 2679321 w 2940039"/>
              <a:gd name="connsiteY24" fmla="*/ 863328 h 2916120"/>
              <a:gd name="connsiteX25" fmla="*/ 2765684 w 2940039"/>
              <a:gd name="connsiteY25" fmla="*/ 1082021 h 2916120"/>
              <a:gd name="connsiteX26" fmla="*/ 2853833 w 2940039"/>
              <a:gd name="connsiteY26" fmla="*/ 1062288 h 2916120"/>
              <a:gd name="connsiteX27" fmla="*/ 2885118 w 2940039"/>
              <a:gd name="connsiteY27" fmla="*/ 1090362 h 2916120"/>
              <a:gd name="connsiteX28" fmla="*/ 2921293 w 2940039"/>
              <a:gd name="connsiteY28" fmla="*/ 1207541 h 2916120"/>
              <a:gd name="connsiteX29" fmla="*/ 2894083 w 2940039"/>
              <a:gd name="connsiteY29" fmla="*/ 1253721 h 2916120"/>
              <a:gd name="connsiteX30" fmla="*/ 2805934 w 2940039"/>
              <a:gd name="connsiteY30" fmla="*/ 1273455 h 2916120"/>
              <a:gd name="connsiteX31" fmla="*/ 2811640 w 2940039"/>
              <a:gd name="connsiteY31" fmla="*/ 1377411 h 2916120"/>
              <a:gd name="connsiteX32" fmla="*/ 2818161 w 2940039"/>
              <a:gd name="connsiteY32" fmla="*/ 1496218 h 2916120"/>
              <a:gd name="connsiteX33" fmla="*/ 2907940 w 2940039"/>
              <a:gd name="connsiteY33" fmla="*/ 1506186 h 2916120"/>
              <a:gd name="connsiteX34" fmla="*/ 2940039 w 2940039"/>
              <a:gd name="connsiteY34" fmla="*/ 1549111 h 2916120"/>
              <a:gd name="connsiteX35" fmla="*/ 2916906 w 2940039"/>
              <a:gd name="connsiteY35" fmla="*/ 1669545 h 2916120"/>
              <a:gd name="connsiteX36" fmla="*/ 2888881 w 2940039"/>
              <a:gd name="connsiteY36" fmla="*/ 1700875 h 2916120"/>
              <a:gd name="connsiteX37" fmla="*/ 2799102 w 2940039"/>
              <a:gd name="connsiteY37" fmla="*/ 1690906 h 2916120"/>
              <a:gd name="connsiteX38" fmla="*/ 2737192 w 2940039"/>
              <a:gd name="connsiteY38" fmla="*/ 1917738 h 2916120"/>
              <a:gd name="connsiteX39" fmla="*/ 2813774 w 2940039"/>
              <a:gd name="connsiteY39" fmla="*/ 1958222 h 2916120"/>
              <a:gd name="connsiteX40" fmla="*/ 2831047 w 2940039"/>
              <a:gd name="connsiteY40" fmla="*/ 2001961 h 2916120"/>
              <a:gd name="connsiteX41" fmla="*/ 2777442 w 2940039"/>
              <a:gd name="connsiteY41" fmla="*/ 2109172 h 2916120"/>
              <a:gd name="connsiteX42" fmla="*/ 2748603 w 2940039"/>
              <a:gd name="connsiteY42" fmla="*/ 2125650 h 2916120"/>
              <a:gd name="connsiteX43" fmla="*/ 2733776 w 2940039"/>
              <a:gd name="connsiteY43" fmla="*/ 2126464 h 2916120"/>
              <a:gd name="connsiteX44" fmla="*/ 2657195 w 2940039"/>
              <a:gd name="connsiteY44" fmla="*/ 2085981 h 2916120"/>
              <a:gd name="connsiteX45" fmla="*/ 2534345 w 2940039"/>
              <a:gd name="connsiteY45" fmla="*/ 2286365 h 2916120"/>
              <a:gd name="connsiteX46" fmla="*/ 2596915 w 2940039"/>
              <a:gd name="connsiteY46" fmla="*/ 2342514 h 2916120"/>
              <a:gd name="connsiteX47" fmla="*/ 2599360 w 2940039"/>
              <a:gd name="connsiteY47" fmla="*/ 2387067 h 2916120"/>
              <a:gd name="connsiteX48" fmla="*/ 2515286 w 2940039"/>
              <a:gd name="connsiteY48" fmla="*/ 2481054 h 2916120"/>
              <a:gd name="connsiteX49" fmla="*/ 2486447 w 2940039"/>
              <a:gd name="connsiteY49" fmla="*/ 2497532 h 2916120"/>
              <a:gd name="connsiteX50" fmla="*/ 2470804 w 2940039"/>
              <a:gd name="connsiteY50" fmla="*/ 2483495 h 2916120"/>
              <a:gd name="connsiteX51" fmla="*/ 2393408 w 2940039"/>
              <a:gd name="connsiteY51" fmla="*/ 2428161 h 2916120"/>
              <a:gd name="connsiteX52" fmla="*/ 2222817 w 2940039"/>
              <a:gd name="connsiteY52" fmla="*/ 2571584 h 2916120"/>
              <a:gd name="connsiteX53" fmla="*/ 2271373 w 2940039"/>
              <a:gd name="connsiteY53" fmla="*/ 2643397 h 2916120"/>
              <a:gd name="connsiteX54" fmla="*/ 2258992 w 2940039"/>
              <a:gd name="connsiteY54" fmla="*/ 2688764 h 2916120"/>
              <a:gd name="connsiteX55" fmla="*/ 2143634 w 2940039"/>
              <a:gd name="connsiteY55" fmla="*/ 2754677 h 2916120"/>
              <a:gd name="connsiteX56" fmla="*/ 2128806 w 2940039"/>
              <a:gd name="connsiteY56" fmla="*/ 2755490 h 2916120"/>
              <a:gd name="connsiteX57" fmla="*/ 2098337 w 2940039"/>
              <a:gd name="connsiteY57" fmla="*/ 2742267 h 2916120"/>
              <a:gd name="connsiteX58" fmla="*/ 2049780 w 2940039"/>
              <a:gd name="connsiteY58" fmla="*/ 2670454 h 2916120"/>
              <a:gd name="connsiteX59" fmla="*/ 1845458 w 2940039"/>
              <a:gd name="connsiteY59" fmla="*/ 2741251 h 2916120"/>
              <a:gd name="connsiteX60" fmla="*/ 1865176 w 2940039"/>
              <a:gd name="connsiteY60" fmla="*/ 2829542 h 2916120"/>
              <a:gd name="connsiteX61" fmla="*/ 1837967 w 2940039"/>
              <a:gd name="connsiteY61" fmla="*/ 2875723 h 2916120"/>
              <a:gd name="connsiteX62" fmla="*/ 1705336 w 2940039"/>
              <a:gd name="connsiteY62" fmla="*/ 2897897 h 2916120"/>
              <a:gd name="connsiteX63" fmla="*/ 1674051 w 2940039"/>
              <a:gd name="connsiteY63" fmla="*/ 2869824 h 2916120"/>
              <a:gd name="connsiteX64" fmla="*/ 1654334 w 2940039"/>
              <a:gd name="connsiteY64" fmla="*/ 2781531 h 2916120"/>
              <a:gd name="connsiteX65" fmla="*/ 1536531 w 2940039"/>
              <a:gd name="connsiteY65" fmla="*/ 2802893 h 2916120"/>
              <a:gd name="connsiteX66" fmla="*/ 1431925 w 2940039"/>
              <a:gd name="connsiteY66" fmla="*/ 2793738 h 2916120"/>
              <a:gd name="connsiteX67" fmla="*/ 1421988 w 2940039"/>
              <a:gd name="connsiteY67" fmla="*/ 2883658 h 2916120"/>
              <a:gd name="connsiteX68" fmla="*/ 1379137 w 2940039"/>
              <a:gd name="connsiteY68" fmla="*/ 2915801 h 2916120"/>
              <a:gd name="connsiteX69" fmla="*/ 1259703 w 2940039"/>
              <a:gd name="connsiteY69" fmla="*/ 2907460 h 2916120"/>
              <a:gd name="connsiteX70" fmla="*/ 1227604 w 2940039"/>
              <a:gd name="connsiteY70" fmla="*/ 2864535 h 2916120"/>
              <a:gd name="connsiteX71" fmla="*/ 1237540 w 2940039"/>
              <a:gd name="connsiteY71" fmla="*/ 2774616 h 2916120"/>
              <a:gd name="connsiteX72" fmla="*/ 1011871 w 2940039"/>
              <a:gd name="connsiteY72" fmla="*/ 2727419 h 2916120"/>
              <a:gd name="connsiteX73" fmla="*/ 971465 w 2940039"/>
              <a:gd name="connsiteY73" fmla="*/ 2804115 h 2916120"/>
              <a:gd name="connsiteX74" fmla="*/ 942625 w 2940039"/>
              <a:gd name="connsiteY74" fmla="*/ 2820593 h 2916120"/>
              <a:gd name="connsiteX75" fmla="*/ 927798 w 2940039"/>
              <a:gd name="connsiteY75" fmla="*/ 2821407 h 2916120"/>
              <a:gd name="connsiteX76" fmla="*/ 820746 w 2940039"/>
              <a:gd name="connsiteY76" fmla="*/ 2767701 h 2916120"/>
              <a:gd name="connsiteX77" fmla="*/ 803474 w 2940039"/>
              <a:gd name="connsiteY77" fmla="*/ 2723962 h 2916120"/>
              <a:gd name="connsiteX78" fmla="*/ 829054 w 2940039"/>
              <a:gd name="connsiteY78" fmla="*/ 2648080 h 2916120"/>
              <a:gd name="connsiteX79" fmla="*/ 643791 w 2940039"/>
              <a:gd name="connsiteY79" fmla="*/ 2524187 h 2916120"/>
              <a:gd name="connsiteX80" fmla="*/ 587741 w 2940039"/>
              <a:gd name="connsiteY80" fmla="*/ 2586846 h 2916120"/>
              <a:gd name="connsiteX81" fmla="*/ 558902 w 2940039"/>
              <a:gd name="connsiteY81" fmla="*/ 2603324 h 2916120"/>
              <a:gd name="connsiteX82" fmla="*/ 528432 w 2940039"/>
              <a:gd name="connsiteY82" fmla="*/ 2590101 h 2916120"/>
              <a:gd name="connsiteX83" fmla="*/ 434578 w 2940039"/>
              <a:gd name="connsiteY83" fmla="*/ 2505879 h 2916120"/>
              <a:gd name="connsiteX84" fmla="*/ 432133 w 2940039"/>
              <a:gd name="connsiteY84" fmla="*/ 2461326 h 2916120"/>
              <a:gd name="connsiteX85" fmla="*/ 503009 w 2940039"/>
              <a:gd name="connsiteY85" fmla="*/ 2397853 h 2916120"/>
              <a:gd name="connsiteX86" fmla="*/ 358968 w 2940039"/>
              <a:gd name="connsiteY86" fmla="*/ 2212117 h 2916120"/>
              <a:gd name="connsiteX87" fmla="*/ 272450 w 2940039"/>
              <a:gd name="connsiteY87" fmla="*/ 2261552 h 2916120"/>
              <a:gd name="connsiteX88" fmla="*/ 257622 w 2940039"/>
              <a:gd name="connsiteY88" fmla="*/ 2262365 h 2916120"/>
              <a:gd name="connsiteX89" fmla="*/ 227153 w 2940039"/>
              <a:gd name="connsiteY89" fmla="*/ 2249142 h 2916120"/>
              <a:gd name="connsiteX90" fmla="*/ 162138 w 2940039"/>
              <a:gd name="connsiteY90" fmla="*/ 2148442 h 2916120"/>
              <a:gd name="connsiteX91" fmla="*/ 174520 w 2940039"/>
              <a:gd name="connsiteY91" fmla="*/ 2103075 h 2916120"/>
              <a:gd name="connsiteX92" fmla="*/ 261039 w 2940039"/>
              <a:gd name="connsiteY92" fmla="*/ 2053640 h 2916120"/>
              <a:gd name="connsiteX93" fmla="*/ 174676 w 2940039"/>
              <a:gd name="connsiteY93" fmla="*/ 1834946 h 2916120"/>
              <a:gd name="connsiteX94" fmla="*/ 86527 w 2940039"/>
              <a:gd name="connsiteY94" fmla="*/ 1854680 h 2916120"/>
              <a:gd name="connsiteX95" fmla="*/ 71701 w 2940039"/>
              <a:gd name="connsiteY95" fmla="*/ 1855494 h 2916120"/>
              <a:gd name="connsiteX96" fmla="*/ 40415 w 2940039"/>
              <a:gd name="connsiteY96" fmla="*/ 1827419 h 2916120"/>
              <a:gd name="connsiteX97" fmla="*/ 19068 w 2940039"/>
              <a:gd name="connsiteY97" fmla="*/ 1709427 h 2916120"/>
              <a:gd name="connsiteX98" fmla="*/ 46277 w 2940039"/>
              <a:gd name="connsiteY98" fmla="*/ 1663246 h 2916120"/>
              <a:gd name="connsiteX99" fmla="*/ 134426 w 2940039"/>
              <a:gd name="connsiteY99" fmla="*/ 1643513 h 2916120"/>
              <a:gd name="connsiteX100" fmla="*/ 113078 w 2940039"/>
              <a:gd name="connsiteY100" fmla="*/ 1525519 h 2916120"/>
              <a:gd name="connsiteX101" fmla="*/ 122200 w 2940039"/>
              <a:gd name="connsiteY101" fmla="*/ 1420750 h 2916120"/>
              <a:gd name="connsiteX102" fmla="*/ 32420 w 2940039"/>
              <a:gd name="connsiteY102" fmla="*/ 1410781 h 2916120"/>
              <a:gd name="connsiteX103" fmla="*/ 321 w 2940039"/>
              <a:gd name="connsiteY103" fmla="*/ 1367857 h 2916120"/>
              <a:gd name="connsiteX104" fmla="*/ 8627 w 2940039"/>
              <a:gd name="connsiteY104" fmla="*/ 1248236 h 2916120"/>
              <a:gd name="connsiteX105" fmla="*/ 36652 w 2940039"/>
              <a:gd name="connsiteY105" fmla="*/ 1216907 h 2916120"/>
              <a:gd name="connsiteX106" fmla="*/ 51479 w 2940039"/>
              <a:gd name="connsiteY106" fmla="*/ 1216093 h 2916120"/>
              <a:gd name="connsiteX107" fmla="*/ 141258 w 2940039"/>
              <a:gd name="connsiteY107" fmla="*/ 1226061 h 2916120"/>
              <a:gd name="connsiteX108" fmla="*/ 203168 w 2940039"/>
              <a:gd name="connsiteY108" fmla="*/ 999229 h 2916120"/>
              <a:gd name="connsiteX109" fmla="*/ 111759 w 2940039"/>
              <a:gd name="connsiteY109" fmla="*/ 959559 h 2916120"/>
              <a:gd name="connsiteX110" fmla="*/ 94487 w 2940039"/>
              <a:gd name="connsiteY110" fmla="*/ 915821 h 2916120"/>
              <a:gd name="connsiteX111" fmla="*/ 148090 w 2940039"/>
              <a:gd name="connsiteY111" fmla="*/ 808609 h 2916120"/>
              <a:gd name="connsiteX112" fmla="*/ 176929 w 2940039"/>
              <a:gd name="connsiteY112" fmla="*/ 792131 h 2916120"/>
              <a:gd name="connsiteX113" fmla="*/ 191757 w 2940039"/>
              <a:gd name="connsiteY113" fmla="*/ 791317 h 2916120"/>
              <a:gd name="connsiteX114" fmla="*/ 282350 w 2940039"/>
              <a:gd name="connsiteY114" fmla="*/ 816136 h 2916120"/>
              <a:gd name="connsiteX115" fmla="*/ 406014 w 2940039"/>
              <a:gd name="connsiteY115" fmla="*/ 630602 h 2916120"/>
              <a:gd name="connsiteX116" fmla="*/ 328618 w 2940039"/>
              <a:gd name="connsiteY116" fmla="*/ 575267 h 2916120"/>
              <a:gd name="connsiteX117" fmla="*/ 326172 w 2940039"/>
              <a:gd name="connsiteY117" fmla="*/ 530714 h 2916120"/>
              <a:gd name="connsiteX118" fmla="*/ 410246 w 2940039"/>
              <a:gd name="connsiteY118" fmla="*/ 436727 h 2916120"/>
              <a:gd name="connsiteX119" fmla="*/ 439085 w 2940039"/>
              <a:gd name="connsiteY119" fmla="*/ 420249 h 2916120"/>
              <a:gd name="connsiteX120" fmla="*/ 469555 w 2940039"/>
              <a:gd name="connsiteY120" fmla="*/ 433472 h 2916120"/>
              <a:gd name="connsiteX121" fmla="*/ 532125 w 2940039"/>
              <a:gd name="connsiteY121" fmla="*/ 489620 h 2916120"/>
              <a:gd name="connsiteX122" fmla="*/ 702716 w 2940039"/>
              <a:gd name="connsiteY122" fmla="*/ 346197 h 2916120"/>
              <a:gd name="connsiteX123" fmla="*/ 668171 w 2940039"/>
              <a:gd name="connsiteY123" fmla="*/ 258720 h 2916120"/>
              <a:gd name="connsiteX124" fmla="*/ 681368 w 2940039"/>
              <a:gd name="connsiteY124" fmla="*/ 228205 h 2916120"/>
              <a:gd name="connsiteX125" fmla="*/ 781899 w 2940039"/>
              <a:gd name="connsiteY125" fmla="*/ 163104 h 2916120"/>
              <a:gd name="connsiteX126" fmla="*/ 795911 w 2940039"/>
              <a:gd name="connsiteY126" fmla="*/ 147440 h 2916120"/>
              <a:gd name="connsiteX127" fmla="*/ 827196 w 2940039"/>
              <a:gd name="connsiteY127" fmla="*/ 175514 h 2916120"/>
              <a:gd name="connsiteX128" fmla="*/ 875753 w 2940039"/>
              <a:gd name="connsiteY128" fmla="*/ 247327 h 2916120"/>
              <a:gd name="connsiteX129" fmla="*/ 1094901 w 2940039"/>
              <a:gd name="connsiteY129" fmla="*/ 175716 h 2916120"/>
              <a:gd name="connsiteX130" fmla="*/ 1074369 w 2940039"/>
              <a:gd name="connsiteY130" fmla="*/ 72575 h 2916120"/>
              <a:gd name="connsiteX131" fmla="*/ 1102393 w 2940039"/>
              <a:gd name="connsiteY131" fmla="*/ 41245 h 2916120"/>
              <a:gd name="connsiteX132" fmla="*/ 1220197 w 2940039"/>
              <a:gd name="connsiteY132" fmla="*/ 19884 h 2916120"/>
              <a:gd name="connsiteX133" fmla="*/ 1265493 w 2940039"/>
              <a:gd name="connsiteY133" fmla="*/ 32293 h 2916120"/>
              <a:gd name="connsiteX134" fmla="*/ 1285211 w 2940039"/>
              <a:gd name="connsiteY134" fmla="*/ 120585 h 2916120"/>
              <a:gd name="connsiteX135" fmla="*/ 1389002 w 2940039"/>
              <a:gd name="connsiteY135" fmla="*/ 114889 h 2916120"/>
              <a:gd name="connsiteX136" fmla="*/ 1507620 w 2940039"/>
              <a:gd name="connsiteY136" fmla="*/ 108378 h 2916120"/>
              <a:gd name="connsiteX137" fmla="*/ 1517556 w 2940039"/>
              <a:gd name="connsiteY137" fmla="*/ 18459 h 2916120"/>
              <a:gd name="connsiteX138" fmla="*/ 1546396 w 2940039"/>
              <a:gd name="connsiteY138" fmla="*/ 1981 h 2916120"/>
              <a:gd name="connsiteX139" fmla="*/ 1613221 w 2940039"/>
              <a:gd name="connsiteY139" fmla="*/ 175 h 2916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</a:cxnLst>
            <a:rect l="l" t="t" r="r" b="b"/>
            <a:pathLst>
              <a:path w="2940039" h="2916120">
                <a:moveTo>
                  <a:pt x="1613221" y="175"/>
                </a:moveTo>
                <a:cubicBezTo>
                  <a:pt x="1635564" y="811"/>
                  <a:pt x="1658009" y="3303"/>
                  <a:pt x="1680657" y="9507"/>
                </a:cubicBezTo>
                <a:cubicBezTo>
                  <a:pt x="1695484" y="8693"/>
                  <a:pt x="1711126" y="22730"/>
                  <a:pt x="1711941" y="37582"/>
                </a:cubicBezTo>
                <a:cubicBezTo>
                  <a:pt x="1702819" y="142351"/>
                  <a:pt x="1702819" y="142351"/>
                  <a:pt x="1702819" y="142351"/>
                </a:cubicBezTo>
                <a:cubicBezTo>
                  <a:pt x="1777771" y="153133"/>
                  <a:pt x="1852722" y="163916"/>
                  <a:pt x="1913662" y="190362"/>
                </a:cubicBezTo>
                <a:cubicBezTo>
                  <a:pt x="1954068" y="113666"/>
                  <a:pt x="1954068" y="113666"/>
                  <a:pt x="1954068" y="113666"/>
                </a:cubicBezTo>
                <a:cubicBezTo>
                  <a:pt x="1968080" y="98002"/>
                  <a:pt x="1967265" y="83151"/>
                  <a:pt x="1982092" y="82337"/>
                </a:cubicBezTo>
                <a:cubicBezTo>
                  <a:pt x="1996920" y="81524"/>
                  <a:pt x="1997735" y="96374"/>
                  <a:pt x="1997735" y="96374"/>
                </a:cubicBezTo>
                <a:cubicBezTo>
                  <a:pt x="2043032" y="108784"/>
                  <a:pt x="2073501" y="122007"/>
                  <a:pt x="2119614" y="149268"/>
                </a:cubicBezTo>
                <a:cubicBezTo>
                  <a:pt x="2134440" y="148454"/>
                  <a:pt x="2135255" y="163304"/>
                  <a:pt x="2136070" y="178155"/>
                </a:cubicBezTo>
                <a:cubicBezTo>
                  <a:pt x="2096480" y="269701"/>
                  <a:pt x="2096480" y="269701"/>
                  <a:pt x="2096480" y="269701"/>
                </a:cubicBezTo>
                <a:cubicBezTo>
                  <a:pt x="2158234" y="310999"/>
                  <a:pt x="2219988" y="352296"/>
                  <a:pt x="2281743" y="393594"/>
                </a:cubicBezTo>
                <a:cubicBezTo>
                  <a:pt x="2352618" y="330121"/>
                  <a:pt x="2352618" y="330121"/>
                  <a:pt x="2352618" y="330121"/>
                </a:cubicBezTo>
                <a:cubicBezTo>
                  <a:pt x="2351803" y="315271"/>
                  <a:pt x="2366630" y="314457"/>
                  <a:pt x="2366630" y="314457"/>
                </a:cubicBezTo>
                <a:cubicBezTo>
                  <a:pt x="2381458" y="313643"/>
                  <a:pt x="2396285" y="312829"/>
                  <a:pt x="2397100" y="327680"/>
                </a:cubicBezTo>
                <a:cubicBezTo>
                  <a:pt x="2427569" y="340903"/>
                  <a:pt x="2458855" y="368978"/>
                  <a:pt x="2490954" y="411902"/>
                </a:cubicBezTo>
                <a:cubicBezTo>
                  <a:pt x="2505781" y="411088"/>
                  <a:pt x="2507411" y="440791"/>
                  <a:pt x="2493400" y="456455"/>
                </a:cubicBezTo>
                <a:cubicBezTo>
                  <a:pt x="2437350" y="519114"/>
                  <a:pt x="2437350" y="519114"/>
                  <a:pt x="2437350" y="519114"/>
                </a:cubicBezTo>
                <a:cubicBezTo>
                  <a:pt x="2485093" y="576076"/>
                  <a:pt x="2532835" y="633038"/>
                  <a:pt x="2580577" y="690000"/>
                </a:cubicBezTo>
                <a:cubicBezTo>
                  <a:pt x="2653084" y="656229"/>
                  <a:pt x="2653084" y="656229"/>
                  <a:pt x="2653084" y="656229"/>
                </a:cubicBezTo>
                <a:cubicBezTo>
                  <a:pt x="2667910" y="655416"/>
                  <a:pt x="2667910" y="655416"/>
                  <a:pt x="2667910" y="655416"/>
                </a:cubicBezTo>
                <a:cubicBezTo>
                  <a:pt x="2682738" y="654602"/>
                  <a:pt x="2697565" y="653788"/>
                  <a:pt x="2698380" y="668639"/>
                </a:cubicBezTo>
                <a:cubicBezTo>
                  <a:pt x="2729665" y="696713"/>
                  <a:pt x="2746937" y="740452"/>
                  <a:pt x="2763395" y="769340"/>
                </a:cubicBezTo>
                <a:cubicBezTo>
                  <a:pt x="2779037" y="783377"/>
                  <a:pt x="2765840" y="813892"/>
                  <a:pt x="2751013" y="814706"/>
                </a:cubicBezTo>
                <a:cubicBezTo>
                  <a:pt x="2679321" y="863328"/>
                  <a:pt x="2679321" y="863328"/>
                  <a:pt x="2679321" y="863328"/>
                </a:cubicBezTo>
                <a:cubicBezTo>
                  <a:pt x="2713051" y="935954"/>
                  <a:pt x="2731954" y="1009395"/>
                  <a:pt x="2765684" y="1082021"/>
                </a:cubicBezTo>
                <a:cubicBezTo>
                  <a:pt x="2853833" y="1062288"/>
                  <a:pt x="2853833" y="1062288"/>
                  <a:pt x="2853833" y="1062288"/>
                </a:cubicBezTo>
                <a:cubicBezTo>
                  <a:pt x="2868660" y="1061474"/>
                  <a:pt x="2884303" y="1075511"/>
                  <a:pt x="2885118" y="1090362"/>
                </a:cubicBezTo>
                <a:cubicBezTo>
                  <a:pt x="2901574" y="1119250"/>
                  <a:pt x="2904020" y="1163802"/>
                  <a:pt x="2921293" y="1207541"/>
                </a:cubicBezTo>
                <a:cubicBezTo>
                  <a:pt x="2922108" y="1222392"/>
                  <a:pt x="2908095" y="1238057"/>
                  <a:pt x="2894083" y="1253721"/>
                </a:cubicBezTo>
                <a:cubicBezTo>
                  <a:pt x="2805934" y="1273455"/>
                  <a:pt x="2805934" y="1273455"/>
                  <a:pt x="2805934" y="1273455"/>
                </a:cubicBezTo>
                <a:cubicBezTo>
                  <a:pt x="2807565" y="1303157"/>
                  <a:pt x="2810010" y="1347710"/>
                  <a:pt x="2811640" y="1377411"/>
                </a:cubicBezTo>
                <a:cubicBezTo>
                  <a:pt x="2814085" y="1421964"/>
                  <a:pt x="2816530" y="1466516"/>
                  <a:pt x="2818161" y="1496218"/>
                </a:cubicBezTo>
                <a:cubicBezTo>
                  <a:pt x="2907940" y="1506186"/>
                  <a:pt x="2907940" y="1506186"/>
                  <a:pt x="2907940" y="1506186"/>
                </a:cubicBezTo>
                <a:cubicBezTo>
                  <a:pt x="2922766" y="1505372"/>
                  <a:pt x="2938409" y="1519409"/>
                  <a:pt x="2940039" y="1549111"/>
                </a:cubicBezTo>
                <a:cubicBezTo>
                  <a:pt x="2927657" y="1594477"/>
                  <a:pt x="2929287" y="1624179"/>
                  <a:pt x="2916906" y="1669545"/>
                </a:cubicBezTo>
                <a:cubicBezTo>
                  <a:pt x="2917721" y="1684396"/>
                  <a:pt x="2903708" y="1700061"/>
                  <a:pt x="2888881" y="1700875"/>
                </a:cubicBezTo>
                <a:cubicBezTo>
                  <a:pt x="2799102" y="1690906"/>
                  <a:pt x="2799102" y="1690906"/>
                  <a:pt x="2799102" y="1690906"/>
                </a:cubicBezTo>
                <a:cubicBezTo>
                  <a:pt x="2773523" y="1766788"/>
                  <a:pt x="2762771" y="1841856"/>
                  <a:pt x="2737192" y="1917738"/>
                </a:cubicBezTo>
                <a:cubicBezTo>
                  <a:pt x="2813774" y="1958222"/>
                  <a:pt x="2813774" y="1958222"/>
                  <a:pt x="2813774" y="1958222"/>
                </a:cubicBezTo>
                <a:cubicBezTo>
                  <a:pt x="2828601" y="1957408"/>
                  <a:pt x="2844243" y="1971445"/>
                  <a:pt x="2831047" y="2001961"/>
                </a:cubicBezTo>
                <a:cubicBezTo>
                  <a:pt x="2817849" y="2032476"/>
                  <a:pt x="2805468" y="2077843"/>
                  <a:pt x="2777442" y="2109172"/>
                </a:cubicBezTo>
                <a:cubicBezTo>
                  <a:pt x="2778257" y="2124022"/>
                  <a:pt x="2763431" y="2124836"/>
                  <a:pt x="2748603" y="2125650"/>
                </a:cubicBezTo>
                <a:cubicBezTo>
                  <a:pt x="2748603" y="2125650"/>
                  <a:pt x="2748603" y="2125650"/>
                  <a:pt x="2733776" y="2126464"/>
                </a:cubicBezTo>
                <a:cubicBezTo>
                  <a:pt x="2657195" y="2085981"/>
                  <a:pt x="2657195" y="2085981"/>
                  <a:pt x="2657195" y="2085981"/>
                </a:cubicBezTo>
                <a:cubicBezTo>
                  <a:pt x="2616788" y="2162676"/>
                  <a:pt x="2575566" y="2224521"/>
                  <a:pt x="2534345" y="2286365"/>
                </a:cubicBezTo>
                <a:cubicBezTo>
                  <a:pt x="2596915" y="2342514"/>
                  <a:pt x="2596915" y="2342514"/>
                  <a:pt x="2596915" y="2342514"/>
                </a:cubicBezTo>
                <a:cubicBezTo>
                  <a:pt x="2612556" y="2356550"/>
                  <a:pt x="2613371" y="2371402"/>
                  <a:pt x="2599360" y="2387067"/>
                </a:cubicBezTo>
                <a:cubicBezTo>
                  <a:pt x="2571336" y="2418395"/>
                  <a:pt x="2543310" y="2449725"/>
                  <a:pt x="2515286" y="2481054"/>
                </a:cubicBezTo>
                <a:cubicBezTo>
                  <a:pt x="2516101" y="2495905"/>
                  <a:pt x="2501275" y="2496719"/>
                  <a:pt x="2486447" y="2497532"/>
                </a:cubicBezTo>
                <a:cubicBezTo>
                  <a:pt x="2486447" y="2497532"/>
                  <a:pt x="2471619" y="2498346"/>
                  <a:pt x="2470804" y="2483495"/>
                </a:cubicBezTo>
                <a:cubicBezTo>
                  <a:pt x="2393408" y="2428161"/>
                  <a:pt x="2393408" y="2428161"/>
                  <a:pt x="2393408" y="2428161"/>
                </a:cubicBezTo>
                <a:cubicBezTo>
                  <a:pt x="2336544" y="2475969"/>
                  <a:pt x="2279680" y="2523776"/>
                  <a:pt x="2222817" y="2571584"/>
                </a:cubicBezTo>
                <a:cubicBezTo>
                  <a:pt x="2271373" y="2643397"/>
                  <a:pt x="2271373" y="2643397"/>
                  <a:pt x="2271373" y="2643397"/>
                </a:cubicBezTo>
                <a:cubicBezTo>
                  <a:pt x="2272188" y="2658248"/>
                  <a:pt x="2273819" y="2687950"/>
                  <a:pt x="2258992" y="2688764"/>
                </a:cubicBezTo>
                <a:cubicBezTo>
                  <a:pt x="2216140" y="2720906"/>
                  <a:pt x="2187301" y="2737385"/>
                  <a:pt x="2143634" y="2754677"/>
                </a:cubicBezTo>
                <a:cubicBezTo>
                  <a:pt x="2143634" y="2754677"/>
                  <a:pt x="2143634" y="2754677"/>
                  <a:pt x="2128806" y="2755490"/>
                </a:cubicBezTo>
                <a:cubicBezTo>
                  <a:pt x="2113979" y="2756304"/>
                  <a:pt x="2113979" y="2756304"/>
                  <a:pt x="2098337" y="2742267"/>
                </a:cubicBezTo>
                <a:cubicBezTo>
                  <a:pt x="2049780" y="2670454"/>
                  <a:pt x="2049780" y="2670454"/>
                  <a:pt x="2049780" y="2670454"/>
                </a:cubicBezTo>
                <a:cubicBezTo>
                  <a:pt x="1992101" y="2703412"/>
                  <a:pt x="1918779" y="2722331"/>
                  <a:pt x="1845458" y="2741251"/>
                </a:cubicBezTo>
                <a:cubicBezTo>
                  <a:pt x="1865176" y="2829542"/>
                  <a:pt x="1865176" y="2829542"/>
                  <a:pt x="1865176" y="2829542"/>
                </a:cubicBezTo>
                <a:cubicBezTo>
                  <a:pt x="1866806" y="2859244"/>
                  <a:pt x="1852794" y="2874909"/>
                  <a:pt x="1837967" y="2875723"/>
                </a:cubicBezTo>
                <a:cubicBezTo>
                  <a:pt x="1793485" y="2878164"/>
                  <a:pt x="1749818" y="2895456"/>
                  <a:pt x="1705336" y="2897897"/>
                </a:cubicBezTo>
                <a:cubicBezTo>
                  <a:pt x="1690509" y="2898711"/>
                  <a:pt x="1675681" y="2899525"/>
                  <a:pt x="1674051" y="2869824"/>
                </a:cubicBezTo>
                <a:cubicBezTo>
                  <a:pt x="1654334" y="2781531"/>
                  <a:pt x="1654334" y="2781531"/>
                  <a:pt x="1654334" y="2781531"/>
                </a:cubicBezTo>
                <a:cubicBezTo>
                  <a:pt x="1609852" y="2783973"/>
                  <a:pt x="1581013" y="2800452"/>
                  <a:pt x="1536531" y="2802893"/>
                </a:cubicBezTo>
                <a:cubicBezTo>
                  <a:pt x="1506876" y="2804521"/>
                  <a:pt x="1461579" y="2792111"/>
                  <a:pt x="1431925" y="2793738"/>
                </a:cubicBezTo>
                <a:cubicBezTo>
                  <a:pt x="1421988" y="2883658"/>
                  <a:pt x="1421988" y="2883658"/>
                  <a:pt x="1421988" y="2883658"/>
                </a:cubicBezTo>
                <a:cubicBezTo>
                  <a:pt x="1408791" y="2914173"/>
                  <a:pt x="1393963" y="2914987"/>
                  <a:pt x="1379137" y="2915801"/>
                </a:cubicBezTo>
                <a:cubicBezTo>
                  <a:pt x="1334655" y="2918242"/>
                  <a:pt x="1289358" y="2905833"/>
                  <a:pt x="1259703" y="2907460"/>
                </a:cubicBezTo>
                <a:cubicBezTo>
                  <a:pt x="1230049" y="2909088"/>
                  <a:pt x="1229234" y="2894237"/>
                  <a:pt x="1227604" y="2864535"/>
                </a:cubicBezTo>
                <a:cubicBezTo>
                  <a:pt x="1237540" y="2774616"/>
                  <a:pt x="1237540" y="2774616"/>
                  <a:pt x="1237540" y="2774616"/>
                </a:cubicBezTo>
                <a:cubicBezTo>
                  <a:pt x="1162588" y="2763834"/>
                  <a:pt x="1087638" y="2753053"/>
                  <a:pt x="1011871" y="2727419"/>
                </a:cubicBezTo>
                <a:cubicBezTo>
                  <a:pt x="971465" y="2804115"/>
                  <a:pt x="971465" y="2804115"/>
                  <a:pt x="971465" y="2804115"/>
                </a:cubicBezTo>
                <a:cubicBezTo>
                  <a:pt x="972280" y="2818966"/>
                  <a:pt x="957452" y="2819779"/>
                  <a:pt x="942625" y="2820593"/>
                </a:cubicBezTo>
                <a:cubicBezTo>
                  <a:pt x="942625" y="2820593"/>
                  <a:pt x="942625" y="2820593"/>
                  <a:pt x="927798" y="2821407"/>
                </a:cubicBezTo>
                <a:cubicBezTo>
                  <a:pt x="897328" y="2808184"/>
                  <a:pt x="852031" y="2795775"/>
                  <a:pt x="820746" y="2767701"/>
                </a:cubicBezTo>
                <a:cubicBezTo>
                  <a:pt x="805919" y="2768515"/>
                  <a:pt x="789462" y="2739626"/>
                  <a:pt x="803474" y="2723962"/>
                </a:cubicBezTo>
                <a:cubicBezTo>
                  <a:pt x="829054" y="2648080"/>
                  <a:pt x="829054" y="2648080"/>
                  <a:pt x="829054" y="2648080"/>
                </a:cubicBezTo>
                <a:cubicBezTo>
                  <a:pt x="767299" y="2606782"/>
                  <a:pt x="705545" y="2565485"/>
                  <a:pt x="643791" y="2524187"/>
                </a:cubicBezTo>
                <a:cubicBezTo>
                  <a:pt x="587741" y="2586846"/>
                  <a:pt x="587741" y="2586846"/>
                  <a:pt x="587741" y="2586846"/>
                </a:cubicBezTo>
                <a:cubicBezTo>
                  <a:pt x="573730" y="2602510"/>
                  <a:pt x="573730" y="2602510"/>
                  <a:pt x="558902" y="2603324"/>
                </a:cubicBezTo>
                <a:cubicBezTo>
                  <a:pt x="544075" y="2604138"/>
                  <a:pt x="544075" y="2604138"/>
                  <a:pt x="528432" y="2590101"/>
                </a:cubicBezTo>
                <a:cubicBezTo>
                  <a:pt x="497148" y="2562027"/>
                  <a:pt x="465863" y="2533953"/>
                  <a:pt x="434578" y="2505879"/>
                </a:cubicBezTo>
                <a:cubicBezTo>
                  <a:pt x="433763" y="2491028"/>
                  <a:pt x="432948" y="2476177"/>
                  <a:pt x="432133" y="2461326"/>
                </a:cubicBezTo>
                <a:cubicBezTo>
                  <a:pt x="503009" y="2397853"/>
                  <a:pt x="503009" y="2397853"/>
                  <a:pt x="503009" y="2397853"/>
                </a:cubicBezTo>
                <a:cubicBezTo>
                  <a:pt x="440440" y="2341706"/>
                  <a:pt x="392697" y="2284744"/>
                  <a:pt x="358968" y="2212117"/>
                </a:cubicBezTo>
                <a:cubicBezTo>
                  <a:pt x="272450" y="2261552"/>
                  <a:pt x="272450" y="2261552"/>
                  <a:pt x="272450" y="2261552"/>
                </a:cubicBezTo>
                <a:cubicBezTo>
                  <a:pt x="272450" y="2261552"/>
                  <a:pt x="257622" y="2262365"/>
                  <a:pt x="257622" y="2262365"/>
                </a:cubicBezTo>
                <a:cubicBezTo>
                  <a:pt x="242794" y="2263179"/>
                  <a:pt x="227968" y="2263993"/>
                  <a:pt x="227153" y="2249142"/>
                </a:cubicBezTo>
                <a:cubicBezTo>
                  <a:pt x="210695" y="2220255"/>
                  <a:pt x="178595" y="2177329"/>
                  <a:pt x="162138" y="2148442"/>
                </a:cubicBezTo>
                <a:cubicBezTo>
                  <a:pt x="160508" y="2118740"/>
                  <a:pt x="159693" y="2103889"/>
                  <a:pt x="174520" y="2103075"/>
                </a:cubicBezTo>
                <a:cubicBezTo>
                  <a:pt x="261039" y="2053640"/>
                  <a:pt x="261039" y="2053640"/>
                  <a:pt x="261039" y="2053640"/>
                </a:cubicBezTo>
                <a:cubicBezTo>
                  <a:pt x="227308" y="1981013"/>
                  <a:pt x="193578" y="1908386"/>
                  <a:pt x="174676" y="1834946"/>
                </a:cubicBezTo>
                <a:cubicBezTo>
                  <a:pt x="86527" y="1854680"/>
                  <a:pt x="86527" y="1854680"/>
                  <a:pt x="86527" y="1854680"/>
                </a:cubicBezTo>
                <a:cubicBezTo>
                  <a:pt x="71701" y="1855494"/>
                  <a:pt x="71701" y="1855494"/>
                  <a:pt x="71701" y="1855494"/>
                </a:cubicBezTo>
                <a:cubicBezTo>
                  <a:pt x="56873" y="1856308"/>
                  <a:pt x="41230" y="1842270"/>
                  <a:pt x="40415" y="1827419"/>
                </a:cubicBezTo>
                <a:cubicBezTo>
                  <a:pt x="37970" y="1782867"/>
                  <a:pt x="21513" y="1753979"/>
                  <a:pt x="19068" y="1709427"/>
                </a:cubicBezTo>
                <a:cubicBezTo>
                  <a:pt x="17438" y="1679724"/>
                  <a:pt x="16622" y="1664874"/>
                  <a:pt x="46277" y="1663246"/>
                </a:cubicBezTo>
                <a:cubicBezTo>
                  <a:pt x="134426" y="1643513"/>
                  <a:pt x="134426" y="1643513"/>
                  <a:pt x="134426" y="1643513"/>
                </a:cubicBezTo>
                <a:cubicBezTo>
                  <a:pt x="132796" y="1613811"/>
                  <a:pt x="115523" y="1570072"/>
                  <a:pt x="113078" y="1525519"/>
                </a:cubicBezTo>
                <a:cubicBezTo>
                  <a:pt x="111447" y="1495818"/>
                  <a:pt x="123830" y="1450451"/>
                  <a:pt x="122200" y="1420750"/>
                </a:cubicBezTo>
                <a:cubicBezTo>
                  <a:pt x="32420" y="1410781"/>
                  <a:pt x="32420" y="1410781"/>
                  <a:pt x="32420" y="1410781"/>
                </a:cubicBezTo>
                <a:cubicBezTo>
                  <a:pt x="1951" y="1397558"/>
                  <a:pt x="1136" y="1382707"/>
                  <a:pt x="321" y="1367857"/>
                </a:cubicBezTo>
                <a:cubicBezTo>
                  <a:pt x="-2124" y="1323304"/>
                  <a:pt x="10257" y="1277938"/>
                  <a:pt x="8627" y="1248236"/>
                </a:cubicBezTo>
                <a:cubicBezTo>
                  <a:pt x="7812" y="1233385"/>
                  <a:pt x="21825" y="1217721"/>
                  <a:pt x="36652" y="1216907"/>
                </a:cubicBezTo>
                <a:cubicBezTo>
                  <a:pt x="36652" y="1216907"/>
                  <a:pt x="36652" y="1216907"/>
                  <a:pt x="51479" y="1216093"/>
                </a:cubicBezTo>
                <a:cubicBezTo>
                  <a:pt x="141258" y="1226061"/>
                  <a:pt x="141258" y="1226061"/>
                  <a:pt x="141258" y="1226061"/>
                </a:cubicBezTo>
                <a:cubicBezTo>
                  <a:pt x="152009" y="1150993"/>
                  <a:pt x="177588" y="1075111"/>
                  <a:pt x="203168" y="999229"/>
                </a:cubicBezTo>
                <a:cubicBezTo>
                  <a:pt x="111759" y="959559"/>
                  <a:pt x="111759" y="959559"/>
                  <a:pt x="111759" y="959559"/>
                </a:cubicBezTo>
                <a:cubicBezTo>
                  <a:pt x="96932" y="960373"/>
                  <a:pt x="95302" y="930672"/>
                  <a:pt x="94487" y="915821"/>
                </a:cubicBezTo>
                <a:cubicBezTo>
                  <a:pt x="107684" y="885305"/>
                  <a:pt x="134893" y="839125"/>
                  <a:pt x="148090" y="808609"/>
                </a:cubicBezTo>
                <a:cubicBezTo>
                  <a:pt x="147275" y="793759"/>
                  <a:pt x="162102" y="792945"/>
                  <a:pt x="176929" y="792131"/>
                </a:cubicBezTo>
                <a:cubicBezTo>
                  <a:pt x="176929" y="792131"/>
                  <a:pt x="191757" y="791317"/>
                  <a:pt x="191757" y="791317"/>
                </a:cubicBezTo>
                <a:cubicBezTo>
                  <a:pt x="282350" y="816136"/>
                  <a:pt x="282350" y="816136"/>
                  <a:pt x="282350" y="816136"/>
                </a:cubicBezTo>
                <a:cubicBezTo>
                  <a:pt x="308744" y="755106"/>
                  <a:pt x="349966" y="693261"/>
                  <a:pt x="406014" y="630602"/>
                </a:cubicBezTo>
                <a:cubicBezTo>
                  <a:pt x="328618" y="575267"/>
                  <a:pt x="328618" y="575267"/>
                  <a:pt x="328618" y="575267"/>
                </a:cubicBezTo>
                <a:cubicBezTo>
                  <a:pt x="327803" y="560417"/>
                  <a:pt x="326172" y="530714"/>
                  <a:pt x="326172" y="530714"/>
                </a:cubicBezTo>
                <a:cubicBezTo>
                  <a:pt x="353383" y="484535"/>
                  <a:pt x="381407" y="453205"/>
                  <a:pt x="410246" y="436727"/>
                </a:cubicBezTo>
                <a:cubicBezTo>
                  <a:pt x="424259" y="421062"/>
                  <a:pt x="424259" y="421062"/>
                  <a:pt x="439085" y="420249"/>
                </a:cubicBezTo>
                <a:cubicBezTo>
                  <a:pt x="453913" y="419435"/>
                  <a:pt x="453913" y="419435"/>
                  <a:pt x="469555" y="433472"/>
                </a:cubicBezTo>
                <a:cubicBezTo>
                  <a:pt x="532125" y="489620"/>
                  <a:pt x="532125" y="489620"/>
                  <a:pt x="532125" y="489620"/>
                </a:cubicBezTo>
                <a:cubicBezTo>
                  <a:pt x="588988" y="441812"/>
                  <a:pt x="645852" y="394005"/>
                  <a:pt x="702716" y="346197"/>
                </a:cubicBezTo>
                <a:cubicBezTo>
                  <a:pt x="668171" y="258720"/>
                  <a:pt x="668171" y="258720"/>
                  <a:pt x="668171" y="258720"/>
                </a:cubicBezTo>
                <a:cubicBezTo>
                  <a:pt x="652529" y="244683"/>
                  <a:pt x="666540" y="229018"/>
                  <a:pt x="681368" y="228205"/>
                </a:cubicBezTo>
                <a:cubicBezTo>
                  <a:pt x="709392" y="196875"/>
                  <a:pt x="753059" y="179583"/>
                  <a:pt x="781899" y="163104"/>
                </a:cubicBezTo>
                <a:cubicBezTo>
                  <a:pt x="796726" y="162291"/>
                  <a:pt x="795911" y="147440"/>
                  <a:pt x="795911" y="147440"/>
                </a:cubicBezTo>
                <a:cubicBezTo>
                  <a:pt x="810738" y="146626"/>
                  <a:pt x="826381" y="160663"/>
                  <a:pt x="827196" y="175514"/>
                </a:cubicBezTo>
                <a:cubicBezTo>
                  <a:pt x="875753" y="247327"/>
                  <a:pt x="875753" y="247327"/>
                  <a:pt x="875753" y="247327"/>
                </a:cubicBezTo>
                <a:cubicBezTo>
                  <a:pt x="948259" y="213556"/>
                  <a:pt x="1021580" y="194636"/>
                  <a:pt x="1094901" y="175716"/>
                </a:cubicBezTo>
                <a:cubicBezTo>
                  <a:pt x="1074369" y="72575"/>
                  <a:pt x="1074369" y="72575"/>
                  <a:pt x="1074369" y="72575"/>
                </a:cubicBezTo>
                <a:cubicBezTo>
                  <a:pt x="1073554" y="57723"/>
                  <a:pt x="1072739" y="42872"/>
                  <a:pt x="1102393" y="41245"/>
                </a:cubicBezTo>
                <a:cubicBezTo>
                  <a:pt x="1131232" y="24766"/>
                  <a:pt x="1175714" y="22325"/>
                  <a:pt x="1220197" y="19884"/>
                </a:cubicBezTo>
                <a:cubicBezTo>
                  <a:pt x="1235023" y="19070"/>
                  <a:pt x="1249851" y="18256"/>
                  <a:pt x="1265493" y="32293"/>
                </a:cubicBezTo>
                <a:cubicBezTo>
                  <a:pt x="1285211" y="120585"/>
                  <a:pt x="1285211" y="120585"/>
                  <a:pt x="1285211" y="120585"/>
                </a:cubicBezTo>
                <a:cubicBezTo>
                  <a:pt x="1314865" y="118958"/>
                  <a:pt x="1359347" y="116516"/>
                  <a:pt x="1389002" y="114889"/>
                </a:cubicBezTo>
                <a:cubicBezTo>
                  <a:pt x="1433484" y="112447"/>
                  <a:pt x="1463138" y="110820"/>
                  <a:pt x="1507620" y="108378"/>
                </a:cubicBezTo>
                <a:cubicBezTo>
                  <a:pt x="1517556" y="18459"/>
                  <a:pt x="1517556" y="18459"/>
                  <a:pt x="1517556" y="18459"/>
                </a:cubicBezTo>
                <a:cubicBezTo>
                  <a:pt x="1516741" y="3608"/>
                  <a:pt x="1531569" y="2794"/>
                  <a:pt x="1546396" y="1981"/>
                </a:cubicBezTo>
                <a:cubicBezTo>
                  <a:pt x="1568637" y="760"/>
                  <a:pt x="1590878" y="-461"/>
                  <a:pt x="1613221" y="175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12185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" name="Freeform 35"/>
          <p:cNvSpPr/>
          <p:nvPr>
            <p:custDataLst>
              <p:tags r:id="rId2"/>
            </p:custDataLst>
          </p:nvPr>
        </p:nvSpPr>
        <p:spPr>
          <a:xfrm>
            <a:off x="1049338" y="1738630"/>
            <a:ext cx="2103437" cy="2106613"/>
          </a:xfrm>
          <a:custGeom>
            <a:avLst/>
            <a:gdLst>
              <a:gd name="connsiteX0" fmla="*/ 1023196 w 2154125"/>
              <a:gd name="connsiteY0" fmla="*/ 1167 h 2156460"/>
              <a:gd name="connsiteX1" fmla="*/ 1060649 w 2154125"/>
              <a:gd name="connsiteY1" fmla="*/ 20246 h 2156460"/>
              <a:gd name="connsiteX2" fmla="*/ 1073847 w 2154125"/>
              <a:gd name="connsiteY2" fmla="*/ 156693 h 2156460"/>
              <a:gd name="connsiteX3" fmla="*/ 1219364 w 2154125"/>
              <a:gd name="connsiteY3" fmla="*/ 171854 h 2156460"/>
              <a:gd name="connsiteX4" fmla="*/ 1253137 w 2154125"/>
              <a:gd name="connsiteY4" fmla="*/ 35749 h 2156460"/>
              <a:gd name="connsiteX5" fmla="*/ 1276777 w 2154125"/>
              <a:gd name="connsiteY5" fmla="*/ 12411 h 2156460"/>
              <a:gd name="connsiteX6" fmla="*/ 1295504 w 2154125"/>
              <a:gd name="connsiteY6" fmla="*/ 21950 h 2156460"/>
              <a:gd name="connsiteX7" fmla="*/ 1431503 w 2154125"/>
              <a:gd name="connsiteY7" fmla="*/ 55850 h 2156460"/>
              <a:gd name="connsiteX8" fmla="*/ 1459439 w 2154125"/>
              <a:gd name="connsiteY8" fmla="*/ 93667 h 2156460"/>
              <a:gd name="connsiteX9" fmla="*/ 1425666 w 2154125"/>
              <a:gd name="connsiteY9" fmla="*/ 229773 h 2156460"/>
              <a:gd name="connsiteX10" fmla="*/ 1552149 w 2154125"/>
              <a:gd name="connsiteY10" fmla="*/ 282410 h 2156460"/>
              <a:gd name="connsiteX11" fmla="*/ 1646707 w 2154125"/>
              <a:gd name="connsiteY11" fmla="*/ 189061 h 2156460"/>
              <a:gd name="connsiteX12" fmla="*/ 1656224 w 2154125"/>
              <a:gd name="connsiteY12" fmla="*/ 170323 h 2156460"/>
              <a:gd name="connsiteX13" fmla="*/ 1689073 w 2154125"/>
              <a:gd name="connsiteY13" fmla="*/ 175264 h 2156460"/>
              <a:gd name="connsiteX14" fmla="*/ 1796521 w 2154125"/>
              <a:gd name="connsiteY14" fmla="*/ 265377 h 2156460"/>
              <a:gd name="connsiteX15" fmla="*/ 1810335 w 2154125"/>
              <a:gd name="connsiteY15" fmla="*/ 307792 h 2156460"/>
              <a:gd name="connsiteX16" fmla="*/ 1724986 w 2154125"/>
              <a:gd name="connsiteY16" fmla="*/ 429419 h 2156460"/>
              <a:gd name="connsiteX17" fmla="*/ 1818313 w 2154125"/>
              <a:gd name="connsiteY17" fmla="*/ 524131 h 2156460"/>
              <a:gd name="connsiteX18" fmla="*/ 1822918 w 2154125"/>
              <a:gd name="connsiteY18" fmla="*/ 538270 h 2156460"/>
              <a:gd name="connsiteX19" fmla="*/ 1940807 w 2154125"/>
              <a:gd name="connsiteY19" fmla="*/ 468599 h 2156460"/>
              <a:gd name="connsiteX20" fmla="*/ 1978260 w 2154125"/>
              <a:gd name="connsiteY20" fmla="*/ 487678 h 2156460"/>
              <a:gd name="connsiteX21" fmla="*/ 2047947 w 2154125"/>
              <a:gd name="connsiteY21" fmla="*/ 605728 h 2156460"/>
              <a:gd name="connsiteX22" fmla="*/ 2047638 w 2154125"/>
              <a:gd name="connsiteY22" fmla="*/ 652743 h 2156460"/>
              <a:gd name="connsiteX23" fmla="*/ 1929749 w 2154125"/>
              <a:gd name="connsiteY23" fmla="*/ 722414 h 2156460"/>
              <a:gd name="connsiteX24" fmla="*/ 1975796 w 2154125"/>
              <a:gd name="connsiteY24" fmla="*/ 863801 h 2156460"/>
              <a:gd name="connsiteX25" fmla="*/ 2112104 w 2154125"/>
              <a:gd name="connsiteY25" fmla="*/ 850685 h 2156460"/>
              <a:gd name="connsiteX26" fmla="*/ 2135436 w 2154125"/>
              <a:gd name="connsiteY26" fmla="*/ 874364 h 2156460"/>
              <a:gd name="connsiteX27" fmla="*/ 2153238 w 2154125"/>
              <a:gd name="connsiteY27" fmla="*/ 1024948 h 2156460"/>
              <a:gd name="connsiteX28" fmla="*/ 2129598 w 2154125"/>
              <a:gd name="connsiteY28" fmla="*/ 1048286 h 2156460"/>
              <a:gd name="connsiteX29" fmla="*/ 1997896 w 2154125"/>
              <a:gd name="connsiteY29" fmla="*/ 1075540 h 2156460"/>
              <a:gd name="connsiteX30" fmla="*/ 1992366 w 2154125"/>
              <a:gd name="connsiteY30" fmla="*/ 1202448 h 2156460"/>
              <a:gd name="connsiteX31" fmla="*/ 1982850 w 2154125"/>
              <a:gd name="connsiteY31" fmla="*/ 1221186 h 2156460"/>
              <a:gd name="connsiteX32" fmla="*/ 2104727 w 2154125"/>
              <a:gd name="connsiteY32" fmla="*/ 1259685 h 2156460"/>
              <a:gd name="connsiteX33" fmla="*/ 2132663 w 2154125"/>
              <a:gd name="connsiteY33" fmla="*/ 1297501 h 2156460"/>
              <a:gd name="connsiteX34" fmla="*/ 2098890 w 2154125"/>
              <a:gd name="connsiteY34" fmla="*/ 1433608 h 2156460"/>
              <a:gd name="connsiteX35" fmla="*/ 2075252 w 2154125"/>
              <a:gd name="connsiteY35" fmla="*/ 1456944 h 2156460"/>
              <a:gd name="connsiteX36" fmla="*/ 2061130 w 2154125"/>
              <a:gd name="connsiteY36" fmla="*/ 1461544 h 2156460"/>
              <a:gd name="connsiteX37" fmla="*/ 1925130 w 2154125"/>
              <a:gd name="connsiteY37" fmla="*/ 1427644 h 2156460"/>
              <a:gd name="connsiteX38" fmla="*/ 1858508 w 2154125"/>
              <a:gd name="connsiteY38" fmla="*/ 1558810 h 2156460"/>
              <a:gd name="connsiteX39" fmla="*/ 1961351 w 2154125"/>
              <a:gd name="connsiteY39" fmla="*/ 1634785 h 2156460"/>
              <a:gd name="connsiteX40" fmla="*/ 1961043 w 2154125"/>
              <a:gd name="connsiteY40" fmla="*/ 1681800 h 2156460"/>
              <a:gd name="connsiteX41" fmla="*/ 1875695 w 2154125"/>
              <a:gd name="connsiteY41" fmla="*/ 1803427 h 2156460"/>
              <a:gd name="connsiteX42" fmla="*/ 1861573 w 2154125"/>
              <a:gd name="connsiteY42" fmla="*/ 1808026 h 2156460"/>
              <a:gd name="connsiteX43" fmla="*/ 1828723 w 2154125"/>
              <a:gd name="connsiteY43" fmla="*/ 1803086 h 2156460"/>
              <a:gd name="connsiteX44" fmla="*/ 1725880 w 2154125"/>
              <a:gd name="connsiteY44" fmla="*/ 1727112 h 2156460"/>
              <a:gd name="connsiteX45" fmla="*/ 1626718 w 2154125"/>
              <a:gd name="connsiteY45" fmla="*/ 1806322 h 2156460"/>
              <a:gd name="connsiteX46" fmla="*/ 1617201 w 2154125"/>
              <a:gd name="connsiteY46" fmla="*/ 1825060 h 2156460"/>
              <a:gd name="connsiteX47" fmla="*/ 1682283 w 2154125"/>
              <a:gd name="connsiteY47" fmla="*/ 1928971 h 2156460"/>
              <a:gd name="connsiteX48" fmla="*/ 1667853 w 2154125"/>
              <a:gd name="connsiteY48" fmla="*/ 1980585 h 2156460"/>
              <a:gd name="connsiteX49" fmla="*/ 1535842 w 2154125"/>
              <a:gd name="connsiteY49" fmla="*/ 2054855 h 2156460"/>
              <a:gd name="connsiteX50" fmla="*/ 1498388 w 2154125"/>
              <a:gd name="connsiteY50" fmla="*/ 2035776 h 2156460"/>
              <a:gd name="connsiteX51" fmla="*/ 1428702 w 2154125"/>
              <a:gd name="connsiteY51" fmla="*/ 1917727 h 2156460"/>
              <a:gd name="connsiteX52" fmla="*/ 1362696 w 2154125"/>
              <a:gd name="connsiteY52" fmla="*/ 1954862 h 2156460"/>
              <a:gd name="connsiteX53" fmla="*/ 1287481 w 2154125"/>
              <a:gd name="connsiteY53" fmla="*/ 1963719 h 2156460"/>
              <a:gd name="connsiteX54" fmla="*/ 1300679 w 2154125"/>
              <a:gd name="connsiteY54" fmla="*/ 2100166 h 2156460"/>
              <a:gd name="connsiteX55" fmla="*/ 1281645 w 2154125"/>
              <a:gd name="connsiteY55" fmla="*/ 2137642 h 2156460"/>
              <a:gd name="connsiteX56" fmla="*/ 1131214 w 2154125"/>
              <a:gd name="connsiteY56" fmla="*/ 2155358 h 2156460"/>
              <a:gd name="connsiteX57" fmla="*/ 1089156 w 2154125"/>
              <a:gd name="connsiteY57" fmla="*/ 2122140 h 2156460"/>
              <a:gd name="connsiteX58" fmla="*/ 1080563 w 2154125"/>
              <a:gd name="connsiteY58" fmla="*/ 1999832 h 2156460"/>
              <a:gd name="connsiteX59" fmla="*/ 935046 w 2154125"/>
              <a:gd name="connsiteY59" fmla="*/ 1984671 h 2156460"/>
              <a:gd name="connsiteX60" fmla="*/ 896668 w 2154125"/>
              <a:gd name="connsiteY60" fmla="*/ 2106638 h 2156460"/>
              <a:gd name="connsiteX61" fmla="*/ 873028 w 2154125"/>
              <a:gd name="connsiteY61" fmla="*/ 2129975 h 2156460"/>
              <a:gd name="connsiteX62" fmla="*/ 858906 w 2154125"/>
              <a:gd name="connsiteY62" fmla="*/ 2134575 h 2156460"/>
              <a:gd name="connsiteX63" fmla="*/ 708785 w 2154125"/>
              <a:gd name="connsiteY63" fmla="*/ 2105274 h 2156460"/>
              <a:gd name="connsiteX64" fmla="*/ 694971 w 2154125"/>
              <a:gd name="connsiteY64" fmla="*/ 2062859 h 2156460"/>
              <a:gd name="connsiteX65" fmla="*/ 728744 w 2154125"/>
              <a:gd name="connsiteY65" fmla="*/ 1926752 h 2156460"/>
              <a:gd name="connsiteX66" fmla="*/ 597656 w 2154125"/>
              <a:gd name="connsiteY66" fmla="*/ 1859976 h 2156460"/>
              <a:gd name="connsiteX67" fmla="*/ 507703 w 2154125"/>
              <a:gd name="connsiteY67" fmla="*/ 1967464 h 2156460"/>
              <a:gd name="connsiteX68" fmla="*/ 493581 w 2154125"/>
              <a:gd name="connsiteY68" fmla="*/ 1972064 h 2156460"/>
              <a:gd name="connsiteX69" fmla="*/ 460732 w 2154125"/>
              <a:gd name="connsiteY69" fmla="*/ 1967124 h 2156460"/>
              <a:gd name="connsiteX70" fmla="*/ 353284 w 2154125"/>
              <a:gd name="connsiteY70" fmla="*/ 1877009 h 2156460"/>
              <a:gd name="connsiteX71" fmla="*/ 339470 w 2154125"/>
              <a:gd name="connsiteY71" fmla="*/ 1834594 h 2156460"/>
              <a:gd name="connsiteX72" fmla="*/ 429424 w 2154125"/>
              <a:gd name="connsiteY72" fmla="*/ 1727107 h 2156460"/>
              <a:gd name="connsiteX73" fmla="*/ 336097 w 2154125"/>
              <a:gd name="connsiteY73" fmla="*/ 1632394 h 2156460"/>
              <a:gd name="connsiteX74" fmla="*/ 331493 w 2154125"/>
              <a:gd name="connsiteY74" fmla="*/ 1618255 h 2156460"/>
              <a:gd name="connsiteX75" fmla="*/ 208999 w 2154125"/>
              <a:gd name="connsiteY75" fmla="*/ 1673787 h 2156460"/>
              <a:gd name="connsiteX76" fmla="*/ 162028 w 2154125"/>
              <a:gd name="connsiteY76" fmla="*/ 1673447 h 2156460"/>
              <a:gd name="connsiteX77" fmla="*/ 101860 w 2154125"/>
              <a:gd name="connsiteY77" fmla="*/ 1536658 h 2156460"/>
              <a:gd name="connsiteX78" fmla="*/ 106771 w 2154125"/>
              <a:gd name="connsiteY78" fmla="*/ 1503782 h 2156460"/>
              <a:gd name="connsiteX79" fmla="*/ 224660 w 2154125"/>
              <a:gd name="connsiteY79" fmla="*/ 1434111 h 2156460"/>
              <a:gd name="connsiteX80" fmla="*/ 178614 w 2154125"/>
              <a:gd name="connsiteY80" fmla="*/ 1292724 h 2156460"/>
              <a:gd name="connsiteX81" fmla="*/ 42306 w 2154125"/>
              <a:gd name="connsiteY81" fmla="*/ 1305840 h 2156460"/>
              <a:gd name="connsiteX82" fmla="*/ 14371 w 2154125"/>
              <a:gd name="connsiteY82" fmla="*/ 1268023 h 2156460"/>
              <a:gd name="connsiteX83" fmla="*/ 1172 w 2154125"/>
              <a:gd name="connsiteY83" fmla="*/ 1131577 h 2156460"/>
              <a:gd name="connsiteX84" fmla="*/ 20207 w 2154125"/>
              <a:gd name="connsiteY84" fmla="*/ 1094100 h 2156460"/>
              <a:gd name="connsiteX85" fmla="*/ 156515 w 2154125"/>
              <a:gd name="connsiteY85" fmla="*/ 1080985 h 2156460"/>
              <a:gd name="connsiteX86" fmla="*/ 162044 w 2154125"/>
              <a:gd name="connsiteY86" fmla="*/ 954077 h 2156460"/>
              <a:gd name="connsiteX87" fmla="*/ 171560 w 2154125"/>
              <a:gd name="connsiteY87" fmla="*/ 935339 h 2156460"/>
              <a:gd name="connsiteX88" fmla="*/ 49682 w 2154125"/>
              <a:gd name="connsiteY88" fmla="*/ 896840 h 2156460"/>
              <a:gd name="connsiteX89" fmla="*/ 21747 w 2154125"/>
              <a:gd name="connsiteY89" fmla="*/ 859024 h 2156460"/>
              <a:gd name="connsiteX90" fmla="*/ 50915 w 2154125"/>
              <a:gd name="connsiteY90" fmla="*/ 708779 h 2156460"/>
              <a:gd name="connsiteX91" fmla="*/ 79158 w 2154125"/>
              <a:gd name="connsiteY91" fmla="*/ 699581 h 2156460"/>
              <a:gd name="connsiteX92" fmla="*/ 93280 w 2154125"/>
              <a:gd name="connsiteY92" fmla="*/ 694981 h 2156460"/>
              <a:gd name="connsiteX93" fmla="*/ 229281 w 2154125"/>
              <a:gd name="connsiteY93" fmla="*/ 728881 h 2156460"/>
              <a:gd name="connsiteX94" fmla="*/ 295903 w 2154125"/>
              <a:gd name="connsiteY94" fmla="*/ 597715 h 2156460"/>
              <a:gd name="connsiteX95" fmla="*/ 188455 w 2154125"/>
              <a:gd name="connsiteY95" fmla="*/ 507602 h 2156460"/>
              <a:gd name="connsiteX96" fmla="*/ 188763 w 2154125"/>
              <a:gd name="connsiteY96" fmla="*/ 460586 h 2156460"/>
              <a:gd name="connsiteX97" fmla="*/ 278715 w 2154125"/>
              <a:gd name="connsiteY97" fmla="*/ 353099 h 2156460"/>
              <a:gd name="connsiteX98" fmla="*/ 292837 w 2154125"/>
              <a:gd name="connsiteY98" fmla="*/ 348499 h 2156460"/>
              <a:gd name="connsiteX99" fmla="*/ 325687 w 2154125"/>
              <a:gd name="connsiteY99" fmla="*/ 353439 h 2156460"/>
              <a:gd name="connsiteX100" fmla="*/ 428530 w 2154125"/>
              <a:gd name="connsiteY100" fmla="*/ 429413 h 2156460"/>
              <a:gd name="connsiteX101" fmla="*/ 523087 w 2154125"/>
              <a:gd name="connsiteY101" fmla="*/ 336065 h 2156460"/>
              <a:gd name="connsiteX102" fmla="*/ 537209 w 2154125"/>
              <a:gd name="connsiteY102" fmla="*/ 331465 h 2156460"/>
              <a:gd name="connsiteX103" fmla="*/ 467523 w 2154125"/>
              <a:gd name="connsiteY103" fmla="*/ 213416 h 2156460"/>
              <a:gd name="connsiteX104" fmla="*/ 486557 w 2154125"/>
              <a:gd name="connsiteY104" fmla="*/ 175940 h 2156460"/>
              <a:gd name="connsiteX105" fmla="*/ 618568 w 2154125"/>
              <a:gd name="connsiteY105" fmla="*/ 101669 h 2156460"/>
              <a:gd name="connsiteX106" fmla="*/ 656022 w 2154125"/>
              <a:gd name="connsiteY106" fmla="*/ 120749 h 2156460"/>
              <a:gd name="connsiteX107" fmla="*/ 721103 w 2154125"/>
              <a:gd name="connsiteY107" fmla="*/ 224659 h 2156460"/>
              <a:gd name="connsiteX108" fmla="*/ 791714 w 2154125"/>
              <a:gd name="connsiteY108" fmla="*/ 201663 h 2156460"/>
              <a:gd name="connsiteX109" fmla="*/ 862324 w 2154125"/>
              <a:gd name="connsiteY109" fmla="*/ 178667 h 2156460"/>
              <a:gd name="connsiteX110" fmla="*/ 849126 w 2154125"/>
              <a:gd name="connsiteY110" fmla="*/ 42220 h 2156460"/>
              <a:gd name="connsiteX111" fmla="*/ 872765 w 2154125"/>
              <a:gd name="connsiteY111" fmla="*/ 18883 h 2156460"/>
              <a:gd name="connsiteX112" fmla="*/ 951549 w 2154125"/>
              <a:gd name="connsiteY112" fmla="*/ 2998 h 2156460"/>
              <a:gd name="connsiteX113" fmla="*/ 1023196 w 2154125"/>
              <a:gd name="connsiteY113" fmla="*/ 1167 h 2156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</a:cxnLst>
            <a:rect l="l" t="t" r="r" b="b"/>
            <a:pathLst>
              <a:path w="2154125" h="2156460">
                <a:moveTo>
                  <a:pt x="1023196" y="1167"/>
                </a:moveTo>
                <a:cubicBezTo>
                  <a:pt x="1037318" y="-3432"/>
                  <a:pt x="1056045" y="6107"/>
                  <a:pt x="1060649" y="20246"/>
                </a:cubicBezTo>
                <a:cubicBezTo>
                  <a:pt x="1073847" y="156693"/>
                  <a:pt x="1073847" y="156693"/>
                  <a:pt x="1073847" y="156693"/>
                </a:cubicBezTo>
                <a:cubicBezTo>
                  <a:pt x="1120818" y="157034"/>
                  <a:pt x="1167789" y="157375"/>
                  <a:pt x="1219364" y="171854"/>
                </a:cubicBezTo>
                <a:cubicBezTo>
                  <a:pt x="1253137" y="35749"/>
                  <a:pt x="1253137" y="35749"/>
                  <a:pt x="1253137" y="35749"/>
                </a:cubicBezTo>
                <a:cubicBezTo>
                  <a:pt x="1267260" y="31149"/>
                  <a:pt x="1262655" y="17010"/>
                  <a:pt x="1276777" y="12411"/>
                </a:cubicBezTo>
                <a:cubicBezTo>
                  <a:pt x="1276777" y="12411"/>
                  <a:pt x="1290899" y="7813"/>
                  <a:pt x="1295504" y="21950"/>
                </a:cubicBezTo>
                <a:cubicBezTo>
                  <a:pt x="1342474" y="22292"/>
                  <a:pt x="1394050" y="36771"/>
                  <a:pt x="1431503" y="55850"/>
                </a:cubicBezTo>
                <a:cubicBezTo>
                  <a:pt x="1450230" y="65389"/>
                  <a:pt x="1468957" y="74928"/>
                  <a:pt x="1459439" y="93667"/>
                </a:cubicBezTo>
                <a:cubicBezTo>
                  <a:pt x="1425666" y="229773"/>
                  <a:pt x="1425666" y="229773"/>
                  <a:pt x="1425666" y="229773"/>
                </a:cubicBezTo>
                <a:cubicBezTo>
                  <a:pt x="1477243" y="244253"/>
                  <a:pt x="1514695" y="263331"/>
                  <a:pt x="1552149" y="282410"/>
                </a:cubicBezTo>
                <a:cubicBezTo>
                  <a:pt x="1646707" y="189061"/>
                  <a:pt x="1646707" y="189061"/>
                  <a:pt x="1646707" y="189061"/>
                </a:cubicBezTo>
                <a:cubicBezTo>
                  <a:pt x="1642102" y="174922"/>
                  <a:pt x="1656224" y="170323"/>
                  <a:pt x="1656224" y="170323"/>
                </a:cubicBezTo>
                <a:cubicBezTo>
                  <a:pt x="1670346" y="165723"/>
                  <a:pt x="1674951" y="179862"/>
                  <a:pt x="1689073" y="175264"/>
                </a:cubicBezTo>
                <a:cubicBezTo>
                  <a:pt x="1731132" y="208481"/>
                  <a:pt x="1773189" y="241699"/>
                  <a:pt x="1796521" y="265377"/>
                </a:cubicBezTo>
                <a:cubicBezTo>
                  <a:pt x="1815248" y="274916"/>
                  <a:pt x="1824457" y="303194"/>
                  <a:pt x="1810335" y="307792"/>
                </a:cubicBezTo>
                <a:cubicBezTo>
                  <a:pt x="1724986" y="429419"/>
                  <a:pt x="1724986" y="429419"/>
                  <a:pt x="1724986" y="429419"/>
                </a:cubicBezTo>
                <a:cubicBezTo>
                  <a:pt x="1762440" y="448498"/>
                  <a:pt x="1790376" y="486314"/>
                  <a:pt x="1818313" y="524131"/>
                </a:cubicBezTo>
                <a:cubicBezTo>
                  <a:pt x="1818313" y="524131"/>
                  <a:pt x="1818313" y="524131"/>
                  <a:pt x="1822918" y="538270"/>
                </a:cubicBezTo>
                <a:cubicBezTo>
                  <a:pt x="1940807" y="468599"/>
                  <a:pt x="1940807" y="468599"/>
                  <a:pt x="1940807" y="468599"/>
                </a:cubicBezTo>
                <a:cubicBezTo>
                  <a:pt x="1954928" y="464000"/>
                  <a:pt x="1973655" y="473539"/>
                  <a:pt x="1978260" y="487678"/>
                </a:cubicBezTo>
                <a:cubicBezTo>
                  <a:pt x="2006196" y="525495"/>
                  <a:pt x="2034132" y="563312"/>
                  <a:pt x="2047947" y="605728"/>
                </a:cubicBezTo>
                <a:cubicBezTo>
                  <a:pt x="2071277" y="629407"/>
                  <a:pt x="2061760" y="648144"/>
                  <a:pt x="2047638" y="652743"/>
                </a:cubicBezTo>
                <a:cubicBezTo>
                  <a:pt x="1929749" y="722414"/>
                  <a:pt x="1929749" y="722414"/>
                  <a:pt x="1929749" y="722414"/>
                </a:cubicBezTo>
                <a:cubicBezTo>
                  <a:pt x="1943563" y="764830"/>
                  <a:pt x="1957377" y="807247"/>
                  <a:pt x="1975796" y="863801"/>
                </a:cubicBezTo>
                <a:cubicBezTo>
                  <a:pt x="2112104" y="850685"/>
                  <a:pt x="2112104" y="850685"/>
                  <a:pt x="2112104" y="850685"/>
                </a:cubicBezTo>
                <a:cubicBezTo>
                  <a:pt x="2126226" y="846086"/>
                  <a:pt x="2130831" y="860225"/>
                  <a:pt x="2135436" y="874364"/>
                </a:cubicBezTo>
                <a:cubicBezTo>
                  <a:pt x="2149249" y="916779"/>
                  <a:pt x="2153546" y="977934"/>
                  <a:pt x="2153238" y="1024948"/>
                </a:cubicBezTo>
                <a:cubicBezTo>
                  <a:pt x="2157843" y="1039087"/>
                  <a:pt x="2143720" y="1043687"/>
                  <a:pt x="2129598" y="1048286"/>
                </a:cubicBezTo>
                <a:cubicBezTo>
                  <a:pt x="1997896" y="1075540"/>
                  <a:pt x="1997896" y="1075540"/>
                  <a:pt x="1997896" y="1075540"/>
                </a:cubicBezTo>
                <a:cubicBezTo>
                  <a:pt x="1997588" y="1122556"/>
                  <a:pt x="1992675" y="1155433"/>
                  <a:pt x="1992366" y="1202448"/>
                </a:cubicBezTo>
                <a:cubicBezTo>
                  <a:pt x="1992366" y="1202448"/>
                  <a:pt x="1982850" y="1221186"/>
                  <a:pt x="1982850" y="1221186"/>
                </a:cubicBezTo>
                <a:cubicBezTo>
                  <a:pt x="2104727" y="1259685"/>
                  <a:pt x="2104727" y="1259685"/>
                  <a:pt x="2104727" y="1259685"/>
                </a:cubicBezTo>
                <a:cubicBezTo>
                  <a:pt x="2123454" y="1269224"/>
                  <a:pt x="2142181" y="1278764"/>
                  <a:pt x="2132663" y="1297501"/>
                </a:cubicBezTo>
                <a:cubicBezTo>
                  <a:pt x="2118233" y="1349116"/>
                  <a:pt x="2117925" y="1396131"/>
                  <a:pt x="2098890" y="1433608"/>
                </a:cubicBezTo>
                <a:cubicBezTo>
                  <a:pt x="2089373" y="1452346"/>
                  <a:pt x="2075252" y="1456944"/>
                  <a:pt x="2075252" y="1456944"/>
                </a:cubicBezTo>
                <a:cubicBezTo>
                  <a:pt x="2061130" y="1461544"/>
                  <a:pt x="2061130" y="1461544"/>
                  <a:pt x="2061130" y="1461544"/>
                </a:cubicBezTo>
                <a:cubicBezTo>
                  <a:pt x="1925130" y="1427644"/>
                  <a:pt x="1925130" y="1427644"/>
                  <a:pt x="1925130" y="1427644"/>
                </a:cubicBezTo>
                <a:cubicBezTo>
                  <a:pt x="1906095" y="1465121"/>
                  <a:pt x="1891665" y="1516735"/>
                  <a:pt x="1858508" y="1558810"/>
                </a:cubicBezTo>
                <a:cubicBezTo>
                  <a:pt x="1961351" y="1634785"/>
                  <a:pt x="1961351" y="1634785"/>
                  <a:pt x="1961351" y="1634785"/>
                </a:cubicBezTo>
                <a:cubicBezTo>
                  <a:pt x="1965955" y="1648923"/>
                  <a:pt x="1975165" y="1677201"/>
                  <a:pt x="1961043" y="1681800"/>
                </a:cubicBezTo>
                <a:cubicBezTo>
                  <a:pt x="1942008" y="1719277"/>
                  <a:pt x="1908852" y="1761352"/>
                  <a:pt x="1875695" y="1803427"/>
                </a:cubicBezTo>
                <a:cubicBezTo>
                  <a:pt x="1875695" y="1803427"/>
                  <a:pt x="1861573" y="1808026"/>
                  <a:pt x="1861573" y="1808026"/>
                </a:cubicBezTo>
                <a:cubicBezTo>
                  <a:pt x="1847450" y="1812625"/>
                  <a:pt x="1847450" y="1812625"/>
                  <a:pt x="1828723" y="1803086"/>
                </a:cubicBezTo>
                <a:cubicBezTo>
                  <a:pt x="1725880" y="1727112"/>
                  <a:pt x="1725880" y="1727112"/>
                  <a:pt x="1725880" y="1727112"/>
                </a:cubicBezTo>
                <a:cubicBezTo>
                  <a:pt x="1688120" y="1755048"/>
                  <a:pt x="1664480" y="1778385"/>
                  <a:pt x="1626718" y="1806322"/>
                </a:cubicBezTo>
                <a:cubicBezTo>
                  <a:pt x="1626718" y="1806322"/>
                  <a:pt x="1612596" y="1810921"/>
                  <a:pt x="1617201" y="1825060"/>
                </a:cubicBezTo>
                <a:cubicBezTo>
                  <a:pt x="1682283" y="1928971"/>
                  <a:pt x="1682283" y="1928971"/>
                  <a:pt x="1682283" y="1928971"/>
                </a:cubicBezTo>
                <a:cubicBezTo>
                  <a:pt x="1686887" y="1943109"/>
                  <a:pt x="1681974" y="1975986"/>
                  <a:pt x="1667853" y="1980585"/>
                </a:cubicBezTo>
                <a:cubicBezTo>
                  <a:pt x="1630091" y="2008522"/>
                  <a:pt x="1573603" y="2026919"/>
                  <a:pt x="1535842" y="2054855"/>
                </a:cubicBezTo>
                <a:cubicBezTo>
                  <a:pt x="1521720" y="2059454"/>
                  <a:pt x="1502993" y="2049915"/>
                  <a:pt x="1498388" y="2035776"/>
                </a:cubicBezTo>
                <a:cubicBezTo>
                  <a:pt x="1428702" y="1917727"/>
                  <a:pt x="1428702" y="1917727"/>
                  <a:pt x="1428702" y="1917727"/>
                </a:cubicBezTo>
                <a:cubicBezTo>
                  <a:pt x="1405062" y="1941064"/>
                  <a:pt x="1376818" y="1950262"/>
                  <a:pt x="1362696" y="1954862"/>
                </a:cubicBezTo>
                <a:cubicBezTo>
                  <a:pt x="1334451" y="1964061"/>
                  <a:pt x="1320330" y="1968659"/>
                  <a:pt x="1287481" y="1963719"/>
                </a:cubicBezTo>
                <a:cubicBezTo>
                  <a:pt x="1300679" y="2100166"/>
                  <a:pt x="1300679" y="2100166"/>
                  <a:pt x="1300679" y="2100166"/>
                </a:cubicBezTo>
                <a:cubicBezTo>
                  <a:pt x="1305284" y="2114305"/>
                  <a:pt x="1295767" y="2133042"/>
                  <a:pt x="1281645" y="2137642"/>
                </a:cubicBezTo>
                <a:cubicBezTo>
                  <a:pt x="1220551" y="2141901"/>
                  <a:pt x="1178186" y="2155698"/>
                  <a:pt x="1131214" y="2155358"/>
                </a:cubicBezTo>
                <a:cubicBezTo>
                  <a:pt x="1117092" y="2159957"/>
                  <a:pt x="1098365" y="2150418"/>
                  <a:pt x="1089156" y="2122140"/>
                </a:cubicBezTo>
                <a:cubicBezTo>
                  <a:pt x="1080563" y="1999832"/>
                  <a:pt x="1080563" y="1999832"/>
                  <a:pt x="1080563" y="1999832"/>
                </a:cubicBezTo>
                <a:cubicBezTo>
                  <a:pt x="1033592" y="1999491"/>
                  <a:pt x="986621" y="1999150"/>
                  <a:pt x="935046" y="1984671"/>
                </a:cubicBezTo>
                <a:cubicBezTo>
                  <a:pt x="896668" y="2106638"/>
                  <a:pt x="896668" y="2106638"/>
                  <a:pt x="896668" y="2106638"/>
                </a:cubicBezTo>
                <a:cubicBezTo>
                  <a:pt x="887151" y="2125376"/>
                  <a:pt x="887151" y="2125376"/>
                  <a:pt x="873028" y="2129975"/>
                </a:cubicBezTo>
                <a:cubicBezTo>
                  <a:pt x="858906" y="2134575"/>
                  <a:pt x="858906" y="2134575"/>
                  <a:pt x="858906" y="2134575"/>
                </a:cubicBezTo>
                <a:cubicBezTo>
                  <a:pt x="807331" y="2120095"/>
                  <a:pt x="755755" y="2105615"/>
                  <a:pt x="708785" y="2105274"/>
                </a:cubicBezTo>
                <a:cubicBezTo>
                  <a:pt x="704180" y="2091136"/>
                  <a:pt x="685453" y="2081596"/>
                  <a:pt x="694971" y="2062859"/>
                </a:cubicBezTo>
                <a:cubicBezTo>
                  <a:pt x="728744" y="1926752"/>
                  <a:pt x="728744" y="1926752"/>
                  <a:pt x="728744" y="1926752"/>
                </a:cubicBezTo>
                <a:cubicBezTo>
                  <a:pt x="677168" y="1912273"/>
                  <a:pt x="639715" y="1893194"/>
                  <a:pt x="597656" y="1859976"/>
                </a:cubicBezTo>
                <a:cubicBezTo>
                  <a:pt x="507703" y="1967464"/>
                  <a:pt x="507703" y="1967464"/>
                  <a:pt x="507703" y="1967464"/>
                </a:cubicBezTo>
                <a:cubicBezTo>
                  <a:pt x="507703" y="1967464"/>
                  <a:pt x="493581" y="1972064"/>
                  <a:pt x="493581" y="1972064"/>
                </a:cubicBezTo>
                <a:cubicBezTo>
                  <a:pt x="479459" y="1976663"/>
                  <a:pt x="479459" y="1976663"/>
                  <a:pt x="460732" y="1967124"/>
                </a:cubicBezTo>
                <a:cubicBezTo>
                  <a:pt x="423278" y="1948044"/>
                  <a:pt x="381221" y="1914826"/>
                  <a:pt x="353284" y="1877009"/>
                </a:cubicBezTo>
                <a:cubicBezTo>
                  <a:pt x="334557" y="1867470"/>
                  <a:pt x="329953" y="1853331"/>
                  <a:pt x="339470" y="1834594"/>
                </a:cubicBezTo>
                <a:cubicBezTo>
                  <a:pt x="429424" y="1727107"/>
                  <a:pt x="429424" y="1727107"/>
                  <a:pt x="429424" y="1727107"/>
                </a:cubicBezTo>
                <a:cubicBezTo>
                  <a:pt x="387365" y="1693889"/>
                  <a:pt x="364034" y="1670211"/>
                  <a:pt x="336097" y="1632394"/>
                </a:cubicBezTo>
                <a:cubicBezTo>
                  <a:pt x="336097" y="1632394"/>
                  <a:pt x="331493" y="1618255"/>
                  <a:pt x="331493" y="1618255"/>
                </a:cubicBezTo>
                <a:cubicBezTo>
                  <a:pt x="208999" y="1673787"/>
                  <a:pt x="208999" y="1673787"/>
                  <a:pt x="208999" y="1673787"/>
                </a:cubicBezTo>
                <a:cubicBezTo>
                  <a:pt x="194877" y="1678386"/>
                  <a:pt x="180755" y="1682986"/>
                  <a:pt x="162028" y="1673447"/>
                </a:cubicBezTo>
                <a:cubicBezTo>
                  <a:pt x="148214" y="1631030"/>
                  <a:pt x="115673" y="1579074"/>
                  <a:pt x="101860" y="1536658"/>
                </a:cubicBezTo>
                <a:cubicBezTo>
                  <a:pt x="83133" y="1527119"/>
                  <a:pt x="92650" y="1508381"/>
                  <a:pt x="106771" y="1503782"/>
                </a:cubicBezTo>
                <a:cubicBezTo>
                  <a:pt x="224660" y="1434111"/>
                  <a:pt x="224660" y="1434111"/>
                  <a:pt x="224660" y="1434111"/>
                </a:cubicBezTo>
                <a:cubicBezTo>
                  <a:pt x="206242" y="1377556"/>
                  <a:pt x="192428" y="1335140"/>
                  <a:pt x="178614" y="1292724"/>
                </a:cubicBezTo>
                <a:cubicBezTo>
                  <a:pt x="42306" y="1305840"/>
                  <a:pt x="42306" y="1305840"/>
                  <a:pt x="42306" y="1305840"/>
                </a:cubicBezTo>
                <a:cubicBezTo>
                  <a:pt x="28184" y="1310439"/>
                  <a:pt x="9458" y="1300900"/>
                  <a:pt x="14371" y="1268023"/>
                </a:cubicBezTo>
                <a:cubicBezTo>
                  <a:pt x="556" y="1225608"/>
                  <a:pt x="864" y="1178592"/>
                  <a:pt x="1172" y="1131577"/>
                </a:cubicBezTo>
                <a:cubicBezTo>
                  <a:pt x="-3433" y="1117438"/>
                  <a:pt x="6085" y="1098700"/>
                  <a:pt x="20207" y="1094100"/>
                </a:cubicBezTo>
                <a:cubicBezTo>
                  <a:pt x="156515" y="1080985"/>
                  <a:pt x="156515" y="1080985"/>
                  <a:pt x="156515" y="1080985"/>
                </a:cubicBezTo>
                <a:cubicBezTo>
                  <a:pt x="156823" y="1033969"/>
                  <a:pt x="157131" y="986953"/>
                  <a:pt x="162044" y="954077"/>
                </a:cubicBezTo>
                <a:cubicBezTo>
                  <a:pt x="157439" y="939938"/>
                  <a:pt x="171560" y="935339"/>
                  <a:pt x="171560" y="935339"/>
                </a:cubicBezTo>
                <a:cubicBezTo>
                  <a:pt x="49682" y="896840"/>
                  <a:pt x="49682" y="896840"/>
                  <a:pt x="49682" y="896840"/>
                </a:cubicBezTo>
                <a:cubicBezTo>
                  <a:pt x="30956" y="887301"/>
                  <a:pt x="12229" y="877761"/>
                  <a:pt x="21747" y="859024"/>
                </a:cubicBezTo>
                <a:cubicBezTo>
                  <a:pt x="36177" y="807409"/>
                  <a:pt x="36485" y="760394"/>
                  <a:pt x="50915" y="708779"/>
                </a:cubicBezTo>
                <a:cubicBezTo>
                  <a:pt x="65037" y="704179"/>
                  <a:pt x="65037" y="704179"/>
                  <a:pt x="79158" y="699581"/>
                </a:cubicBezTo>
                <a:cubicBezTo>
                  <a:pt x="93280" y="694981"/>
                  <a:pt x="93280" y="694981"/>
                  <a:pt x="93280" y="694981"/>
                </a:cubicBezTo>
                <a:cubicBezTo>
                  <a:pt x="229281" y="728881"/>
                  <a:pt x="229281" y="728881"/>
                  <a:pt x="229281" y="728881"/>
                </a:cubicBezTo>
                <a:cubicBezTo>
                  <a:pt x="243711" y="677266"/>
                  <a:pt x="262746" y="639790"/>
                  <a:pt x="295903" y="597715"/>
                </a:cubicBezTo>
                <a:cubicBezTo>
                  <a:pt x="188455" y="507602"/>
                  <a:pt x="188455" y="507602"/>
                  <a:pt x="188455" y="507602"/>
                </a:cubicBezTo>
                <a:cubicBezTo>
                  <a:pt x="169728" y="498062"/>
                  <a:pt x="179245" y="479324"/>
                  <a:pt x="188763" y="460586"/>
                </a:cubicBezTo>
                <a:cubicBezTo>
                  <a:pt x="207798" y="423111"/>
                  <a:pt x="240954" y="381035"/>
                  <a:pt x="278715" y="353099"/>
                </a:cubicBezTo>
                <a:cubicBezTo>
                  <a:pt x="278715" y="353099"/>
                  <a:pt x="292837" y="348499"/>
                  <a:pt x="292837" y="348499"/>
                </a:cubicBezTo>
                <a:cubicBezTo>
                  <a:pt x="306960" y="343900"/>
                  <a:pt x="306960" y="343900"/>
                  <a:pt x="325687" y="353439"/>
                </a:cubicBezTo>
                <a:cubicBezTo>
                  <a:pt x="428530" y="429413"/>
                  <a:pt x="428530" y="429413"/>
                  <a:pt x="428530" y="429413"/>
                </a:cubicBezTo>
                <a:cubicBezTo>
                  <a:pt x="447565" y="391938"/>
                  <a:pt x="485325" y="364002"/>
                  <a:pt x="523087" y="336065"/>
                </a:cubicBezTo>
                <a:cubicBezTo>
                  <a:pt x="523087" y="336065"/>
                  <a:pt x="537209" y="331465"/>
                  <a:pt x="537209" y="331465"/>
                </a:cubicBezTo>
                <a:cubicBezTo>
                  <a:pt x="467523" y="213416"/>
                  <a:pt x="467523" y="213416"/>
                  <a:pt x="467523" y="213416"/>
                </a:cubicBezTo>
                <a:cubicBezTo>
                  <a:pt x="462918" y="199277"/>
                  <a:pt x="472436" y="180539"/>
                  <a:pt x="486557" y="175940"/>
                </a:cubicBezTo>
                <a:cubicBezTo>
                  <a:pt x="524319" y="148003"/>
                  <a:pt x="562081" y="120067"/>
                  <a:pt x="618568" y="101669"/>
                </a:cubicBezTo>
                <a:cubicBezTo>
                  <a:pt x="632690" y="97071"/>
                  <a:pt x="646813" y="92471"/>
                  <a:pt x="656022" y="120749"/>
                </a:cubicBezTo>
                <a:cubicBezTo>
                  <a:pt x="721103" y="224659"/>
                  <a:pt x="721103" y="224659"/>
                  <a:pt x="721103" y="224659"/>
                </a:cubicBezTo>
                <a:cubicBezTo>
                  <a:pt x="749348" y="215462"/>
                  <a:pt x="763470" y="210862"/>
                  <a:pt x="791714" y="201663"/>
                </a:cubicBezTo>
                <a:cubicBezTo>
                  <a:pt x="819959" y="192464"/>
                  <a:pt x="834080" y="187866"/>
                  <a:pt x="862324" y="178667"/>
                </a:cubicBezTo>
                <a:cubicBezTo>
                  <a:pt x="849126" y="42220"/>
                  <a:pt x="849126" y="42220"/>
                  <a:pt x="849126" y="42220"/>
                </a:cubicBezTo>
                <a:cubicBezTo>
                  <a:pt x="844521" y="28081"/>
                  <a:pt x="858643" y="23482"/>
                  <a:pt x="872765" y="18883"/>
                </a:cubicBezTo>
                <a:cubicBezTo>
                  <a:pt x="901010" y="9684"/>
                  <a:pt x="926874" y="5170"/>
                  <a:pt x="951549" y="2998"/>
                </a:cubicBezTo>
                <a:cubicBezTo>
                  <a:pt x="976224" y="827"/>
                  <a:pt x="999710" y="997"/>
                  <a:pt x="1023196" y="1167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12185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清堵器</a:t>
            </a:r>
            <a:endParaRPr lang="zh-CN" altLang="en-US" sz="24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Freeform 36"/>
          <p:cNvSpPr/>
          <p:nvPr>
            <p:custDataLst>
              <p:tags r:id="rId3"/>
            </p:custDataLst>
          </p:nvPr>
        </p:nvSpPr>
        <p:spPr>
          <a:xfrm>
            <a:off x="4357688" y="1998980"/>
            <a:ext cx="2871787" cy="2859088"/>
          </a:xfrm>
          <a:custGeom>
            <a:avLst/>
            <a:gdLst>
              <a:gd name="connsiteX0" fmla="*/ 1596306 w 2938983"/>
              <a:gd name="connsiteY0" fmla="*/ 224 h 2928238"/>
              <a:gd name="connsiteX1" fmla="*/ 1650769 w 2938983"/>
              <a:gd name="connsiteY1" fmla="*/ 10268 h 2928238"/>
              <a:gd name="connsiteX2" fmla="*/ 1682053 w 2938983"/>
              <a:gd name="connsiteY2" fmla="*/ 38339 h 2928238"/>
              <a:gd name="connsiteX3" fmla="*/ 1672930 w 2938983"/>
              <a:gd name="connsiteY3" fmla="*/ 143101 h 2928238"/>
              <a:gd name="connsiteX4" fmla="*/ 1898600 w 2938983"/>
              <a:gd name="connsiteY4" fmla="*/ 190293 h 2928238"/>
              <a:gd name="connsiteX5" fmla="*/ 1938192 w 2938983"/>
              <a:gd name="connsiteY5" fmla="*/ 98753 h 2928238"/>
              <a:gd name="connsiteX6" fmla="*/ 1967031 w 2938983"/>
              <a:gd name="connsiteY6" fmla="*/ 82276 h 2928238"/>
              <a:gd name="connsiteX7" fmla="*/ 1981858 w 2938983"/>
              <a:gd name="connsiteY7" fmla="*/ 81462 h 2928238"/>
              <a:gd name="connsiteX8" fmla="*/ 2088909 w 2938983"/>
              <a:gd name="connsiteY8" fmla="*/ 135165 h 2928238"/>
              <a:gd name="connsiteX9" fmla="*/ 2106181 w 2938983"/>
              <a:gd name="connsiteY9" fmla="*/ 178900 h 2928238"/>
              <a:gd name="connsiteX10" fmla="*/ 2081417 w 2938983"/>
              <a:gd name="connsiteY10" fmla="*/ 269625 h 2928238"/>
              <a:gd name="connsiteX11" fmla="*/ 2265864 w 2938983"/>
              <a:gd name="connsiteY11" fmla="*/ 378657 h 2928238"/>
              <a:gd name="connsiteX12" fmla="*/ 2336741 w 2938983"/>
              <a:gd name="connsiteY12" fmla="*/ 315189 h 2928238"/>
              <a:gd name="connsiteX13" fmla="*/ 2350752 w 2938983"/>
              <a:gd name="connsiteY13" fmla="*/ 299526 h 2928238"/>
              <a:gd name="connsiteX14" fmla="*/ 2381223 w 2938983"/>
              <a:gd name="connsiteY14" fmla="*/ 312748 h 2928238"/>
              <a:gd name="connsiteX15" fmla="*/ 2475076 w 2938983"/>
              <a:gd name="connsiteY15" fmla="*/ 396963 h 2928238"/>
              <a:gd name="connsiteX16" fmla="*/ 2477521 w 2938983"/>
              <a:gd name="connsiteY16" fmla="*/ 441512 h 2928238"/>
              <a:gd name="connsiteX17" fmla="*/ 2422287 w 2938983"/>
              <a:gd name="connsiteY17" fmla="*/ 519016 h 2928238"/>
              <a:gd name="connsiteX18" fmla="*/ 2565513 w 2938983"/>
              <a:gd name="connsiteY18" fmla="*/ 689886 h 2928238"/>
              <a:gd name="connsiteX19" fmla="*/ 2652031 w 2938983"/>
              <a:gd name="connsiteY19" fmla="*/ 640455 h 2928238"/>
              <a:gd name="connsiteX20" fmla="*/ 2666858 w 2938983"/>
              <a:gd name="connsiteY20" fmla="*/ 639641 h 2928238"/>
              <a:gd name="connsiteX21" fmla="*/ 2697328 w 2938983"/>
              <a:gd name="connsiteY21" fmla="*/ 652863 h 2928238"/>
              <a:gd name="connsiteX22" fmla="*/ 2762343 w 2938983"/>
              <a:gd name="connsiteY22" fmla="*/ 753556 h 2928238"/>
              <a:gd name="connsiteX23" fmla="*/ 2749960 w 2938983"/>
              <a:gd name="connsiteY23" fmla="*/ 798918 h 2928238"/>
              <a:gd name="connsiteX24" fmla="*/ 2663441 w 2938983"/>
              <a:gd name="connsiteY24" fmla="*/ 848350 h 2928238"/>
              <a:gd name="connsiteX25" fmla="*/ 2714443 w 2938983"/>
              <a:gd name="connsiteY25" fmla="*/ 964706 h 2928238"/>
              <a:gd name="connsiteX26" fmla="*/ 2749802 w 2938983"/>
              <a:gd name="connsiteY26" fmla="*/ 1067026 h 2928238"/>
              <a:gd name="connsiteX27" fmla="*/ 2837952 w 2938983"/>
              <a:gd name="connsiteY27" fmla="*/ 1047293 h 2928238"/>
              <a:gd name="connsiteX28" fmla="*/ 2852778 w 2938983"/>
              <a:gd name="connsiteY28" fmla="*/ 1046480 h 2928238"/>
              <a:gd name="connsiteX29" fmla="*/ 2884064 w 2938983"/>
              <a:gd name="connsiteY29" fmla="*/ 1074551 h 2928238"/>
              <a:gd name="connsiteX30" fmla="*/ 2920238 w 2938983"/>
              <a:gd name="connsiteY30" fmla="*/ 1191721 h 2928238"/>
              <a:gd name="connsiteX31" fmla="*/ 2893029 w 2938983"/>
              <a:gd name="connsiteY31" fmla="*/ 1237898 h 2928238"/>
              <a:gd name="connsiteX32" fmla="*/ 2804880 w 2938983"/>
              <a:gd name="connsiteY32" fmla="*/ 1257630 h 2928238"/>
              <a:gd name="connsiteX33" fmla="*/ 2817105 w 2938983"/>
              <a:gd name="connsiteY33" fmla="*/ 1480375 h 2928238"/>
              <a:gd name="connsiteX34" fmla="*/ 2906884 w 2938983"/>
              <a:gd name="connsiteY34" fmla="*/ 1490342 h 2928238"/>
              <a:gd name="connsiteX35" fmla="*/ 2938983 w 2938983"/>
              <a:gd name="connsiteY35" fmla="*/ 1533263 h 2928238"/>
              <a:gd name="connsiteX36" fmla="*/ 2930676 w 2938983"/>
              <a:gd name="connsiteY36" fmla="*/ 1652873 h 2928238"/>
              <a:gd name="connsiteX37" fmla="*/ 2887824 w 2938983"/>
              <a:gd name="connsiteY37" fmla="*/ 1685014 h 2928238"/>
              <a:gd name="connsiteX38" fmla="*/ 2798046 w 2938983"/>
              <a:gd name="connsiteY38" fmla="*/ 1675047 h 2928238"/>
              <a:gd name="connsiteX39" fmla="*/ 2736134 w 2938983"/>
              <a:gd name="connsiteY39" fmla="*/ 1901860 h 2928238"/>
              <a:gd name="connsiteX40" fmla="*/ 2827543 w 2938983"/>
              <a:gd name="connsiteY40" fmla="*/ 1941527 h 2928238"/>
              <a:gd name="connsiteX41" fmla="*/ 2844815 w 2938983"/>
              <a:gd name="connsiteY41" fmla="*/ 1985262 h 2928238"/>
              <a:gd name="connsiteX42" fmla="*/ 2791212 w 2938983"/>
              <a:gd name="connsiteY42" fmla="*/ 2092465 h 2928238"/>
              <a:gd name="connsiteX43" fmla="*/ 2762372 w 2938983"/>
              <a:gd name="connsiteY43" fmla="*/ 2108942 h 2928238"/>
              <a:gd name="connsiteX44" fmla="*/ 2747544 w 2938983"/>
              <a:gd name="connsiteY44" fmla="*/ 2109756 h 2928238"/>
              <a:gd name="connsiteX45" fmla="*/ 2656951 w 2938983"/>
              <a:gd name="connsiteY45" fmla="*/ 2084939 h 2928238"/>
              <a:gd name="connsiteX46" fmla="*/ 2548113 w 2938983"/>
              <a:gd name="connsiteY46" fmla="*/ 2269645 h 2928238"/>
              <a:gd name="connsiteX47" fmla="*/ 2610682 w 2938983"/>
              <a:gd name="connsiteY47" fmla="*/ 2325789 h 2928238"/>
              <a:gd name="connsiteX48" fmla="*/ 2613127 w 2938983"/>
              <a:gd name="connsiteY48" fmla="*/ 2370338 h 2928238"/>
              <a:gd name="connsiteX49" fmla="*/ 2529869 w 2938983"/>
              <a:gd name="connsiteY49" fmla="*/ 2479168 h 2928238"/>
              <a:gd name="connsiteX50" fmla="*/ 2500214 w 2938983"/>
              <a:gd name="connsiteY50" fmla="*/ 2480795 h 2928238"/>
              <a:gd name="connsiteX51" fmla="*/ 2485387 w 2938983"/>
              <a:gd name="connsiteY51" fmla="*/ 2481609 h 2928238"/>
              <a:gd name="connsiteX52" fmla="*/ 2407175 w 2938983"/>
              <a:gd name="connsiteY52" fmla="*/ 2411430 h 2928238"/>
              <a:gd name="connsiteX53" fmla="*/ 2236583 w 2938983"/>
              <a:gd name="connsiteY53" fmla="*/ 2554841 h 2928238"/>
              <a:gd name="connsiteX54" fmla="*/ 2285955 w 2938983"/>
              <a:gd name="connsiteY54" fmla="*/ 2641498 h 2928238"/>
              <a:gd name="connsiteX55" fmla="*/ 2273573 w 2938983"/>
              <a:gd name="connsiteY55" fmla="*/ 2686860 h 2928238"/>
              <a:gd name="connsiteX56" fmla="*/ 2158215 w 2938983"/>
              <a:gd name="connsiteY56" fmla="*/ 2752769 h 2928238"/>
              <a:gd name="connsiteX57" fmla="*/ 2143387 w 2938983"/>
              <a:gd name="connsiteY57" fmla="*/ 2753583 h 2928238"/>
              <a:gd name="connsiteX58" fmla="*/ 2127745 w 2938983"/>
              <a:gd name="connsiteY58" fmla="*/ 2739547 h 2928238"/>
              <a:gd name="connsiteX59" fmla="*/ 2064361 w 2938983"/>
              <a:gd name="connsiteY59" fmla="*/ 2668554 h 2928238"/>
              <a:gd name="connsiteX60" fmla="*/ 1962200 w 2938983"/>
              <a:gd name="connsiteY60" fmla="*/ 2703950 h 2928238"/>
              <a:gd name="connsiteX61" fmla="*/ 1860039 w 2938983"/>
              <a:gd name="connsiteY61" fmla="*/ 2739346 h 2928238"/>
              <a:gd name="connsiteX62" fmla="*/ 1880571 w 2938983"/>
              <a:gd name="connsiteY62" fmla="*/ 2842479 h 2928238"/>
              <a:gd name="connsiteX63" fmla="*/ 1852547 w 2938983"/>
              <a:gd name="connsiteY63" fmla="*/ 2873806 h 2928238"/>
              <a:gd name="connsiteX64" fmla="*/ 1735559 w 2938983"/>
              <a:gd name="connsiteY64" fmla="*/ 2910016 h 2928238"/>
              <a:gd name="connsiteX65" fmla="*/ 1689447 w 2938983"/>
              <a:gd name="connsiteY65" fmla="*/ 2882758 h 2928238"/>
              <a:gd name="connsiteX66" fmla="*/ 1669730 w 2938983"/>
              <a:gd name="connsiteY66" fmla="*/ 2794474 h 2928238"/>
              <a:gd name="connsiteX67" fmla="*/ 1536284 w 2938983"/>
              <a:gd name="connsiteY67" fmla="*/ 2801798 h 2928238"/>
              <a:gd name="connsiteX68" fmla="*/ 1447321 w 2938983"/>
              <a:gd name="connsiteY68" fmla="*/ 2806680 h 2928238"/>
              <a:gd name="connsiteX69" fmla="*/ 1437384 w 2938983"/>
              <a:gd name="connsiteY69" fmla="*/ 2896592 h 2928238"/>
              <a:gd name="connsiteX70" fmla="*/ 1409359 w 2938983"/>
              <a:gd name="connsiteY70" fmla="*/ 2927919 h 2928238"/>
              <a:gd name="connsiteX71" fmla="*/ 1275099 w 2938983"/>
              <a:gd name="connsiteY71" fmla="*/ 2920393 h 2928238"/>
              <a:gd name="connsiteX72" fmla="*/ 1242999 w 2938983"/>
              <a:gd name="connsiteY72" fmla="*/ 2877472 h 2928238"/>
              <a:gd name="connsiteX73" fmla="*/ 1252936 w 2938983"/>
              <a:gd name="connsiteY73" fmla="*/ 2787560 h 2928238"/>
              <a:gd name="connsiteX74" fmla="*/ 1027267 w 2938983"/>
              <a:gd name="connsiteY74" fmla="*/ 2740368 h 2928238"/>
              <a:gd name="connsiteX75" fmla="*/ 1001688 w 2938983"/>
              <a:gd name="connsiteY75" fmla="*/ 2816244 h 2928238"/>
              <a:gd name="connsiteX76" fmla="*/ 973663 w 2938983"/>
              <a:gd name="connsiteY76" fmla="*/ 2847571 h 2928238"/>
              <a:gd name="connsiteX77" fmla="*/ 958021 w 2938983"/>
              <a:gd name="connsiteY77" fmla="*/ 2833535 h 2928238"/>
              <a:gd name="connsiteX78" fmla="*/ 836958 w 2938983"/>
              <a:gd name="connsiteY78" fmla="*/ 2795497 h 2928238"/>
              <a:gd name="connsiteX79" fmla="*/ 819685 w 2938983"/>
              <a:gd name="connsiteY79" fmla="*/ 2751761 h 2928238"/>
              <a:gd name="connsiteX80" fmla="*/ 859277 w 2938983"/>
              <a:gd name="connsiteY80" fmla="*/ 2660222 h 2928238"/>
              <a:gd name="connsiteX81" fmla="*/ 659187 w 2938983"/>
              <a:gd name="connsiteY81" fmla="*/ 2537156 h 2928238"/>
              <a:gd name="connsiteX82" fmla="*/ 603954 w 2938983"/>
              <a:gd name="connsiteY82" fmla="*/ 2614658 h 2928238"/>
              <a:gd name="connsiteX83" fmla="*/ 574299 w 2938983"/>
              <a:gd name="connsiteY83" fmla="*/ 2616285 h 2928238"/>
              <a:gd name="connsiteX84" fmla="*/ 544645 w 2938983"/>
              <a:gd name="connsiteY84" fmla="*/ 2617913 h 2928238"/>
              <a:gd name="connsiteX85" fmla="*/ 450791 w 2938983"/>
              <a:gd name="connsiteY85" fmla="*/ 2533699 h 2928238"/>
              <a:gd name="connsiteX86" fmla="*/ 448346 w 2938983"/>
              <a:gd name="connsiteY86" fmla="*/ 2489150 h 2928238"/>
              <a:gd name="connsiteX87" fmla="*/ 518407 w 2938983"/>
              <a:gd name="connsiteY87" fmla="*/ 2410833 h 2928238"/>
              <a:gd name="connsiteX88" fmla="*/ 360354 w 2938983"/>
              <a:gd name="connsiteY88" fmla="*/ 2240775 h 2928238"/>
              <a:gd name="connsiteX89" fmla="*/ 288663 w 2938983"/>
              <a:gd name="connsiteY89" fmla="*/ 2289393 h 2928238"/>
              <a:gd name="connsiteX90" fmla="*/ 273836 w 2938983"/>
              <a:gd name="connsiteY90" fmla="*/ 2290206 h 2928238"/>
              <a:gd name="connsiteX91" fmla="*/ 243366 w 2938983"/>
              <a:gd name="connsiteY91" fmla="*/ 2276984 h 2928238"/>
              <a:gd name="connsiteX92" fmla="*/ 177537 w 2938983"/>
              <a:gd name="connsiteY92" fmla="*/ 2161442 h 2928238"/>
              <a:gd name="connsiteX93" fmla="*/ 190735 w 2938983"/>
              <a:gd name="connsiteY93" fmla="*/ 2130929 h 2928238"/>
              <a:gd name="connsiteX94" fmla="*/ 261611 w 2938983"/>
              <a:gd name="connsiteY94" fmla="*/ 2067461 h 2928238"/>
              <a:gd name="connsiteX95" fmla="*/ 211424 w 2938983"/>
              <a:gd name="connsiteY95" fmla="*/ 1965955 h 2928238"/>
              <a:gd name="connsiteX96" fmla="*/ 176064 w 2938983"/>
              <a:gd name="connsiteY96" fmla="*/ 1863635 h 2928238"/>
              <a:gd name="connsiteX97" fmla="*/ 87915 w 2938983"/>
              <a:gd name="connsiteY97" fmla="*/ 1883368 h 2928238"/>
              <a:gd name="connsiteX98" fmla="*/ 41803 w 2938983"/>
              <a:gd name="connsiteY98" fmla="*/ 1856110 h 2928238"/>
              <a:gd name="connsiteX99" fmla="*/ 20456 w 2938983"/>
              <a:gd name="connsiteY99" fmla="*/ 1738126 h 2928238"/>
              <a:gd name="connsiteX100" fmla="*/ 47666 w 2938983"/>
              <a:gd name="connsiteY100" fmla="*/ 1691951 h 2928238"/>
              <a:gd name="connsiteX101" fmla="*/ 135815 w 2938983"/>
              <a:gd name="connsiteY101" fmla="*/ 1672218 h 2928238"/>
              <a:gd name="connsiteX102" fmla="*/ 123590 w 2938983"/>
              <a:gd name="connsiteY102" fmla="*/ 1449474 h 2928238"/>
              <a:gd name="connsiteX103" fmla="*/ 33811 w 2938983"/>
              <a:gd name="connsiteY103" fmla="*/ 1439507 h 2928238"/>
              <a:gd name="connsiteX104" fmla="*/ 1711 w 2938983"/>
              <a:gd name="connsiteY104" fmla="*/ 1396585 h 2928238"/>
              <a:gd name="connsiteX105" fmla="*/ 10018 w 2938983"/>
              <a:gd name="connsiteY105" fmla="*/ 1276974 h 2928238"/>
              <a:gd name="connsiteX106" fmla="*/ 38043 w 2938983"/>
              <a:gd name="connsiteY106" fmla="*/ 1245647 h 2928238"/>
              <a:gd name="connsiteX107" fmla="*/ 142649 w 2938983"/>
              <a:gd name="connsiteY107" fmla="*/ 1254801 h 2928238"/>
              <a:gd name="connsiteX108" fmla="*/ 189733 w 2938983"/>
              <a:gd name="connsiteY108" fmla="*/ 1028801 h 2928238"/>
              <a:gd name="connsiteX109" fmla="*/ 113151 w 2938983"/>
              <a:gd name="connsiteY109" fmla="*/ 988321 h 2928238"/>
              <a:gd name="connsiteX110" fmla="*/ 95879 w 2938983"/>
              <a:gd name="connsiteY110" fmla="*/ 944585 h 2928238"/>
              <a:gd name="connsiteX111" fmla="*/ 134655 w 2938983"/>
              <a:gd name="connsiteY111" fmla="*/ 838197 h 2928238"/>
              <a:gd name="connsiteX112" fmla="*/ 162680 w 2938983"/>
              <a:gd name="connsiteY112" fmla="*/ 806870 h 2928238"/>
              <a:gd name="connsiteX113" fmla="*/ 178322 w 2938983"/>
              <a:gd name="connsiteY113" fmla="*/ 820906 h 2928238"/>
              <a:gd name="connsiteX114" fmla="*/ 268916 w 2938983"/>
              <a:gd name="connsiteY114" fmla="*/ 845722 h 2928238"/>
              <a:gd name="connsiteX115" fmla="*/ 392582 w 2938983"/>
              <a:gd name="connsiteY115" fmla="*/ 660203 h 2928238"/>
              <a:gd name="connsiteX116" fmla="*/ 329197 w 2938983"/>
              <a:gd name="connsiteY116" fmla="*/ 589210 h 2928238"/>
              <a:gd name="connsiteX117" fmla="*/ 311925 w 2938983"/>
              <a:gd name="connsiteY117" fmla="*/ 545475 h 2928238"/>
              <a:gd name="connsiteX118" fmla="*/ 395998 w 2938983"/>
              <a:gd name="connsiteY118" fmla="*/ 451494 h 2928238"/>
              <a:gd name="connsiteX119" fmla="*/ 425653 w 2938983"/>
              <a:gd name="connsiteY119" fmla="*/ 449867 h 2928238"/>
              <a:gd name="connsiteX120" fmla="*/ 455308 w 2938983"/>
              <a:gd name="connsiteY120" fmla="*/ 448239 h 2928238"/>
              <a:gd name="connsiteX121" fmla="*/ 517877 w 2938983"/>
              <a:gd name="connsiteY121" fmla="*/ 504383 h 2928238"/>
              <a:gd name="connsiteX122" fmla="*/ 688469 w 2938983"/>
              <a:gd name="connsiteY122" fmla="*/ 360970 h 2928238"/>
              <a:gd name="connsiteX123" fmla="*/ 639912 w 2938983"/>
              <a:gd name="connsiteY123" fmla="*/ 289164 h 2928238"/>
              <a:gd name="connsiteX124" fmla="*/ 652294 w 2938983"/>
              <a:gd name="connsiteY124" fmla="*/ 243801 h 2928238"/>
              <a:gd name="connsiteX125" fmla="*/ 767653 w 2938983"/>
              <a:gd name="connsiteY125" fmla="*/ 177892 h 2928238"/>
              <a:gd name="connsiteX126" fmla="*/ 782479 w 2938983"/>
              <a:gd name="connsiteY126" fmla="*/ 177078 h 2928238"/>
              <a:gd name="connsiteX127" fmla="*/ 812949 w 2938983"/>
              <a:gd name="connsiteY127" fmla="*/ 190300 h 2928238"/>
              <a:gd name="connsiteX128" fmla="*/ 861506 w 2938983"/>
              <a:gd name="connsiteY128" fmla="*/ 262107 h 2928238"/>
              <a:gd name="connsiteX129" fmla="*/ 963667 w 2938983"/>
              <a:gd name="connsiteY129" fmla="*/ 226711 h 2928238"/>
              <a:gd name="connsiteX130" fmla="*/ 1065012 w 2938983"/>
              <a:gd name="connsiteY130" fmla="*/ 176466 h 2928238"/>
              <a:gd name="connsiteX131" fmla="*/ 1045296 w 2938983"/>
              <a:gd name="connsiteY131" fmla="*/ 88182 h 2928238"/>
              <a:gd name="connsiteX132" fmla="*/ 1073320 w 2938983"/>
              <a:gd name="connsiteY132" fmla="*/ 56855 h 2928238"/>
              <a:gd name="connsiteX133" fmla="*/ 1205135 w 2938983"/>
              <a:gd name="connsiteY133" fmla="*/ 19832 h 2928238"/>
              <a:gd name="connsiteX134" fmla="*/ 1236420 w 2938983"/>
              <a:gd name="connsiteY134" fmla="*/ 47903 h 2928238"/>
              <a:gd name="connsiteX135" fmla="*/ 1256137 w 2938983"/>
              <a:gd name="connsiteY135" fmla="*/ 136187 h 2928238"/>
              <a:gd name="connsiteX136" fmla="*/ 1404410 w 2938983"/>
              <a:gd name="connsiteY136" fmla="*/ 128050 h 2928238"/>
              <a:gd name="connsiteX137" fmla="*/ 1478547 w 2938983"/>
              <a:gd name="connsiteY137" fmla="*/ 123981 h 2928238"/>
              <a:gd name="connsiteX138" fmla="*/ 1488483 w 2938983"/>
              <a:gd name="connsiteY138" fmla="*/ 34069 h 2928238"/>
              <a:gd name="connsiteX139" fmla="*/ 1531335 w 2938983"/>
              <a:gd name="connsiteY139" fmla="*/ 1928 h 2928238"/>
              <a:gd name="connsiteX140" fmla="*/ 1596306 w 2938983"/>
              <a:gd name="connsiteY140" fmla="*/ 224 h 2928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2938983" h="2928238">
                <a:moveTo>
                  <a:pt x="1596306" y="224"/>
                </a:moveTo>
                <a:cubicBezTo>
                  <a:pt x="1616796" y="962"/>
                  <a:pt x="1635534" y="3657"/>
                  <a:pt x="1650769" y="10268"/>
                </a:cubicBezTo>
                <a:cubicBezTo>
                  <a:pt x="1680423" y="8640"/>
                  <a:pt x="1681238" y="23490"/>
                  <a:pt x="1682053" y="38339"/>
                </a:cubicBezTo>
                <a:cubicBezTo>
                  <a:pt x="1672930" y="143101"/>
                  <a:pt x="1672930" y="143101"/>
                  <a:pt x="1672930" y="143101"/>
                </a:cubicBezTo>
                <a:cubicBezTo>
                  <a:pt x="1747882" y="153882"/>
                  <a:pt x="1822833" y="164662"/>
                  <a:pt x="1898600" y="190293"/>
                </a:cubicBezTo>
                <a:cubicBezTo>
                  <a:pt x="1938192" y="98753"/>
                  <a:pt x="1938192" y="98753"/>
                  <a:pt x="1938192" y="98753"/>
                </a:cubicBezTo>
                <a:cubicBezTo>
                  <a:pt x="1938192" y="98753"/>
                  <a:pt x="1952203" y="83090"/>
                  <a:pt x="1967031" y="82276"/>
                </a:cubicBezTo>
                <a:cubicBezTo>
                  <a:pt x="1967031" y="82276"/>
                  <a:pt x="1981858" y="81462"/>
                  <a:pt x="1981858" y="81462"/>
                </a:cubicBezTo>
                <a:cubicBezTo>
                  <a:pt x="2012328" y="94684"/>
                  <a:pt x="2058439" y="121942"/>
                  <a:pt x="2088909" y="135165"/>
                </a:cubicBezTo>
                <a:cubicBezTo>
                  <a:pt x="2119379" y="148387"/>
                  <a:pt x="2120194" y="163236"/>
                  <a:pt x="2106181" y="178900"/>
                </a:cubicBezTo>
                <a:cubicBezTo>
                  <a:pt x="2081417" y="269625"/>
                  <a:pt x="2081417" y="269625"/>
                  <a:pt x="2081417" y="269625"/>
                </a:cubicBezTo>
                <a:cubicBezTo>
                  <a:pt x="2142356" y="296069"/>
                  <a:pt x="2204111" y="337363"/>
                  <a:pt x="2265864" y="378657"/>
                </a:cubicBezTo>
                <a:cubicBezTo>
                  <a:pt x="2336741" y="315189"/>
                  <a:pt x="2336741" y="315189"/>
                  <a:pt x="2336741" y="315189"/>
                </a:cubicBezTo>
                <a:cubicBezTo>
                  <a:pt x="2336741" y="315189"/>
                  <a:pt x="2350752" y="299526"/>
                  <a:pt x="2350752" y="299526"/>
                </a:cubicBezTo>
                <a:cubicBezTo>
                  <a:pt x="2365580" y="298712"/>
                  <a:pt x="2381223" y="312748"/>
                  <a:pt x="2381223" y="312748"/>
                </a:cubicBezTo>
                <a:cubicBezTo>
                  <a:pt x="2412507" y="340820"/>
                  <a:pt x="2443792" y="368892"/>
                  <a:pt x="2475076" y="396963"/>
                </a:cubicBezTo>
                <a:cubicBezTo>
                  <a:pt x="2490719" y="410999"/>
                  <a:pt x="2491534" y="425849"/>
                  <a:pt x="2477521" y="441512"/>
                </a:cubicBezTo>
                <a:cubicBezTo>
                  <a:pt x="2422287" y="519016"/>
                  <a:pt x="2422287" y="519016"/>
                  <a:pt x="2422287" y="519016"/>
                </a:cubicBezTo>
                <a:cubicBezTo>
                  <a:pt x="2469213" y="561123"/>
                  <a:pt x="2516955" y="618080"/>
                  <a:pt x="2565513" y="689886"/>
                </a:cubicBezTo>
                <a:cubicBezTo>
                  <a:pt x="2652031" y="640455"/>
                  <a:pt x="2652031" y="640455"/>
                  <a:pt x="2652031" y="640455"/>
                </a:cubicBezTo>
                <a:cubicBezTo>
                  <a:pt x="2652031" y="640455"/>
                  <a:pt x="2652031" y="640455"/>
                  <a:pt x="2666858" y="639641"/>
                </a:cubicBezTo>
                <a:cubicBezTo>
                  <a:pt x="2681686" y="638827"/>
                  <a:pt x="2681686" y="638827"/>
                  <a:pt x="2697328" y="652863"/>
                </a:cubicBezTo>
                <a:cubicBezTo>
                  <a:pt x="2713785" y="681749"/>
                  <a:pt x="2731057" y="725484"/>
                  <a:pt x="2762343" y="753556"/>
                </a:cubicBezTo>
                <a:cubicBezTo>
                  <a:pt x="2763158" y="768405"/>
                  <a:pt x="2764788" y="798104"/>
                  <a:pt x="2749960" y="798918"/>
                </a:cubicBezTo>
                <a:cubicBezTo>
                  <a:pt x="2663441" y="848350"/>
                  <a:pt x="2663441" y="848350"/>
                  <a:pt x="2663441" y="848350"/>
                </a:cubicBezTo>
                <a:cubicBezTo>
                  <a:pt x="2680714" y="892085"/>
                  <a:pt x="2697171" y="920971"/>
                  <a:pt x="2714443" y="964706"/>
                </a:cubicBezTo>
                <a:cubicBezTo>
                  <a:pt x="2730901" y="993591"/>
                  <a:pt x="2747357" y="1022477"/>
                  <a:pt x="2749802" y="1067026"/>
                </a:cubicBezTo>
                <a:cubicBezTo>
                  <a:pt x="2837952" y="1047293"/>
                  <a:pt x="2837952" y="1047293"/>
                  <a:pt x="2837952" y="1047293"/>
                </a:cubicBezTo>
                <a:cubicBezTo>
                  <a:pt x="2852778" y="1046480"/>
                  <a:pt x="2852778" y="1046480"/>
                  <a:pt x="2852778" y="1046480"/>
                </a:cubicBezTo>
                <a:cubicBezTo>
                  <a:pt x="2867606" y="1045666"/>
                  <a:pt x="2883249" y="1059702"/>
                  <a:pt x="2884064" y="1074551"/>
                </a:cubicBezTo>
                <a:cubicBezTo>
                  <a:pt x="2901335" y="1118287"/>
                  <a:pt x="2902965" y="1147986"/>
                  <a:pt x="2920238" y="1191721"/>
                </a:cubicBezTo>
                <a:cubicBezTo>
                  <a:pt x="2921053" y="1206571"/>
                  <a:pt x="2907040" y="1222234"/>
                  <a:pt x="2893029" y="1237898"/>
                </a:cubicBezTo>
                <a:cubicBezTo>
                  <a:pt x="2804880" y="1257630"/>
                  <a:pt x="2804880" y="1257630"/>
                  <a:pt x="2804880" y="1257630"/>
                </a:cubicBezTo>
                <a:cubicBezTo>
                  <a:pt x="2808955" y="1331878"/>
                  <a:pt x="2813030" y="1406126"/>
                  <a:pt x="2817105" y="1480375"/>
                </a:cubicBezTo>
                <a:cubicBezTo>
                  <a:pt x="2906884" y="1490342"/>
                  <a:pt x="2906884" y="1490342"/>
                  <a:pt x="2906884" y="1490342"/>
                </a:cubicBezTo>
                <a:cubicBezTo>
                  <a:pt x="2921711" y="1489528"/>
                  <a:pt x="2937353" y="1503564"/>
                  <a:pt x="2938983" y="1533263"/>
                </a:cubicBezTo>
                <a:cubicBezTo>
                  <a:pt x="2925786" y="1563776"/>
                  <a:pt x="2928231" y="1608324"/>
                  <a:pt x="2930676" y="1652873"/>
                </a:cubicBezTo>
                <a:cubicBezTo>
                  <a:pt x="2916664" y="1668536"/>
                  <a:pt x="2902651" y="1684200"/>
                  <a:pt x="2887824" y="1685014"/>
                </a:cubicBezTo>
                <a:cubicBezTo>
                  <a:pt x="2798046" y="1675047"/>
                  <a:pt x="2798046" y="1675047"/>
                  <a:pt x="2798046" y="1675047"/>
                </a:cubicBezTo>
                <a:cubicBezTo>
                  <a:pt x="2787293" y="1750109"/>
                  <a:pt x="2761714" y="1825985"/>
                  <a:pt x="2736134" y="1901860"/>
                </a:cubicBezTo>
                <a:cubicBezTo>
                  <a:pt x="2827543" y="1941527"/>
                  <a:pt x="2827543" y="1941527"/>
                  <a:pt x="2827543" y="1941527"/>
                </a:cubicBezTo>
                <a:cubicBezTo>
                  <a:pt x="2842370" y="1940713"/>
                  <a:pt x="2843185" y="1955562"/>
                  <a:pt x="2844815" y="1985262"/>
                </a:cubicBezTo>
                <a:cubicBezTo>
                  <a:pt x="2831619" y="2015775"/>
                  <a:pt x="2804408" y="2061951"/>
                  <a:pt x="2791212" y="2092465"/>
                </a:cubicBezTo>
                <a:cubicBezTo>
                  <a:pt x="2792027" y="2107314"/>
                  <a:pt x="2777199" y="2108128"/>
                  <a:pt x="2762372" y="2108942"/>
                </a:cubicBezTo>
                <a:cubicBezTo>
                  <a:pt x="2762372" y="2108942"/>
                  <a:pt x="2747544" y="2109756"/>
                  <a:pt x="2747544" y="2109756"/>
                </a:cubicBezTo>
                <a:cubicBezTo>
                  <a:pt x="2656951" y="2084939"/>
                  <a:pt x="2656951" y="2084939"/>
                  <a:pt x="2656951" y="2084939"/>
                </a:cubicBezTo>
                <a:cubicBezTo>
                  <a:pt x="2630556" y="2145965"/>
                  <a:pt x="2589335" y="2207805"/>
                  <a:pt x="2548113" y="2269645"/>
                </a:cubicBezTo>
                <a:cubicBezTo>
                  <a:pt x="2610682" y="2325789"/>
                  <a:pt x="2610682" y="2325789"/>
                  <a:pt x="2610682" y="2325789"/>
                </a:cubicBezTo>
                <a:cubicBezTo>
                  <a:pt x="2626324" y="2339824"/>
                  <a:pt x="2627955" y="2369524"/>
                  <a:pt x="2613127" y="2370338"/>
                </a:cubicBezTo>
                <a:cubicBezTo>
                  <a:pt x="2585917" y="2416514"/>
                  <a:pt x="2557893" y="2447841"/>
                  <a:pt x="2529869" y="2479168"/>
                </a:cubicBezTo>
                <a:cubicBezTo>
                  <a:pt x="2529869" y="2479168"/>
                  <a:pt x="2515041" y="2479982"/>
                  <a:pt x="2500214" y="2480795"/>
                </a:cubicBezTo>
                <a:cubicBezTo>
                  <a:pt x="2500214" y="2480795"/>
                  <a:pt x="2485387" y="2481609"/>
                  <a:pt x="2485387" y="2481609"/>
                </a:cubicBezTo>
                <a:cubicBezTo>
                  <a:pt x="2407175" y="2411430"/>
                  <a:pt x="2407175" y="2411430"/>
                  <a:pt x="2407175" y="2411430"/>
                </a:cubicBezTo>
                <a:cubicBezTo>
                  <a:pt x="2365953" y="2473270"/>
                  <a:pt x="2294262" y="2521887"/>
                  <a:pt x="2236583" y="2554841"/>
                </a:cubicBezTo>
                <a:cubicBezTo>
                  <a:pt x="2285955" y="2641498"/>
                  <a:pt x="2285955" y="2641498"/>
                  <a:pt x="2285955" y="2641498"/>
                </a:cubicBezTo>
                <a:cubicBezTo>
                  <a:pt x="2286770" y="2656347"/>
                  <a:pt x="2287585" y="2671197"/>
                  <a:pt x="2273573" y="2686860"/>
                </a:cubicBezTo>
                <a:cubicBezTo>
                  <a:pt x="2244733" y="2703338"/>
                  <a:pt x="2201881" y="2735478"/>
                  <a:pt x="2158215" y="2752769"/>
                </a:cubicBezTo>
                <a:cubicBezTo>
                  <a:pt x="2158215" y="2752769"/>
                  <a:pt x="2158215" y="2752769"/>
                  <a:pt x="2143387" y="2753583"/>
                </a:cubicBezTo>
                <a:cubicBezTo>
                  <a:pt x="2143387" y="2753583"/>
                  <a:pt x="2128560" y="2754397"/>
                  <a:pt x="2127745" y="2739547"/>
                </a:cubicBezTo>
                <a:cubicBezTo>
                  <a:pt x="2064361" y="2668554"/>
                  <a:pt x="2064361" y="2668554"/>
                  <a:pt x="2064361" y="2668554"/>
                </a:cubicBezTo>
                <a:cubicBezTo>
                  <a:pt x="2035522" y="2685031"/>
                  <a:pt x="2005867" y="2686659"/>
                  <a:pt x="1962200" y="2703950"/>
                </a:cubicBezTo>
                <a:cubicBezTo>
                  <a:pt x="1933361" y="2720427"/>
                  <a:pt x="1904521" y="2736904"/>
                  <a:pt x="1860039" y="2739346"/>
                </a:cubicBezTo>
                <a:cubicBezTo>
                  <a:pt x="1880571" y="2842479"/>
                  <a:pt x="1880571" y="2842479"/>
                  <a:pt x="1880571" y="2842479"/>
                </a:cubicBezTo>
                <a:cubicBezTo>
                  <a:pt x="1881386" y="2857329"/>
                  <a:pt x="1882201" y="2872179"/>
                  <a:pt x="1852547" y="2873806"/>
                </a:cubicBezTo>
                <a:cubicBezTo>
                  <a:pt x="1808881" y="2891097"/>
                  <a:pt x="1779225" y="2892725"/>
                  <a:pt x="1735559" y="2910016"/>
                </a:cubicBezTo>
                <a:cubicBezTo>
                  <a:pt x="1720732" y="2910830"/>
                  <a:pt x="1705089" y="2896794"/>
                  <a:pt x="1689447" y="2882758"/>
                </a:cubicBezTo>
                <a:cubicBezTo>
                  <a:pt x="1669730" y="2794474"/>
                  <a:pt x="1669730" y="2794474"/>
                  <a:pt x="1669730" y="2794474"/>
                </a:cubicBezTo>
                <a:cubicBezTo>
                  <a:pt x="1625248" y="2796915"/>
                  <a:pt x="1580766" y="2799356"/>
                  <a:pt x="1536284" y="2801798"/>
                </a:cubicBezTo>
                <a:cubicBezTo>
                  <a:pt x="1506630" y="2803425"/>
                  <a:pt x="1476976" y="2805053"/>
                  <a:pt x="1447321" y="2806680"/>
                </a:cubicBezTo>
                <a:cubicBezTo>
                  <a:pt x="1437384" y="2896592"/>
                  <a:pt x="1437384" y="2896592"/>
                  <a:pt x="1437384" y="2896592"/>
                </a:cubicBezTo>
                <a:cubicBezTo>
                  <a:pt x="1438199" y="2911442"/>
                  <a:pt x="1424186" y="2927105"/>
                  <a:pt x="1409359" y="2927919"/>
                </a:cubicBezTo>
                <a:cubicBezTo>
                  <a:pt x="1364877" y="2930360"/>
                  <a:pt x="1319580" y="2917952"/>
                  <a:pt x="1275099" y="2920393"/>
                </a:cubicBezTo>
                <a:cubicBezTo>
                  <a:pt x="1260271" y="2921207"/>
                  <a:pt x="1244629" y="2907171"/>
                  <a:pt x="1242999" y="2877472"/>
                </a:cubicBezTo>
                <a:cubicBezTo>
                  <a:pt x="1252936" y="2787560"/>
                  <a:pt x="1252936" y="2787560"/>
                  <a:pt x="1252936" y="2787560"/>
                </a:cubicBezTo>
                <a:cubicBezTo>
                  <a:pt x="1177985" y="2776780"/>
                  <a:pt x="1103033" y="2765999"/>
                  <a:pt x="1027267" y="2740368"/>
                </a:cubicBezTo>
                <a:cubicBezTo>
                  <a:pt x="1001688" y="2816244"/>
                  <a:pt x="1001688" y="2816244"/>
                  <a:pt x="1001688" y="2816244"/>
                </a:cubicBezTo>
                <a:cubicBezTo>
                  <a:pt x="987675" y="2831908"/>
                  <a:pt x="973663" y="2847571"/>
                  <a:pt x="973663" y="2847571"/>
                </a:cubicBezTo>
                <a:cubicBezTo>
                  <a:pt x="958836" y="2848385"/>
                  <a:pt x="958836" y="2848385"/>
                  <a:pt x="958021" y="2833535"/>
                </a:cubicBezTo>
                <a:cubicBezTo>
                  <a:pt x="912725" y="2821127"/>
                  <a:pt x="882254" y="2807905"/>
                  <a:pt x="836958" y="2795497"/>
                </a:cubicBezTo>
                <a:cubicBezTo>
                  <a:pt x="821315" y="2781461"/>
                  <a:pt x="805673" y="2767425"/>
                  <a:pt x="819685" y="2751761"/>
                </a:cubicBezTo>
                <a:cubicBezTo>
                  <a:pt x="859277" y="2660222"/>
                  <a:pt x="859277" y="2660222"/>
                  <a:pt x="859277" y="2660222"/>
                </a:cubicBezTo>
                <a:cubicBezTo>
                  <a:pt x="783511" y="2634592"/>
                  <a:pt x="721757" y="2593299"/>
                  <a:pt x="659187" y="2537156"/>
                </a:cubicBezTo>
                <a:cubicBezTo>
                  <a:pt x="603954" y="2614658"/>
                  <a:pt x="603954" y="2614658"/>
                  <a:pt x="603954" y="2614658"/>
                </a:cubicBezTo>
                <a:cubicBezTo>
                  <a:pt x="589126" y="2615472"/>
                  <a:pt x="589126" y="2615472"/>
                  <a:pt x="574299" y="2616285"/>
                </a:cubicBezTo>
                <a:cubicBezTo>
                  <a:pt x="559472" y="2617099"/>
                  <a:pt x="559472" y="2617099"/>
                  <a:pt x="544645" y="2617913"/>
                </a:cubicBezTo>
                <a:cubicBezTo>
                  <a:pt x="513360" y="2589842"/>
                  <a:pt x="482075" y="2561771"/>
                  <a:pt x="450791" y="2533699"/>
                </a:cubicBezTo>
                <a:cubicBezTo>
                  <a:pt x="435148" y="2519663"/>
                  <a:pt x="434333" y="2504813"/>
                  <a:pt x="448346" y="2489150"/>
                </a:cubicBezTo>
                <a:cubicBezTo>
                  <a:pt x="518407" y="2410833"/>
                  <a:pt x="518407" y="2410833"/>
                  <a:pt x="518407" y="2410833"/>
                </a:cubicBezTo>
                <a:cubicBezTo>
                  <a:pt x="456653" y="2369539"/>
                  <a:pt x="408096" y="2297732"/>
                  <a:pt x="360354" y="2240775"/>
                </a:cubicBezTo>
                <a:cubicBezTo>
                  <a:pt x="288663" y="2289393"/>
                  <a:pt x="288663" y="2289393"/>
                  <a:pt x="288663" y="2289393"/>
                </a:cubicBezTo>
                <a:cubicBezTo>
                  <a:pt x="273836" y="2290206"/>
                  <a:pt x="273836" y="2290206"/>
                  <a:pt x="273836" y="2290206"/>
                </a:cubicBezTo>
                <a:cubicBezTo>
                  <a:pt x="259008" y="2291020"/>
                  <a:pt x="244181" y="2291834"/>
                  <a:pt x="243366" y="2276984"/>
                </a:cubicBezTo>
                <a:cubicBezTo>
                  <a:pt x="212081" y="2248913"/>
                  <a:pt x="194810" y="2205177"/>
                  <a:pt x="177537" y="2161442"/>
                </a:cubicBezTo>
                <a:cubicBezTo>
                  <a:pt x="161895" y="2147406"/>
                  <a:pt x="175907" y="2131743"/>
                  <a:pt x="190735" y="2130929"/>
                </a:cubicBezTo>
                <a:cubicBezTo>
                  <a:pt x="261611" y="2067461"/>
                  <a:pt x="261611" y="2067461"/>
                  <a:pt x="261611" y="2067461"/>
                </a:cubicBezTo>
                <a:cubicBezTo>
                  <a:pt x="245153" y="2038576"/>
                  <a:pt x="228696" y="2009690"/>
                  <a:pt x="211424" y="1965955"/>
                </a:cubicBezTo>
                <a:cubicBezTo>
                  <a:pt x="194966" y="1937070"/>
                  <a:pt x="192521" y="1892521"/>
                  <a:pt x="176064" y="1863635"/>
                </a:cubicBezTo>
                <a:cubicBezTo>
                  <a:pt x="87915" y="1883368"/>
                  <a:pt x="87915" y="1883368"/>
                  <a:pt x="87915" y="1883368"/>
                </a:cubicBezTo>
                <a:cubicBezTo>
                  <a:pt x="73089" y="1884181"/>
                  <a:pt x="57446" y="1870146"/>
                  <a:pt x="41803" y="1856110"/>
                </a:cubicBezTo>
                <a:cubicBezTo>
                  <a:pt x="39358" y="1811561"/>
                  <a:pt x="22086" y="1767826"/>
                  <a:pt x="20456" y="1738126"/>
                </a:cubicBezTo>
                <a:cubicBezTo>
                  <a:pt x="19641" y="1723278"/>
                  <a:pt x="32838" y="1692765"/>
                  <a:pt x="47666" y="1691951"/>
                </a:cubicBezTo>
                <a:cubicBezTo>
                  <a:pt x="135815" y="1672218"/>
                  <a:pt x="135815" y="1672218"/>
                  <a:pt x="135815" y="1672218"/>
                </a:cubicBezTo>
                <a:cubicBezTo>
                  <a:pt x="116912" y="1598784"/>
                  <a:pt x="112837" y="1524536"/>
                  <a:pt x="123590" y="1449474"/>
                </a:cubicBezTo>
                <a:cubicBezTo>
                  <a:pt x="33811" y="1439507"/>
                  <a:pt x="33811" y="1439507"/>
                  <a:pt x="33811" y="1439507"/>
                </a:cubicBezTo>
                <a:cubicBezTo>
                  <a:pt x="3341" y="1426285"/>
                  <a:pt x="2526" y="1411435"/>
                  <a:pt x="1711" y="1396585"/>
                </a:cubicBezTo>
                <a:cubicBezTo>
                  <a:pt x="-734" y="1352036"/>
                  <a:pt x="-2364" y="1322337"/>
                  <a:pt x="10018" y="1276974"/>
                </a:cubicBezTo>
                <a:cubicBezTo>
                  <a:pt x="9203" y="1262125"/>
                  <a:pt x="23215" y="1246461"/>
                  <a:pt x="38043" y="1245647"/>
                </a:cubicBezTo>
                <a:cubicBezTo>
                  <a:pt x="142649" y="1254801"/>
                  <a:pt x="142649" y="1254801"/>
                  <a:pt x="142649" y="1254801"/>
                </a:cubicBezTo>
                <a:cubicBezTo>
                  <a:pt x="153401" y="1179739"/>
                  <a:pt x="164153" y="1104676"/>
                  <a:pt x="189733" y="1028801"/>
                </a:cubicBezTo>
                <a:cubicBezTo>
                  <a:pt x="113151" y="988321"/>
                  <a:pt x="113151" y="988321"/>
                  <a:pt x="113151" y="988321"/>
                </a:cubicBezTo>
                <a:cubicBezTo>
                  <a:pt x="98324" y="989134"/>
                  <a:pt x="81867" y="960249"/>
                  <a:pt x="95879" y="944585"/>
                </a:cubicBezTo>
                <a:cubicBezTo>
                  <a:pt x="109076" y="914072"/>
                  <a:pt x="121459" y="868710"/>
                  <a:pt x="134655" y="838197"/>
                </a:cubicBezTo>
                <a:cubicBezTo>
                  <a:pt x="148668" y="822533"/>
                  <a:pt x="162680" y="806870"/>
                  <a:pt x="162680" y="806870"/>
                </a:cubicBezTo>
                <a:cubicBezTo>
                  <a:pt x="177507" y="806056"/>
                  <a:pt x="178322" y="820906"/>
                  <a:pt x="178322" y="820906"/>
                </a:cubicBezTo>
                <a:cubicBezTo>
                  <a:pt x="268916" y="845722"/>
                  <a:pt x="268916" y="845722"/>
                  <a:pt x="268916" y="845722"/>
                </a:cubicBezTo>
                <a:cubicBezTo>
                  <a:pt x="310137" y="783882"/>
                  <a:pt x="351359" y="722042"/>
                  <a:pt x="392582" y="660203"/>
                </a:cubicBezTo>
                <a:cubicBezTo>
                  <a:pt x="329197" y="589210"/>
                  <a:pt x="329197" y="589210"/>
                  <a:pt x="329197" y="589210"/>
                </a:cubicBezTo>
                <a:cubicBezTo>
                  <a:pt x="314370" y="590024"/>
                  <a:pt x="312740" y="560325"/>
                  <a:pt x="311925" y="545475"/>
                </a:cubicBezTo>
                <a:cubicBezTo>
                  <a:pt x="339949" y="514148"/>
                  <a:pt x="367974" y="482821"/>
                  <a:pt x="395998" y="451494"/>
                </a:cubicBezTo>
                <a:cubicBezTo>
                  <a:pt x="410826" y="450681"/>
                  <a:pt x="410826" y="450681"/>
                  <a:pt x="425653" y="449867"/>
                </a:cubicBezTo>
                <a:cubicBezTo>
                  <a:pt x="440480" y="449053"/>
                  <a:pt x="440480" y="449053"/>
                  <a:pt x="455308" y="448239"/>
                </a:cubicBezTo>
                <a:cubicBezTo>
                  <a:pt x="517877" y="504383"/>
                  <a:pt x="517877" y="504383"/>
                  <a:pt x="517877" y="504383"/>
                </a:cubicBezTo>
                <a:cubicBezTo>
                  <a:pt x="574740" y="456579"/>
                  <a:pt x="631605" y="408775"/>
                  <a:pt x="688469" y="360970"/>
                </a:cubicBezTo>
                <a:cubicBezTo>
                  <a:pt x="639912" y="289164"/>
                  <a:pt x="639912" y="289164"/>
                  <a:pt x="639912" y="289164"/>
                </a:cubicBezTo>
                <a:cubicBezTo>
                  <a:pt x="639097" y="274314"/>
                  <a:pt x="637467" y="244615"/>
                  <a:pt x="652294" y="243801"/>
                </a:cubicBezTo>
                <a:cubicBezTo>
                  <a:pt x="695961" y="226510"/>
                  <a:pt x="723986" y="195183"/>
                  <a:pt x="767653" y="177892"/>
                </a:cubicBezTo>
                <a:cubicBezTo>
                  <a:pt x="767653" y="177892"/>
                  <a:pt x="782479" y="177078"/>
                  <a:pt x="782479" y="177078"/>
                </a:cubicBezTo>
                <a:cubicBezTo>
                  <a:pt x="797307" y="176264"/>
                  <a:pt x="797307" y="176264"/>
                  <a:pt x="812949" y="190300"/>
                </a:cubicBezTo>
                <a:cubicBezTo>
                  <a:pt x="861506" y="262107"/>
                  <a:pt x="861506" y="262107"/>
                  <a:pt x="861506" y="262107"/>
                </a:cubicBezTo>
                <a:cubicBezTo>
                  <a:pt x="890345" y="245630"/>
                  <a:pt x="934012" y="228339"/>
                  <a:pt x="963667" y="226711"/>
                </a:cubicBezTo>
                <a:cubicBezTo>
                  <a:pt x="992506" y="210234"/>
                  <a:pt x="1036173" y="192943"/>
                  <a:pt x="1065012" y="176466"/>
                </a:cubicBezTo>
                <a:cubicBezTo>
                  <a:pt x="1045296" y="88182"/>
                  <a:pt x="1045296" y="88182"/>
                  <a:pt x="1045296" y="88182"/>
                </a:cubicBezTo>
                <a:cubicBezTo>
                  <a:pt x="1044481" y="73332"/>
                  <a:pt x="1058492" y="57669"/>
                  <a:pt x="1073320" y="56855"/>
                </a:cubicBezTo>
                <a:cubicBezTo>
                  <a:pt x="1116987" y="39564"/>
                  <a:pt x="1161468" y="37123"/>
                  <a:pt x="1205135" y="19832"/>
                </a:cubicBezTo>
                <a:cubicBezTo>
                  <a:pt x="1219963" y="19018"/>
                  <a:pt x="1235604" y="33054"/>
                  <a:pt x="1236420" y="47903"/>
                </a:cubicBezTo>
                <a:cubicBezTo>
                  <a:pt x="1256137" y="136187"/>
                  <a:pt x="1256137" y="136187"/>
                  <a:pt x="1256137" y="136187"/>
                </a:cubicBezTo>
                <a:cubicBezTo>
                  <a:pt x="1300619" y="133746"/>
                  <a:pt x="1345100" y="131305"/>
                  <a:pt x="1404410" y="128050"/>
                </a:cubicBezTo>
                <a:cubicBezTo>
                  <a:pt x="1434064" y="126422"/>
                  <a:pt x="1448891" y="125608"/>
                  <a:pt x="1478547" y="123981"/>
                </a:cubicBezTo>
                <a:cubicBezTo>
                  <a:pt x="1488483" y="34069"/>
                  <a:pt x="1488483" y="34069"/>
                  <a:pt x="1488483" y="34069"/>
                </a:cubicBezTo>
                <a:cubicBezTo>
                  <a:pt x="1502496" y="18406"/>
                  <a:pt x="1516508" y="2742"/>
                  <a:pt x="1531335" y="1928"/>
                </a:cubicBezTo>
                <a:cubicBezTo>
                  <a:pt x="1553576" y="708"/>
                  <a:pt x="1575817" y="-513"/>
                  <a:pt x="1596306" y="224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12185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9" name="Freeform 37"/>
          <p:cNvSpPr/>
          <p:nvPr>
            <p:custDataLst>
              <p:tags r:id="rId4"/>
            </p:custDataLst>
          </p:nvPr>
        </p:nvSpPr>
        <p:spPr>
          <a:xfrm>
            <a:off x="3446463" y="2346643"/>
            <a:ext cx="990600" cy="989012"/>
          </a:xfrm>
          <a:custGeom>
            <a:avLst/>
            <a:gdLst>
              <a:gd name="connsiteX0" fmla="*/ 509208 w 992482"/>
              <a:gd name="connsiteY0" fmla="*/ 260 h 991385"/>
              <a:gd name="connsiteX1" fmla="*/ 541875 w 992482"/>
              <a:gd name="connsiteY1" fmla="*/ 4067 h 991385"/>
              <a:gd name="connsiteX2" fmla="*/ 557655 w 992482"/>
              <a:gd name="connsiteY2" fmla="*/ 15160 h 991385"/>
              <a:gd name="connsiteX3" fmla="*/ 554816 w 992482"/>
              <a:gd name="connsiteY3" fmla="*/ 78001 h 991385"/>
              <a:gd name="connsiteX4" fmla="*/ 619941 w 992482"/>
              <a:gd name="connsiteY4" fmla="*/ 94311 h 991385"/>
              <a:gd name="connsiteX5" fmla="*/ 644097 w 992482"/>
              <a:gd name="connsiteY5" fmla="*/ 34666 h 991385"/>
              <a:gd name="connsiteX6" fmla="*/ 656347 w 992482"/>
              <a:gd name="connsiteY6" fmla="*/ 25594 h 991385"/>
              <a:gd name="connsiteX7" fmla="*/ 664237 w 992482"/>
              <a:gd name="connsiteY7" fmla="*/ 31141 h 991385"/>
              <a:gd name="connsiteX8" fmla="*/ 723825 w 992482"/>
              <a:gd name="connsiteY8" fmla="*/ 55347 h 991385"/>
              <a:gd name="connsiteX9" fmla="*/ 734068 w 992482"/>
              <a:gd name="connsiteY9" fmla="*/ 74335 h 991385"/>
              <a:gd name="connsiteX10" fmla="*/ 709913 w 992482"/>
              <a:gd name="connsiteY10" fmla="*/ 133981 h 991385"/>
              <a:gd name="connsiteX11" fmla="*/ 763964 w 992482"/>
              <a:gd name="connsiteY11" fmla="*/ 166083 h 991385"/>
              <a:gd name="connsiteX12" fmla="*/ 812965 w 992482"/>
              <a:gd name="connsiteY12" fmla="*/ 129797 h 991385"/>
              <a:gd name="connsiteX13" fmla="*/ 818502 w 992482"/>
              <a:gd name="connsiteY13" fmla="*/ 121901 h 991385"/>
              <a:gd name="connsiteX14" fmla="*/ 833105 w 992482"/>
              <a:gd name="connsiteY14" fmla="*/ 126272 h 991385"/>
              <a:gd name="connsiteX15" fmla="*/ 876083 w 992482"/>
              <a:gd name="connsiteY15" fmla="*/ 174167 h 991385"/>
              <a:gd name="connsiteX16" fmla="*/ 879612 w 992482"/>
              <a:gd name="connsiteY16" fmla="*/ 194331 h 991385"/>
              <a:gd name="connsiteX17" fmla="*/ 832964 w 992482"/>
              <a:gd name="connsiteY17" fmla="*/ 244059 h 991385"/>
              <a:gd name="connsiteX18" fmla="*/ 869229 w 992482"/>
              <a:gd name="connsiteY18" fmla="*/ 293128 h 991385"/>
              <a:gd name="connsiteX19" fmla="*/ 870405 w 992482"/>
              <a:gd name="connsiteY19" fmla="*/ 299850 h 991385"/>
              <a:gd name="connsiteX20" fmla="*/ 928473 w 992482"/>
              <a:gd name="connsiteY20" fmla="*/ 275832 h 991385"/>
              <a:gd name="connsiteX21" fmla="*/ 944252 w 992482"/>
              <a:gd name="connsiteY21" fmla="*/ 286924 h 991385"/>
              <a:gd name="connsiteX22" fmla="*/ 968266 w 992482"/>
              <a:gd name="connsiteY22" fmla="*/ 345065 h 991385"/>
              <a:gd name="connsiteX23" fmla="*/ 965082 w 992482"/>
              <a:gd name="connsiteY23" fmla="*/ 366404 h 991385"/>
              <a:gd name="connsiteX24" fmla="*/ 907015 w 992482"/>
              <a:gd name="connsiteY24" fmla="*/ 390422 h 991385"/>
              <a:gd name="connsiteX25" fmla="*/ 918779 w 992482"/>
              <a:gd name="connsiteY25" fmla="*/ 457634 h 991385"/>
              <a:gd name="connsiteX26" fmla="*/ 981552 w 992482"/>
              <a:gd name="connsiteY26" fmla="*/ 460502 h 991385"/>
              <a:gd name="connsiteX27" fmla="*/ 990618 w 992482"/>
              <a:gd name="connsiteY27" fmla="*/ 472769 h 991385"/>
              <a:gd name="connsiteX28" fmla="*/ 988955 w 992482"/>
              <a:gd name="connsiteY28" fmla="*/ 542331 h 991385"/>
              <a:gd name="connsiteX29" fmla="*/ 976705 w 992482"/>
              <a:gd name="connsiteY29" fmla="*/ 551403 h 991385"/>
              <a:gd name="connsiteX30" fmla="*/ 915109 w 992482"/>
              <a:gd name="connsiteY30" fmla="*/ 555257 h 991385"/>
              <a:gd name="connsiteX31" fmla="*/ 904380 w 992482"/>
              <a:gd name="connsiteY31" fmla="*/ 612552 h 991385"/>
              <a:gd name="connsiteX32" fmla="*/ 898843 w 992482"/>
              <a:gd name="connsiteY32" fmla="*/ 620448 h 991385"/>
              <a:gd name="connsiteX33" fmla="*/ 951719 w 992482"/>
              <a:gd name="connsiteY33" fmla="*/ 645829 h 991385"/>
              <a:gd name="connsiteX34" fmla="*/ 961961 w 992482"/>
              <a:gd name="connsiteY34" fmla="*/ 664818 h 991385"/>
              <a:gd name="connsiteX35" fmla="*/ 937806 w 992482"/>
              <a:gd name="connsiteY35" fmla="*/ 724463 h 991385"/>
              <a:gd name="connsiteX36" fmla="*/ 925556 w 992482"/>
              <a:gd name="connsiteY36" fmla="*/ 733534 h 991385"/>
              <a:gd name="connsiteX37" fmla="*/ 918842 w 992482"/>
              <a:gd name="connsiteY37" fmla="*/ 734709 h 991385"/>
              <a:gd name="connsiteX38" fmla="*/ 859254 w 992482"/>
              <a:gd name="connsiteY38" fmla="*/ 710503 h 991385"/>
              <a:gd name="connsiteX39" fmla="*/ 820495 w 992482"/>
              <a:gd name="connsiteY39" fmla="*/ 765777 h 991385"/>
              <a:gd name="connsiteX40" fmla="*/ 862297 w 992482"/>
              <a:gd name="connsiteY40" fmla="*/ 806951 h 991385"/>
              <a:gd name="connsiteX41" fmla="*/ 859113 w 992482"/>
              <a:gd name="connsiteY41" fmla="*/ 828290 h 991385"/>
              <a:gd name="connsiteX42" fmla="*/ 812465 w 992482"/>
              <a:gd name="connsiteY42" fmla="*/ 878017 h 991385"/>
              <a:gd name="connsiteX43" fmla="*/ 805751 w 992482"/>
              <a:gd name="connsiteY43" fmla="*/ 879192 h 991385"/>
              <a:gd name="connsiteX44" fmla="*/ 791148 w 992482"/>
              <a:gd name="connsiteY44" fmla="*/ 874821 h 991385"/>
              <a:gd name="connsiteX45" fmla="*/ 749346 w 992482"/>
              <a:gd name="connsiteY45" fmla="*/ 833647 h 991385"/>
              <a:gd name="connsiteX46" fmla="*/ 699169 w 992482"/>
              <a:gd name="connsiteY46" fmla="*/ 863211 h 991385"/>
              <a:gd name="connsiteX47" fmla="*/ 693632 w 992482"/>
              <a:gd name="connsiteY47" fmla="*/ 871107 h 991385"/>
              <a:gd name="connsiteX48" fmla="*/ 716470 w 992482"/>
              <a:gd name="connsiteY48" fmla="*/ 922527 h 991385"/>
              <a:gd name="connsiteX49" fmla="*/ 706573 w 992482"/>
              <a:gd name="connsiteY49" fmla="*/ 945041 h 991385"/>
              <a:gd name="connsiteX50" fmla="*/ 641792 w 992482"/>
              <a:gd name="connsiteY50" fmla="*/ 970234 h 991385"/>
              <a:gd name="connsiteX51" fmla="*/ 626013 w 992482"/>
              <a:gd name="connsiteY51" fmla="*/ 959141 h 991385"/>
              <a:gd name="connsiteX52" fmla="*/ 601999 w 992482"/>
              <a:gd name="connsiteY52" fmla="*/ 901000 h 991385"/>
              <a:gd name="connsiteX53" fmla="*/ 569608 w 992482"/>
              <a:gd name="connsiteY53" fmla="*/ 913597 h 991385"/>
              <a:gd name="connsiteX54" fmla="*/ 534865 w 992482"/>
              <a:gd name="connsiteY54" fmla="*/ 912750 h 991385"/>
              <a:gd name="connsiteX55" fmla="*/ 532026 w 992482"/>
              <a:gd name="connsiteY55" fmla="*/ 975592 h 991385"/>
              <a:gd name="connsiteX56" fmla="*/ 520952 w 992482"/>
              <a:gd name="connsiteY56" fmla="*/ 991385 h 991385"/>
              <a:gd name="connsiteX57" fmla="*/ 451466 w 992482"/>
              <a:gd name="connsiteY57" fmla="*/ 989692 h 991385"/>
              <a:gd name="connsiteX58" fmla="*/ 434510 w 992482"/>
              <a:gd name="connsiteY58" fmla="*/ 971879 h 991385"/>
              <a:gd name="connsiteX59" fmla="*/ 438526 w 992482"/>
              <a:gd name="connsiteY59" fmla="*/ 915758 h 991385"/>
              <a:gd name="connsiteX60" fmla="*/ 373400 w 992482"/>
              <a:gd name="connsiteY60" fmla="*/ 899449 h 991385"/>
              <a:gd name="connsiteX61" fmla="*/ 348068 w 992482"/>
              <a:gd name="connsiteY61" fmla="*/ 952373 h 991385"/>
              <a:gd name="connsiteX62" fmla="*/ 335818 w 992482"/>
              <a:gd name="connsiteY62" fmla="*/ 961444 h 991385"/>
              <a:gd name="connsiteX63" fmla="*/ 329105 w 992482"/>
              <a:gd name="connsiteY63" fmla="*/ 962619 h 991385"/>
              <a:gd name="connsiteX64" fmla="*/ 262803 w 992482"/>
              <a:gd name="connsiteY64" fmla="*/ 939588 h 991385"/>
              <a:gd name="connsiteX65" fmla="*/ 259273 w 992482"/>
              <a:gd name="connsiteY65" fmla="*/ 919424 h 991385"/>
              <a:gd name="connsiteX66" fmla="*/ 283429 w 992482"/>
              <a:gd name="connsiteY66" fmla="*/ 859779 h 991385"/>
              <a:gd name="connsiteX67" fmla="*/ 228201 w 992482"/>
              <a:gd name="connsiteY67" fmla="*/ 820956 h 991385"/>
              <a:gd name="connsiteX68" fmla="*/ 180376 w 992482"/>
              <a:gd name="connsiteY68" fmla="*/ 863962 h 991385"/>
              <a:gd name="connsiteX69" fmla="*/ 173663 w 992482"/>
              <a:gd name="connsiteY69" fmla="*/ 865137 h 991385"/>
              <a:gd name="connsiteX70" fmla="*/ 159060 w 992482"/>
              <a:gd name="connsiteY70" fmla="*/ 860766 h 991385"/>
              <a:gd name="connsiteX71" fmla="*/ 116082 w 992482"/>
              <a:gd name="connsiteY71" fmla="*/ 812871 h 991385"/>
              <a:gd name="connsiteX72" fmla="*/ 112553 w 992482"/>
              <a:gd name="connsiteY72" fmla="*/ 792707 h 991385"/>
              <a:gd name="connsiteX73" fmla="*/ 160377 w 992482"/>
              <a:gd name="connsiteY73" fmla="*/ 749701 h 991385"/>
              <a:gd name="connsiteX74" fmla="*/ 124113 w 992482"/>
              <a:gd name="connsiteY74" fmla="*/ 700631 h 991385"/>
              <a:gd name="connsiteX75" fmla="*/ 122936 w 992482"/>
              <a:gd name="connsiteY75" fmla="*/ 693910 h 991385"/>
              <a:gd name="connsiteX76" fmla="*/ 63693 w 992482"/>
              <a:gd name="connsiteY76" fmla="*/ 711207 h 991385"/>
              <a:gd name="connsiteX77" fmla="*/ 42376 w 992482"/>
              <a:gd name="connsiteY77" fmla="*/ 708010 h 991385"/>
              <a:gd name="connsiteX78" fmla="*/ 23899 w 992482"/>
              <a:gd name="connsiteY78" fmla="*/ 641973 h 991385"/>
              <a:gd name="connsiteX79" fmla="*/ 28259 w 992482"/>
              <a:gd name="connsiteY79" fmla="*/ 627355 h 991385"/>
              <a:gd name="connsiteX80" fmla="*/ 86327 w 992482"/>
              <a:gd name="connsiteY80" fmla="*/ 603338 h 991385"/>
              <a:gd name="connsiteX81" fmla="*/ 74562 w 992482"/>
              <a:gd name="connsiteY81" fmla="*/ 536125 h 991385"/>
              <a:gd name="connsiteX82" fmla="*/ 11790 w 992482"/>
              <a:gd name="connsiteY82" fmla="*/ 533258 h 991385"/>
              <a:gd name="connsiteX83" fmla="*/ 1547 w 992482"/>
              <a:gd name="connsiteY83" fmla="*/ 514269 h 991385"/>
              <a:gd name="connsiteX84" fmla="*/ 4386 w 992482"/>
              <a:gd name="connsiteY84" fmla="*/ 451428 h 991385"/>
              <a:gd name="connsiteX85" fmla="*/ 15460 w 992482"/>
              <a:gd name="connsiteY85" fmla="*/ 435635 h 991385"/>
              <a:gd name="connsiteX86" fmla="*/ 78232 w 992482"/>
              <a:gd name="connsiteY86" fmla="*/ 438503 h 991385"/>
              <a:gd name="connsiteX87" fmla="*/ 88961 w 992482"/>
              <a:gd name="connsiteY87" fmla="*/ 381208 h 991385"/>
              <a:gd name="connsiteX88" fmla="*/ 94498 w 992482"/>
              <a:gd name="connsiteY88" fmla="*/ 373311 h 991385"/>
              <a:gd name="connsiteX89" fmla="*/ 41623 w 992482"/>
              <a:gd name="connsiteY89" fmla="*/ 347930 h 991385"/>
              <a:gd name="connsiteX90" fmla="*/ 31380 w 992482"/>
              <a:gd name="connsiteY90" fmla="*/ 328942 h 991385"/>
              <a:gd name="connsiteX91" fmla="*/ 54359 w 992482"/>
              <a:gd name="connsiteY91" fmla="*/ 262576 h 991385"/>
              <a:gd name="connsiteX92" fmla="*/ 67786 w 992482"/>
              <a:gd name="connsiteY92" fmla="*/ 260226 h 991385"/>
              <a:gd name="connsiteX93" fmla="*/ 74499 w 992482"/>
              <a:gd name="connsiteY93" fmla="*/ 259051 h 991385"/>
              <a:gd name="connsiteX94" fmla="*/ 134088 w 992482"/>
              <a:gd name="connsiteY94" fmla="*/ 283257 h 991385"/>
              <a:gd name="connsiteX95" fmla="*/ 172846 w 992482"/>
              <a:gd name="connsiteY95" fmla="*/ 227982 h 991385"/>
              <a:gd name="connsiteX96" fmla="*/ 129868 w 992482"/>
              <a:gd name="connsiteY96" fmla="*/ 180088 h 991385"/>
              <a:gd name="connsiteX97" fmla="*/ 133052 w 992482"/>
              <a:gd name="connsiteY97" fmla="*/ 158749 h 991385"/>
              <a:gd name="connsiteX98" fmla="*/ 180877 w 992482"/>
              <a:gd name="connsiteY98" fmla="*/ 115743 h 991385"/>
              <a:gd name="connsiteX99" fmla="*/ 187590 w 992482"/>
              <a:gd name="connsiteY99" fmla="*/ 114568 h 991385"/>
              <a:gd name="connsiteX100" fmla="*/ 202193 w 992482"/>
              <a:gd name="connsiteY100" fmla="*/ 118939 h 991385"/>
              <a:gd name="connsiteX101" fmla="*/ 243995 w 992482"/>
              <a:gd name="connsiteY101" fmla="*/ 160112 h 991385"/>
              <a:gd name="connsiteX102" fmla="*/ 292996 w 992482"/>
              <a:gd name="connsiteY102" fmla="*/ 123827 h 991385"/>
              <a:gd name="connsiteX103" fmla="*/ 299709 w 992482"/>
              <a:gd name="connsiteY103" fmla="*/ 122652 h 991385"/>
              <a:gd name="connsiteX104" fmla="*/ 275695 w 992482"/>
              <a:gd name="connsiteY104" fmla="*/ 64511 h 991385"/>
              <a:gd name="connsiteX105" fmla="*/ 286769 w 992482"/>
              <a:gd name="connsiteY105" fmla="*/ 48718 h 991385"/>
              <a:gd name="connsiteX106" fmla="*/ 351549 w 992482"/>
              <a:gd name="connsiteY106" fmla="*/ 23526 h 991385"/>
              <a:gd name="connsiteX107" fmla="*/ 367328 w 992482"/>
              <a:gd name="connsiteY107" fmla="*/ 34618 h 991385"/>
              <a:gd name="connsiteX108" fmla="*/ 390166 w 992482"/>
              <a:gd name="connsiteY108" fmla="*/ 86038 h 991385"/>
              <a:gd name="connsiteX109" fmla="*/ 423733 w 992482"/>
              <a:gd name="connsiteY109" fmla="*/ 80163 h 991385"/>
              <a:gd name="connsiteX110" fmla="*/ 457300 w 992482"/>
              <a:gd name="connsiteY110" fmla="*/ 74288 h 991385"/>
              <a:gd name="connsiteX111" fmla="*/ 460139 w 992482"/>
              <a:gd name="connsiteY111" fmla="*/ 11446 h 991385"/>
              <a:gd name="connsiteX112" fmla="*/ 472389 w 992482"/>
              <a:gd name="connsiteY112" fmla="*/ 2375 h 991385"/>
              <a:gd name="connsiteX113" fmla="*/ 509208 w 992482"/>
              <a:gd name="connsiteY113" fmla="*/ 260 h 991385"/>
              <a:gd name="connsiteX114" fmla="*/ 495780 w 992482"/>
              <a:gd name="connsiteY114" fmla="*/ 163029 h 991385"/>
              <a:gd name="connsiteX115" fmla="*/ 162439 w 992482"/>
              <a:gd name="connsiteY115" fmla="*/ 496370 h 991385"/>
              <a:gd name="connsiteX116" fmla="*/ 495780 w 992482"/>
              <a:gd name="connsiteY116" fmla="*/ 829712 h 991385"/>
              <a:gd name="connsiteX117" fmla="*/ 829122 w 992482"/>
              <a:gd name="connsiteY117" fmla="*/ 496370 h 991385"/>
              <a:gd name="connsiteX118" fmla="*/ 495780 w 992482"/>
              <a:gd name="connsiteY118" fmla="*/ 163029 h 991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</a:cxnLst>
            <a:rect l="l" t="t" r="r" b="b"/>
            <a:pathLst>
              <a:path w="992482" h="991385">
                <a:moveTo>
                  <a:pt x="509208" y="260"/>
                </a:moveTo>
                <a:cubicBezTo>
                  <a:pt x="520559" y="871"/>
                  <a:pt x="531217" y="2469"/>
                  <a:pt x="541875" y="4067"/>
                </a:cubicBezTo>
                <a:cubicBezTo>
                  <a:pt x="548588" y="2892"/>
                  <a:pt x="556478" y="8439"/>
                  <a:pt x="557655" y="15160"/>
                </a:cubicBezTo>
                <a:cubicBezTo>
                  <a:pt x="554816" y="78001"/>
                  <a:pt x="554816" y="78001"/>
                  <a:pt x="554816" y="78001"/>
                </a:cubicBezTo>
                <a:cubicBezTo>
                  <a:pt x="576132" y="81197"/>
                  <a:pt x="597449" y="84393"/>
                  <a:pt x="619941" y="94311"/>
                </a:cubicBezTo>
                <a:cubicBezTo>
                  <a:pt x="644097" y="34666"/>
                  <a:pt x="644097" y="34666"/>
                  <a:pt x="644097" y="34666"/>
                </a:cubicBezTo>
                <a:cubicBezTo>
                  <a:pt x="650810" y="33491"/>
                  <a:pt x="649634" y="26769"/>
                  <a:pt x="656347" y="25594"/>
                </a:cubicBezTo>
                <a:cubicBezTo>
                  <a:pt x="656347" y="25594"/>
                  <a:pt x="663060" y="24419"/>
                  <a:pt x="664237" y="31141"/>
                </a:cubicBezTo>
                <a:cubicBezTo>
                  <a:pt x="685553" y="34337"/>
                  <a:pt x="708046" y="44254"/>
                  <a:pt x="723825" y="55347"/>
                </a:cubicBezTo>
                <a:cubicBezTo>
                  <a:pt x="731715" y="60893"/>
                  <a:pt x="739605" y="66439"/>
                  <a:pt x="734068" y="74335"/>
                </a:cubicBezTo>
                <a:cubicBezTo>
                  <a:pt x="709913" y="133981"/>
                  <a:pt x="709913" y="133981"/>
                  <a:pt x="709913" y="133981"/>
                </a:cubicBezTo>
                <a:cubicBezTo>
                  <a:pt x="732405" y="143898"/>
                  <a:pt x="748185" y="154990"/>
                  <a:pt x="763964" y="166083"/>
                </a:cubicBezTo>
                <a:cubicBezTo>
                  <a:pt x="812965" y="129797"/>
                  <a:pt x="812965" y="129797"/>
                  <a:pt x="812965" y="129797"/>
                </a:cubicBezTo>
                <a:cubicBezTo>
                  <a:pt x="811789" y="123076"/>
                  <a:pt x="818502" y="121901"/>
                  <a:pt x="818502" y="121901"/>
                </a:cubicBezTo>
                <a:cubicBezTo>
                  <a:pt x="825215" y="120726"/>
                  <a:pt x="826392" y="127447"/>
                  <a:pt x="833105" y="126272"/>
                </a:cubicBezTo>
                <a:cubicBezTo>
                  <a:pt x="850061" y="144086"/>
                  <a:pt x="867017" y="161900"/>
                  <a:pt x="876083" y="174167"/>
                </a:cubicBezTo>
                <a:cubicBezTo>
                  <a:pt x="883973" y="179714"/>
                  <a:pt x="886326" y="193156"/>
                  <a:pt x="879612" y="194331"/>
                </a:cubicBezTo>
                <a:cubicBezTo>
                  <a:pt x="832964" y="244059"/>
                  <a:pt x="832964" y="244059"/>
                  <a:pt x="832964" y="244059"/>
                </a:cubicBezTo>
                <a:cubicBezTo>
                  <a:pt x="848744" y="255151"/>
                  <a:pt x="858986" y="274140"/>
                  <a:pt x="869229" y="293128"/>
                </a:cubicBezTo>
                <a:cubicBezTo>
                  <a:pt x="869229" y="293128"/>
                  <a:pt x="869229" y="293128"/>
                  <a:pt x="870405" y="299850"/>
                </a:cubicBezTo>
                <a:cubicBezTo>
                  <a:pt x="928473" y="275832"/>
                  <a:pt x="928473" y="275832"/>
                  <a:pt x="928473" y="275832"/>
                </a:cubicBezTo>
                <a:cubicBezTo>
                  <a:pt x="935186" y="274657"/>
                  <a:pt x="943076" y="280203"/>
                  <a:pt x="944252" y="286924"/>
                </a:cubicBezTo>
                <a:cubicBezTo>
                  <a:pt x="954495" y="305913"/>
                  <a:pt x="964737" y="324902"/>
                  <a:pt x="968266" y="345065"/>
                </a:cubicBezTo>
                <a:cubicBezTo>
                  <a:pt x="977333" y="357333"/>
                  <a:pt x="971796" y="365229"/>
                  <a:pt x="965082" y="366404"/>
                </a:cubicBezTo>
                <a:cubicBezTo>
                  <a:pt x="907015" y="390422"/>
                  <a:pt x="907015" y="390422"/>
                  <a:pt x="907015" y="390422"/>
                </a:cubicBezTo>
                <a:cubicBezTo>
                  <a:pt x="910544" y="410586"/>
                  <a:pt x="914074" y="430750"/>
                  <a:pt x="918779" y="457634"/>
                </a:cubicBezTo>
                <a:cubicBezTo>
                  <a:pt x="981552" y="460502"/>
                  <a:pt x="981552" y="460502"/>
                  <a:pt x="981552" y="460502"/>
                </a:cubicBezTo>
                <a:cubicBezTo>
                  <a:pt x="988265" y="459327"/>
                  <a:pt x="989442" y="466048"/>
                  <a:pt x="990618" y="472769"/>
                </a:cubicBezTo>
                <a:cubicBezTo>
                  <a:pt x="994147" y="492933"/>
                  <a:pt x="992140" y="520993"/>
                  <a:pt x="988955" y="542331"/>
                </a:cubicBezTo>
                <a:cubicBezTo>
                  <a:pt x="990132" y="549053"/>
                  <a:pt x="983418" y="550228"/>
                  <a:pt x="976705" y="551403"/>
                </a:cubicBezTo>
                <a:cubicBezTo>
                  <a:pt x="915109" y="555257"/>
                  <a:pt x="915109" y="555257"/>
                  <a:pt x="915109" y="555257"/>
                </a:cubicBezTo>
                <a:cubicBezTo>
                  <a:pt x="911925" y="576595"/>
                  <a:pt x="907564" y="591213"/>
                  <a:pt x="904380" y="612552"/>
                </a:cubicBezTo>
                <a:cubicBezTo>
                  <a:pt x="904380" y="612552"/>
                  <a:pt x="898843" y="620448"/>
                  <a:pt x="898843" y="620448"/>
                </a:cubicBezTo>
                <a:cubicBezTo>
                  <a:pt x="951719" y="645829"/>
                  <a:pt x="951719" y="645829"/>
                  <a:pt x="951719" y="645829"/>
                </a:cubicBezTo>
                <a:cubicBezTo>
                  <a:pt x="959608" y="651375"/>
                  <a:pt x="967498" y="656922"/>
                  <a:pt x="961961" y="664818"/>
                </a:cubicBezTo>
                <a:cubicBezTo>
                  <a:pt x="952064" y="687332"/>
                  <a:pt x="948880" y="708670"/>
                  <a:pt x="937806" y="724463"/>
                </a:cubicBezTo>
                <a:cubicBezTo>
                  <a:pt x="932269" y="732359"/>
                  <a:pt x="925556" y="733534"/>
                  <a:pt x="925556" y="733534"/>
                </a:cubicBezTo>
                <a:cubicBezTo>
                  <a:pt x="918842" y="734709"/>
                  <a:pt x="918842" y="734709"/>
                  <a:pt x="918842" y="734709"/>
                </a:cubicBezTo>
                <a:cubicBezTo>
                  <a:pt x="859254" y="710503"/>
                  <a:pt x="859254" y="710503"/>
                  <a:pt x="859254" y="710503"/>
                </a:cubicBezTo>
                <a:cubicBezTo>
                  <a:pt x="848180" y="726296"/>
                  <a:pt x="838282" y="748809"/>
                  <a:pt x="820495" y="765777"/>
                </a:cubicBezTo>
                <a:cubicBezTo>
                  <a:pt x="862297" y="806951"/>
                  <a:pt x="862297" y="806951"/>
                  <a:pt x="862297" y="806951"/>
                </a:cubicBezTo>
                <a:cubicBezTo>
                  <a:pt x="863473" y="813672"/>
                  <a:pt x="865826" y="827115"/>
                  <a:pt x="859113" y="828290"/>
                </a:cubicBezTo>
                <a:cubicBezTo>
                  <a:pt x="848039" y="844082"/>
                  <a:pt x="830252" y="861050"/>
                  <a:pt x="812465" y="878017"/>
                </a:cubicBezTo>
                <a:cubicBezTo>
                  <a:pt x="812465" y="878017"/>
                  <a:pt x="805751" y="879192"/>
                  <a:pt x="805751" y="879192"/>
                </a:cubicBezTo>
                <a:cubicBezTo>
                  <a:pt x="799038" y="880367"/>
                  <a:pt x="799038" y="880367"/>
                  <a:pt x="791148" y="874821"/>
                </a:cubicBezTo>
                <a:cubicBezTo>
                  <a:pt x="749346" y="833647"/>
                  <a:pt x="749346" y="833647"/>
                  <a:pt x="749346" y="833647"/>
                </a:cubicBezTo>
                <a:cubicBezTo>
                  <a:pt x="730383" y="843894"/>
                  <a:pt x="718133" y="852965"/>
                  <a:pt x="699169" y="863211"/>
                </a:cubicBezTo>
                <a:cubicBezTo>
                  <a:pt x="699169" y="863211"/>
                  <a:pt x="692456" y="864386"/>
                  <a:pt x="693632" y="871107"/>
                </a:cubicBezTo>
                <a:cubicBezTo>
                  <a:pt x="716470" y="922527"/>
                  <a:pt x="716470" y="922527"/>
                  <a:pt x="716470" y="922527"/>
                </a:cubicBezTo>
                <a:cubicBezTo>
                  <a:pt x="717646" y="929249"/>
                  <a:pt x="713286" y="943866"/>
                  <a:pt x="706573" y="945041"/>
                </a:cubicBezTo>
                <a:cubicBezTo>
                  <a:pt x="687609" y="955287"/>
                  <a:pt x="660756" y="959987"/>
                  <a:pt x="641792" y="970234"/>
                </a:cubicBezTo>
                <a:cubicBezTo>
                  <a:pt x="635079" y="971409"/>
                  <a:pt x="627189" y="965862"/>
                  <a:pt x="626013" y="959141"/>
                </a:cubicBezTo>
                <a:cubicBezTo>
                  <a:pt x="601999" y="901000"/>
                  <a:pt x="601999" y="901000"/>
                  <a:pt x="601999" y="901000"/>
                </a:cubicBezTo>
                <a:cubicBezTo>
                  <a:pt x="589748" y="910071"/>
                  <a:pt x="576321" y="912422"/>
                  <a:pt x="569608" y="913597"/>
                </a:cubicBezTo>
                <a:cubicBezTo>
                  <a:pt x="556181" y="915947"/>
                  <a:pt x="549468" y="917122"/>
                  <a:pt x="534865" y="912750"/>
                </a:cubicBezTo>
                <a:cubicBezTo>
                  <a:pt x="532026" y="975592"/>
                  <a:pt x="532026" y="975592"/>
                  <a:pt x="532026" y="975592"/>
                </a:cubicBezTo>
                <a:cubicBezTo>
                  <a:pt x="533203" y="982313"/>
                  <a:pt x="527666" y="990209"/>
                  <a:pt x="520952" y="991385"/>
                </a:cubicBezTo>
                <a:cubicBezTo>
                  <a:pt x="492922" y="989363"/>
                  <a:pt x="472783" y="992888"/>
                  <a:pt x="451466" y="989692"/>
                </a:cubicBezTo>
                <a:cubicBezTo>
                  <a:pt x="444753" y="990867"/>
                  <a:pt x="436863" y="985321"/>
                  <a:pt x="434510" y="971879"/>
                </a:cubicBezTo>
                <a:cubicBezTo>
                  <a:pt x="438526" y="915758"/>
                  <a:pt x="438526" y="915758"/>
                  <a:pt x="438526" y="915758"/>
                </a:cubicBezTo>
                <a:cubicBezTo>
                  <a:pt x="417209" y="912562"/>
                  <a:pt x="395893" y="909366"/>
                  <a:pt x="373400" y="899449"/>
                </a:cubicBezTo>
                <a:cubicBezTo>
                  <a:pt x="348068" y="952373"/>
                  <a:pt x="348068" y="952373"/>
                  <a:pt x="348068" y="952373"/>
                </a:cubicBezTo>
                <a:cubicBezTo>
                  <a:pt x="342531" y="960269"/>
                  <a:pt x="342531" y="960269"/>
                  <a:pt x="335818" y="961444"/>
                </a:cubicBezTo>
                <a:cubicBezTo>
                  <a:pt x="329105" y="962619"/>
                  <a:pt x="329105" y="962619"/>
                  <a:pt x="329105" y="962619"/>
                </a:cubicBezTo>
                <a:cubicBezTo>
                  <a:pt x="306612" y="952702"/>
                  <a:pt x="284119" y="942784"/>
                  <a:pt x="262803" y="939588"/>
                </a:cubicBezTo>
                <a:cubicBezTo>
                  <a:pt x="261627" y="932867"/>
                  <a:pt x="253736" y="927321"/>
                  <a:pt x="259273" y="919424"/>
                </a:cubicBezTo>
                <a:cubicBezTo>
                  <a:pt x="283429" y="859779"/>
                  <a:pt x="283429" y="859779"/>
                  <a:pt x="283429" y="859779"/>
                </a:cubicBezTo>
                <a:cubicBezTo>
                  <a:pt x="260936" y="849862"/>
                  <a:pt x="245157" y="838769"/>
                  <a:pt x="228201" y="820956"/>
                </a:cubicBezTo>
                <a:cubicBezTo>
                  <a:pt x="180376" y="863962"/>
                  <a:pt x="180376" y="863962"/>
                  <a:pt x="180376" y="863962"/>
                </a:cubicBezTo>
                <a:cubicBezTo>
                  <a:pt x="180376" y="863962"/>
                  <a:pt x="173663" y="865137"/>
                  <a:pt x="173663" y="865137"/>
                </a:cubicBezTo>
                <a:cubicBezTo>
                  <a:pt x="166949" y="866312"/>
                  <a:pt x="166949" y="866312"/>
                  <a:pt x="159060" y="860766"/>
                </a:cubicBezTo>
                <a:cubicBezTo>
                  <a:pt x="143280" y="849673"/>
                  <a:pt x="126324" y="831860"/>
                  <a:pt x="116082" y="812871"/>
                </a:cubicBezTo>
                <a:cubicBezTo>
                  <a:pt x="108192" y="807325"/>
                  <a:pt x="107016" y="800604"/>
                  <a:pt x="112553" y="792707"/>
                </a:cubicBezTo>
                <a:cubicBezTo>
                  <a:pt x="160377" y="749701"/>
                  <a:pt x="160377" y="749701"/>
                  <a:pt x="160377" y="749701"/>
                </a:cubicBezTo>
                <a:cubicBezTo>
                  <a:pt x="143421" y="731887"/>
                  <a:pt x="134355" y="719620"/>
                  <a:pt x="124113" y="700631"/>
                </a:cubicBezTo>
                <a:cubicBezTo>
                  <a:pt x="124113" y="700631"/>
                  <a:pt x="122936" y="693910"/>
                  <a:pt x="122936" y="693910"/>
                </a:cubicBezTo>
                <a:cubicBezTo>
                  <a:pt x="63693" y="711207"/>
                  <a:pt x="63693" y="711207"/>
                  <a:pt x="63693" y="711207"/>
                </a:cubicBezTo>
                <a:cubicBezTo>
                  <a:pt x="56979" y="712382"/>
                  <a:pt x="50266" y="713557"/>
                  <a:pt x="42376" y="708010"/>
                </a:cubicBezTo>
                <a:cubicBezTo>
                  <a:pt x="38847" y="687847"/>
                  <a:pt x="27428" y="662137"/>
                  <a:pt x="23899" y="641973"/>
                </a:cubicBezTo>
                <a:cubicBezTo>
                  <a:pt x="16009" y="636426"/>
                  <a:pt x="21546" y="628530"/>
                  <a:pt x="28259" y="627355"/>
                </a:cubicBezTo>
                <a:cubicBezTo>
                  <a:pt x="86327" y="603338"/>
                  <a:pt x="86327" y="603338"/>
                  <a:pt x="86327" y="603338"/>
                </a:cubicBezTo>
                <a:cubicBezTo>
                  <a:pt x="81621" y="576453"/>
                  <a:pt x="78092" y="556289"/>
                  <a:pt x="74562" y="536125"/>
                </a:cubicBezTo>
                <a:cubicBezTo>
                  <a:pt x="11790" y="533258"/>
                  <a:pt x="11790" y="533258"/>
                  <a:pt x="11790" y="533258"/>
                </a:cubicBezTo>
                <a:cubicBezTo>
                  <a:pt x="5076" y="534433"/>
                  <a:pt x="-2814" y="528887"/>
                  <a:pt x="1547" y="514269"/>
                </a:cubicBezTo>
                <a:cubicBezTo>
                  <a:pt x="-1982" y="494106"/>
                  <a:pt x="1202" y="472767"/>
                  <a:pt x="4386" y="451428"/>
                </a:cubicBezTo>
                <a:cubicBezTo>
                  <a:pt x="3209" y="444707"/>
                  <a:pt x="8746" y="436810"/>
                  <a:pt x="15460" y="435635"/>
                </a:cubicBezTo>
                <a:cubicBezTo>
                  <a:pt x="78232" y="438503"/>
                  <a:pt x="78232" y="438503"/>
                  <a:pt x="78232" y="438503"/>
                </a:cubicBezTo>
                <a:cubicBezTo>
                  <a:pt x="81417" y="417164"/>
                  <a:pt x="84601" y="395825"/>
                  <a:pt x="88961" y="381208"/>
                </a:cubicBezTo>
                <a:cubicBezTo>
                  <a:pt x="87785" y="374486"/>
                  <a:pt x="94498" y="373311"/>
                  <a:pt x="94498" y="373311"/>
                </a:cubicBezTo>
                <a:cubicBezTo>
                  <a:pt x="41623" y="347930"/>
                  <a:pt x="41623" y="347930"/>
                  <a:pt x="41623" y="347930"/>
                </a:cubicBezTo>
                <a:cubicBezTo>
                  <a:pt x="33733" y="342384"/>
                  <a:pt x="25843" y="336838"/>
                  <a:pt x="31380" y="328942"/>
                </a:cubicBezTo>
                <a:cubicBezTo>
                  <a:pt x="41278" y="306428"/>
                  <a:pt x="44462" y="285089"/>
                  <a:pt x="54359" y="262576"/>
                </a:cubicBezTo>
                <a:cubicBezTo>
                  <a:pt x="61073" y="261401"/>
                  <a:pt x="61073" y="261401"/>
                  <a:pt x="67786" y="260226"/>
                </a:cubicBezTo>
                <a:cubicBezTo>
                  <a:pt x="74499" y="259051"/>
                  <a:pt x="74499" y="259051"/>
                  <a:pt x="74499" y="259051"/>
                </a:cubicBezTo>
                <a:cubicBezTo>
                  <a:pt x="134088" y="283257"/>
                  <a:pt x="134088" y="283257"/>
                  <a:pt x="134088" y="283257"/>
                </a:cubicBezTo>
                <a:cubicBezTo>
                  <a:pt x="143985" y="260743"/>
                  <a:pt x="155059" y="244950"/>
                  <a:pt x="172846" y="227982"/>
                </a:cubicBezTo>
                <a:cubicBezTo>
                  <a:pt x="129868" y="180088"/>
                  <a:pt x="129868" y="180088"/>
                  <a:pt x="129868" y="180088"/>
                </a:cubicBezTo>
                <a:cubicBezTo>
                  <a:pt x="121979" y="174541"/>
                  <a:pt x="127516" y="166645"/>
                  <a:pt x="133052" y="158749"/>
                </a:cubicBezTo>
                <a:cubicBezTo>
                  <a:pt x="144126" y="142956"/>
                  <a:pt x="161913" y="125989"/>
                  <a:pt x="180877" y="115743"/>
                </a:cubicBezTo>
                <a:cubicBezTo>
                  <a:pt x="180877" y="115743"/>
                  <a:pt x="187590" y="114568"/>
                  <a:pt x="187590" y="114568"/>
                </a:cubicBezTo>
                <a:cubicBezTo>
                  <a:pt x="194304" y="113393"/>
                  <a:pt x="194304" y="113393"/>
                  <a:pt x="202193" y="118939"/>
                </a:cubicBezTo>
                <a:cubicBezTo>
                  <a:pt x="243995" y="160112"/>
                  <a:pt x="243995" y="160112"/>
                  <a:pt x="243995" y="160112"/>
                </a:cubicBezTo>
                <a:cubicBezTo>
                  <a:pt x="255069" y="144320"/>
                  <a:pt x="274032" y="134073"/>
                  <a:pt x="292996" y="123827"/>
                </a:cubicBezTo>
                <a:cubicBezTo>
                  <a:pt x="292996" y="123827"/>
                  <a:pt x="299709" y="122652"/>
                  <a:pt x="299709" y="122652"/>
                </a:cubicBezTo>
                <a:cubicBezTo>
                  <a:pt x="275695" y="64511"/>
                  <a:pt x="275695" y="64511"/>
                  <a:pt x="275695" y="64511"/>
                </a:cubicBezTo>
                <a:cubicBezTo>
                  <a:pt x="274518" y="57790"/>
                  <a:pt x="280055" y="49893"/>
                  <a:pt x="286769" y="48718"/>
                </a:cubicBezTo>
                <a:cubicBezTo>
                  <a:pt x="305733" y="38472"/>
                  <a:pt x="324696" y="28226"/>
                  <a:pt x="351549" y="23526"/>
                </a:cubicBezTo>
                <a:cubicBezTo>
                  <a:pt x="358263" y="22351"/>
                  <a:pt x="364976" y="21176"/>
                  <a:pt x="367328" y="34618"/>
                </a:cubicBezTo>
                <a:cubicBezTo>
                  <a:pt x="390166" y="86038"/>
                  <a:pt x="390166" y="86038"/>
                  <a:pt x="390166" y="86038"/>
                </a:cubicBezTo>
                <a:cubicBezTo>
                  <a:pt x="403593" y="83688"/>
                  <a:pt x="410307" y="82513"/>
                  <a:pt x="423733" y="80163"/>
                </a:cubicBezTo>
                <a:cubicBezTo>
                  <a:pt x="437160" y="77813"/>
                  <a:pt x="443873" y="76638"/>
                  <a:pt x="457300" y="74288"/>
                </a:cubicBezTo>
                <a:cubicBezTo>
                  <a:pt x="460139" y="11446"/>
                  <a:pt x="460139" y="11446"/>
                  <a:pt x="460139" y="11446"/>
                </a:cubicBezTo>
                <a:cubicBezTo>
                  <a:pt x="458962" y="4725"/>
                  <a:pt x="465676" y="3550"/>
                  <a:pt x="472389" y="2375"/>
                </a:cubicBezTo>
                <a:cubicBezTo>
                  <a:pt x="485816" y="25"/>
                  <a:pt x="497858" y="-351"/>
                  <a:pt x="509208" y="260"/>
                </a:cubicBezTo>
                <a:close/>
                <a:moveTo>
                  <a:pt x="495780" y="163029"/>
                </a:moveTo>
                <a:cubicBezTo>
                  <a:pt x="311681" y="163029"/>
                  <a:pt x="162439" y="312271"/>
                  <a:pt x="162439" y="496370"/>
                </a:cubicBezTo>
                <a:cubicBezTo>
                  <a:pt x="162439" y="680470"/>
                  <a:pt x="311681" y="829712"/>
                  <a:pt x="495780" y="829712"/>
                </a:cubicBezTo>
                <a:cubicBezTo>
                  <a:pt x="679880" y="829712"/>
                  <a:pt x="829122" y="680470"/>
                  <a:pt x="829122" y="496370"/>
                </a:cubicBezTo>
                <a:cubicBezTo>
                  <a:pt x="829122" y="312271"/>
                  <a:pt x="679880" y="163029"/>
                  <a:pt x="495780" y="163029"/>
                </a:cubicBezTo>
                <a:close/>
              </a:path>
            </a:pathLst>
          </a:custGeom>
          <a:solidFill>
            <a:srgbClr val="485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Freeform 38"/>
          <p:cNvSpPr/>
          <p:nvPr>
            <p:custDataLst>
              <p:tags r:id="rId5"/>
            </p:custDataLst>
          </p:nvPr>
        </p:nvSpPr>
        <p:spPr>
          <a:xfrm>
            <a:off x="7466013" y="2978468"/>
            <a:ext cx="646112" cy="646112"/>
          </a:xfrm>
          <a:custGeom>
            <a:avLst/>
            <a:gdLst>
              <a:gd name="connsiteX0" fmla="*/ 332140 w 647363"/>
              <a:gd name="connsiteY0" fmla="*/ 170 h 646647"/>
              <a:gd name="connsiteX1" fmla="*/ 353448 w 647363"/>
              <a:gd name="connsiteY1" fmla="*/ 2653 h 646647"/>
              <a:gd name="connsiteX2" fmla="*/ 363740 w 647363"/>
              <a:gd name="connsiteY2" fmla="*/ 9888 h 646647"/>
              <a:gd name="connsiteX3" fmla="*/ 361888 w 647363"/>
              <a:gd name="connsiteY3" fmla="*/ 50877 h 646647"/>
              <a:gd name="connsiteX4" fmla="*/ 404368 w 647363"/>
              <a:gd name="connsiteY4" fmla="*/ 61516 h 646647"/>
              <a:gd name="connsiteX5" fmla="*/ 420123 w 647363"/>
              <a:gd name="connsiteY5" fmla="*/ 22611 h 646647"/>
              <a:gd name="connsiteX6" fmla="*/ 428114 w 647363"/>
              <a:gd name="connsiteY6" fmla="*/ 16694 h 646647"/>
              <a:gd name="connsiteX7" fmla="*/ 433260 w 647363"/>
              <a:gd name="connsiteY7" fmla="*/ 20312 h 646647"/>
              <a:gd name="connsiteX8" fmla="*/ 472128 w 647363"/>
              <a:gd name="connsiteY8" fmla="*/ 36101 h 646647"/>
              <a:gd name="connsiteX9" fmla="*/ 478808 w 647363"/>
              <a:gd name="connsiteY9" fmla="*/ 48486 h 646647"/>
              <a:gd name="connsiteX10" fmla="*/ 463053 w 647363"/>
              <a:gd name="connsiteY10" fmla="*/ 87391 h 646647"/>
              <a:gd name="connsiteX11" fmla="*/ 498309 w 647363"/>
              <a:gd name="connsiteY11" fmla="*/ 108330 h 646647"/>
              <a:gd name="connsiteX12" fmla="*/ 530271 w 647363"/>
              <a:gd name="connsiteY12" fmla="*/ 84662 h 646647"/>
              <a:gd name="connsiteX13" fmla="*/ 533882 w 647363"/>
              <a:gd name="connsiteY13" fmla="*/ 79512 h 646647"/>
              <a:gd name="connsiteX14" fmla="*/ 543407 w 647363"/>
              <a:gd name="connsiteY14" fmla="*/ 82363 h 646647"/>
              <a:gd name="connsiteX15" fmla="*/ 571441 w 647363"/>
              <a:gd name="connsiteY15" fmla="*/ 113603 h 646647"/>
              <a:gd name="connsiteX16" fmla="*/ 573742 w 647363"/>
              <a:gd name="connsiteY16" fmla="*/ 126755 h 646647"/>
              <a:gd name="connsiteX17" fmla="*/ 543315 w 647363"/>
              <a:gd name="connsiteY17" fmla="*/ 159191 h 646647"/>
              <a:gd name="connsiteX18" fmla="*/ 566970 w 647363"/>
              <a:gd name="connsiteY18" fmla="*/ 191198 h 646647"/>
              <a:gd name="connsiteX19" fmla="*/ 567737 w 647363"/>
              <a:gd name="connsiteY19" fmla="*/ 195582 h 646647"/>
              <a:gd name="connsiteX20" fmla="*/ 605612 w 647363"/>
              <a:gd name="connsiteY20" fmla="*/ 179916 h 646647"/>
              <a:gd name="connsiteX21" fmla="*/ 615905 w 647363"/>
              <a:gd name="connsiteY21" fmla="*/ 187151 h 646647"/>
              <a:gd name="connsiteX22" fmla="*/ 631568 w 647363"/>
              <a:gd name="connsiteY22" fmla="*/ 225074 h 646647"/>
              <a:gd name="connsiteX23" fmla="*/ 629492 w 647363"/>
              <a:gd name="connsiteY23" fmla="*/ 238993 h 646647"/>
              <a:gd name="connsiteX24" fmla="*/ 591616 w 647363"/>
              <a:gd name="connsiteY24" fmla="*/ 254659 h 646647"/>
              <a:gd name="connsiteX25" fmla="*/ 599290 w 647363"/>
              <a:gd name="connsiteY25" fmla="*/ 298499 h 646647"/>
              <a:gd name="connsiteX26" fmla="*/ 640234 w 647363"/>
              <a:gd name="connsiteY26" fmla="*/ 300369 h 646647"/>
              <a:gd name="connsiteX27" fmla="*/ 646148 w 647363"/>
              <a:gd name="connsiteY27" fmla="*/ 308371 h 646647"/>
              <a:gd name="connsiteX28" fmla="*/ 645063 w 647363"/>
              <a:gd name="connsiteY28" fmla="*/ 353744 h 646647"/>
              <a:gd name="connsiteX29" fmla="*/ 637073 w 647363"/>
              <a:gd name="connsiteY29" fmla="*/ 359661 h 646647"/>
              <a:gd name="connsiteX30" fmla="*/ 596896 w 647363"/>
              <a:gd name="connsiteY30" fmla="*/ 362175 h 646647"/>
              <a:gd name="connsiteX31" fmla="*/ 589898 w 647363"/>
              <a:gd name="connsiteY31" fmla="*/ 399547 h 646647"/>
              <a:gd name="connsiteX32" fmla="*/ 586286 w 647363"/>
              <a:gd name="connsiteY32" fmla="*/ 404697 h 646647"/>
              <a:gd name="connsiteX33" fmla="*/ 620775 w 647363"/>
              <a:gd name="connsiteY33" fmla="*/ 421252 h 646647"/>
              <a:gd name="connsiteX34" fmla="*/ 627456 w 647363"/>
              <a:gd name="connsiteY34" fmla="*/ 433638 h 646647"/>
              <a:gd name="connsiteX35" fmla="*/ 611700 w 647363"/>
              <a:gd name="connsiteY35" fmla="*/ 472542 h 646647"/>
              <a:gd name="connsiteX36" fmla="*/ 603710 w 647363"/>
              <a:gd name="connsiteY36" fmla="*/ 478460 h 646647"/>
              <a:gd name="connsiteX37" fmla="*/ 599331 w 647363"/>
              <a:gd name="connsiteY37" fmla="*/ 479226 h 646647"/>
              <a:gd name="connsiteX38" fmla="*/ 560463 w 647363"/>
              <a:gd name="connsiteY38" fmla="*/ 463437 h 646647"/>
              <a:gd name="connsiteX39" fmla="*/ 535182 w 647363"/>
              <a:gd name="connsiteY39" fmla="*/ 499490 h 646647"/>
              <a:gd name="connsiteX40" fmla="*/ 562448 w 647363"/>
              <a:gd name="connsiteY40" fmla="*/ 526346 h 646647"/>
              <a:gd name="connsiteX41" fmla="*/ 560371 w 647363"/>
              <a:gd name="connsiteY41" fmla="*/ 540265 h 646647"/>
              <a:gd name="connsiteX42" fmla="*/ 529944 w 647363"/>
              <a:gd name="connsiteY42" fmla="*/ 572701 h 646647"/>
              <a:gd name="connsiteX43" fmla="*/ 525565 w 647363"/>
              <a:gd name="connsiteY43" fmla="*/ 573467 h 646647"/>
              <a:gd name="connsiteX44" fmla="*/ 516040 w 647363"/>
              <a:gd name="connsiteY44" fmla="*/ 570616 h 646647"/>
              <a:gd name="connsiteX45" fmla="*/ 488774 w 647363"/>
              <a:gd name="connsiteY45" fmla="*/ 543760 h 646647"/>
              <a:gd name="connsiteX46" fmla="*/ 456045 w 647363"/>
              <a:gd name="connsiteY46" fmla="*/ 563043 h 646647"/>
              <a:gd name="connsiteX47" fmla="*/ 452434 w 647363"/>
              <a:gd name="connsiteY47" fmla="*/ 568194 h 646647"/>
              <a:gd name="connsiteX48" fmla="*/ 467330 w 647363"/>
              <a:gd name="connsiteY48" fmla="*/ 601733 h 646647"/>
              <a:gd name="connsiteX49" fmla="*/ 460874 w 647363"/>
              <a:gd name="connsiteY49" fmla="*/ 616418 h 646647"/>
              <a:gd name="connsiteX50" fmla="*/ 418620 w 647363"/>
              <a:gd name="connsiteY50" fmla="*/ 632851 h 646647"/>
              <a:gd name="connsiteX51" fmla="*/ 408328 w 647363"/>
              <a:gd name="connsiteY51" fmla="*/ 625615 h 646647"/>
              <a:gd name="connsiteX52" fmla="*/ 392664 w 647363"/>
              <a:gd name="connsiteY52" fmla="*/ 587692 h 646647"/>
              <a:gd name="connsiteX53" fmla="*/ 371537 w 647363"/>
              <a:gd name="connsiteY53" fmla="*/ 595908 h 646647"/>
              <a:gd name="connsiteX54" fmla="*/ 348875 w 647363"/>
              <a:gd name="connsiteY54" fmla="*/ 595356 h 646647"/>
              <a:gd name="connsiteX55" fmla="*/ 347024 w 647363"/>
              <a:gd name="connsiteY55" fmla="*/ 636346 h 646647"/>
              <a:gd name="connsiteX56" fmla="*/ 339800 w 647363"/>
              <a:gd name="connsiteY56" fmla="*/ 646647 h 646647"/>
              <a:gd name="connsiteX57" fmla="*/ 294477 w 647363"/>
              <a:gd name="connsiteY57" fmla="*/ 645543 h 646647"/>
              <a:gd name="connsiteX58" fmla="*/ 283417 w 647363"/>
              <a:gd name="connsiteY58" fmla="*/ 633923 h 646647"/>
              <a:gd name="connsiteX59" fmla="*/ 286036 w 647363"/>
              <a:gd name="connsiteY59" fmla="*/ 597318 h 646647"/>
              <a:gd name="connsiteX60" fmla="*/ 243557 w 647363"/>
              <a:gd name="connsiteY60" fmla="*/ 586680 h 646647"/>
              <a:gd name="connsiteX61" fmla="*/ 227034 w 647363"/>
              <a:gd name="connsiteY61" fmla="*/ 621200 h 646647"/>
              <a:gd name="connsiteX62" fmla="*/ 219044 w 647363"/>
              <a:gd name="connsiteY62" fmla="*/ 627117 h 646647"/>
              <a:gd name="connsiteX63" fmla="*/ 214665 w 647363"/>
              <a:gd name="connsiteY63" fmla="*/ 627884 h 646647"/>
              <a:gd name="connsiteX64" fmla="*/ 171418 w 647363"/>
              <a:gd name="connsiteY64" fmla="*/ 612861 h 646647"/>
              <a:gd name="connsiteX65" fmla="*/ 169116 w 647363"/>
              <a:gd name="connsiteY65" fmla="*/ 599709 h 646647"/>
              <a:gd name="connsiteX66" fmla="*/ 184872 w 647363"/>
              <a:gd name="connsiteY66" fmla="*/ 560805 h 646647"/>
              <a:gd name="connsiteX67" fmla="*/ 148848 w 647363"/>
              <a:gd name="connsiteY67" fmla="*/ 535482 h 646647"/>
              <a:gd name="connsiteX68" fmla="*/ 117654 w 647363"/>
              <a:gd name="connsiteY68" fmla="*/ 563533 h 646647"/>
              <a:gd name="connsiteX69" fmla="*/ 113275 w 647363"/>
              <a:gd name="connsiteY69" fmla="*/ 564299 h 646647"/>
              <a:gd name="connsiteX70" fmla="*/ 103750 w 647363"/>
              <a:gd name="connsiteY70" fmla="*/ 561448 h 646647"/>
              <a:gd name="connsiteX71" fmla="*/ 75717 w 647363"/>
              <a:gd name="connsiteY71" fmla="*/ 530208 h 646647"/>
              <a:gd name="connsiteX72" fmla="*/ 73415 w 647363"/>
              <a:gd name="connsiteY72" fmla="*/ 517056 h 646647"/>
              <a:gd name="connsiteX73" fmla="*/ 104609 w 647363"/>
              <a:gd name="connsiteY73" fmla="*/ 489005 h 646647"/>
              <a:gd name="connsiteX74" fmla="*/ 80955 w 647363"/>
              <a:gd name="connsiteY74" fmla="*/ 456998 h 646647"/>
              <a:gd name="connsiteX75" fmla="*/ 80188 w 647363"/>
              <a:gd name="connsiteY75" fmla="*/ 452614 h 646647"/>
              <a:gd name="connsiteX76" fmla="*/ 41545 w 647363"/>
              <a:gd name="connsiteY76" fmla="*/ 463896 h 646647"/>
              <a:gd name="connsiteX77" fmla="*/ 27641 w 647363"/>
              <a:gd name="connsiteY77" fmla="*/ 461811 h 646647"/>
              <a:gd name="connsiteX78" fmla="*/ 15589 w 647363"/>
              <a:gd name="connsiteY78" fmla="*/ 418737 h 646647"/>
              <a:gd name="connsiteX79" fmla="*/ 18433 w 647363"/>
              <a:gd name="connsiteY79" fmla="*/ 409203 h 646647"/>
              <a:gd name="connsiteX80" fmla="*/ 56308 w 647363"/>
              <a:gd name="connsiteY80" fmla="*/ 393537 h 646647"/>
              <a:gd name="connsiteX81" fmla="*/ 48635 w 647363"/>
              <a:gd name="connsiteY81" fmla="*/ 349696 h 646647"/>
              <a:gd name="connsiteX82" fmla="*/ 7691 w 647363"/>
              <a:gd name="connsiteY82" fmla="*/ 347826 h 646647"/>
              <a:gd name="connsiteX83" fmla="*/ 1009 w 647363"/>
              <a:gd name="connsiteY83" fmla="*/ 335440 h 646647"/>
              <a:gd name="connsiteX84" fmla="*/ 2861 w 647363"/>
              <a:gd name="connsiteY84" fmla="*/ 294451 h 646647"/>
              <a:gd name="connsiteX85" fmla="*/ 10084 w 647363"/>
              <a:gd name="connsiteY85" fmla="*/ 284150 h 646647"/>
              <a:gd name="connsiteX86" fmla="*/ 51029 w 647363"/>
              <a:gd name="connsiteY86" fmla="*/ 286021 h 646647"/>
              <a:gd name="connsiteX87" fmla="*/ 58027 w 647363"/>
              <a:gd name="connsiteY87" fmla="*/ 248649 h 646647"/>
              <a:gd name="connsiteX88" fmla="*/ 61639 w 647363"/>
              <a:gd name="connsiteY88" fmla="*/ 243498 h 646647"/>
              <a:gd name="connsiteX89" fmla="*/ 27150 w 647363"/>
              <a:gd name="connsiteY89" fmla="*/ 226943 h 646647"/>
              <a:gd name="connsiteX90" fmla="*/ 20469 w 647363"/>
              <a:gd name="connsiteY90" fmla="*/ 214557 h 646647"/>
              <a:gd name="connsiteX91" fmla="*/ 35457 w 647363"/>
              <a:gd name="connsiteY91" fmla="*/ 171269 h 646647"/>
              <a:gd name="connsiteX92" fmla="*/ 44215 w 647363"/>
              <a:gd name="connsiteY92" fmla="*/ 169736 h 646647"/>
              <a:gd name="connsiteX93" fmla="*/ 48594 w 647363"/>
              <a:gd name="connsiteY93" fmla="*/ 168970 h 646647"/>
              <a:gd name="connsiteX94" fmla="*/ 87462 w 647363"/>
              <a:gd name="connsiteY94" fmla="*/ 184758 h 646647"/>
              <a:gd name="connsiteX95" fmla="*/ 112742 w 647363"/>
              <a:gd name="connsiteY95" fmla="*/ 148705 h 646647"/>
              <a:gd name="connsiteX96" fmla="*/ 84709 w 647363"/>
              <a:gd name="connsiteY96" fmla="*/ 117465 h 646647"/>
              <a:gd name="connsiteX97" fmla="*/ 86786 w 647363"/>
              <a:gd name="connsiteY97" fmla="*/ 103546 h 646647"/>
              <a:gd name="connsiteX98" fmla="*/ 117981 w 647363"/>
              <a:gd name="connsiteY98" fmla="*/ 75495 h 646647"/>
              <a:gd name="connsiteX99" fmla="*/ 122359 w 647363"/>
              <a:gd name="connsiteY99" fmla="*/ 74728 h 646647"/>
              <a:gd name="connsiteX100" fmla="*/ 131884 w 647363"/>
              <a:gd name="connsiteY100" fmla="*/ 77579 h 646647"/>
              <a:gd name="connsiteX101" fmla="*/ 159150 w 647363"/>
              <a:gd name="connsiteY101" fmla="*/ 104436 h 646647"/>
              <a:gd name="connsiteX102" fmla="*/ 191112 w 647363"/>
              <a:gd name="connsiteY102" fmla="*/ 80768 h 646647"/>
              <a:gd name="connsiteX103" fmla="*/ 195491 w 647363"/>
              <a:gd name="connsiteY103" fmla="*/ 80002 h 646647"/>
              <a:gd name="connsiteX104" fmla="*/ 179827 w 647363"/>
              <a:gd name="connsiteY104" fmla="*/ 42078 h 646647"/>
              <a:gd name="connsiteX105" fmla="*/ 187050 w 647363"/>
              <a:gd name="connsiteY105" fmla="*/ 31777 h 646647"/>
              <a:gd name="connsiteX106" fmla="*/ 229304 w 647363"/>
              <a:gd name="connsiteY106" fmla="*/ 15345 h 646647"/>
              <a:gd name="connsiteX107" fmla="*/ 239597 w 647363"/>
              <a:gd name="connsiteY107" fmla="*/ 22580 h 646647"/>
              <a:gd name="connsiteX108" fmla="*/ 254493 w 647363"/>
              <a:gd name="connsiteY108" fmla="*/ 56119 h 646647"/>
              <a:gd name="connsiteX109" fmla="*/ 276388 w 647363"/>
              <a:gd name="connsiteY109" fmla="*/ 52287 h 646647"/>
              <a:gd name="connsiteX110" fmla="*/ 298282 w 647363"/>
              <a:gd name="connsiteY110" fmla="*/ 48455 h 646647"/>
              <a:gd name="connsiteX111" fmla="*/ 300134 w 647363"/>
              <a:gd name="connsiteY111" fmla="*/ 7466 h 646647"/>
              <a:gd name="connsiteX112" fmla="*/ 308124 w 647363"/>
              <a:gd name="connsiteY112" fmla="*/ 1549 h 646647"/>
              <a:gd name="connsiteX113" fmla="*/ 332140 w 647363"/>
              <a:gd name="connsiteY113" fmla="*/ 170 h 646647"/>
              <a:gd name="connsiteX114" fmla="*/ 323382 w 647363"/>
              <a:gd name="connsiteY114" fmla="*/ 106338 h 646647"/>
              <a:gd name="connsiteX115" fmla="*/ 105954 w 647363"/>
              <a:gd name="connsiteY115" fmla="*/ 323766 h 646647"/>
              <a:gd name="connsiteX116" fmla="*/ 323382 w 647363"/>
              <a:gd name="connsiteY116" fmla="*/ 541193 h 646647"/>
              <a:gd name="connsiteX117" fmla="*/ 540809 w 647363"/>
              <a:gd name="connsiteY117" fmla="*/ 323765 h 646647"/>
              <a:gd name="connsiteX118" fmla="*/ 323382 w 647363"/>
              <a:gd name="connsiteY118" fmla="*/ 106338 h 646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</a:cxnLst>
            <a:rect l="l" t="t" r="r" b="b"/>
            <a:pathLst>
              <a:path w="647363" h="646647">
                <a:moveTo>
                  <a:pt x="332140" y="170"/>
                </a:moveTo>
                <a:cubicBezTo>
                  <a:pt x="339544" y="568"/>
                  <a:pt x="346496" y="1610"/>
                  <a:pt x="353448" y="2653"/>
                </a:cubicBezTo>
                <a:cubicBezTo>
                  <a:pt x="357827" y="1886"/>
                  <a:pt x="362973" y="5504"/>
                  <a:pt x="363740" y="9888"/>
                </a:cubicBezTo>
                <a:cubicBezTo>
                  <a:pt x="361888" y="50877"/>
                  <a:pt x="361888" y="50877"/>
                  <a:pt x="361888" y="50877"/>
                </a:cubicBezTo>
                <a:cubicBezTo>
                  <a:pt x="375792" y="52962"/>
                  <a:pt x="389696" y="55047"/>
                  <a:pt x="404368" y="61516"/>
                </a:cubicBezTo>
                <a:cubicBezTo>
                  <a:pt x="420123" y="22611"/>
                  <a:pt x="420123" y="22611"/>
                  <a:pt x="420123" y="22611"/>
                </a:cubicBezTo>
                <a:cubicBezTo>
                  <a:pt x="424502" y="21845"/>
                  <a:pt x="423735" y="17460"/>
                  <a:pt x="428114" y="16694"/>
                </a:cubicBezTo>
                <a:cubicBezTo>
                  <a:pt x="428114" y="16694"/>
                  <a:pt x="432493" y="15928"/>
                  <a:pt x="433260" y="20312"/>
                </a:cubicBezTo>
                <a:cubicBezTo>
                  <a:pt x="447164" y="22397"/>
                  <a:pt x="461835" y="28865"/>
                  <a:pt x="472128" y="36101"/>
                </a:cubicBezTo>
                <a:cubicBezTo>
                  <a:pt x="477274" y="39718"/>
                  <a:pt x="482420" y="43336"/>
                  <a:pt x="478808" y="48486"/>
                </a:cubicBezTo>
                <a:cubicBezTo>
                  <a:pt x="463053" y="87391"/>
                  <a:pt x="463053" y="87391"/>
                  <a:pt x="463053" y="87391"/>
                </a:cubicBezTo>
                <a:cubicBezTo>
                  <a:pt x="477724" y="93860"/>
                  <a:pt x="488017" y="101095"/>
                  <a:pt x="498309" y="108330"/>
                </a:cubicBezTo>
                <a:cubicBezTo>
                  <a:pt x="530271" y="84662"/>
                  <a:pt x="530271" y="84662"/>
                  <a:pt x="530271" y="84662"/>
                </a:cubicBezTo>
                <a:cubicBezTo>
                  <a:pt x="529503" y="80278"/>
                  <a:pt x="533882" y="79512"/>
                  <a:pt x="533882" y="79512"/>
                </a:cubicBezTo>
                <a:cubicBezTo>
                  <a:pt x="538261" y="78746"/>
                  <a:pt x="539028" y="83129"/>
                  <a:pt x="543407" y="82363"/>
                </a:cubicBezTo>
                <a:cubicBezTo>
                  <a:pt x="554467" y="93982"/>
                  <a:pt x="565527" y="105601"/>
                  <a:pt x="571441" y="113603"/>
                </a:cubicBezTo>
                <a:cubicBezTo>
                  <a:pt x="576587" y="117221"/>
                  <a:pt x="578121" y="125989"/>
                  <a:pt x="573742" y="126755"/>
                </a:cubicBezTo>
                <a:cubicBezTo>
                  <a:pt x="543315" y="159191"/>
                  <a:pt x="543315" y="159191"/>
                  <a:pt x="543315" y="159191"/>
                </a:cubicBezTo>
                <a:cubicBezTo>
                  <a:pt x="553608" y="166426"/>
                  <a:pt x="560289" y="178812"/>
                  <a:pt x="566970" y="191198"/>
                </a:cubicBezTo>
                <a:cubicBezTo>
                  <a:pt x="566970" y="191198"/>
                  <a:pt x="566970" y="191198"/>
                  <a:pt x="567737" y="195582"/>
                </a:cubicBezTo>
                <a:cubicBezTo>
                  <a:pt x="605612" y="179916"/>
                  <a:pt x="605612" y="179916"/>
                  <a:pt x="605612" y="179916"/>
                </a:cubicBezTo>
                <a:cubicBezTo>
                  <a:pt x="609991" y="179149"/>
                  <a:pt x="615137" y="182767"/>
                  <a:pt x="615905" y="187151"/>
                </a:cubicBezTo>
                <a:cubicBezTo>
                  <a:pt x="622586" y="199536"/>
                  <a:pt x="629266" y="211922"/>
                  <a:pt x="631568" y="225074"/>
                </a:cubicBezTo>
                <a:cubicBezTo>
                  <a:pt x="637482" y="233076"/>
                  <a:pt x="633871" y="238227"/>
                  <a:pt x="629492" y="238993"/>
                </a:cubicBezTo>
                <a:cubicBezTo>
                  <a:pt x="591616" y="254659"/>
                  <a:pt x="591616" y="254659"/>
                  <a:pt x="591616" y="254659"/>
                </a:cubicBezTo>
                <a:cubicBezTo>
                  <a:pt x="593918" y="267811"/>
                  <a:pt x="596220" y="280963"/>
                  <a:pt x="599290" y="298499"/>
                </a:cubicBezTo>
                <a:cubicBezTo>
                  <a:pt x="640234" y="300369"/>
                  <a:pt x="640234" y="300369"/>
                  <a:pt x="640234" y="300369"/>
                </a:cubicBezTo>
                <a:cubicBezTo>
                  <a:pt x="644613" y="299603"/>
                  <a:pt x="645380" y="303987"/>
                  <a:pt x="646148" y="308371"/>
                </a:cubicBezTo>
                <a:cubicBezTo>
                  <a:pt x="648450" y="321523"/>
                  <a:pt x="647140" y="339826"/>
                  <a:pt x="645063" y="353744"/>
                </a:cubicBezTo>
                <a:cubicBezTo>
                  <a:pt x="645831" y="358128"/>
                  <a:pt x="641452" y="358895"/>
                  <a:pt x="637073" y="359661"/>
                </a:cubicBezTo>
                <a:cubicBezTo>
                  <a:pt x="596896" y="362175"/>
                  <a:pt x="596896" y="362175"/>
                  <a:pt x="596896" y="362175"/>
                </a:cubicBezTo>
                <a:cubicBezTo>
                  <a:pt x="594819" y="376094"/>
                  <a:pt x="591975" y="385628"/>
                  <a:pt x="589898" y="399547"/>
                </a:cubicBezTo>
                <a:cubicBezTo>
                  <a:pt x="589898" y="399547"/>
                  <a:pt x="586286" y="404697"/>
                  <a:pt x="586286" y="404697"/>
                </a:cubicBezTo>
                <a:cubicBezTo>
                  <a:pt x="620775" y="421252"/>
                  <a:pt x="620775" y="421252"/>
                  <a:pt x="620775" y="421252"/>
                </a:cubicBezTo>
                <a:cubicBezTo>
                  <a:pt x="625921" y="424870"/>
                  <a:pt x="631067" y="428488"/>
                  <a:pt x="627456" y="433638"/>
                </a:cubicBezTo>
                <a:cubicBezTo>
                  <a:pt x="621000" y="448323"/>
                  <a:pt x="618923" y="462242"/>
                  <a:pt x="611700" y="472542"/>
                </a:cubicBezTo>
                <a:cubicBezTo>
                  <a:pt x="608088" y="477693"/>
                  <a:pt x="603710" y="478460"/>
                  <a:pt x="603710" y="478460"/>
                </a:cubicBezTo>
                <a:cubicBezTo>
                  <a:pt x="599331" y="479226"/>
                  <a:pt x="599331" y="479226"/>
                  <a:pt x="599331" y="479226"/>
                </a:cubicBezTo>
                <a:cubicBezTo>
                  <a:pt x="560463" y="463437"/>
                  <a:pt x="560463" y="463437"/>
                  <a:pt x="560463" y="463437"/>
                </a:cubicBezTo>
                <a:cubicBezTo>
                  <a:pt x="553240" y="473738"/>
                  <a:pt x="546784" y="488423"/>
                  <a:pt x="535182" y="499490"/>
                </a:cubicBezTo>
                <a:cubicBezTo>
                  <a:pt x="562448" y="526346"/>
                  <a:pt x="562448" y="526346"/>
                  <a:pt x="562448" y="526346"/>
                </a:cubicBezTo>
                <a:cubicBezTo>
                  <a:pt x="563215" y="530731"/>
                  <a:pt x="564750" y="539499"/>
                  <a:pt x="560371" y="540265"/>
                </a:cubicBezTo>
                <a:cubicBezTo>
                  <a:pt x="553148" y="550566"/>
                  <a:pt x="541546" y="561633"/>
                  <a:pt x="529944" y="572701"/>
                </a:cubicBezTo>
                <a:cubicBezTo>
                  <a:pt x="529944" y="572701"/>
                  <a:pt x="525565" y="573467"/>
                  <a:pt x="525565" y="573467"/>
                </a:cubicBezTo>
                <a:cubicBezTo>
                  <a:pt x="521186" y="574234"/>
                  <a:pt x="521186" y="574234"/>
                  <a:pt x="516040" y="570616"/>
                </a:cubicBezTo>
                <a:cubicBezTo>
                  <a:pt x="488774" y="543760"/>
                  <a:pt x="488774" y="543760"/>
                  <a:pt x="488774" y="543760"/>
                </a:cubicBezTo>
                <a:cubicBezTo>
                  <a:pt x="476405" y="550443"/>
                  <a:pt x="468414" y="556360"/>
                  <a:pt x="456045" y="563043"/>
                </a:cubicBezTo>
                <a:cubicBezTo>
                  <a:pt x="456045" y="563043"/>
                  <a:pt x="451666" y="563810"/>
                  <a:pt x="452434" y="568194"/>
                </a:cubicBezTo>
                <a:cubicBezTo>
                  <a:pt x="467330" y="601733"/>
                  <a:pt x="467330" y="601733"/>
                  <a:pt x="467330" y="601733"/>
                </a:cubicBezTo>
                <a:cubicBezTo>
                  <a:pt x="468097" y="606118"/>
                  <a:pt x="465253" y="615652"/>
                  <a:pt x="460874" y="616418"/>
                </a:cubicBezTo>
                <a:cubicBezTo>
                  <a:pt x="448505" y="623102"/>
                  <a:pt x="430990" y="626167"/>
                  <a:pt x="418620" y="632851"/>
                </a:cubicBezTo>
                <a:cubicBezTo>
                  <a:pt x="414241" y="633617"/>
                  <a:pt x="409095" y="629999"/>
                  <a:pt x="408328" y="625615"/>
                </a:cubicBezTo>
                <a:cubicBezTo>
                  <a:pt x="392664" y="587692"/>
                  <a:pt x="392664" y="587692"/>
                  <a:pt x="392664" y="587692"/>
                </a:cubicBezTo>
                <a:cubicBezTo>
                  <a:pt x="384674" y="593609"/>
                  <a:pt x="375916" y="595142"/>
                  <a:pt x="371537" y="595908"/>
                </a:cubicBezTo>
                <a:cubicBezTo>
                  <a:pt x="362779" y="597441"/>
                  <a:pt x="358400" y="598208"/>
                  <a:pt x="348875" y="595356"/>
                </a:cubicBezTo>
                <a:cubicBezTo>
                  <a:pt x="347024" y="636346"/>
                  <a:pt x="347024" y="636346"/>
                  <a:pt x="347024" y="636346"/>
                </a:cubicBezTo>
                <a:cubicBezTo>
                  <a:pt x="347791" y="640730"/>
                  <a:pt x="344179" y="645880"/>
                  <a:pt x="339800" y="646647"/>
                </a:cubicBezTo>
                <a:cubicBezTo>
                  <a:pt x="321517" y="645328"/>
                  <a:pt x="308381" y="647627"/>
                  <a:pt x="294477" y="645543"/>
                </a:cubicBezTo>
                <a:cubicBezTo>
                  <a:pt x="290098" y="646309"/>
                  <a:pt x="284952" y="642692"/>
                  <a:pt x="283417" y="633923"/>
                </a:cubicBezTo>
                <a:cubicBezTo>
                  <a:pt x="286036" y="597318"/>
                  <a:pt x="286036" y="597318"/>
                  <a:pt x="286036" y="597318"/>
                </a:cubicBezTo>
                <a:cubicBezTo>
                  <a:pt x="272132" y="595234"/>
                  <a:pt x="258228" y="593149"/>
                  <a:pt x="243557" y="586680"/>
                </a:cubicBezTo>
                <a:cubicBezTo>
                  <a:pt x="227034" y="621200"/>
                  <a:pt x="227034" y="621200"/>
                  <a:pt x="227034" y="621200"/>
                </a:cubicBezTo>
                <a:cubicBezTo>
                  <a:pt x="223422" y="626351"/>
                  <a:pt x="223422" y="626351"/>
                  <a:pt x="219044" y="627117"/>
                </a:cubicBezTo>
                <a:cubicBezTo>
                  <a:pt x="214665" y="627884"/>
                  <a:pt x="214665" y="627884"/>
                  <a:pt x="214665" y="627884"/>
                </a:cubicBezTo>
                <a:cubicBezTo>
                  <a:pt x="199993" y="621415"/>
                  <a:pt x="185322" y="614946"/>
                  <a:pt x="171418" y="612861"/>
                </a:cubicBezTo>
                <a:cubicBezTo>
                  <a:pt x="170651" y="608477"/>
                  <a:pt x="165504" y="604860"/>
                  <a:pt x="169116" y="599709"/>
                </a:cubicBezTo>
                <a:cubicBezTo>
                  <a:pt x="184872" y="560805"/>
                  <a:pt x="184872" y="560805"/>
                  <a:pt x="184872" y="560805"/>
                </a:cubicBezTo>
                <a:cubicBezTo>
                  <a:pt x="170200" y="554336"/>
                  <a:pt x="159908" y="547101"/>
                  <a:pt x="148848" y="535482"/>
                </a:cubicBezTo>
                <a:cubicBezTo>
                  <a:pt x="117654" y="563533"/>
                  <a:pt x="117654" y="563533"/>
                  <a:pt x="117654" y="563533"/>
                </a:cubicBezTo>
                <a:cubicBezTo>
                  <a:pt x="117654" y="563533"/>
                  <a:pt x="113275" y="564299"/>
                  <a:pt x="113275" y="564299"/>
                </a:cubicBezTo>
                <a:cubicBezTo>
                  <a:pt x="108896" y="565066"/>
                  <a:pt x="108896" y="565066"/>
                  <a:pt x="103750" y="561448"/>
                </a:cubicBezTo>
                <a:cubicBezTo>
                  <a:pt x="93458" y="554213"/>
                  <a:pt x="82398" y="542594"/>
                  <a:pt x="75717" y="530208"/>
                </a:cubicBezTo>
                <a:cubicBezTo>
                  <a:pt x="70571" y="526591"/>
                  <a:pt x="69803" y="522207"/>
                  <a:pt x="73415" y="517056"/>
                </a:cubicBezTo>
                <a:cubicBezTo>
                  <a:pt x="104609" y="489005"/>
                  <a:pt x="104609" y="489005"/>
                  <a:pt x="104609" y="489005"/>
                </a:cubicBezTo>
                <a:cubicBezTo>
                  <a:pt x="93549" y="477385"/>
                  <a:pt x="87636" y="469383"/>
                  <a:pt x="80955" y="456998"/>
                </a:cubicBezTo>
                <a:cubicBezTo>
                  <a:pt x="80955" y="456998"/>
                  <a:pt x="80188" y="452614"/>
                  <a:pt x="80188" y="452614"/>
                </a:cubicBezTo>
                <a:cubicBezTo>
                  <a:pt x="41545" y="463896"/>
                  <a:pt x="41545" y="463896"/>
                  <a:pt x="41545" y="463896"/>
                </a:cubicBezTo>
                <a:cubicBezTo>
                  <a:pt x="37166" y="464662"/>
                  <a:pt x="32787" y="465429"/>
                  <a:pt x="27641" y="461811"/>
                </a:cubicBezTo>
                <a:cubicBezTo>
                  <a:pt x="25339" y="448659"/>
                  <a:pt x="17891" y="431889"/>
                  <a:pt x="15589" y="418737"/>
                </a:cubicBezTo>
                <a:cubicBezTo>
                  <a:pt x="10443" y="415119"/>
                  <a:pt x="14054" y="409969"/>
                  <a:pt x="18433" y="409203"/>
                </a:cubicBezTo>
                <a:cubicBezTo>
                  <a:pt x="56308" y="393537"/>
                  <a:pt x="56308" y="393537"/>
                  <a:pt x="56308" y="393537"/>
                </a:cubicBezTo>
                <a:cubicBezTo>
                  <a:pt x="53239" y="376001"/>
                  <a:pt x="50937" y="362848"/>
                  <a:pt x="48635" y="349696"/>
                </a:cubicBezTo>
                <a:cubicBezTo>
                  <a:pt x="7691" y="347826"/>
                  <a:pt x="7691" y="347826"/>
                  <a:pt x="7691" y="347826"/>
                </a:cubicBezTo>
                <a:cubicBezTo>
                  <a:pt x="3312" y="348593"/>
                  <a:pt x="-1835" y="344975"/>
                  <a:pt x="1009" y="335440"/>
                </a:cubicBezTo>
                <a:cubicBezTo>
                  <a:pt x="-1292" y="322288"/>
                  <a:pt x="785" y="308370"/>
                  <a:pt x="2861" y="294451"/>
                </a:cubicBezTo>
                <a:cubicBezTo>
                  <a:pt x="2094" y="290067"/>
                  <a:pt x="5705" y="284917"/>
                  <a:pt x="10084" y="284150"/>
                </a:cubicBezTo>
                <a:cubicBezTo>
                  <a:pt x="51029" y="286021"/>
                  <a:pt x="51029" y="286021"/>
                  <a:pt x="51029" y="286021"/>
                </a:cubicBezTo>
                <a:cubicBezTo>
                  <a:pt x="53106" y="272102"/>
                  <a:pt x="55183" y="258183"/>
                  <a:pt x="58027" y="248649"/>
                </a:cubicBezTo>
                <a:cubicBezTo>
                  <a:pt x="57259" y="244265"/>
                  <a:pt x="61639" y="243498"/>
                  <a:pt x="61639" y="243498"/>
                </a:cubicBezTo>
                <a:cubicBezTo>
                  <a:pt x="27150" y="226943"/>
                  <a:pt x="27150" y="226943"/>
                  <a:pt x="27150" y="226943"/>
                </a:cubicBezTo>
                <a:cubicBezTo>
                  <a:pt x="22003" y="223326"/>
                  <a:pt x="16857" y="219708"/>
                  <a:pt x="20469" y="214557"/>
                </a:cubicBezTo>
                <a:cubicBezTo>
                  <a:pt x="26925" y="199873"/>
                  <a:pt x="29002" y="185954"/>
                  <a:pt x="35457" y="171269"/>
                </a:cubicBezTo>
                <a:cubicBezTo>
                  <a:pt x="39836" y="170503"/>
                  <a:pt x="39836" y="170503"/>
                  <a:pt x="44215" y="169736"/>
                </a:cubicBezTo>
                <a:cubicBezTo>
                  <a:pt x="48594" y="168970"/>
                  <a:pt x="48594" y="168970"/>
                  <a:pt x="48594" y="168970"/>
                </a:cubicBezTo>
                <a:cubicBezTo>
                  <a:pt x="87462" y="184758"/>
                  <a:pt x="87462" y="184758"/>
                  <a:pt x="87462" y="184758"/>
                </a:cubicBezTo>
                <a:cubicBezTo>
                  <a:pt x="93917" y="170073"/>
                  <a:pt x="101140" y="159772"/>
                  <a:pt x="112742" y="148705"/>
                </a:cubicBezTo>
                <a:cubicBezTo>
                  <a:pt x="84709" y="117465"/>
                  <a:pt x="84709" y="117465"/>
                  <a:pt x="84709" y="117465"/>
                </a:cubicBezTo>
                <a:cubicBezTo>
                  <a:pt x="79563" y="113847"/>
                  <a:pt x="83175" y="108697"/>
                  <a:pt x="86786" y="103546"/>
                </a:cubicBezTo>
                <a:cubicBezTo>
                  <a:pt x="94009" y="93245"/>
                  <a:pt x="105611" y="82178"/>
                  <a:pt x="117981" y="75495"/>
                </a:cubicBezTo>
                <a:cubicBezTo>
                  <a:pt x="117981" y="75495"/>
                  <a:pt x="122359" y="74728"/>
                  <a:pt x="122359" y="74728"/>
                </a:cubicBezTo>
                <a:cubicBezTo>
                  <a:pt x="126738" y="73962"/>
                  <a:pt x="126738" y="73962"/>
                  <a:pt x="131884" y="77579"/>
                </a:cubicBezTo>
                <a:cubicBezTo>
                  <a:pt x="159150" y="104436"/>
                  <a:pt x="159150" y="104436"/>
                  <a:pt x="159150" y="104436"/>
                </a:cubicBezTo>
                <a:cubicBezTo>
                  <a:pt x="166373" y="94135"/>
                  <a:pt x="178743" y="87451"/>
                  <a:pt x="191112" y="80768"/>
                </a:cubicBezTo>
                <a:cubicBezTo>
                  <a:pt x="191112" y="80768"/>
                  <a:pt x="195491" y="80002"/>
                  <a:pt x="195491" y="80002"/>
                </a:cubicBezTo>
                <a:cubicBezTo>
                  <a:pt x="179827" y="42078"/>
                  <a:pt x="179827" y="42078"/>
                  <a:pt x="179827" y="42078"/>
                </a:cubicBezTo>
                <a:cubicBezTo>
                  <a:pt x="179060" y="37694"/>
                  <a:pt x="182671" y="32544"/>
                  <a:pt x="187050" y="31777"/>
                </a:cubicBezTo>
                <a:cubicBezTo>
                  <a:pt x="199420" y="25094"/>
                  <a:pt x="211789" y="18411"/>
                  <a:pt x="229304" y="15345"/>
                </a:cubicBezTo>
                <a:cubicBezTo>
                  <a:pt x="233683" y="14578"/>
                  <a:pt x="238062" y="13812"/>
                  <a:pt x="239597" y="22580"/>
                </a:cubicBezTo>
                <a:cubicBezTo>
                  <a:pt x="254493" y="56119"/>
                  <a:pt x="254493" y="56119"/>
                  <a:pt x="254493" y="56119"/>
                </a:cubicBezTo>
                <a:cubicBezTo>
                  <a:pt x="263251" y="54587"/>
                  <a:pt x="267630" y="53820"/>
                  <a:pt x="276388" y="52287"/>
                </a:cubicBezTo>
                <a:cubicBezTo>
                  <a:pt x="285145" y="50755"/>
                  <a:pt x="289524" y="49988"/>
                  <a:pt x="298282" y="48455"/>
                </a:cubicBezTo>
                <a:cubicBezTo>
                  <a:pt x="300134" y="7466"/>
                  <a:pt x="300134" y="7466"/>
                  <a:pt x="300134" y="7466"/>
                </a:cubicBezTo>
                <a:cubicBezTo>
                  <a:pt x="299366" y="3082"/>
                  <a:pt x="303745" y="2316"/>
                  <a:pt x="308124" y="1549"/>
                </a:cubicBezTo>
                <a:cubicBezTo>
                  <a:pt x="316882" y="16"/>
                  <a:pt x="324737" y="-229"/>
                  <a:pt x="332140" y="170"/>
                </a:cubicBezTo>
                <a:close/>
                <a:moveTo>
                  <a:pt x="323382" y="106338"/>
                </a:moveTo>
                <a:cubicBezTo>
                  <a:pt x="203300" y="106338"/>
                  <a:pt x="105954" y="203684"/>
                  <a:pt x="105954" y="323766"/>
                </a:cubicBezTo>
                <a:cubicBezTo>
                  <a:pt x="105954" y="443847"/>
                  <a:pt x="203300" y="541193"/>
                  <a:pt x="323382" y="541193"/>
                </a:cubicBezTo>
                <a:cubicBezTo>
                  <a:pt x="443464" y="541193"/>
                  <a:pt x="540809" y="443847"/>
                  <a:pt x="540809" y="323765"/>
                </a:cubicBezTo>
                <a:cubicBezTo>
                  <a:pt x="540809" y="203683"/>
                  <a:pt x="443464" y="106338"/>
                  <a:pt x="323382" y="106338"/>
                </a:cubicBezTo>
                <a:close/>
              </a:path>
            </a:pathLst>
          </a:custGeom>
          <a:solidFill>
            <a:srgbClr val="485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Freeform 39"/>
          <p:cNvSpPr/>
          <p:nvPr>
            <p:custDataLst>
              <p:tags r:id="rId6"/>
            </p:custDataLst>
          </p:nvPr>
        </p:nvSpPr>
        <p:spPr>
          <a:xfrm>
            <a:off x="6818313" y="3638868"/>
            <a:ext cx="2116137" cy="2103437"/>
          </a:xfrm>
          <a:custGeom>
            <a:avLst/>
            <a:gdLst>
              <a:gd name="connsiteX0" fmla="*/ 1165358 w 2166551"/>
              <a:gd name="connsiteY0" fmla="*/ 311 h 2154114"/>
              <a:gd name="connsiteX1" fmla="*/ 1300470 w 2166551"/>
              <a:gd name="connsiteY1" fmla="*/ 22679 h 2154114"/>
              <a:gd name="connsiteX2" fmla="*/ 1331762 w 2166551"/>
              <a:gd name="connsiteY2" fmla="*/ 50747 h 2154114"/>
              <a:gd name="connsiteX3" fmla="*/ 1309433 w 2166551"/>
              <a:gd name="connsiteY3" fmla="*/ 185999 h 2154114"/>
              <a:gd name="connsiteX4" fmla="*/ 1446175 w 2166551"/>
              <a:gd name="connsiteY4" fmla="*/ 238063 h 2154114"/>
              <a:gd name="connsiteX5" fmla="*/ 1529458 w 2166551"/>
              <a:gd name="connsiteY5" fmla="*/ 129247 h 2154114"/>
              <a:gd name="connsiteX6" fmla="*/ 1543474 w 2166551"/>
              <a:gd name="connsiteY6" fmla="*/ 113587 h 2154114"/>
              <a:gd name="connsiteX7" fmla="*/ 1573137 w 2166551"/>
              <a:gd name="connsiteY7" fmla="*/ 111959 h 2154114"/>
              <a:gd name="connsiteX8" fmla="*/ 1695862 w 2166551"/>
              <a:gd name="connsiteY8" fmla="*/ 179683 h 2154114"/>
              <a:gd name="connsiteX9" fmla="*/ 1698306 w 2166551"/>
              <a:gd name="connsiteY9" fmla="*/ 224225 h 2154114"/>
              <a:gd name="connsiteX10" fmla="*/ 1645501 w 2166551"/>
              <a:gd name="connsiteY10" fmla="*/ 346259 h 2154114"/>
              <a:gd name="connsiteX11" fmla="*/ 1755023 w 2166551"/>
              <a:gd name="connsiteY11" fmla="*/ 444492 h 2154114"/>
              <a:gd name="connsiteX12" fmla="*/ 1854769 w 2166551"/>
              <a:gd name="connsiteY12" fmla="*/ 364557 h 2154114"/>
              <a:gd name="connsiteX13" fmla="*/ 1869599 w 2166551"/>
              <a:gd name="connsiteY13" fmla="*/ 363743 h 2154114"/>
              <a:gd name="connsiteX14" fmla="*/ 1900077 w 2166551"/>
              <a:gd name="connsiteY14" fmla="*/ 376963 h 2154114"/>
              <a:gd name="connsiteX15" fmla="*/ 1995584 w 2166551"/>
              <a:gd name="connsiteY15" fmla="*/ 490857 h 2154114"/>
              <a:gd name="connsiteX16" fmla="*/ 1983198 w 2166551"/>
              <a:gd name="connsiteY16" fmla="*/ 536213 h 2154114"/>
              <a:gd name="connsiteX17" fmla="*/ 1883452 w 2166551"/>
              <a:gd name="connsiteY17" fmla="*/ 616148 h 2154114"/>
              <a:gd name="connsiteX18" fmla="*/ 1934466 w 2166551"/>
              <a:gd name="connsiteY18" fmla="*/ 732484 h 2154114"/>
              <a:gd name="connsiteX19" fmla="*/ 1935280 w 2166551"/>
              <a:gd name="connsiteY19" fmla="*/ 747332 h 2154114"/>
              <a:gd name="connsiteX20" fmla="*/ 2067133 w 2166551"/>
              <a:gd name="connsiteY20" fmla="*/ 710310 h 2154114"/>
              <a:gd name="connsiteX21" fmla="*/ 2081963 w 2166551"/>
              <a:gd name="connsiteY21" fmla="*/ 709496 h 2154114"/>
              <a:gd name="connsiteX22" fmla="*/ 2113257 w 2166551"/>
              <a:gd name="connsiteY22" fmla="*/ 737563 h 2154114"/>
              <a:gd name="connsiteX23" fmla="*/ 2151068 w 2166551"/>
              <a:gd name="connsiteY23" fmla="*/ 884408 h 2154114"/>
              <a:gd name="connsiteX24" fmla="*/ 2123035 w 2166551"/>
              <a:gd name="connsiteY24" fmla="*/ 915730 h 2154114"/>
              <a:gd name="connsiteX25" fmla="*/ 1991183 w 2166551"/>
              <a:gd name="connsiteY25" fmla="*/ 952752 h 2154114"/>
              <a:gd name="connsiteX26" fmla="*/ 1999332 w 2166551"/>
              <a:gd name="connsiteY26" fmla="*/ 1101224 h 2154114"/>
              <a:gd name="connsiteX27" fmla="*/ 2134444 w 2166551"/>
              <a:gd name="connsiteY27" fmla="*/ 1123592 h 2154114"/>
              <a:gd name="connsiteX28" fmla="*/ 2166551 w 2166551"/>
              <a:gd name="connsiteY28" fmla="*/ 1166506 h 2154114"/>
              <a:gd name="connsiteX29" fmla="*/ 2144222 w 2166551"/>
              <a:gd name="connsiteY29" fmla="*/ 1301760 h 2154114"/>
              <a:gd name="connsiteX30" fmla="*/ 2101358 w 2166551"/>
              <a:gd name="connsiteY30" fmla="*/ 1333897 h 2154114"/>
              <a:gd name="connsiteX31" fmla="*/ 1966246 w 2166551"/>
              <a:gd name="connsiteY31" fmla="*/ 1311528 h 2154114"/>
              <a:gd name="connsiteX32" fmla="*/ 1928271 w 2166551"/>
              <a:gd name="connsiteY32" fmla="*/ 1432749 h 2154114"/>
              <a:gd name="connsiteX33" fmla="*/ 1929086 w 2166551"/>
              <a:gd name="connsiteY33" fmla="*/ 1447595 h 2154114"/>
              <a:gd name="connsiteX34" fmla="*/ 2036980 w 2166551"/>
              <a:gd name="connsiteY34" fmla="*/ 1516135 h 2154114"/>
              <a:gd name="connsiteX35" fmla="*/ 2039425 w 2166551"/>
              <a:gd name="connsiteY35" fmla="*/ 1560675 h 2154114"/>
              <a:gd name="connsiteX36" fmla="*/ 1972601 w 2166551"/>
              <a:gd name="connsiteY36" fmla="*/ 1698371 h 2154114"/>
              <a:gd name="connsiteX37" fmla="*/ 1942939 w 2166551"/>
              <a:gd name="connsiteY37" fmla="*/ 1699999 h 2154114"/>
              <a:gd name="connsiteX38" fmla="*/ 1928108 w 2166551"/>
              <a:gd name="connsiteY38" fmla="*/ 1700813 h 2154114"/>
              <a:gd name="connsiteX39" fmla="*/ 1805383 w 2166551"/>
              <a:gd name="connsiteY39" fmla="*/ 1633089 h 2154114"/>
              <a:gd name="connsiteX40" fmla="*/ 1707268 w 2166551"/>
              <a:gd name="connsiteY40" fmla="*/ 1742718 h 2154114"/>
              <a:gd name="connsiteX41" fmla="*/ 1787943 w 2166551"/>
              <a:gd name="connsiteY41" fmla="*/ 1857426 h 2154114"/>
              <a:gd name="connsiteX42" fmla="*/ 1790388 w 2166551"/>
              <a:gd name="connsiteY42" fmla="*/ 1901968 h 2154114"/>
              <a:gd name="connsiteX43" fmla="*/ 1660981 w 2166551"/>
              <a:gd name="connsiteY43" fmla="*/ 1983530 h 2154114"/>
              <a:gd name="connsiteX44" fmla="*/ 1646149 w 2166551"/>
              <a:gd name="connsiteY44" fmla="*/ 1984344 h 2154114"/>
              <a:gd name="connsiteX45" fmla="*/ 1615672 w 2166551"/>
              <a:gd name="connsiteY45" fmla="*/ 1971126 h 2154114"/>
              <a:gd name="connsiteX46" fmla="*/ 1535812 w 2166551"/>
              <a:gd name="connsiteY46" fmla="*/ 1871264 h 2154114"/>
              <a:gd name="connsiteX47" fmla="*/ 1420421 w 2166551"/>
              <a:gd name="connsiteY47" fmla="*/ 1937166 h 2154114"/>
              <a:gd name="connsiteX48" fmla="*/ 1405589 w 2166551"/>
              <a:gd name="connsiteY48" fmla="*/ 1937980 h 2154114"/>
              <a:gd name="connsiteX49" fmla="*/ 1442586 w 2166551"/>
              <a:gd name="connsiteY49" fmla="*/ 2069978 h 2154114"/>
              <a:gd name="connsiteX50" fmla="*/ 1414553 w 2166551"/>
              <a:gd name="connsiteY50" fmla="*/ 2101300 h 2154114"/>
              <a:gd name="connsiteX51" fmla="*/ 1282701 w 2166551"/>
              <a:gd name="connsiteY51" fmla="*/ 2138320 h 2154114"/>
              <a:gd name="connsiteX52" fmla="*/ 1267870 w 2166551"/>
              <a:gd name="connsiteY52" fmla="*/ 2139134 h 2154114"/>
              <a:gd name="connsiteX53" fmla="*/ 1236577 w 2166551"/>
              <a:gd name="connsiteY53" fmla="*/ 2111068 h 2154114"/>
              <a:gd name="connsiteX54" fmla="*/ 1200396 w 2166551"/>
              <a:gd name="connsiteY54" fmla="*/ 1993918 h 2154114"/>
              <a:gd name="connsiteX55" fmla="*/ 1126239 w 2166551"/>
              <a:gd name="connsiteY55" fmla="*/ 1997988 h 2154114"/>
              <a:gd name="connsiteX56" fmla="*/ 1052083 w 2166551"/>
              <a:gd name="connsiteY56" fmla="*/ 2002058 h 2154114"/>
              <a:gd name="connsiteX57" fmla="*/ 1028939 w 2166551"/>
              <a:gd name="connsiteY57" fmla="*/ 2122464 h 2154114"/>
              <a:gd name="connsiteX58" fmla="*/ 1000906 w 2166551"/>
              <a:gd name="connsiteY58" fmla="*/ 2153786 h 2154114"/>
              <a:gd name="connsiteX59" fmla="*/ 850963 w 2166551"/>
              <a:gd name="connsiteY59" fmla="*/ 2132232 h 2154114"/>
              <a:gd name="connsiteX60" fmla="*/ 834502 w 2166551"/>
              <a:gd name="connsiteY60" fmla="*/ 2103352 h 2154114"/>
              <a:gd name="connsiteX61" fmla="*/ 842000 w 2166551"/>
              <a:gd name="connsiteY61" fmla="*/ 1968912 h 2154114"/>
              <a:gd name="connsiteX62" fmla="*/ 705258 w 2166551"/>
              <a:gd name="connsiteY62" fmla="*/ 1916848 h 2154114"/>
              <a:gd name="connsiteX63" fmla="*/ 637621 w 2166551"/>
              <a:gd name="connsiteY63" fmla="*/ 2039697 h 2154114"/>
              <a:gd name="connsiteX64" fmla="*/ 608773 w 2166551"/>
              <a:gd name="connsiteY64" fmla="*/ 2056172 h 2154114"/>
              <a:gd name="connsiteX65" fmla="*/ 593127 w 2166551"/>
              <a:gd name="connsiteY65" fmla="*/ 2042139 h 2154114"/>
              <a:gd name="connsiteX66" fmla="*/ 470402 w 2166551"/>
              <a:gd name="connsiteY66" fmla="*/ 1974414 h 2154114"/>
              <a:gd name="connsiteX67" fmla="*/ 453126 w 2166551"/>
              <a:gd name="connsiteY67" fmla="*/ 1930686 h 2154114"/>
              <a:gd name="connsiteX68" fmla="*/ 520764 w 2166551"/>
              <a:gd name="connsiteY68" fmla="*/ 1807838 h 2154114"/>
              <a:gd name="connsiteX69" fmla="*/ 411241 w 2166551"/>
              <a:gd name="connsiteY69" fmla="*/ 1709606 h 2154114"/>
              <a:gd name="connsiteX70" fmla="*/ 296664 w 2166551"/>
              <a:gd name="connsiteY70" fmla="*/ 1790354 h 2154114"/>
              <a:gd name="connsiteX71" fmla="*/ 282648 w 2166551"/>
              <a:gd name="connsiteY71" fmla="*/ 1806016 h 2154114"/>
              <a:gd name="connsiteX72" fmla="*/ 252171 w 2166551"/>
              <a:gd name="connsiteY72" fmla="*/ 1792796 h 2154114"/>
              <a:gd name="connsiteX73" fmla="*/ 171494 w 2166551"/>
              <a:gd name="connsiteY73" fmla="*/ 1678088 h 2154114"/>
              <a:gd name="connsiteX74" fmla="*/ 183881 w 2166551"/>
              <a:gd name="connsiteY74" fmla="*/ 1632732 h 2154114"/>
              <a:gd name="connsiteX75" fmla="*/ 282811 w 2166551"/>
              <a:gd name="connsiteY75" fmla="*/ 1537950 h 2154114"/>
              <a:gd name="connsiteX76" fmla="*/ 216967 w 2166551"/>
              <a:gd name="connsiteY76" fmla="*/ 1422428 h 2154114"/>
              <a:gd name="connsiteX77" fmla="*/ 216152 w 2166551"/>
              <a:gd name="connsiteY77" fmla="*/ 1407581 h 2154114"/>
              <a:gd name="connsiteX78" fmla="*/ 84300 w 2166551"/>
              <a:gd name="connsiteY78" fmla="*/ 1444601 h 2154114"/>
              <a:gd name="connsiteX79" fmla="*/ 53008 w 2166551"/>
              <a:gd name="connsiteY79" fmla="*/ 1416535 h 2154114"/>
              <a:gd name="connsiteX80" fmla="*/ 16011 w 2166551"/>
              <a:gd name="connsiteY80" fmla="*/ 1284537 h 2154114"/>
              <a:gd name="connsiteX81" fmla="*/ 43229 w 2166551"/>
              <a:gd name="connsiteY81" fmla="*/ 1238367 h 2154114"/>
              <a:gd name="connsiteX82" fmla="*/ 160250 w 2166551"/>
              <a:gd name="connsiteY82" fmla="*/ 1202161 h 2154114"/>
              <a:gd name="connsiteX83" fmla="*/ 152101 w 2166551"/>
              <a:gd name="connsiteY83" fmla="*/ 1053688 h 2154114"/>
              <a:gd name="connsiteX84" fmla="*/ 31821 w 2166551"/>
              <a:gd name="connsiteY84" fmla="*/ 1030505 h 2154114"/>
              <a:gd name="connsiteX85" fmla="*/ 529 w 2166551"/>
              <a:gd name="connsiteY85" fmla="*/ 1002439 h 2154114"/>
              <a:gd name="connsiteX86" fmla="*/ 22042 w 2166551"/>
              <a:gd name="connsiteY86" fmla="*/ 852338 h 2154114"/>
              <a:gd name="connsiteX87" fmla="*/ 50075 w 2166551"/>
              <a:gd name="connsiteY87" fmla="*/ 821015 h 2154114"/>
              <a:gd name="connsiteX88" fmla="*/ 185187 w 2166551"/>
              <a:gd name="connsiteY88" fmla="*/ 843384 h 2154114"/>
              <a:gd name="connsiteX89" fmla="*/ 223162 w 2166551"/>
              <a:gd name="connsiteY89" fmla="*/ 722164 h 2154114"/>
              <a:gd name="connsiteX90" fmla="*/ 237177 w 2166551"/>
              <a:gd name="connsiteY90" fmla="*/ 706502 h 2154114"/>
              <a:gd name="connsiteX91" fmla="*/ 129284 w 2166551"/>
              <a:gd name="connsiteY91" fmla="*/ 637964 h 2154114"/>
              <a:gd name="connsiteX92" fmla="*/ 112008 w 2166551"/>
              <a:gd name="connsiteY92" fmla="*/ 594236 h 2154114"/>
              <a:gd name="connsiteX93" fmla="*/ 194477 w 2166551"/>
              <a:gd name="connsiteY93" fmla="*/ 470574 h 2154114"/>
              <a:gd name="connsiteX94" fmla="*/ 208494 w 2166551"/>
              <a:gd name="connsiteY94" fmla="*/ 454912 h 2154114"/>
              <a:gd name="connsiteX95" fmla="*/ 238156 w 2166551"/>
              <a:gd name="connsiteY95" fmla="*/ 453284 h 2154114"/>
              <a:gd name="connsiteX96" fmla="*/ 346050 w 2166551"/>
              <a:gd name="connsiteY96" fmla="*/ 521822 h 2154114"/>
              <a:gd name="connsiteX97" fmla="*/ 444165 w 2166551"/>
              <a:gd name="connsiteY97" fmla="*/ 412194 h 2154114"/>
              <a:gd name="connsiteX98" fmla="*/ 364304 w 2166551"/>
              <a:gd name="connsiteY98" fmla="*/ 312333 h 2154114"/>
              <a:gd name="connsiteX99" fmla="*/ 376690 w 2166551"/>
              <a:gd name="connsiteY99" fmla="*/ 266977 h 2154114"/>
              <a:gd name="connsiteX100" fmla="*/ 490451 w 2166551"/>
              <a:gd name="connsiteY100" fmla="*/ 171381 h 2154114"/>
              <a:gd name="connsiteX101" fmla="*/ 505283 w 2166551"/>
              <a:gd name="connsiteY101" fmla="*/ 170567 h 2154114"/>
              <a:gd name="connsiteX102" fmla="*/ 535760 w 2166551"/>
              <a:gd name="connsiteY102" fmla="*/ 183786 h 2154114"/>
              <a:gd name="connsiteX103" fmla="*/ 615621 w 2166551"/>
              <a:gd name="connsiteY103" fmla="*/ 283647 h 2154114"/>
              <a:gd name="connsiteX104" fmla="*/ 731827 w 2166551"/>
              <a:gd name="connsiteY104" fmla="*/ 232593 h 2154114"/>
              <a:gd name="connsiteX105" fmla="*/ 745843 w 2166551"/>
              <a:gd name="connsiteY105" fmla="*/ 216932 h 2154114"/>
              <a:gd name="connsiteX106" fmla="*/ 724493 w 2166551"/>
              <a:gd name="connsiteY106" fmla="*/ 98967 h 2154114"/>
              <a:gd name="connsiteX107" fmla="*/ 736880 w 2166551"/>
              <a:gd name="connsiteY107" fmla="*/ 53611 h 2154114"/>
              <a:gd name="connsiteX108" fmla="*/ 883563 w 2166551"/>
              <a:gd name="connsiteY108" fmla="*/ 15777 h 2154114"/>
              <a:gd name="connsiteX109" fmla="*/ 914856 w 2166551"/>
              <a:gd name="connsiteY109" fmla="*/ 43843 h 2154114"/>
              <a:gd name="connsiteX110" fmla="*/ 951037 w 2166551"/>
              <a:gd name="connsiteY110" fmla="*/ 160994 h 2154114"/>
              <a:gd name="connsiteX111" fmla="*/ 1040025 w 2166551"/>
              <a:gd name="connsiteY111" fmla="*/ 156110 h 2154114"/>
              <a:gd name="connsiteX112" fmla="*/ 1099350 w 2166551"/>
              <a:gd name="connsiteY112" fmla="*/ 152854 h 2154114"/>
              <a:gd name="connsiteX113" fmla="*/ 1122493 w 2166551"/>
              <a:gd name="connsiteY113" fmla="*/ 32447 h 2154114"/>
              <a:gd name="connsiteX114" fmla="*/ 1150527 w 2166551"/>
              <a:gd name="connsiteY114" fmla="*/ 1125 h 2154114"/>
              <a:gd name="connsiteX115" fmla="*/ 1165358 w 2166551"/>
              <a:gd name="connsiteY115" fmla="*/ 311 h 215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2166551" h="2154114">
                <a:moveTo>
                  <a:pt x="1165358" y="311"/>
                </a:moveTo>
                <a:cubicBezTo>
                  <a:pt x="1209852" y="-2131"/>
                  <a:pt x="1255161" y="10275"/>
                  <a:pt x="1300470" y="22679"/>
                </a:cubicBezTo>
                <a:cubicBezTo>
                  <a:pt x="1315301" y="21865"/>
                  <a:pt x="1330947" y="35899"/>
                  <a:pt x="1331762" y="50747"/>
                </a:cubicBezTo>
                <a:cubicBezTo>
                  <a:pt x="1309433" y="185999"/>
                  <a:pt x="1309433" y="185999"/>
                  <a:pt x="1309433" y="185999"/>
                </a:cubicBezTo>
                <a:cubicBezTo>
                  <a:pt x="1369573" y="197591"/>
                  <a:pt x="1414882" y="209997"/>
                  <a:pt x="1446175" y="238063"/>
                </a:cubicBezTo>
                <a:cubicBezTo>
                  <a:pt x="1529458" y="129247"/>
                  <a:pt x="1529458" y="129247"/>
                  <a:pt x="1529458" y="129247"/>
                </a:cubicBezTo>
                <a:cubicBezTo>
                  <a:pt x="1528643" y="114401"/>
                  <a:pt x="1543474" y="113587"/>
                  <a:pt x="1543474" y="113587"/>
                </a:cubicBezTo>
                <a:cubicBezTo>
                  <a:pt x="1558306" y="112773"/>
                  <a:pt x="1558306" y="112773"/>
                  <a:pt x="1573137" y="111959"/>
                </a:cubicBezTo>
                <a:cubicBezTo>
                  <a:pt x="1604430" y="140025"/>
                  <a:pt x="1649738" y="152431"/>
                  <a:pt x="1695862" y="179683"/>
                </a:cubicBezTo>
                <a:cubicBezTo>
                  <a:pt x="1711508" y="193717"/>
                  <a:pt x="1712323" y="208563"/>
                  <a:pt x="1698306" y="224225"/>
                </a:cubicBezTo>
                <a:cubicBezTo>
                  <a:pt x="1645501" y="346259"/>
                  <a:pt x="1645501" y="346259"/>
                  <a:pt x="1645501" y="346259"/>
                </a:cubicBezTo>
                <a:cubicBezTo>
                  <a:pt x="1676793" y="374325"/>
                  <a:pt x="1708085" y="402393"/>
                  <a:pt x="1755023" y="444492"/>
                </a:cubicBezTo>
                <a:cubicBezTo>
                  <a:pt x="1854769" y="364557"/>
                  <a:pt x="1854769" y="364557"/>
                  <a:pt x="1854769" y="364557"/>
                </a:cubicBezTo>
                <a:cubicBezTo>
                  <a:pt x="1854769" y="364557"/>
                  <a:pt x="1869599" y="363743"/>
                  <a:pt x="1869599" y="363743"/>
                </a:cubicBezTo>
                <a:cubicBezTo>
                  <a:pt x="1884431" y="362929"/>
                  <a:pt x="1899262" y="362115"/>
                  <a:pt x="1900077" y="376963"/>
                </a:cubicBezTo>
                <a:cubicBezTo>
                  <a:pt x="1931370" y="405029"/>
                  <a:pt x="1963477" y="447943"/>
                  <a:pt x="1995584" y="490857"/>
                </a:cubicBezTo>
                <a:cubicBezTo>
                  <a:pt x="1996399" y="505705"/>
                  <a:pt x="1997214" y="520552"/>
                  <a:pt x="1983198" y="536213"/>
                </a:cubicBezTo>
                <a:cubicBezTo>
                  <a:pt x="1883452" y="616148"/>
                  <a:pt x="1883452" y="616148"/>
                  <a:pt x="1883452" y="616148"/>
                </a:cubicBezTo>
                <a:cubicBezTo>
                  <a:pt x="1899914" y="645028"/>
                  <a:pt x="1917189" y="688756"/>
                  <a:pt x="1934466" y="732484"/>
                </a:cubicBezTo>
                <a:cubicBezTo>
                  <a:pt x="1934466" y="732484"/>
                  <a:pt x="1935280" y="747332"/>
                  <a:pt x="1935280" y="747332"/>
                </a:cubicBezTo>
                <a:cubicBezTo>
                  <a:pt x="2067133" y="710310"/>
                  <a:pt x="2067133" y="710310"/>
                  <a:pt x="2067133" y="710310"/>
                </a:cubicBezTo>
                <a:cubicBezTo>
                  <a:pt x="2067133" y="710310"/>
                  <a:pt x="2067133" y="710310"/>
                  <a:pt x="2081963" y="709496"/>
                </a:cubicBezTo>
                <a:cubicBezTo>
                  <a:pt x="2096795" y="708682"/>
                  <a:pt x="2097610" y="723530"/>
                  <a:pt x="2113257" y="737563"/>
                </a:cubicBezTo>
                <a:cubicBezTo>
                  <a:pt x="2130532" y="781291"/>
                  <a:pt x="2133791" y="840680"/>
                  <a:pt x="2151068" y="884408"/>
                </a:cubicBezTo>
                <a:cubicBezTo>
                  <a:pt x="2151883" y="899256"/>
                  <a:pt x="2137866" y="914916"/>
                  <a:pt x="2123035" y="915730"/>
                </a:cubicBezTo>
                <a:cubicBezTo>
                  <a:pt x="1991183" y="952752"/>
                  <a:pt x="1991183" y="952752"/>
                  <a:pt x="1991183" y="952752"/>
                </a:cubicBezTo>
                <a:cubicBezTo>
                  <a:pt x="2008459" y="996479"/>
                  <a:pt x="2011719" y="1055868"/>
                  <a:pt x="1999332" y="1101224"/>
                </a:cubicBezTo>
                <a:cubicBezTo>
                  <a:pt x="2134444" y="1123592"/>
                  <a:pt x="2134444" y="1123592"/>
                  <a:pt x="2134444" y="1123592"/>
                </a:cubicBezTo>
                <a:cubicBezTo>
                  <a:pt x="2149274" y="1122779"/>
                  <a:pt x="2164921" y="1136812"/>
                  <a:pt x="2166551" y="1166506"/>
                </a:cubicBezTo>
                <a:cubicBezTo>
                  <a:pt x="2154164" y="1211862"/>
                  <a:pt x="2141777" y="1257218"/>
                  <a:pt x="2144222" y="1301760"/>
                </a:cubicBezTo>
                <a:cubicBezTo>
                  <a:pt x="2130205" y="1317421"/>
                  <a:pt x="2116189" y="1333083"/>
                  <a:pt x="2101358" y="1333897"/>
                </a:cubicBezTo>
                <a:cubicBezTo>
                  <a:pt x="1966246" y="1311528"/>
                  <a:pt x="1966246" y="1311528"/>
                  <a:pt x="1966246" y="1311528"/>
                </a:cubicBezTo>
                <a:cubicBezTo>
                  <a:pt x="1953859" y="1356884"/>
                  <a:pt x="1941473" y="1402239"/>
                  <a:pt x="1928271" y="1432749"/>
                </a:cubicBezTo>
                <a:cubicBezTo>
                  <a:pt x="1929086" y="1447595"/>
                  <a:pt x="1929086" y="1447595"/>
                  <a:pt x="1929086" y="1447595"/>
                </a:cubicBezTo>
                <a:cubicBezTo>
                  <a:pt x="2036980" y="1516135"/>
                  <a:pt x="2036980" y="1516135"/>
                  <a:pt x="2036980" y="1516135"/>
                </a:cubicBezTo>
                <a:cubicBezTo>
                  <a:pt x="2052626" y="1530167"/>
                  <a:pt x="2053440" y="1545015"/>
                  <a:pt x="2039425" y="1560675"/>
                </a:cubicBezTo>
                <a:cubicBezTo>
                  <a:pt x="2027038" y="1606031"/>
                  <a:pt x="1999820" y="1652201"/>
                  <a:pt x="1972601" y="1698371"/>
                </a:cubicBezTo>
                <a:cubicBezTo>
                  <a:pt x="1957771" y="1699185"/>
                  <a:pt x="1957771" y="1699185"/>
                  <a:pt x="1942939" y="1699999"/>
                </a:cubicBezTo>
                <a:cubicBezTo>
                  <a:pt x="1942939" y="1699999"/>
                  <a:pt x="1928108" y="1700813"/>
                  <a:pt x="1928108" y="1700813"/>
                </a:cubicBezTo>
                <a:cubicBezTo>
                  <a:pt x="1805383" y="1633089"/>
                  <a:pt x="1805383" y="1633089"/>
                  <a:pt x="1805383" y="1633089"/>
                </a:cubicBezTo>
                <a:cubicBezTo>
                  <a:pt x="1778165" y="1679259"/>
                  <a:pt x="1750132" y="1710582"/>
                  <a:pt x="1707268" y="1742718"/>
                </a:cubicBezTo>
                <a:cubicBezTo>
                  <a:pt x="1787943" y="1857426"/>
                  <a:pt x="1787943" y="1857426"/>
                  <a:pt x="1787943" y="1857426"/>
                </a:cubicBezTo>
                <a:cubicBezTo>
                  <a:pt x="1803590" y="1871460"/>
                  <a:pt x="1804405" y="1886307"/>
                  <a:pt x="1790388" y="1901968"/>
                </a:cubicBezTo>
                <a:cubicBezTo>
                  <a:pt x="1747524" y="1934105"/>
                  <a:pt x="1703845" y="1951394"/>
                  <a:pt x="1660981" y="1983530"/>
                </a:cubicBezTo>
                <a:cubicBezTo>
                  <a:pt x="1660981" y="1983530"/>
                  <a:pt x="1660981" y="1983530"/>
                  <a:pt x="1646149" y="1984344"/>
                </a:cubicBezTo>
                <a:cubicBezTo>
                  <a:pt x="1646149" y="1984344"/>
                  <a:pt x="1631318" y="1985158"/>
                  <a:pt x="1615672" y="1971126"/>
                </a:cubicBezTo>
                <a:cubicBezTo>
                  <a:pt x="1535812" y="1871264"/>
                  <a:pt x="1535812" y="1871264"/>
                  <a:pt x="1535812" y="1871264"/>
                </a:cubicBezTo>
                <a:cubicBezTo>
                  <a:pt x="1507778" y="1902587"/>
                  <a:pt x="1464099" y="1919876"/>
                  <a:pt x="1420421" y="1937166"/>
                </a:cubicBezTo>
                <a:cubicBezTo>
                  <a:pt x="1420421" y="1937166"/>
                  <a:pt x="1420421" y="1937166"/>
                  <a:pt x="1405589" y="1937980"/>
                </a:cubicBezTo>
                <a:cubicBezTo>
                  <a:pt x="1442586" y="2069978"/>
                  <a:pt x="1442586" y="2069978"/>
                  <a:pt x="1442586" y="2069978"/>
                </a:cubicBezTo>
                <a:cubicBezTo>
                  <a:pt x="1443401" y="2084824"/>
                  <a:pt x="1429385" y="2100486"/>
                  <a:pt x="1414553" y="2101300"/>
                </a:cubicBezTo>
                <a:cubicBezTo>
                  <a:pt x="1370874" y="2118589"/>
                  <a:pt x="1327195" y="2135878"/>
                  <a:pt x="1282701" y="2138320"/>
                </a:cubicBezTo>
                <a:cubicBezTo>
                  <a:pt x="1267870" y="2139134"/>
                  <a:pt x="1267870" y="2139134"/>
                  <a:pt x="1267870" y="2139134"/>
                </a:cubicBezTo>
                <a:cubicBezTo>
                  <a:pt x="1253038" y="2139948"/>
                  <a:pt x="1237392" y="2125915"/>
                  <a:pt x="1236577" y="2111068"/>
                </a:cubicBezTo>
                <a:cubicBezTo>
                  <a:pt x="1200396" y="1993918"/>
                  <a:pt x="1200396" y="1993918"/>
                  <a:pt x="1200396" y="1993918"/>
                </a:cubicBezTo>
                <a:cubicBezTo>
                  <a:pt x="1170733" y="1995546"/>
                  <a:pt x="1155901" y="1996360"/>
                  <a:pt x="1126239" y="1997988"/>
                </a:cubicBezTo>
                <a:cubicBezTo>
                  <a:pt x="1096577" y="1999616"/>
                  <a:pt x="1081745" y="2000430"/>
                  <a:pt x="1052083" y="2002058"/>
                </a:cubicBezTo>
                <a:cubicBezTo>
                  <a:pt x="1028939" y="2122464"/>
                  <a:pt x="1028939" y="2122464"/>
                  <a:pt x="1028939" y="2122464"/>
                </a:cubicBezTo>
                <a:cubicBezTo>
                  <a:pt x="1029754" y="2137311"/>
                  <a:pt x="1015737" y="2152972"/>
                  <a:pt x="1000906" y="2153786"/>
                </a:cubicBezTo>
                <a:cubicBezTo>
                  <a:pt x="956412" y="2156228"/>
                  <a:pt x="896272" y="2144637"/>
                  <a:pt x="850963" y="2132232"/>
                </a:cubicBezTo>
                <a:cubicBezTo>
                  <a:pt x="836132" y="2133046"/>
                  <a:pt x="820486" y="2119013"/>
                  <a:pt x="834502" y="2103352"/>
                </a:cubicBezTo>
                <a:cubicBezTo>
                  <a:pt x="842000" y="1968912"/>
                  <a:pt x="842000" y="1968912"/>
                  <a:pt x="842000" y="1968912"/>
                </a:cubicBezTo>
                <a:cubicBezTo>
                  <a:pt x="796691" y="1956506"/>
                  <a:pt x="751382" y="1944102"/>
                  <a:pt x="705258" y="1916848"/>
                </a:cubicBezTo>
                <a:cubicBezTo>
                  <a:pt x="637621" y="2039697"/>
                  <a:pt x="637621" y="2039697"/>
                  <a:pt x="637621" y="2039697"/>
                </a:cubicBezTo>
                <a:cubicBezTo>
                  <a:pt x="637621" y="2039697"/>
                  <a:pt x="623605" y="2055358"/>
                  <a:pt x="608773" y="2056172"/>
                </a:cubicBezTo>
                <a:cubicBezTo>
                  <a:pt x="608773" y="2056172"/>
                  <a:pt x="593127" y="2042139"/>
                  <a:pt x="593127" y="2042139"/>
                </a:cubicBezTo>
                <a:cubicBezTo>
                  <a:pt x="547819" y="2029734"/>
                  <a:pt x="501695" y="2002482"/>
                  <a:pt x="470402" y="1974414"/>
                </a:cubicBezTo>
                <a:cubicBezTo>
                  <a:pt x="454756" y="1960382"/>
                  <a:pt x="453941" y="1945534"/>
                  <a:pt x="453126" y="1930686"/>
                </a:cubicBezTo>
                <a:cubicBezTo>
                  <a:pt x="520764" y="1807838"/>
                  <a:pt x="520764" y="1807838"/>
                  <a:pt x="520764" y="1807838"/>
                </a:cubicBezTo>
                <a:cubicBezTo>
                  <a:pt x="474640" y="1780586"/>
                  <a:pt x="443348" y="1752520"/>
                  <a:pt x="411241" y="1709606"/>
                </a:cubicBezTo>
                <a:cubicBezTo>
                  <a:pt x="296664" y="1790354"/>
                  <a:pt x="296664" y="1790354"/>
                  <a:pt x="296664" y="1790354"/>
                </a:cubicBezTo>
                <a:cubicBezTo>
                  <a:pt x="296664" y="1790354"/>
                  <a:pt x="297479" y="1805202"/>
                  <a:pt x="282648" y="1806016"/>
                </a:cubicBezTo>
                <a:cubicBezTo>
                  <a:pt x="282648" y="1806016"/>
                  <a:pt x="267001" y="1791982"/>
                  <a:pt x="252171" y="1792796"/>
                </a:cubicBezTo>
                <a:cubicBezTo>
                  <a:pt x="220063" y="1749882"/>
                  <a:pt x="202787" y="1706154"/>
                  <a:pt x="171494" y="1678088"/>
                </a:cubicBezTo>
                <a:cubicBezTo>
                  <a:pt x="155849" y="1664054"/>
                  <a:pt x="169050" y="1633546"/>
                  <a:pt x="183881" y="1632732"/>
                </a:cubicBezTo>
                <a:cubicBezTo>
                  <a:pt x="282811" y="1537950"/>
                  <a:pt x="282811" y="1537950"/>
                  <a:pt x="282811" y="1537950"/>
                </a:cubicBezTo>
                <a:cubicBezTo>
                  <a:pt x="266350" y="1509070"/>
                  <a:pt x="234243" y="1466156"/>
                  <a:pt x="216967" y="1422428"/>
                </a:cubicBezTo>
                <a:cubicBezTo>
                  <a:pt x="216967" y="1422428"/>
                  <a:pt x="216967" y="1422428"/>
                  <a:pt x="216152" y="1407581"/>
                </a:cubicBezTo>
                <a:cubicBezTo>
                  <a:pt x="84300" y="1444601"/>
                  <a:pt x="84300" y="1444601"/>
                  <a:pt x="84300" y="1444601"/>
                </a:cubicBezTo>
                <a:cubicBezTo>
                  <a:pt x="69469" y="1445415"/>
                  <a:pt x="53823" y="1431382"/>
                  <a:pt x="53008" y="1416535"/>
                </a:cubicBezTo>
                <a:cubicBezTo>
                  <a:pt x="35732" y="1372807"/>
                  <a:pt x="18456" y="1329079"/>
                  <a:pt x="16011" y="1284537"/>
                </a:cubicBezTo>
                <a:cubicBezTo>
                  <a:pt x="14382" y="1254843"/>
                  <a:pt x="13567" y="1239995"/>
                  <a:pt x="43229" y="1238367"/>
                </a:cubicBezTo>
                <a:cubicBezTo>
                  <a:pt x="160250" y="1202161"/>
                  <a:pt x="160250" y="1202161"/>
                  <a:pt x="160250" y="1202161"/>
                </a:cubicBezTo>
                <a:cubicBezTo>
                  <a:pt x="157805" y="1157619"/>
                  <a:pt x="154546" y="1098229"/>
                  <a:pt x="152101" y="1053688"/>
                </a:cubicBezTo>
                <a:cubicBezTo>
                  <a:pt x="31821" y="1030505"/>
                  <a:pt x="31821" y="1030505"/>
                  <a:pt x="31821" y="1030505"/>
                </a:cubicBezTo>
                <a:cubicBezTo>
                  <a:pt x="16990" y="1031319"/>
                  <a:pt x="1344" y="1017286"/>
                  <a:pt x="529" y="1002439"/>
                </a:cubicBezTo>
                <a:cubicBezTo>
                  <a:pt x="-2731" y="943050"/>
                  <a:pt x="9656" y="897694"/>
                  <a:pt x="22042" y="852338"/>
                </a:cubicBezTo>
                <a:cubicBezTo>
                  <a:pt x="21227" y="837491"/>
                  <a:pt x="35244" y="821829"/>
                  <a:pt x="50075" y="821015"/>
                </a:cubicBezTo>
                <a:cubicBezTo>
                  <a:pt x="185187" y="843384"/>
                  <a:pt x="185187" y="843384"/>
                  <a:pt x="185187" y="843384"/>
                </a:cubicBezTo>
                <a:cubicBezTo>
                  <a:pt x="197574" y="798028"/>
                  <a:pt x="210775" y="767520"/>
                  <a:pt x="223162" y="722164"/>
                </a:cubicBezTo>
                <a:cubicBezTo>
                  <a:pt x="237992" y="721350"/>
                  <a:pt x="237177" y="706502"/>
                  <a:pt x="237177" y="706502"/>
                </a:cubicBezTo>
                <a:cubicBezTo>
                  <a:pt x="129284" y="637964"/>
                  <a:pt x="129284" y="637964"/>
                  <a:pt x="129284" y="637964"/>
                </a:cubicBezTo>
                <a:cubicBezTo>
                  <a:pt x="113638" y="623930"/>
                  <a:pt x="112823" y="609084"/>
                  <a:pt x="112008" y="594236"/>
                </a:cubicBezTo>
                <a:cubicBezTo>
                  <a:pt x="139227" y="548066"/>
                  <a:pt x="166444" y="501896"/>
                  <a:pt x="194477" y="470574"/>
                </a:cubicBezTo>
                <a:cubicBezTo>
                  <a:pt x="193662" y="455726"/>
                  <a:pt x="208494" y="454912"/>
                  <a:pt x="208494" y="454912"/>
                </a:cubicBezTo>
                <a:cubicBezTo>
                  <a:pt x="223324" y="454098"/>
                  <a:pt x="223324" y="454098"/>
                  <a:pt x="238156" y="453284"/>
                </a:cubicBezTo>
                <a:cubicBezTo>
                  <a:pt x="346050" y="521822"/>
                  <a:pt x="346050" y="521822"/>
                  <a:pt x="346050" y="521822"/>
                </a:cubicBezTo>
                <a:cubicBezTo>
                  <a:pt x="373268" y="475653"/>
                  <a:pt x="416132" y="443516"/>
                  <a:pt x="444165" y="412194"/>
                </a:cubicBezTo>
                <a:cubicBezTo>
                  <a:pt x="364304" y="312333"/>
                  <a:pt x="364304" y="312333"/>
                  <a:pt x="364304" y="312333"/>
                </a:cubicBezTo>
                <a:cubicBezTo>
                  <a:pt x="363489" y="297485"/>
                  <a:pt x="361860" y="267791"/>
                  <a:pt x="376690" y="266977"/>
                </a:cubicBezTo>
                <a:cubicBezTo>
                  <a:pt x="419555" y="234840"/>
                  <a:pt x="447588" y="203517"/>
                  <a:pt x="490451" y="171381"/>
                </a:cubicBezTo>
                <a:cubicBezTo>
                  <a:pt x="490451" y="171381"/>
                  <a:pt x="505283" y="170567"/>
                  <a:pt x="505283" y="170567"/>
                </a:cubicBezTo>
                <a:cubicBezTo>
                  <a:pt x="520115" y="169753"/>
                  <a:pt x="534945" y="168939"/>
                  <a:pt x="535760" y="183786"/>
                </a:cubicBezTo>
                <a:cubicBezTo>
                  <a:pt x="615621" y="283647"/>
                  <a:pt x="615621" y="283647"/>
                  <a:pt x="615621" y="283647"/>
                </a:cubicBezTo>
                <a:cubicBezTo>
                  <a:pt x="659300" y="266358"/>
                  <a:pt x="688149" y="249883"/>
                  <a:pt x="731827" y="232593"/>
                </a:cubicBezTo>
                <a:cubicBezTo>
                  <a:pt x="746658" y="231779"/>
                  <a:pt x="745843" y="216932"/>
                  <a:pt x="745843" y="216932"/>
                </a:cubicBezTo>
                <a:cubicBezTo>
                  <a:pt x="724493" y="98967"/>
                  <a:pt x="724493" y="98967"/>
                  <a:pt x="724493" y="98967"/>
                </a:cubicBezTo>
                <a:cubicBezTo>
                  <a:pt x="708847" y="84935"/>
                  <a:pt x="722048" y="54425"/>
                  <a:pt x="736880" y="53611"/>
                </a:cubicBezTo>
                <a:cubicBezTo>
                  <a:pt x="795391" y="35509"/>
                  <a:pt x="839884" y="33067"/>
                  <a:pt x="883563" y="15777"/>
                </a:cubicBezTo>
                <a:cubicBezTo>
                  <a:pt x="898394" y="14963"/>
                  <a:pt x="914041" y="28997"/>
                  <a:pt x="914856" y="43843"/>
                </a:cubicBezTo>
                <a:cubicBezTo>
                  <a:pt x="951037" y="160994"/>
                  <a:pt x="951037" y="160994"/>
                  <a:pt x="951037" y="160994"/>
                </a:cubicBezTo>
                <a:cubicBezTo>
                  <a:pt x="980700" y="159366"/>
                  <a:pt x="1010362" y="157738"/>
                  <a:pt x="1040025" y="156110"/>
                </a:cubicBezTo>
                <a:cubicBezTo>
                  <a:pt x="1054856" y="155296"/>
                  <a:pt x="1084518" y="153668"/>
                  <a:pt x="1099350" y="152854"/>
                </a:cubicBezTo>
                <a:cubicBezTo>
                  <a:pt x="1122493" y="32447"/>
                  <a:pt x="1122493" y="32447"/>
                  <a:pt x="1122493" y="32447"/>
                </a:cubicBezTo>
                <a:cubicBezTo>
                  <a:pt x="1121679" y="17601"/>
                  <a:pt x="1135695" y="1939"/>
                  <a:pt x="1150527" y="1125"/>
                </a:cubicBezTo>
                <a:cubicBezTo>
                  <a:pt x="1150527" y="1125"/>
                  <a:pt x="1150527" y="1125"/>
                  <a:pt x="1165358" y="311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12185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4" name="Freeform 40"/>
          <p:cNvSpPr/>
          <p:nvPr>
            <p:custDataLst>
              <p:tags r:id="rId7"/>
            </p:custDataLst>
          </p:nvPr>
        </p:nvSpPr>
        <p:spPr>
          <a:xfrm>
            <a:off x="6172200" y="4758055"/>
            <a:ext cx="646113" cy="646113"/>
          </a:xfrm>
          <a:custGeom>
            <a:avLst/>
            <a:gdLst>
              <a:gd name="connsiteX0" fmla="*/ 332140 w 647363"/>
              <a:gd name="connsiteY0" fmla="*/ 170 h 646647"/>
              <a:gd name="connsiteX1" fmla="*/ 353448 w 647363"/>
              <a:gd name="connsiteY1" fmla="*/ 2653 h 646647"/>
              <a:gd name="connsiteX2" fmla="*/ 363740 w 647363"/>
              <a:gd name="connsiteY2" fmla="*/ 9888 h 646647"/>
              <a:gd name="connsiteX3" fmla="*/ 361888 w 647363"/>
              <a:gd name="connsiteY3" fmla="*/ 50877 h 646647"/>
              <a:gd name="connsiteX4" fmla="*/ 404368 w 647363"/>
              <a:gd name="connsiteY4" fmla="*/ 61516 h 646647"/>
              <a:gd name="connsiteX5" fmla="*/ 420123 w 647363"/>
              <a:gd name="connsiteY5" fmla="*/ 22611 h 646647"/>
              <a:gd name="connsiteX6" fmla="*/ 428114 w 647363"/>
              <a:gd name="connsiteY6" fmla="*/ 16694 h 646647"/>
              <a:gd name="connsiteX7" fmla="*/ 433260 w 647363"/>
              <a:gd name="connsiteY7" fmla="*/ 20312 h 646647"/>
              <a:gd name="connsiteX8" fmla="*/ 472128 w 647363"/>
              <a:gd name="connsiteY8" fmla="*/ 36101 h 646647"/>
              <a:gd name="connsiteX9" fmla="*/ 478808 w 647363"/>
              <a:gd name="connsiteY9" fmla="*/ 48486 h 646647"/>
              <a:gd name="connsiteX10" fmla="*/ 463053 w 647363"/>
              <a:gd name="connsiteY10" fmla="*/ 87391 h 646647"/>
              <a:gd name="connsiteX11" fmla="*/ 498309 w 647363"/>
              <a:gd name="connsiteY11" fmla="*/ 108330 h 646647"/>
              <a:gd name="connsiteX12" fmla="*/ 530271 w 647363"/>
              <a:gd name="connsiteY12" fmla="*/ 84662 h 646647"/>
              <a:gd name="connsiteX13" fmla="*/ 533882 w 647363"/>
              <a:gd name="connsiteY13" fmla="*/ 79512 h 646647"/>
              <a:gd name="connsiteX14" fmla="*/ 543407 w 647363"/>
              <a:gd name="connsiteY14" fmla="*/ 82363 h 646647"/>
              <a:gd name="connsiteX15" fmla="*/ 571441 w 647363"/>
              <a:gd name="connsiteY15" fmla="*/ 113603 h 646647"/>
              <a:gd name="connsiteX16" fmla="*/ 573742 w 647363"/>
              <a:gd name="connsiteY16" fmla="*/ 126756 h 646647"/>
              <a:gd name="connsiteX17" fmla="*/ 543315 w 647363"/>
              <a:gd name="connsiteY17" fmla="*/ 159191 h 646647"/>
              <a:gd name="connsiteX18" fmla="*/ 566970 w 647363"/>
              <a:gd name="connsiteY18" fmla="*/ 191198 h 646647"/>
              <a:gd name="connsiteX19" fmla="*/ 567737 w 647363"/>
              <a:gd name="connsiteY19" fmla="*/ 195582 h 646647"/>
              <a:gd name="connsiteX20" fmla="*/ 605612 w 647363"/>
              <a:gd name="connsiteY20" fmla="*/ 179916 h 646647"/>
              <a:gd name="connsiteX21" fmla="*/ 615905 w 647363"/>
              <a:gd name="connsiteY21" fmla="*/ 187151 h 646647"/>
              <a:gd name="connsiteX22" fmla="*/ 631568 w 647363"/>
              <a:gd name="connsiteY22" fmla="*/ 225074 h 646647"/>
              <a:gd name="connsiteX23" fmla="*/ 629492 w 647363"/>
              <a:gd name="connsiteY23" fmla="*/ 238993 h 646647"/>
              <a:gd name="connsiteX24" fmla="*/ 591616 w 647363"/>
              <a:gd name="connsiteY24" fmla="*/ 254659 h 646647"/>
              <a:gd name="connsiteX25" fmla="*/ 599290 w 647363"/>
              <a:gd name="connsiteY25" fmla="*/ 298499 h 646647"/>
              <a:gd name="connsiteX26" fmla="*/ 640234 w 647363"/>
              <a:gd name="connsiteY26" fmla="*/ 300370 h 646647"/>
              <a:gd name="connsiteX27" fmla="*/ 646148 w 647363"/>
              <a:gd name="connsiteY27" fmla="*/ 308371 h 646647"/>
              <a:gd name="connsiteX28" fmla="*/ 645063 w 647363"/>
              <a:gd name="connsiteY28" fmla="*/ 353744 h 646647"/>
              <a:gd name="connsiteX29" fmla="*/ 637073 w 647363"/>
              <a:gd name="connsiteY29" fmla="*/ 359661 h 646647"/>
              <a:gd name="connsiteX30" fmla="*/ 596896 w 647363"/>
              <a:gd name="connsiteY30" fmla="*/ 362175 h 646647"/>
              <a:gd name="connsiteX31" fmla="*/ 589898 w 647363"/>
              <a:gd name="connsiteY31" fmla="*/ 399547 h 646647"/>
              <a:gd name="connsiteX32" fmla="*/ 586286 w 647363"/>
              <a:gd name="connsiteY32" fmla="*/ 404697 h 646647"/>
              <a:gd name="connsiteX33" fmla="*/ 620775 w 647363"/>
              <a:gd name="connsiteY33" fmla="*/ 421252 h 646647"/>
              <a:gd name="connsiteX34" fmla="*/ 627456 w 647363"/>
              <a:gd name="connsiteY34" fmla="*/ 433638 h 646647"/>
              <a:gd name="connsiteX35" fmla="*/ 611700 w 647363"/>
              <a:gd name="connsiteY35" fmla="*/ 472543 h 646647"/>
              <a:gd name="connsiteX36" fmla="*/ 603710 w 647363"/>
              <a:gd name="connsiteY36" fmla="*/ 478460 h 646647"/>
              <a:gd name="connsiteX37" fmla="*/ 599331 w 647363"/>
              <a:gd name="connsiteY37" fmla="*/ 479226 h 646647"/>
              <a:gd name="connsiteX38" fmla="*/ 560463 w 647363"/>
              <a:gd name="connsiteY38" fmla="*/ 463437 h 646647"/>
              <a:gd name="connsiteX39" fmla="*/ 535182 w 647363"/>
              <a:gd name="connsiteY39" fmla="*/ 499490 h 646647"/>
              <a:gd name="connsiteX40" fmla="*/ 562448 w 647363"/>
              <a:gd name="connsiteY40" fmla="*/ 526347 h 646647"/>
              <a:gd name="connsiteX41" fmla="*/ 560371 w 647363"/>
              <a:gd name="connsiteY41" fmla="*/ 540265 h 646647"/>
              <a:gd name="connsiteX42" fmla="*/ 529944 w 647363"/>
              <a:gd name="connsiteY42" fmla="*/ 572701 h 646647"/>
              <a:gd name="connsiteX43" fmla="*/ 525565 w 647363"/>
              <a:gd name="connsiteY43" fmla="*/ 573467 h 646647"/>
              <a:gd name="connsiteX44" fmla="*/ 516040 w 647363"/>
              <a:gd name="connsiteY44" fmla="*/ 570616 h 646647"/>
              <a:gd name="connsiteX45" fmla="*/ 488774 w 647363"/>
              <a:gd name="connsiteY45" fmla="*/ 543760 h 646647"/>
              <a:gd name="connsiteX46" fmla="*/ 456045 w 647363"/>
              <a:gd name="connsiteY46" fmla="*/ 563044 h 646647"/>
              <a:gd name="connsiteX47" fmla="*/ 452434 w 647363"/>
              <a:gd name="connsiteY47" fmla="*/ 568194 h 646647"/>
              <a:gd name="connsiteX48" fmla="*/ 467330 w 647363"/>
              <a:gd name="connsiteY48" fmla="*/ 601733 h 646647"/>
              <a:gd name="connsiteX49" fmla="*/ 460874 w 647363"/>
              <a:gd name="connsiteY49" fmla="*/ 616418 h 646647"/>
              <a:gd name="connsiteX50" fmla="*/ 418620 w 647363"/>
              <a:gd name="connsiteY50" fmla="*/ 632851 h 646647"/>
              <a:gd name="connsiteX51" fmla="*/ 408328 w 647363"/>
              <a:gd name="connsiteY51" fmla="*/ 625616 h 646647"/>
              <a:gd name="connsiteX52" fmla="*/ 392664 w 647363"/>
              <a:gd name="connsiteY52" fmla="*/ 587692 h 646647"/>
              <a:gd name="connsiteX53" fmla="*/ 371537 w 647363"/>
              <a:gd name="connsiteY53" fmla="*/ 595908 h 646647"/>
              <a:gd name="connsiteX54" fmla="*/ 348875 w 647363"/>
              <a:gd name="connsiteY54" fmla="*/ 595356 h 646647"/>
              <a:gd name="connsiteX55" fmla="*/ 347024 w 647363"/>
              <a:gd name="connsiteY55" fmla="*/ 636346 h 646647"/>
              <a:gd name="connsiteX56" fmla="*/ 339800 w 647363"/>
              <a:gd name="connsiteY56" fmla="*/ 646647 h 646647"/>
              <a:gd name="connsiteX57" fmla="*/ 294477 w 647363"/>
              <a:gd name="connsiteY57" fmla="*/ 645543 h 646647"/>
              <a:gd name="connsiteX58" fmla="*/ 283417 w 647363"/>
              <a:gd name="connsiteY58" fmla="*/ 633924 h 646647"/>
              <a:gd name="connsiteX59" fmla="*/ 286036 w 647363"/>
              <a:gd name="connsiteY59" fmla="*/ 597318 h 646647"/>
              <a:gd name="connsiteX60" fmla="*/ 243557 w 647363"/>
              <a:gd name="connsiteY60" fmla="*/ 586680 h 646647"/>
              <a:gd name="connsiteX61" fmla="*/ 227034 w 647363"/>
              <a:gd name="connsiteY61" fmla="*/ 621200 h 646647"/>
              <a:gd name="connsiteX62" fmla="*/ 219044 w 647363"/>
              <a:gd name="connsiteY62" fmla="*/ 627118 h 646647"/>
              <a:gd name="connsiteX63" fmla="*/ 214665 w 647363"/>
              <a:gd name="connsiteY63" fmla="*/ 627884 h 646647"/>
              <a:gd name="connsiteX64" fmla="*/ 171418 w 647363"/>
              <a:gd name="connsiteY64" fmla="*/ 612862 h 646647"/>
              <a:gd name="connsiteX65" fmla="*/ 169116 w 647363"/>
              <a:gd name="connsiteY65" fmla="*/ 599709 h 646647"/>
              <a:gd name="connsiteX66" fmla="*/ 184872 w 647363"/>
              <a:gd name="connsiteY66" fmla="*/ 560805 h 646647"/>
              <a:gd name="connsiteX67" fmla="*/ 148848 w 647363"/>
              <a:gd name="connsiteY67" fmla="*/ 535482 h 646647"/>
              <a:gd name="connsiteX68" fmla="*/ 117654 w 647363"/>
              <a:gd name="connsiteY68" fmla="*/ 563533 h 646647"/>
              <a:gd name="connsiteX69" fmla="*/ 113275 w 647363"/>
              <a:gd name="connsiteY69" fmla="*/ 564300 h 646647"/>
              <a:gd name="connsiteX70" fmla="*/ 103750 w 647363"/>
              <a:gd name="connsiteY70" fmla="*/ 561449 h 646647"/>
              <a:gd name="connsiteX71" fmla="*/ 75717 w 647363"/>
              <a:gd name="connsiteY71" fmla="*/ 530209 h 646647"/>
              <a:gd name="connsiteX72" fmla="*/ 73415 w 647363"/>
              <a:gd name="connsiteY72" fmla="*/ 517056 h 646647"/>
              <a:gd name="connsiteX73" fmla="*/ 104609 w 647363"/>
              <a:gd name="connsiteY73" fmla="*/ 489005 h 646647"/>
              <a:gd name="connsiteX74" fmla="*/ 80955 w 647363"/>
              <a:gd name="connsiteY74" fmla="*/ 456998 h 646647"/>
              <a:gd name="connsiteX75" fmla="*/ 80188 w 647363"/>
              <a:gd name="connsiteY75" fmla="*/ 452614 h 646647"/>
              <a:gd name="connsiteX76" fmla="*/ 41545 w 647363"/>
              <a:gd name="connsiteY76" fmla="*/ 463896 h 646647"/>
              <a:gd name="connsiteX77" fmla="*/ 27641 w 647363"/>
              <a:gd name="connsiteY77" fmla="*/ 461811 h 646647"/>
              <a:gd name="connsiteX78" fmla="*/ 15589 w 647363"/>
              <a:gd name="connsiteY78" fmla="*/ 418737 h 646647"/>
              <a:gd name="connsiteX79" fmla="*/ 18433 w 647363"/>
              <a:gd name="connsiteY79" fmla="*/ 409203 h 646647"/>
              <a:gd name="connsiteX80" fmla="*/ 56308 w 647363"/>
              <a:gd name="connsiteY80" fmla="*/ 393537 h 646647"/>
              <a:gd name="connsiteX81" fmla="*/ 48635 w 647363"/>
              <a:gd name="connsiteY81" fmla="*/ 349696 h 646647"/>
              <a:gd name="connsiteX82" fmla="*/ 7691 w 647363"/>
              <a:gd name="connsiteY82" fmla="*/ 347826 h 646647"/>
              <a:gd name="connsiteX83" fmla="*/ 1009 w 647363"/>
              <a:gd name="connsiteY83" fmla="*/ 335440 h 646647"/>
              <a:gd name="connsiteX84" fmla="*/ 2861 w 647363"/>
              <a:gd name="connsiteY84" fmla="*/ 294451 h 646647"/>
              <a:gd name="connsiteX85" fmla="*/ 10084 w 647363"/>
              <a:gd name="connsiteY85" fmla="*/ 284150 h 646647"/>
              <a:gd name="connsiteX86" fmla="*/ 51029 w 647363"/>
              <a:gd name="connsiteY86" fmla="*/ 286021 h 646647"/>
              <a:gd name="connsiteX87" fmla="*/ 58027 w 647363"/>
              <a:gd name="connsiteY87" fmla="*/ 248649 h 646647"/>
              <a:gd name="connsiteX88" fmla="*/ 61639 w 647363"/>
              <a:gd name="connsiteY88" fmla="*/ 243498 h 646647"/>
              <a:gd name="connsiteX89" fmla="*/ 27150 w 647363"/>
              <a:gd name="connsiteY89" fmla="*/ 226943 h 646647"/>
              <a:gd name="connsiteX90" fmla="*/ 20469 w 647363"/>
              <a:gd name="connsiteY90" fmla="*/ 214558 h 646647"/>
              <a:gd name="connsiteX91" fmla="*/ 35457 w 647363"/>
              <a:gd name="connsiteY91" fmla="*/ 171269 h 646647"/>
              <a:gd name="connsiteX92" fmla="*/ 44215 w 647363"/>
              <a:gd name="connsiteY92" fmla="*/ 169736 h 646647"/>
              <a:gd name="connsiteX93" fmla="*/ 48594 w 647363"/>
              <a:gd name="connsiteY93" fmla="*/ 168970 h 646647"/>
              <a:gd name="connsiteX94" fmla="*/ 87462 w 647363"/>
              <a:gd name="connsiteY94" fmla="*/ 184759 h 646647"/>
              <a:gd name="connsiteX95" fmla="*/ 112742 w 647363"/>
              <a:gd name="connsiteY95" fmla="*/ 148705 h 646647"/>
              <a:gd name="connsiteX96" fmla="*/ 84709 w 647363"/>
              <a:gd name="connsiteY96" fmla="*/ 117465 h 646647"/>
              <a:gd name="connsiteX97" fmla="*/ 86786 w 647363"/>
              <a:gd name="connsiteY97" fmla="*/ 103546 h 646647"/>
              <a:gd name="connsiteX98" fmla="*/ 117981 w 647363"/>
              <a:gd name="connsiteY98" fmla="*/ 75495 h 646647"/>
              <a:gd name="connsiteX99" fmla="*/ 122359 w 647363"/>
              <a:gd name="connsiteY99" fmla="*/ 74729 h 646647"/>
              <a:gd name="connsiteX100" fmla="*/ 131884 w 647363"/>
              <a:gd name="connsiteY100" fmla="*/ 77580 h 646647"/>
              <a:gd name="connsiteX101" fmla="*/ 159150 w 647363"/>
              <a:gd name="connsiteY101" fmla="*/ 104436 h 646647"/>
              <a:gd name="connsiteX102" fmla="*/ 191112 w 647363"/>
              <a:gd name="connsiteY102" fmla="*/ 80768 h 646647"/>
              <a:gd name="connsiteX103" fmla="*/ 195491 w 647363"/>
              <a:gd name="connsiteY103" fmla="*/ 80002 h 646647"/>
              <a:gd name="connsiteX104" fmla="*/ 179827 w 647363"/>
              <a:gd name="connsiteY104" fmla="*/ 42078 h 646647"/>
              <a:gd name="connsiteX105" fmla="*/ 187050 w 647363"/>
              <a:gd name="connsiteY105" fmla="*/ 31777 h 646647"/>
              <a:gd name="connsiteX106" fmla="*/ 229304 w 647363"/>
              <a:gd name="connsiteY106" fmla="*/ 15345 h 646647"/>
              <a:gd name="connsiteX107" fmla="*/ 239597 w 647363"/>
              <a:gd name="connsiteY107" fmla="*/ 22580 h 646647"/>
              <a:gd name="connsiteX108" fmla="*/ 254493 w 647363"/>
              <a:gd name="connsiteY108" fmla="*/ 56120 h 646647"/>
              <a:gd name="connsiteX109" fmla="*/ 276388 w 647363"/>
              <a:gd name="connsiteY109" fmla="*/ 52288 h 646647"/>
              <a:gd name="connsiteX110" fmla="*/ 298282 w 647363"/>
              <a:gd name="connsiteY110" fmla="*/ 48455 h 646647"/>
              <a:gd name="connsiteX111" fmla="*/ 300134 w 647363"/>
              <a:gd name="connsiteY111" fmla="*/ 7466 h 646647"/>
              <a:gd name="connsiteX112" fmla="*/ 308124 w 647363"/>
              <a:gd name="connsiteY112" fmla="*/ 1549 h 646647"/>
              <a:gd name="connsiteX113" fmla="*/ 332140 w 647363"/>
              <a:gd name="connsiteY113" fmla="*/ 170 h 646647"/>
              <a:gd name="connsiteX114" fmla="*/ 323382 w 647363"/>
              <a:gd name="connsiteY114" fmla="*/ 106338 h 646647"/>
              <a:gd name="connsiteX115" fmla="*/ 105954 w 647363"/>
              <a:gd name="connsiteY115" fmla="*/ 323766 h 646647"/>
              <a:gd name="connsiteX116" fmla="*/ 323382 w 647363"/>
              <a:gd name="connsiteY116" fmla="*/ 541193 h 646647"/>
              <a:gd name="connsiteX117" fmla="*/ 540809 w 647363"/>
              <a:gd name="connsiteY117" fmla="*/ 323766 h 646647"/>
              <a:gd name="connsiteX118" fmla="*/ 323382 w 647363"/>
              <a:gd name="connsiteY118" fmla="*/ 106338 h 646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</a:cxnLst>
            <a:rect l="l" t="t" r="r" b="b"/>
            <a:pathLst>
              <a:path w="647363" h="646647">
                <a:moveTo>
                  <a:pt x="332140" y="170"/>
                </a:moveTo>
                <a:cubicBezTo>
                  <a:pt x="339544" y="568"/>
                  <a:pt x="346496" y="1611"/>
                  <a:pt x="353448" y="2653"/>
                </a:cubicBezTo>
                <a:cubicBezTo>
                  <a:pt x="357827" y="1886"/>
                  <a:pt x="362973" y="5504"/>
                  <a:pt x="363740" y="9888"/>
                </a:cubicBezTo>
                <a:cubicBezTo>
                  <a:pt x="361888" y="50877"/>
                  <a:pt x="361888" y="50877"/>
                  <a:pt x="361888" y="50877"/>
                </a:cubicBezTo>
                <a:cubicBezTo>
                  <a:pt x="375792" y="52962"/>
                  <a:pt x="389696" y="55047"/>
                  <a:pt x="404368" y="61516"/>
                </a:cubicBezTo>
                <a:cubicBezTo>
                  <a:pt x="420123" y="22611"/>
                  <a:pt x="420123" y="22611"/>
                  <a:pt x="420123" y="22611"/>
                </a:cubicBezTo>
                <a:cubicBezTo>
                  <a:pt x="424502" y="21845"/>
                  <a:pt x="423735" y="17461"/>
                  <a:pt x="428114" y="16694"/>
                </a:cubicBezTo>
                <a:cubicBezTo>
                  <a:pt x="428114" y="16694"/>
                  <a:pt x="432493" y="15928"/>
                  <a:pt x="433260" y="20312"/>
                </a:cubicBezTo>
                <a:cubicBezTo>
                  <a:pt x="447164" y="22397"/>
                  <a:pt x="461835" y="28865"/>
                  <a:pt x="472128" y="36101"/>
                </a:cubicBezTo>
                <a:cubicBezTo>
                  <a:pt x="477274" y="39718"/>
                  <a:pt x="482420" y="43336"/>
                  <a:pt x="478808" y="48486"/>
                </a:cubicBezTo>
                <a:cubicBezTo>
                  <a:pt x="463053" y="87391"/>
                  <a:pt x="463053" y="87391"/>
                  <a:pt x="463053" y="87391"/>
                </a:cubicBezTo>
                <a:cubicBezTo>
                  <a:pt x="477724" y="93860"/>
                  <a:pt x="488017" y="101095"/>
                  <a:pt x="498309" y="108330"/>
                </a:cubicBezTo>
                <a:cubicBezTo>
                  <a:pt x="530271" y="84662"/>
                  <a:pt x="530271" y="84662"/>
                  <a:pt x="530271" y="84662"/>
                </a:cubicBezTo>
                <a:cubicBezTo>
                  <a:pt x="529503" y="80278"/>
                  <a:pt x="533882" y="79512"/>
                  <a:pt x="533882" y="79512"/>
                </a:cubicBezTo>
                <a:cubicBezTo>
                  <a:pt x="538261" y="78746"/>
                  <a:pt x="539028" y="83130"/>
                  <a:pt x="543407" y="82363"/>
                </a:cubicBezTo>
                <a:cubicBezTo>
                  <a:pt x="554467" y="93982"/>
                  <a:pt x="565527" y="105602"/>
                  <a:pt x="571441" y="113603"/>
                </a:cubicBezTo>
                <a:cubicBezTo>
                  <a:pt x="576587" y="117221"/>
                  <a:pt x="578121" y="125989"/>
                  <a:pt x="573742" y="126756"/>
                </a:cubicBezTo>
                <a:cubicBezTo>
                  <a:pt x="543315" y="159191"/>
                  <a:pt x="543315" y="159191"/>
                  <a:pt x="543315" y="159191"/>
                </a:cubicBezTo>
                <a:cubicBezTo>
                  <a:pt x="553608" y="166426"/>
                  <a:pt x="560289" y="178812"/>
                  <a:pt x="566970" y="191198"/>
                </a:cubicBezTo>
                <a:cubicBezTo>
                  <a:pt x="566970" y="191198"/>
                  <a:pt x="566970" y="191198"/>
                  <a:pt x="567737" y="195582"/>
                </a:cubicBezTo>
                <a:cubicBezTo>
                  <a:pt x="605612" y="179916"/>
                  <a:pt x="605612" y="179916"/>
                  <a:pt x="605612" y="179916"/>
                </a:cubicBezTo>
                <a:cubicBezTo>
                  <a:pt x="609991" y="179149"/>
                  <a:pt x="615137" y="182767"/>
                  <a:pt x="615905" y="187151"/>
                </a:cubicBezTo>
                <a:cubicBezTo>
                  <a:pt x="622586" y="199537"/>
                  <a:pt x="629266" y="211922"/>
                  <a:pt x="631568" y="225074"/>
                </a:cubicBezTo>
                <a:cubicBezTo>
                  <a:pt x="637482" y="233076"/>
                  <a:pt x="633871" y="238227"/>
                  <a:pt x="629492" y="238993"/>
                </a:cubicBezTo>
                <a:cubicBezTo>
                  <a:pt x="591616" y="254659"/>
                  <a:pt x="591616" y="254659"/>
                  <a:pt x="591616" y="254659"/>
                </a:cubicBezTo>
                <a:cubicBezTo>
                  <a:pt x="593918" y="267811"/>
                  <a:pt x="596220" y="280963"/>
                  <a:pt x="599290" y="298499"/>
                </a:cubicBezTo>
                <a:cubicBezTo>
                  <a:pt x="640234" y="300370"/>
                  <a:pt x="640234" y="300370"/>
                  <a:pt x="640234" y="300370"/>
                </a:cubicBezTo>
                <a:cubicBezTo>
                  <a:pt x="644613" y="299603"/>
                  <a:pt x="645380" y="303987"/>
                  <a:pt x="646148" y="308371"/>
                </a:cubicBezTo>
                <a:cubicBezTo>
                  <a:pt x="648450" y="321523"/>
                  <a:pt x="647140" y="339826"/>
                  <a:pt x="645063" y="353744"/>
                </a:cubicBezTo>
                <a:cubicBezTo>
                  <a:pt x="645831" y="358129"/>
                  <a:pt x="641452" y="358895"/>
                  <a:pt x="637073" y="359661"/>
                </a:cubicBezTo>
                <a:cubicBezTo>
                  <a:pt x="596896" y="362175"/>
                  <a:pt x="596896" y="362175"/>
                  <a:pt x="596896" y="362175"/>
                </a:cubicBezTo>
                <a:cubicBezTo>
                  <a:pt x="594819" y="376094"/>
                  <a:pt x="591975" y="385628"/>
                  <a:pt x="589898" y="399547"/>
                </a:cubicBezTo>
                <a:cubicBezTo>
                  <a:pt x="589898" y="399547"/>
                  <a:pt x="586286" y="404697"/>
                  <a:pt x="586286" y="404697"/>
                </a:cubicBezTo>
                <a:cubicBezTo>
                  <a:pt x="620775" y="421252"/>
                  <a:pt x="620775" y="421252"/>
                  <a:pt x="620775" y="421252"/>
                </a:cubicBezTo>
                <a:cubicBezTo>
                  <a:pt x="625921" y="424870"/>
                  <a:pt x="631067" y="428488"/>
                  <a:pt x="627456" y="433638"/>
                </a:cubicBezTo>
                <a:cubicBezTo>
                  <a:pt x="621000" y="448323"/>
                  <a:pt x="618923" y="462242"/>
                  <a:pt x="611700" y="472543"/>
                </a:cubicBezTo>
                <a:cubicBezTo>
                  <a:pt x="608088" y="477693"/>
                  <a:pt x="603710" y="478460"/>
                  <a:pt x="603710" y="478460"/>
                </a:cubicBezTo>
                <a:cubicBezTo>
                  <a:pt x="599331" y="479226"/>
                  <a:pt x="599331" y="479226"/>
                  <a:pt x="599331" y="479226"/>
                </a:cubicBezTo>
                <a:cubicBezTo>
                  <a:pt x="560463" y="463437"/>
                  <a:pt x="560463" y="463437"/>
                  <a:pt x="560463" y="463437"/>
                </a:cubicBezTo>
                <a:cubicBezTo>
                  <a:pt x="553240" y="473738"/>
                  <a:pt x="546784" y="488423"/>
                  <a:pt x="535182" y="499490"/>
                </a:cubicBezTo>
                <a:cubicBezTo>
                  <a:pt x="562448" y="526347"/>
                  <a:pt x="562448" y="526347"/>
                  <a:pt x="562448" y="526347"/>
                </a:cubicBezTo>
                <a:cubicBezTo>
                  <a:pt x="563215" y="530731"/>
                  <a:pt x="564750" y="539499"/>
                  <a:pt x="560371" y="540265"/>
                </a:cubicBezTo>
                <a:cubicBezTo>
                  <a:pt x="553148" y="550566"/>
                  <a:pt x="541546" y="561634"/>
                  <a:pt x="529944" y="572701"/>
                </a:cubicBezTo>
                <a:cubicBezTo>
                  <a:pt x="529944" y="572701"/>
                  <a:pt x="525565" y="573467"/>
                  <a:pt x="525565" y="573467"/>
                </a:cubicBezTo>
                <a:cubicBezTo>
                  <a:pt x="521186" y="574234"/>
                  <a:pt x="521186" y="574234"/>
                  <a:pt x="516040" y="570616"/>
                </a:cubicBezTo>
                <a:cubicBezTo>
                  <a:pt x="488774" y="543760"/>
                  <a:pt x="488774" y="543760"/>
                  <a:pt x="488774" y="543760"/>
                </a:cubicBezTo>
                <a:cubicBezTo>
                  <a:pt x="476405" y="550443"/>
                  <a:pt x="468414" y="556360"/>
                  <a:pt x="456045" y="563044"/>
                </a:cubicBezTo>
                <a:cubicBezTo>
                  <a:pt x="456045" y="563044"/>
                  <a:pt x="451666" y="563810"/>
                  <a:pt x="452434" y="568194"/>
                </a:cubicBezTo>
                <a:cubicBezTo>
                  <a:pt x="467330" y="601733"/>
                  <a:pt x="467330" y="601733"/>
                  <a:pt x="467330" y="601733"/>
                </a:cubicBezTo>
                <a:cubicBezTo>
                  <a:pt x="468097" y="606118"/>
                  <a:pt x="465253" y="615652"/>
                  <a:pt x="460874" y="616418"/>
                </a:cubicBezTo>
                <a:cubicBezTo>
                  <a:pt x="448505" y="623102"/>
                  <a:pt x="430990" y="626167"/>
                  <a:pt x="418620" y="632851"/>
                </a:cubicBezTo>
                <a:cubicBezTo>
                  <a:pt x="414241" y="633617"/>
                  <a:pt x="409095" y="630000"/>
                  <a:pt x="408328" y="625616"/>
                </a:cubicBezTo>
                <a:cubicBezTo>
                  <a:pt x="392664" y="587692"/>
                  <a:pt x="392664" y="587692"/>
                  <a:pt x="392664" y="587692"/>
                </a:cubicBezTo>
                <a:cubicBezTo>
                  <a:pt x="384674" y="593609"/>
                  <a:pt x="375916" y="595142"/>
                  <a:pt x="371537" y="595908"/>
                </a:cubicBezTo>
                <a:cubicBezTo>
                  <a:pt x="362779" y="597441"/>
                  <a:pt x="358400" y="598208"/>
                  <a:pt x="348875" y="595356"/>
                </a:cubicBezTo>
                <a:cubicBezTo>
                  <a:pt x="347024" y="636346"/>
                  <a:pt x="347024" y="636346"/>
                  <a:pt x="347024" y="636346"/>
                </a:cubicBezTo>
                <a:cubicBezTo>
                  <a:pt x="347791" y="640730"/>
                  <a:pt x="344179" y="645880"/>
                  <a:pt x="339800" y="646647"/>
                </a:cubicBezTo>
                <a:cubicBezTo>
                  <a:pt x="321517" y="645328"/>
                  <a:pt x="308381" y="647627"/>
                  <a:pt x="294477" y="645543"/>
                </a:cubicBezTo>
                <a:cubicBezTo>
                  <a:pt x="290098" y="646309"/>
                  <a:pt x="284952" y="642692"/>
                  <a:pt x="283417" y="633924"/>
                </a:cubicBezTo>
                <a:cubicBezTo>
                  <a:pt x="286036" y="597318"/>
                  <a:pt x="286036" y="597318"/>
                  <a:pt x="286036" y="597318"/>
                </a:cubicBezTo>
                <a:cubicBezTo>
                  <a:pt x="272132" y="595234"/>
                  <a:pt x="258228" y="593149"/>
                  <a:pt x="243557" y="586680"/>
                </a:cubicBezTo>
                <a:cubicBezTo>
                  <a:pt x="227034" y="621200"/>
                  <a:pt x="227034" y="621200"/>
                  <a:pt x="227034" y="621200"/>
                </a:cubicBezTo>
                <a:cubicBezTo>
                  <a:pt x="223422" y="626351"/>
                  <a:pt x="223422" y="626351"/>
                  <a:pt x="219044" y="627118"/>
                </a:cubicBezTo>
                <a:cubicBezTo>
                  <a:pt x="214665" y="627884"/>
                  <a:pt x="214665" y="627884"/>
                  <a:pt x="214665" y="627884"/>
                </a:cubicBezTo>
                <a:cubicBezTo>
                  <a:pt x="199993" y="621415"/>
                  <a:pt x="185322" y="614946"/>
                  <a:pt x="171418" y="612862"/>
                </a:cubicBezTo>
                <a:cubicBezTo>
                  <a:pt x="170651" y="608477"/>
                  <a:pt x="165504" y="604860"/>
                  <a:pt x="169116" y="599709"/>
                </a:cubicBezTo>
                <a:cubicBezTo>
                  <a:pt x="184872" y="560805"/>
                  <a:pt x="184872" y="560805"/>
                  <a:pt x="184872" y="560805"/>
                </a:cubicBezTo>
                <a:cubicBezTo>
                  <a:pt x="170200" y="554336"/>
                  <a:pt x="159908" y="547101"/>
                  <a:pt x="148848" y="535482"/>
                </a:cubicBezTo>
                <a:cubicBezTo>
                  <a:pt x="117654" y="563533"/>
                  <a:pt x="117654" y="563533"/>
                  <a:pt x="117654" y="563533"/>
                </a:cubicBezTo>
                <a:cubicBezTo>
                  <a:pt x="117654" y="563533"/>
                  <a:pt x="113275" y="564300"/>
                  <a:pt x="113275" y="564300"/>
                </a:cubicBezTo>
                <a:cubicBezTo>
                  <a:pt x="108896" y="565066"/>
                  <a:pt x="108896" y="565066"/>
                  <a:pt x="103750" y="561449"/>
                </a:cubicBezTo>
                <a:cubicBezTo>
                  <a:pt x="93458" y="554213"/>
                  <a:pt x="82398" y="542594"/>
                  <a:pt x="75717" y="530209"/>
                </a:cubicBezTo>
                <a:cubicBezTo>
                  <a:pt x="70571" y="526591"/>
                  <a:pt x="69803" y="522207"/>
                  <a:pt x="73415" y="517056"/>
                </a:cubicBezTo>
                <a:cubicBezTo>
                  <a:pt x="104609" y="489005"/>
                  <a:pt x="104609" y="489005"/>
                  <a:pt x="104609" y="489005"/>
                </a:cubicBezTo>
                <a:cubicBezTo>
                  <a:pt x="93549" y="477385"/>
                  <a:pt x="87636" y="469384"/>
                  <a:pt x="80955" y="456998"/>
                </a:cubicBezTo>
                <a:cubicBezTo>
                  <a:pt x="80955" y="456998"/>
                  <a:pt x="80188" y="452614"/>
                  <a:pt x="80188" y="452614"/>
                </a:cubicBezTo>
                <a:cubicBezTo>
                  <a:pt x="41545" y="463896"/>
                  <a:pt x="41545" y="463896"/>
                  <a:pt x="41545" y="463896"/>
                </a:cubicBezTo>
                <a:cubicBezTo>
                  <a:pt x="37166" y="464662"/>
                  <a:pt x="32787" y="465429"/>
                  <a:pt x="27641" y="461811"/>
                </a:cubicBezTo>
                <a:cubicBezTo>
                  <a:pt x="25339" y="448659"/>
                  <a:pt x="17891" y="431889"/>
                  <a:pt x="15589" y="418737"/>
                </a:cubicBezTo>
                <a:cubicBezTo>
                  <a:pt x="10443" y="415119"/>
                  <a:pt x="14054" y="409969"/>
                  <a:pt x="18433" y="409203"/>
                </a:cubicBezTo>
                <a:cubicBezTo>
                  <a:pt x="56308" y="393537"/>
                  <a:pt x="56308" y="393537"/>
                  <a:pt x="56308" y="393537"/>
                </a:cubicBezTo>
                <a:cubicBezTo>
                  <a:pt x="53239" y="376001"/>
                  <a:pt x="50937" y="362848"/>
                  <a:pt x="48635" y="349696"/>
                </a:cubicBezTo>
                <a:cubicBezTo>
                  <a:pt x="7691" y="347826"/>
                  <a:pt x="7691" y="347826"/>
                  <a:pt x="7691" y="347826"/>
                </a:cubicBezTo>
                <a:cubicBezTo>
                  <a:pt x="3312" y="348593"/>
                  <a:pt x="-1835" y="344975"/>
                  <a:pt x="1009" y="335440"/>
                </a:cubicBezTo>
                <a:cubicBezTo>
                  <a:pt x="-1292" y="322288"/>
                  <a:pt x="785" y="308370"/>
                  <a:pt x="2861" y="294451"/>
                </a:cubicBezTo>
                <a:cubicBezTo>
                  <a:pt x="2094" y="290067"/>
                  <a:pt x="5705" y="284917"/>
                  <a:pt x="10084" y="284150"/>
                </a:cubicBezTo>
                <a:cubicBezTo>
                  <a:pt x="51029" y="286021"/>
                  <a:pt x="51029" y="286021"/>
                  <a:pt x="51029" y="286021"/>
                </a:cubicBezTo>
                <a:cubicBezTo>
                  <a:pt x="53106" y="272102"/>
                  <a:pt x="55183" y="258183"/>
                  <a:pt x="58027" y="248649"/>
                </a:cubicBezTo>
                <a:cubicBezTo>
                  <a:pt x="57259" y="244265"/>
                  <a:pt x="61639" y="243498"/>
                  <a:pt x="61639" y="243498"/>
                </a:cubicBezTo>
                <a:cubicBezTo>
                  <a:pt x="27150" y="226943"/>
                  <a:pt x="27150" y="226943"/>
                  <a:pt x="27150" y="226943"/>
                </a:cubicBezTo>
                <a:cubicBezTo>
                  <a:pt x="22003" y="223326"/>
                  <a:pt x="16857" y="219708"/>
                  <a:pt x="20469" y="214558"/>
                </a:cubicBezTo>
                <a:cubicBezTo>
                  <a:pt x="26925" y="199873"/>
                  <a:pt x="29002" y="185954"/>
                  <a:pt x="35457" y="171269"/>
                </a:cubicBezTo>
                <a:cubicBezTo>
                  <a:pt x="39836" y="170503"/>
                  <a:pt x="39836" y="170503"/>
                  <a:pt x="44215" y="169736"/>
                </a:cubicBezTo>
                <a:cubicBezTo>
                  <a:pt x="48594" y="168970"/>
                  <a:pt x="48594" y="168970"/>
                  <a:pt x="48594" y="168970"/>
                </a:cubicBezTo>
                <a:cubicBezTo>
                  <a:pt x="87462" y="184759"/>
                  <a:pt x="87462" y="184759"/>
                  <a:pt x="87462" y="184759"/>
                </a:cubicBezTo>
                <a:cubicBezTo>
                  <a:pt x="93917" y="170073"/>
                  <a:pt x="101140" y="159773"/>
                  <a:pt x="112742" y="148705"/>
                </a:cubicBezTo>
                <a:cubicBezTo>
                  <a:pt x="84709" y="117465"/>
                  <a:pt x="84709" y="117465"/>
                  <a:pt x="84709" y="117465"/>
                </a:cubicBezTo>
                <a:cubicBezTo>
                  <a:pt x="79563" y="113847"/>
                  <a:pt x="83175" y="108697"/>
                  <a:pt x="86786" y="103546"/>
                </a:cubicBezTo>
                <a:cubicBezTo>
                  <a:pt x="94009" y="93245"/>
                  <a:pt x="105611" y="82178"/>
                  <a:pt x="117981" y="75495"/>
                </a:cubicBezTo>
                <a:cubicBezTo>
                  <a:pt x="117981" y="75495"/>
                  <a:pt x="122359" y="74729"/>
                  <a:pt x="122359" y="74729"/>
                </a:cubicBezTo>
                <a:cubicBezTo>
                  <a:pt x="126738" y="73962"/>
                  <a:pt x="126738" y="73962"/>
                  <a:pt x="131884" y="77580"/>
                </a:cubicBezTo>
                <a:cubicBezTo>
                  <a:pt x="159150" y="104436"/>
                  <a:pt x="159150" y="104436"/>
                  <a:pt x="159150" y="104436"/>
                </a:cubicBezTo>
                <a:cubicBezTo>
                  <a:pt x="166373" y="94135"/>
                  <a:pt x="178743" y="87451"/>
                  <a:pt x="191112" y="80768"/>
                </a:cubicBezTo>
                <a:cubicBezTo>
                  <a:pt x="191112" y="80768"/>
                  <a:pt x="195491" y="80002"/>
                  <a:pt x="195491" y="80002"/>
                </a:cubicBezTo>
                <a:cubicBezTo>
                  <a:pt x="179827" y="42078"/>
                  <a:pt x="179827" y="42078"/>
                  <a:pt x="179827" y="42078"/>
                </a:cubicBezTo>
                <a:cubicBezTo>
                  <a:pt x="179060" y="37694"/>
                  <a:pt x="182671" y="32544"/>
                  <a:pt x="187050" y="31777"/>
                </a:cubicBezTo>
                <a:cubicBezTo>
                  <a:pt x="199420" y="25094"/>
                  <a:pt x="211789" y="18411"/>
                  <a:pt x="229304" y="15345"/>
                </a:cubicBezTo>
                <a:cubicBezTo>
                  <a:pt x="233683" y="14579"/>
                  <a:pt x="238062" y="13812"/>
                  <a:pt x="239597" y="22580"/>
                </a:cubicBezTo>
                <a:cubicBezTo>
                  <a:pt x="254493" y="56120"/>
                  <a:pt x="254493" y="56120"/>
                  <a:pt x="254493" y="56120"/>
                </a:cubicBezTo>
                <a:cubicBezTo>
                  <a:pt x="263251" y="54587"/>
                  <a:pt x="267630" y="53820"/>
                  <a:pt x="276388" y="52288"/>
                </a:cubicBezTo>
                <a:cubicBezTo>
                  <a:pt x="285145" y="50755"/>
                  <a:pt x="289524" y="49988"/>
                  <a:pt x="298282" y="48455"/>
                </a:cubicBezTo>
                <a:cubicBezTo>
                  <a:pt x="300134" y="7466"/>
                  <a:pt x="300134" y="7466"/>
                  <a:pt x="300134" y="7466"/>
                </a:cubicBezTo>
                <a:cubicBezTo>
                  <a:pt x="299366" y="3082"/>
                  <a:pt x="303745" y="2316"/>
                  <a:pt x="308124" y="1549"/>
                </a:cubicBezTo>
                <a:cubicBezTo>
                  <a:pt x="316882" y="16"/>
                  <a:pt x="324737" y="-229"/>
                  <a:pt x="332140" y="170"/>
                </a:cubicBezTo>
                <a:close/>
                <a:moveTo>
                  <a:pt x="323382" y="106338"/>
                </a:moveTo>
                <a:cubicBezTo>
                  <a:pt x="203300" y="106338"/>
                  <a:pt x="105954" y="203684"/>
                  <a:pt x="105954" y="323766"/>
                </a:cubicBezTo>
                <a:cubicBezTo>
                  <a:pt x="105954" y="443848"/>
                  <a:pt x="203300" y="541193"/>
                  <a:pt x="323382" y="541193"/>
                </a:cubicBezTo>
                <a:cubicBezTo>
                  <a:pt x="443464" y="541193"/>
                  <a:pt x="540809" y="443848"/>
                  <a:pt x="540809" y="323766"/>
                </a:cubicBezTo>
                <a:cubicBezTo>
                  <a:pt x="540809" y="203684"/>
                  <a:pt x="443464" y="106338"/>
                  <a:pt x="323382" y="106338"/>
                </a:cubicBezTo>
                <a:close/>
              </a:path>
            </a:pathLst>
          </a:custGeom>
          <a:solidFill>
            <a:srgbClr val="485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Freeform 41"/>
          <p:cNvSpPr/>
          <p:nvPr>
            <p:custDataLst>
              <p:tags r:id="rId8"/>
            </p:custDataLst>
          </p:nvPr>
        </p:nvSpPr>
        <p:spPr>
          <a:xfrm>
            <a:off x="2446338" y="3294380"/>
            <a:ext cx="2112962" cy="2109788"/>
          </a:xfrm>
          <a:custGeom>
            <a:avLst/>
            <a:gdLst>
              <a:gd name="connsiteX0" fmla="*/ 1109669 w 2162823"/>
              <a:gd name="connsiteY0" fmla="*/ 566 h 2160430"/>
              <a:gd name="connsiteX1" fmla="*/ 1180857 w 2162823"/>
              <a:gd name="connsiteY1" fmla="*/ 8862 h 2160430"/>
              <a:gd name="connsiteX2" fmla="*/ 1215244 w 2162823"/>
              <a:gd name="connsiteY2" fmla="*/ 33035 h 2160430"/>
              <a:gd name="connsiteX3" fmla="*/ 1209057 w 2162823"/>
              <a:gd name="connsiteY3" fmla="*/ 169979 h 2160430"/>
              <a:gd name="connsiteX4" fmla="*/ 1350979 w 2162823"/>
              <a:gd name="connsiteY4" fmla="*/ 205522 h 2160430"/>
              <a:gd name="connsiteX5" fmla="*/ 1403619 w 2162823"/>
              <a:gd name="connsiteY5" fmla="*/ 75543 h 2160430"/>
              <a:gd name="connsiteX6" fmla="*/ 1430315 w 2162823"/>
              <a:gd name="connsiteY6" fmla="*/ 55774 h 2160430"/>
              <a:gd name="connsiteX7" fmla="*/ 1447508 w 2162823"/>
              <a:gd name="connsiteY7" fmla="*/ 67861 h 2160430"/>
              <a:gd name="connsiteX8" fmla="*/ 1577364 w 2162823"/>
              <a:gd name="connsiteY8" fmla="*/ 120611 h 2160430"/>
              <a:gd name="connsiteX9" fmla="*/ 1599684 w 2162823"/>
              <a:gd name="connsiteY9" fmla="*/ 161991 h 2160430"/>
              <a:gd name="connsiteX10" fmla="*/ 1547045 w 2162823"/>
              <a:gd name="connsiteY10" fmla="*/ 291970 h 2160430"/>
              <a:gd name="connsiteX11" fmla="*/ 1664835 w 2162823"/>
              <a:gd name="connsiteY11" fmla="*/ 361927 h 2160430"/>
              <a:gd name="connsiteX12" fmla="*/ 1771618 w 2162823"/>
              <a:gd name="connsiteY12" fmla="*/ 282854 h 2160430"/>
              <a:gd name="connsiteX13" fmla="*/ 1783684 w 2162823"/>
              <a:gd name="connsiteY13" fmla="*/ 265647 h 2160430"/>
              <a:gd name="connsiteX14" fmla="*/ 1815507 w 2162823"/>
              <a:gd name="connsiteY14" fmla="*/ 275172 h 2160430"/>
              <a:gd name="connsiteX15" fmla="*/ 1909166 w 2162823"/>
              <a:gd name="connsiteY15" fmla="*/ 379545 h 2160430"/>
              <a:gd name="connsiteX16" fmla="*/ 1916856 w 2162823"/>
              <a:gd name="connsiteY16" fmla="*/ 423486 h 2160430"/>
              <a:gd name="connsiteX17" fmla="*/ 1815200 w 2162823"/>
              <a:gd name="connsiteY17" fmla="*/ 531853 h 2160430"/>
              <a:gd name="connsiteX18" fmla="*/ 1894228 w 2162823"/>
              <a:gd name="connsiteY18" fmla="*/ 638786 h 2160430"/>
              <a:gd name="connsiteX19" fmla="*/ 1896792 w 2162823"/>
              <a:gd name="connsiteY19" fmla="*/ 653433 h 2160430"/>
              <a:gd name="connsiteX20" fmla="*/ 2023333 w 2162823"/>
              <a:gd name="connsiteY20" fmla="*/ 601093 h 2160430"/>
              <a:gd name="connsiteX21" fmla="*/ 2057719 w 2162823"/>
              <a:gd name="connsiteY21" fmla="*/ 625266 h 2160430"/>
              <a:gd name="connsiteX22" fmla="*/ 2110051 w 2162823"/>
              <a:gd name="connsiteY22" fmla="*/ 751967 h 2160430"/>
              <a:gd name="connsiteX23" fmla="*/ 2103113 w 2162823"/>
              <a:gd name="connsiteY23" fmla="*/ 798470 h 2160430"/>
              <a:gd name="connsiteX24" fmla="*/ 1976572 w 2162823"/>
              <a:gd name="connsiteY24" fmla="*/ 850809 h 2160430"/>
              <a:gd name="connsiteX25" fmla="*/ 2002208 w 2162823"/>
              <a:gd name="connsiteY25" fmla="*/ 997278 h 2160430"/>
              <a:gd name="connsiteX26" fmla="*/ 2139003 w 2162823"/>
              <a:gd name="connsiteY26" fmla="*/ 1003527 h 2160430"/>
              <a:gd name="connsiteX27" fmla="*/ 2158760 w 2162823"/>
              <a:gd name="connsiteY27" fmla="*/ 1030260 h 2160430"/>
              <a:gd name="connsiteX28" fmla="*/ 2155137 w 2162823"/>
              <a:gd name="connsiteY28" fmla="*/ 1181851 h 2160430"/>
              <a:gd name="connsiteX29" fmla="*/ 2128441 w 2162823"/>
              <a:gd name="connsiteY29" fmla="*/ 1201619 h 2160430"/>
              <a:gd name="connsiteX30" fmla="*/ 1994211 w 2162823"/>
              <a:gd name="connsiteY30" fmla="*/ 1210018 h 2160430"/>
              <a:gd name="connsiteX31" fmla="*/ 1970830 w 2162823"/>
              <a:gd name="connsiteY31" fmla="*/ 1334875 h 2160430"/>
              <a:gd name="connsiteX32" fmla="*/ 1958764 w 2162823"/>
              <a:gd name="connsiteY32" fmla="*/ 1352083 h 2160430"/>
              <a:gd name="connsiteX33" fmla="*/ 2073990 w 2162823"/>
              <a:gd name="connsiteY33" fmla="*/ 1407394 h 2160430"/>
              <a:gd name="connsiteX34" fmla="*/ 2096312 w 2162823"/>
              <a:gd name="connsiteY34" fmla="*/ 1448774 h 2160430"/>
              <a:gd name="connsiteX35" fmla="*/ 2043672 w 2162823"/>
              <a:gd name="connsiteY35" fmla="*/ 1578753 h 2160430"/>
              <a:gd name="connsiteX36" fmla="*/ 2016976 w 2162823"/>
              <a:gd name="connsiteY36" fmla="*/ 1598521 h 2160430"/>
              <a:gd name="connsiteX37" fmla="*/ 2002346 w 2162823"/>
              <a:gd name="connsiteY37" fmla="*/ 1601082 h 2160430"/>
              <a:gd name="connsiteX38" fmla="*/ 1872490 w 2162823"/>
              <a:gd name="connsiteY38" fmla="*/ 1548332 h 2160430"/>
              <a:gd name="connsiteX39" fmla="*/ 1788027 w 2162823"/>
              <a:gd name="connsiteY39" fmla="*/ 1668785 h 2160430"/>
              <a:gd name="connsiteX40" fmla="*/ 1879121 w 2162823"/>
              <a:gd name="connsiteY40" fmla="*/ 1758510 h 2160430"/>
              <a:gd name="connsiteX41" fmla="*/ 1872183 w 2162823"/>
              <a:gd name="connsiteY41" fmla="*/ 1805013 h 2160430"/>
              <a:gd name="connsiteX42" fmla="*/ 1770527 w 2162823"/>
              <a:gd name="connsiteY42" fmla="*/ 1913379 h 2160430"/>
              <a:gd name="connsiteX43" fmla="*/ 1755898 w 2162823"/>
              <a:gd name="connsiteY43" fmla="*/ 1915940 h 2160430"/>
              <a:gd name="connsiteX44" fmla="*/ 1724074 w 2162823"/>
              <a:gd name="connsiteY44" fmla="*/ 1906414 h 2160430"/>
              <a:gd name="connsiteX45" fmla="*/ 1632980 w 2162823"/>
              <a:gd name="connsiteY45" fmla="*/ 1816688 h 2160430"/>
              <a:gd name="connsiteX46" fmla="*/ 1523633 w 2162823"/>
              <a:gd name="connsiteY46" fmla="*/ 1881114 h 2160430"/>
              <a:gd name="connsiteX47" fmla="*/ 1511567 w 2162823"/>
              <a:gd name="connsiteY47" fmla="*/ 1898321 h 2160430"/>
              <a:gd name="connsiteX48" fmla="*/ 1561335 w 2162823"/>
              <a:gd name="connsiteY48" fmla="*/ 2010376 h 2160430"/>
              <a:gd name="connsiteX49" fmla="*/ 1539767 w 2162823"/>
              <a:gd name="connsiteY49" fmla="*/ 2059438 h 2160430"/>
              <a:gd name="connsiteX50" fmla="*/ 1398597 w 2162823"/>
              <a:gd name="connsiteY50" fmla="*/ 2114339 h 2160430"/>
              <a:gd name="connsiteX51" fmla="*/ 1364211 w 2162823"/>
              <a:gd name="connsiteY51" fmla="*/ 2090166 h 2160430"/>
              <a:gd name="connsiteX52" fmla="*/ 1311879 w 2162823"/>
              <a:gd name="connsiteY52" fmla="*/ 1963464 h 2160430"/>
              <a:gd name="connsiteX53" fmla="*/ 1241293 w 2162823"/>
              <a:gd name="connsiteY53" fmla="*/ 1990915 h 2160430"/>
              <a:gd name="connsiteX54" fmla="*/ 1165581 w 2162823"/>
              <a:gd name="connsiteY54" fmla="*/ 1989070 h 2160430"/>
              <a:gd name="connsiteX55" fmla="*/ 1159395 w 2162823"/>
              <a:gd name="connsiteY55" fmla="*/ 2126015 h 2160430"/>
              <a:gd name="connsiteX56" fmla="*/ 1135262 w 2162823"/>
              <a:gd name="connsiteY56" fmla="*/ 2160430 h 2160430"/>
              <a:gd name="connsiteX57" fmla="*/ 983838 w 2162823"/>
              <a:gd name="connsiteY57" fmla="*/ 2156742 h 2160430"/>
              <a:gd name="connsiteX58" fmla="*/ 946887 w 2162823"/>
              <a:gd name="connsiteY58" fmla="*/ 2117923 h 2160430"/>
              <a:gd name="connsiteX59" fmla="*/ 955638 w 2162823"/>
              <a:gd name="connsiteY59" fmla="*/ 1995625 h 2160430"/>
              <a:gd name="connsiteX60" fmla="*/ 813716 w 2162823"/>
              <a:gd name="connsiteY60" fmla="*/ 1960083 h 2160430"/>
              <a:gd name="connsiteX61" fmla="*/ 758512 w 2162823"/>
              <a:gd name="connsiteY61" fmla="*/ 2075415 h 2160430"/>
              <a:gd name="connsiteX62" fmla="*/ 731816 w 2162823"/>
              <a:gd name="connsiteY62" fmla="*/ 2095184 h 2160430"/>
              <a:gd name="connsiteX63" fmla="*/ 717187 w 2162823"/>
              <a:gd name="connsiteY63" fmla="*/ 2097744 h 2160430"/>
              <a:gd name="connsiteX64" fmla="*/ 572701 w 2162823"/>
              <a:gd name="connsiteY64" fmla="*/ 2047555 h 2160430"/>
              <a:gd name="connsiteX65" fmla="*/ 565009 w 2162823"/>
              <a:gd name="connsiteY65" fmla="*/ 2003613 h 2160430"/>
              <a:gd name="connsiteX66" fmla="*/ 617650 w 2162823"/>
              <a:gd name="connsiteY66" fmla="*/ 1873635 h 2160430"/>
              <a:gd name="connsiteX67" fmla="*/ 497296 w 2162823"/>
              <a:gd name="connsiteY67" fmla="*/ 1789031 h 2160430"/>
              <a:gd name="connsiteX68" fmla="*/ 393077 w 2162823"/>
              <a:gd name="connsiteY68" fmla="*/ 1882750 h 2160430"/>
              <a:gd name="connsiteX69" fmla="*/ 378447 w 2162823"/>
              <a:gd name="connsiteY69" fmla="*/ 1885311 h 2160430"/>
              <a:gd name="connsiteX70" fmla="*/ 346623 w 2162823"/>
              <a:gd name="connsiteY70" fmla="*/ 1875785 h 2160430"/>
              <a:gd name="connsiteX71" fmla="*/ 252966 w 2162823"/>
              <a:gd name="connsiteY71" fmla="*/ 1771413 h 2160430"/>
              <a:gd name="connsiteX72" fmla="*/ 245275 w 2162823"/>
              <a:gd name="connsiteY72" fmla="*/ 1727471 h 2160430"/>
              <a:gd name="connsiteX73" fmla="*/ 349495 w 2162823"/>
              <a:gd name="connsiteY73" fmla="*/ 1633752 h 2160430"/>
              <a:gd name="connsiteX74" fmla="*/ 270467 w 2162823"/>
              <a:gd name="connsiteY74" fmla="*/ 1526818 h 2160430"/>
              <a:gd name="connsiteX75" fmla="*/ 267902 w 2162823"/>
              <a:gd name="connsiteY75" fmla="*/ 1512172 h 2160430"/>
              <a:gd name="connsiteX76" fmla="*/ 138799 w 2162823"/>
              <a:gd name="connsiteY76" fmla="*/ 1549865 h 2160430"/>
              <a:gd name="connsiteX77" fmla="*/ 92346 w 2162823"/>
              <a:gd name="connsiteY77" fmla="*/ 1542899 h 2160430"/>
              <a:gd name="connsiteX78" fmla="*/ 52080 w 2162823"/>
              <a:gd name="connsiteY78" fmla="*/ 1398990 h 2160430"/>
              <a:gd name="connsiteX79" fmla="*/ 61582 w 2162823"/>
              <a:gd name="connsiteY79" fmla="*/ 1367136 h 2160430"/>
              <a:gd name="connsiteX80" fmla="*/ 188123 w 2162823"/>
              <a:gd name="connsiteY80" fmla="*/ 1314796 h 2160430"/>
              <a:gd name="connsiteX81" fmla="*/ 162485 w 2162823"/>
              <a:gd name="connsiteY81" fmla="*/ 1168326 h 2160430"/>
              <a:gd name="connsiteX82" fmla="*/ 25691 w 2162823"/>
              <a:gd name="connsiteY82" fmla="*/ 1162078 h 2160430"/>
              <a:gd name="connsiteX83" fmla="*/ 3370 w 2162823"/>
              <a:gd name="connsiteY83" fmla="*/ 1120697 h 2160430"/>
              <a:gd name="connsiteX84" fmla="*/ 9558 w 2162823"/>
              <a:gd name="connsiteY84" fmla="*/ 983754 h 2160430"/>
              <a:gd name="connsiteX85" fmla="*/ 33689 w 2162823"/>
              <a:gd name="connsiteY85" fmla="*/ 949338 h 2160430"/>
              <a:gd name="connsiteX86" fmla="*/ 170484 w 2162823"/>
              <a:gd name="connsiteY86" fmla="*/ 955587 h 2160430"/>
              <a:gd name="connsiteX87" fmla="*/ 193865 w 2162823"/>
              <a:gd name="connsiteY87" fmla="*/ 830729 h 2160430"/>
              <a:gd name="connsiteX88" fmla="*/ 205931 w 2162823"/>
              <a:gd name="connsiteY88" fmla="*/ 813521 h 2160430"/>
              <a:gd name="connsiteX89" fmla="*/ 90703 w 2162823"/>
              <a:gd name="connsiteY89" fmla="*/ 758211 h 2160430"/>
              <a:gd name="connsiteX90" fmla="*/ 68383 w 2162823"/>
              <a:gd name="connsiteY90" fmla="*/ 716831 h 2160430"/>
              <a:gd name="connsiteX91" fmla="*/ 118459 w 2162823"/>
              <a:gd name="connsiteY91" fmla="*/ 572205 h 2160430"/>
              <a:gd name="connsiteX92" fmla="*/ 147719 w 2162823"/>
              <a:gd name="connsiteY92" fmla="*/ 567084 h 2160430"/>
              <a:gd name="connsiteX93" fmla="*/ 162349 w 2162823"/>
              <a:gd name="connsiteY93" fmla="*/ 564523 h 2160430"/>
              <a:gd name="connsiteX94" fmla="*/ 292205 w 2162823"/>
              <a:gd name="connsiteY94" fmla="*/ 617273 h 2160430"/>
              <a:gd name="connsiteX95" fmla="*/ 376667 w 2162823"/>
              <a:gd name="connsiteY95" fmla="*/ 496819 h 2160430"/>
              <a:gd name="connsiteX96" fmla="*/ 283009 w 2162823"/>
              <a:gd name="connsiteY96" fmla="*/ 392447 h 2160430"/>
              <a:gd name="connsiteX97" fmla="*/ 289948 w 2162823"/>
              <a:gd name="connsiteY97" fmla="*/ 345945 h 2160430"/>
              <a:gd name="connsiteX98" fmla="*/ 394168 w 2162823"/>
              <a:gd name="connsiteY98" fmla="*/ 252226 h 2160430"/>
              <a:gd name="connsiteX99" fmla="*/ 408797 w 2162823"/>
              <a:gd name="connsiteY99" fmla="*/ 249665 h 2160430"/>
              <a:gd name="connsiteX100" fmla="*/ 440620 w 2162823"/>
              <a:gd name="connsiteY100" fmla="*/ 259191 h 2160430"/>
              <a:gd name="connsiteX101" fmla="*/ 531714 w 2162823"/>
              <a:gd name="connsiteY101" fmla="*/ 348916 h 2160430"/>
              <a:gd name="connsiteX102" fmla="*/ 638498 w 2162823"/>
              <a:gd name="connsiteY102" fmla="*/ 269844 h 2160430"/>
              <a:gd name="connsiteX103" fmla="*/ 653128 w 2162823"/>
              <a:gd name="connsiteY103" fmla="*/ 267283 h 2160430"/>
              <a:gd name="connsiteX104" fmla="*/ 600796 w 2162823"/>
              <a:gd name="connsiteY104" fmla="*/ 140581 h 2160430"/>
              <a:gd name="connsiteX105" fmla="*/ 624927 w 2162823"/>
              <a:gd name="connsiteY105" fmla="*/ 106166 h 2160430"/>
              <a:gd name="connsiteX106" fmla="*/ 766098 w 2162823"/>
              <a:gd name="connsiteY106" fmla="*/ 51266 h 2160430"/>
              <a:gd name="connsiteX107" fmla="*/ 800484 w 2162823"/>
              <a:gd name="connsiteY107" fmla="*/ 75438 h 2160430"/>
              <a:gd name="connsiteX108" fmla="*/ 850253 w 2162823"/>
              <a:gd name="connsiteY108" fmla="*/ 187493 h 2160430"/>
              <a:gd name="connsiteX109" fmla="*/ 923402 w 2162823"/>
              <a:gd name="connsiteY109" fmla="*/ 174690 h 2160430"/>
              <a:gd name="connsiteX110" fmla="*/ 996550 w 2162823"/>
              <a:gd name="connsiteY110" fmla="*/ 161887 h 2160430"/>
              <a:gd name="connsiteX111" fmla="*/ 1002737 w 2162823"/>
              <a:gd name="connsiteY111" fmla="*/ 24943 h 2160430"/>
              <a:gd name="connsiteX112" fmla="*/ 1029432 w 2162823"/>
              <a:gd name="connsiteY112" fmla="*/ 5175 h 2160430"/>
              <a:gd name="connsiteX113" fmla="*/ 1109669 w 2162823"/>
              <a:gd name="connsiteY113" fmla="*/ 566 h 2160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</a:cxnLst>
            <a:rect l="l" t="t" r="r" b="b"/>
            <a:pathLst>
              <a:path w="2162823" h="2160430">
                <a:moveTo>
                  <a:pt x="1109669" y="566"/>
                </a:moveTo>
                <a:cubicBezTo>
                  <a:pt x="1134405" y="1897"/>
                  <a:pt x="1157631" y="5380"/>
                  <a:pt x="1180857" y="8862"/>
                </a:cubicBezTo>
                <a:cubicBezTo>
                  <a:pt x="1195487" y="6302"/>
                  <a:pt x="1212680" y="18388"/>
                  <a:pt x="1215244" y="33035"/>
                </a:cubicBezTo>
                <a:cubicBezTo>
                  <a:pt x="1209057" y="169979"/>
                  <a:pt x="1209057" y="169979"/>
                  <a:pt x="1209057" y="169979"/>
                </a:cubicBezTo>
                <a:cubicBezTo>
                  <a:pt x="1255510" y="176945"/>
                  <a:pt x="1301963" y="183909"/>
                  <a:pt x="1350979" y="205522"/>
                </a:cubicBezTo>
                <a:cubicBezTo>
                  <a:pt x="1403619" y="75543"/>
                  <a:pt x="1403619" y="75543"/>
                  <a:pt x="1403619" y="75543"/>
                </a:cubicBezTo>
                <a:cubicBezTo>
                  <a:pt x="1418249" y="72982"/>
                  <a:pt x="1415685" y="58334"/>
                  <a:pt x="1430315" y="55774"/>
                </a:cubicBezTo>
                <a:cubicBezTo>
                  <a:pt x="1430315" y="55774"/>
                  <a:pt x="1444944" y="53213"/>
                  <a:pt x="1447508" y="67861"/>
                </a:cubicBezTo>
                <a:cubicBezTo>
                  <a:pt x="1493961" y="74826"/>
                  <a:pt x="1542978" y="96438"/>
                  <a:pt x="1577364" y="120611"/>
                </a:cubicBezTo>
                <a:cubicBezTo>
                  <a:pt x="1594557" y="132697"/>
                  <a:pt x="1611750" y="144783"/>
                  <a:pt x="1599684" y="161991"/>
                </a:cubicBezTo>
                <a:cubicBezTo>
                  <a:pt x="1547045" y="291970"/>
                  <a:pt x="1547045" y="291970"/>
                  <a:pt x="1547045" y="291970"/>
                </a:cubicBezTo>
                <a:cubicBezTo>
                  <a:pt x="1596061" y="313582"/>
                  <a:pt x="1630449" y="337754"/>
                  <a:pt x="1664835" y="361927"/>
                </a:cubicBezTo>
                <a:cubicBezTo>
                  <a:pt x="1771618" y="282854"/>
                  <a:pt x="1771618" y="282854"/>
                  <a:pt x="1771618" y="282854"/>
                </a:cubicBezTo>
                <a:cubicBezTo>
                  <a:pt x="1769055" y="268208"/>
                  <a:pt x="1783684" y="265647"/>
                  <a:pt x="1783684" y="265647"/>
                </a:cubicBezTo>
                <a:cubicBezTo>
                  <a:pt x="1798314" y="263086"/>
                  <a:pt x="1800878" y="277733"/>
                  <a:pt x="1815507" y="275172"/>
                </a:cubicBezTo>
                <a:cubicBezTo>
                  <a:pt x="1852458" y="313992"/>
                  <a:pt x="1889408" y="352811"/>
                  <a:pt x="1909166" y="379545"/>
                </a:cubicBezTo>
                <a:cubicBezTo>
                  <a:pt x="1926359" y="391632"/>
                  <a:pt x="1931486" y="420926"/>
                  <a:pt x="1916856" y="423486"/>
                </a:cubicBezTo>
                <a:cubicBezTo>
                  <a:pt x="1815200" y="531853"/>
                  <a:pt x="1815200" y="531853"/>
                  <a:pt x="1815200" y="531853"/>
                </a:cubicBezTo>
                <a:cubicBezTo>
                  <a:pt x="1849587" y="556026"/>
                  <a:pt x="1871908" y="597406"/>
                  <a:pt x="1894228" y="638786"/>
                </a:cubicBezTo>
                <a:cubicBezTo>
                  <a:pt x="1894228" y="638786"/>
                  <a:pt x="1894228" y="638786"/>
                  <a:pt x="1896792" y="653433"/>
                </a:cubicBezTo>
                <a:cubicBezTo>
                  <a:pt x="2023333" y="601093"/>
                  <a:pt x="2023333" y="601093"/>
                  <a:pt x="2023333" y="601093"/>
                </a:cubicBezTo>
                <a:cubicBezTo>
                  <a:pt x="2037962" y="598532"/>
                  <a:pt x="2055155" y="610619"/>
                  <a:pt x="2057719" y="625266"/>
                </a:cubicBezTo>
                <a:cubicBezTo>
                  <a:pt x="2080040" y="666646"/>
                  <a:pt x="2102360" y="708027"/>
                  <a:pt x="2110051" y="751967"/>
                </a:cubicBezTo>
                <a:cubicBezTo>
                  <a:pt x="2129809" y="778701"/>
                  <a:pt x="2117743" y="795909"/>
                  <a:pt x="2103113" y="798470"/>
                </a:cubicBezTo>
                <a:cubicBezTo>
                  <a:pt x="1976572" y="850809"/>
                  <a:pt x="1976572" y="850809"/>
                  <a:pt x="1976572" y="850809"/>
                </a:cubicBezTo>
                <a:cubicBezTo>
                  <a:pt x="1984263" y="894749"/>
                  <a:pt x="1991954" y="938691"/>
                  <a:pt x="2002208" y="997278"/>
                </a:cubicBezTo>
                <a:cubicBezTo>
                  <a:pt x="2139003" y="1003527"/>
                  <a:pt x="2139003" y="1003527"/>
                  <a:pt x="2139003" y="1003527"/>
                </a:cubicBezTo>
                <a:cubicBezTo>
                  <a:pt x="2153633" y="1000966"/>
                  <a:pt x="2156197" y="1015613"/>
                  <a:pt x="2158760" y="1030260"/>
                </a:cubicBezTo>
                <a:cubicBezTo>
                  <a:pt x="2166452" y="1074201"/>
                  <a:pt x="2162076" y="1135350"/>
                  <a:pt x="2155137" y="1181851"/>
                </a:cubicBezTo>
                <a:cubicBezTo>
                  <a:pt x="2157701" y="1196498"/>
                  <a:pt x="2143071" y="1199059"/>
                  <a:pt x="2128441" y="1201619"/>
                </a:cubicBezTo>
                <a:cubicBezTo>
                  <a:pt x="1994211" y="1210018"/>
                  <a:pt x="1994211" y="1210018"/>
                  <a:pt x="1994211" y="1210018"/>
                </a:cubicBezTo>
                <a:cubicBezTo>
                  <a:pt x="1987272" y="1256519"/>
                  <a:pt x="1977769" y="1288374"/>
                  <a:pt x="1970830" y="1334875"/>
                </a:cubicBezTo>
                <a:cubicBezTo>
                  <a:pt x="1970830" y="1334875"/>
                  <a:pt x="1958764" y="1352083"/>
                  <a:pt x="1958764" y="1352083"/>
                </a:cubicBezTo>
                <a:cubicBezTo>
                  <a:pt x="2073990" y="1407394"/>
                  <a:pt x="2073990" y="1407394"/>
                  <a:pt x="2073990" y="1407394"/>
                </a:cubicBezTo>
                <a:cubicBezTo>
                  <a:pt x="2091184" y="1419480"/>
                  <a:pt x="2108378" y="1431566"/>
                  <a:pt x="2096312" y="1448774"/>
                </a:cubicBezTo>
                <a:cubicBezTo>
                  <a:pt x="2074743" y="1497836"/>
                  <a:pt x="2067804" y="1544337"/>
                  <a:pt x="2043672" y="1578753"/>
                </a:cubicBezTo>
                <a:cubicBezTo>
                  <a:pt x="2031605" y="1595961"/>
                  <a:pt x="2016976" y="1598521"/>
                  <a:pt x="2016976" y="1598521"/>
                </a:cubicBezTo>
                <a:cubicBezTo>
                  <a:pt x="2002346" y="1601082"/>
                  <a:pt x="2002346" y="1601082"/>
                  <a:pt x="2002346" y="1601082"/>
                </a:cubicBezTo>
                <a:cubicBezTo>
                  <a:pt x="1872490" y="1548332"/>
                  <a:pt x="1872490" y="1548332"/>
                  <a:pt x="1872490" y="1548332"/>
                </a:cubicBezTo>
                <a:cubicBezTo>
                  <a:pt x="1848358" y="1582747"/>
                  <a:pt x="1826789" y="1631809"/>
                  <a:pt x="1788027" y="1668785"/>
                </a:cubicBezTo>
                <a:cubicBezTo>
                  <a:pt x="1879121" y="1758510"/>
                  <a:pt x="1879121" y="1758510"/>
                  <a:pt x="1879121" y="1758510"/>
                </a:cubicBezTo>
                <a:cubicBezTo>
                  <a:pt x="1881685" y="1773158"/>
                  <a:pt x="1886813" y="1802452"/>
                  <a:pt x="1872183" y="1805013"/>
                </a:cubicBezTo>
                <a:cubicBezTo>
                  <a:pt x="1848051" y="1839428"/>
                  <a:pt x="1809289" y="1876404"/>
                  <a:pt x="1770527" y="1913379"/>
                </a:cubicBezTo>
                <a:cubicBezTo>
                  <a:pt x="1770527" y="1913379"/>
                  <a:pt x="1755898" y="1915940"/>
                  <a:pt x="1755898" y="1915940"/>
                </a:cubicBezTo>
                <a:cubicBezTo>
                  <a:pt x="1741268" y="1918500"/>
                  <a:pt x="1741268" y="1918500"/>
                  <a:pt x="1724074" y="1906414"/>
                </a:cubicBezTo>
                <a:cubicBezTo>
                  <a:pt x="1632980" y="1816688"/>
                  <a:pt x="1632980" y="1816688"/>
                  <a:pt x="1632980" y="1816688"/>
                </a:cubicBezTo>
                <a:cubicBezTo>
                  <a:pt x="1591654" y="1839017"/>
                  <a:pt x="1564958" y="1858785"/>
                  <a:pt x="1523633" y="1881114"/>
                </a:cubicBezTo>
                <a:cubicBezTo>
                  <a:pt x="1523633" y="1881114"/>
                  <a:pt x="1509003" y="1883675"/>
                  <a:pt x="1511567" y="1898321"/>
                </a:cubicBezTo>
                <a:cubicBezTo>
                  <a:pt x="1561335" y="2010376"/>
                  <a:pt x="1561335" y="2010376"/>
                  <a:pt x="1561335" y="2010376"/>
                </a:cubicBezTo>
                <a:cubicBezTo>
                  <a:pt x="1563899" y="2025024"/>
                  <a:pt x="1554396" y="2056877"/>
                  <a:pt x="1539767" y="2059438"/>
                </a:cubicBezTo>
                <a:cubicBezTo>
                  <a:pt x="1498441" y="2081767"/>
                  <a:pt x="1439923" y="2092009"/>
                  <a:pt x="1398597" y="2114339"/>
                </a:cubicBezTo>
                <a:cubicBezTo>
                  <a:pt x="1383967" y="2116899"/>
                  <a:pt x="1366774" y="2104812"/>
                  <a:pt x="1364211" y="2090166"/>
                </a:cubicBezTo>
                <a:cubicBezTo>
                  <a:pt x="1311879" y="1963464"/>
                  <a:pt x="1311879" y="1963464"/>
                  <a:pt x="1311879" y="1963464"/>
                </a:cubicBezTo>
                <a:cubicBezTo>
                  <a:pt x="1285183" y="1983232"/>
                  <a:pt x="1255923" y="1988354"/>
                  <a:pt x="1241293" y="1990915"/>
                </a:cubicBezTo>
                <a:cubicBezTo>
                  <a:pt x="1212034" y="1996036"/>
                  <a:pt x="1197404" y="1998597"/>
                  <a:pt x="1165581" y="1989070"/>
                </a:cubicBezTo>
                <a:cubicBezTo>
                  <a:pt x="1159395" y="2126015"/>
                  <a:pt x="1159395" y="2126015"/>
                  <a:pt x="1159395" y="2126015"/>
                </a:cubicBezTo>
                <a:cubicBezTo>
                  <a:pt x="1161958" y="2140662"/>
                  <a:pt x="1149892" y="2157869"/>
                  <a:pt x="1135262" y="2160430"/>
                </a:cubicBezTo>
                <a:cubicBezTo>
                  <a:pt x="1074179" y="2156025"/>
                  <a:pt x="1030290" y="2163707"/>
                  <a:pt x="983838" y="2156742"/>
                </a:cubicBezTo>
                <a:cubicBezTo>
                  <a:pt x="969208" y="2159303"/>
                  <a:pt x="952015" y="2147217"/>
                  <a:pt x="946887" y="2117923"/>
                </a:cubicBezTo>
                <a:cubicBezTo>
                  <a:pt x="955638" y="1995625"/>
                  <a:pt x="955638" y="1995625"/>
                  <a:pt x="955638" y="1995625"/>
                </a:cubicBezTo>
                <a:cubicBezTo>
                  <a:pt x="909184" y="1988661"/>
                  <a:pt x="862732" y="1981695"/>
                  <a:pt x="813716" y="1960083"/>
                </a:cubicBezTo>
                <a:cubicBezTo>
                  <a:pt x="758512" y="2075415"/>
                  <a:pt x="758512" y="2075415"/>
                  <a:pt x="758512" y="2075415"/>
                </a:cubicBezTo>
                <a:cubicBezTo>
                  <a:pt x="746446" y="2092622"/>
                  <a:pt x="746446" y="2092622"/>
                  <a:pt x="731816" y="2095184"/>
                </a:cubicBezTo>
                <a:cubicBezTo>
                  <a:pt x="717187" y="2097744"/>
                  <a:pt x="717187" y="2097744"/>
                  <a:pt x="717187" y="2097744"/>
                </a:cubicBezTo>
                <a:cubicBezTo>
                  <a:pt x="668170" y="2076132"/>
                  <a:pt x="619154" y="2054520"/>
                  <a:pt x="572701" y="2047555"/>
                </a:cubicBezTo>
                <a:cubicBezTo>
                  <a:pt x="570138" y="2032907"/>
                  <a:pt x="552943" y="2020821"/>
                  <a:pt x="565009" y="2003613"/>
                </a:cubicBezTo>
                <a:cubicBezTo>
                  <a:pt x="617650" y="1873635"/>
                  <a:pt x="617650" y="1873635"/>
                  <a:pt x="617650" y="1873635"/>
                </a:cubicBezTo>
                <a:cubicBezTo>
                  <a:pt x="568633" y="1852023"/>
                  <a:pt x="534246" y="1827850"/>
                  <a:pt x="497296" y="1789031"/>
                </a:cubicBezTo>
                <a:cubicBezTo>
                  <a:pt x="393077" y="1882750"/>
                  <a:pt x="393077" y="1882750"/>
                  <a:pt x="393077" y="1882750"/>
                </a:cubicBezTo>
                <a:cubicBezTo>
                  <a:pt x="393077" y="1882750"/>
                  <a:pt x="378447" y="1885311"/>
                  <a:pt x="378447" y="1885311"/>
                </a:cubicBezTo>
                <a:cubicBezTo>
                  <a:pt x="363816" y="1887871"/>
                  <a:pt x="363816" y="1887871"/>
                  <a:pt x="346623" y="1875785"/>
                </a:cubicBezTo>
                <a:cubicBezTo>
                  <a:pt x="312237" y="1851612"/>
                  <a:pt x="275286" y="1812793"/>
                  <a:pt x="252966" y="1771413"/>
                </a:cubicBezTo>
                <a:cubicBezTo>
                  <a:pt x="235772" y="1759326"/>
                  <a:pt x="233209" y="1744680"/>
                  <a:pt x="245275" y="1727471"/>
                </a:cubicBezTo>
                <a:cubicBezTo>
                  <a:pt x="349495" y="1633752"/>
                  <a:pt x="349495" y="1633752"/>
                  <a:pt x="349495" y="1633752"/>
                </a:cubicBezTo>
                <a:cubicBezTo>
                  <a:pt x="312544" y="1594932"/>
                  <a:pt x="292787" y="1568198"/>
                  <a:pt x="270467" y="1526818"/>
                </a:cubicBezTo>
                <a:cubicBezTo>
                  <a:pt x="270467" y="1526818"/>
                  <a:pt x="267902" y="1512172"/>
                  <a:pt x="267902" y="1512172"/>
                </a:cubicBezTo>
                <a:cubicBezTo>
                  <a:pt x="138799" y="1549865"/>
                  <a:pt x="138799" y="1549865"/>
                  <a:pt x="138799" y="1549865"/>
                </a:cubicBezTo>
                <a:cubicBezTo>
                  <a:pt x="124169" y="1552425"/>
                  <a:pt x="109539" y="1554986"/>
                  <a:pt x="92346" y="1542899"/>
                </a:cubicBezTo>
                <a:cubicBezTo>
                  <a:pt x="84655" y="1498958"/>
                  <a:pt x="59771" y="1442931"/>
                  <a:pt x="52080" y="1398990"/>
                </a:cubicBezTo>
                <a:cubicBezTo>
                  <a:pt x="34886" y="1386903"/>
                  <a:pt x="46952" y="1369696"/>
                  <a:pt x="61582" y="1367136"/>
                </a:cubicBezTo>
                <a:cubicBezTo>
                  <a:pt x="188123" y="1314796"/>
                  <a:pt x="188123" y="1314796"/>
                  <a:pt x="188123" y="1314796"/>
                </a:cubicBezTo>
                <a:cubicBezTo>
                  <a:pt x="177868" y="1256208"/>
                  <a:pt x="170177" y="1212267"/>
                  <a:pt x="162485" y="1168326"/>
                </a:cubicBezTo>
                <a:cubicBezTo>
                  <a:pt x="25691" y="1162078"/>
                  <a:pt x="25691" y="1162078"/>
                  <a:pt x="25691" y="1162078"/>
                </a:cubicBezTo>
                <a:cubicBezTo>
                  <a:pt x="11062" y="1164639"/>
                  <a:pt x="-6132" y="1152552"/>
                  <a:pt x="3370" y="1120697"/>
                </a:cubicBezTo>
                <a:cubicBezTo>
                  <a:pt x="-4320" y="1076757"/>
                  <a:pt x="2619" y="1030256"/>
                  <a:pt x="9558" y="983754"/>
                </a:cubicBezTo>
                <a:cubicBezTo>
                  <a:pt x="6993" y="969107"/>
                  <a:pt x="19059" y="951899"/>
                  <a:pt x="33689" y="949338"/>
                </a:cubicBezTo>
                <a:cubicBezTo>
                  <a:pt x="170484" y="955587"/>
                  <a:pt x="170484" y="955587"/>
                  <a:pt x="170484" y="955587"/>
                </a:cubicBezTo>
                <a:cubicBezTo>
                  <a:pt x="177423" y="909085"/>
                  <a:pt x="184362" y="862584"/>
                  <a:pt x="193865" y="830729"/>
                </a:cubicBezTo>
                <a:cubicBezTo>
                  <a:pt x="191300" y="816082"/>
                  <a:pt x="205931" y="813521"/>
                  <a:pt x="205931" y="813521"/>
                </a:cubicBezTo>
                <a:cubicBezTo>
                  <a:pt x="90703" y="758211"/>
                  <a:pt x="90703" y="758211"/>
                  <a:pt x="90703" y="758211"/>
                </a:cubicBezTo>
                <a:cubicBezTo>
                  <a:pt x="73510" y="746125"/>
                  <a:pt x="56317" y="734039"/>
                  <a:pt x="68383" y="716831"/>
                </a:cubicBezTo>
                <a:cubicBezTo>
                  <a:pt x="89952" y="667769"/>
                  <a:pt x="96891" y="621267"/>
                  <a:pt x="118459" y="572205"/>
                </a:cubicBezTo>
                <a:cubicBezTo>
                  <a:pt x="133089" y="569644"/>
                  <a:pt x="133089" y="569644"/>
                  <a:pt x="147719" y="567084"/>
                </a:cubicBezTo>
                <a:cubicBezTo>
                  <a:pt x="162349" y="564523"/>
                  <a:pt x="162349" y="564523"/>
                  <a:pt x="162349" y="564523"/>
                </a:cubicBezTo>
                <a:cubicBezTo>
                  <a:pt x="292205" y="617273"/>
                  <a:pt x="292205" y="617273"/>
                  <a:pt x="292205" y="617273"/>
                </a:cubicBezTo>
                <a:cubicBezTo>
                  <a:pt x="313773" y="568210"/>
                  <a:pt x="337905" y="533795"/>
                  <a:pt x="376667" y="496819"/>
                </a:cubicBezTo>
                <a:cubicBezTo>
                  <a:pt x="283009" y="392447"/>
                  <a:pt x="283009" y="392447"/>
                  <a:pt x="283009" y="392447"/>
                </a:cubicBezTo>
                <a:cubicBezTo>
                  <a:pt x="265816" y="380360"/>
                  <a:pt x="277882" y="363153"/>
                  <a:pt x="289948" y="345945"/>
                </a:cubicBezTo>
                <a:cubicBezTo>
                  <a:pt x="314080" y="311530"/>
                  <a:pt x="352842" y="274554"/>
                  <a:pt x="394168" y="252226"/>
                </a:cubicBezTo>
                <a:cubicBezTo>
                  <a:pt x="394168" y="252226"/>
                  <a:pt x="408797" y="249665"/>
                  <a:pt x="408797" y="249665"/>
                </a:cubicBezTo>
                <a:cubicBezTo>
                  <a:pt x="423427" y="247105"/>
                  <a:pt x="423427" y="247105"/>
                  <a:pt x="440620" y="259191"/>
                </a:cubicBezTo>
                <a:cubicBezTo>
                  <a:pt x="531714" y="348916"/>
                  <a:pt x="531714" y="348916"/>
                  <a:pt x="531714" y="348916"/>
                </a:cubicBezTo>
                <a:cubicBezTo>
                  <a:pt x="555846" y="314501"/>
                  <a:pt x="597172" y="292172"/>
                  <a:pt x="638498" y="269844"/>
                </a:cubicBezTo>
                <a:cubicBezTo>
                  <a:pt x="638498" y="269844"/>
                  <a:pt x="653128" y="267283"/>
                  <a:pt x="653128" y="267283"/>
                </a:cubicBezTo>
                <a:cubicBezTo>
                  <a:pt x="600796" y="140581"/>
                  <a:pt x="600796" y="140581"/>
                  <a:pt x="600796" y="140581"/>
                </a:cubicBezTo>
                <a:cubicBezTo>
                  <a:pt x="598231" y="125934"/>
                  <a:pt x="610297" y="108727"/>
                  <a:pt x="624927" y="106166"/>
                </a:cubicBezTo>
                <a:cubicBezTo>
                  <a:pt x="666254" y="83837"/>
                  <a:pt x="707579" y="61509"/>
                  <a:pt x="766098" y="51266"/>
                </a:cubicBezTo>
                <a:cubicBezTo>
                  <a:pt x="780727" y="48706"/>
                  <a:pt x="795357" y="46145"/>
                  <a:pt x="800484" y="75438"/>
                </a:cubicBezTo>
                <a:cubicBezTo>
                  <a:pt x="850253" y="187493"/>
                  <a:pt x="850253" y="187493"/>
                  <a:pt x="850253" y="187493"/>
                </a:cubicBezTo>
                <a:cubicBezTo>
                  <a:pt x="879512" y="182372"/>
                  <a:pt x="894143" y="179811"/>
                  <a:pt x="923402" y="174690"/>
                </a:cubicBezTo>
                <a:cubicBezTo>
                  <a:pt x="952661" y="169569"/>
                  <a:pt x="967291" y="167009"/>
                  <a:pt x="996550" y="161887"/>
                </a:cubicBezTo>
                <a:cubicBezTo>
                  <a:pt x="1002737" y="24943"/>
                  <a:pt x="1002737" y="24943"/>
                  <a:pt x="1002737" y="24943"/>
                </a:cubicBezTo>
                <a:cubicBezTo>
                  <a:pt x="1000173" y="10296"/>
                  <a:pt x="1014803" y="7736"/>
                  <a:pt x="1029432" y="5175"/>
                </a:cubicBezTo>
                <a:cubicBezTo>
                  <a:pt x="1058692" y="54"/>
                  <a:pt x="1084935" y="-766"/>
                  <a:pt x="1109669" y="566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12185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9" name="文本框 18"/>
          <p:cNvSpPr txBox="1"/>
          <p:nvPr>
            <p:custDataLst>
              <p:tags r:id="rId9"/>
            </p:custDataLst>
          </p:nvPr>
        </p:nvSpPr>
        <p:spPr>
          <a:xfrm>
            <a:off x="2783252" y="4180394"/>
            <a:ext cx="1337924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产品图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10"/>
            </p:custDataLst>
          </p:nvPr>
        </p:nvSpPr>
        <p:spPr>
          <a:xfrm>
            <a:off x="7191545" y="4518503"/>
            <a:ext cx="1337924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实物图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图片 15" descr="破拱器 (17)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69155" y="2289175"/>
            <a:ext cx="2255520" cy="2255520"/>
          </a:xfrm>
          <a:prstGeom prst="ellipse">
            <a:avLst/>
          </a:prstGeom>
        </p:spPr>
      </p:pic>
      <p:pic>
        <p:nvPicPr>
          <p:cNvPr id="17" name="图片 16" descr="破拱器 (15)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55025" y="1733550"/>
            <a:ext cx="2255520" cy="225552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ldLvl="0" animBg="1"/>
      <p:bldP spid="8" grpId="0" animBg="1"/>
      <p:bldP spid="9" grpId="0" animBg="1"/>
      <p:bldP spid="12" grpId="0" animBg="1"/>
      <p:bldP spid="11" grpId="0" animBg="1"/>
      <p:bldP spid="14" grpId="0" animBg="1"/>
      <p:bldP spid="15" grpId="0" animBg="1"/>
      <p:bldP spid="19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/>
        </p:nvGrpSpPr>
        <p:grpSpPr>
          <a:xfrm>
            <a:off x="-24130" y="277971"/>
            <a:ext cx="839788" cy="514747"/>
            <a:chOff x="0" y="615156"/>
            <a:chExt cx="839788" cy="514747"/>
          </a:xfrm>
        </p:grpSpPr>
        <p:sp>
          <p:nvSpPr>
            <p:cNvPr id="6" name="平行四边形 5"/>
            <p:cNvSpPr/>
            <p:nvPr userDrawn="1"/>
          </p:nvSpPr>
          <p:spPr>
            <a:xfrm>
              <a:off x="281329" y="615156"/>
              <a:ext cx="558459" cy="419894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 userDrawn="1"/>
          </p:nvSpPr>
          <p:spPr>
            <a:xfrm>
              <a:off x="0" y="710009"/>
              <a:ext cx="427038" cy="419894"/>
            </a:xfrm>
            <a:custGeom>
              <a:avLst/>
              <a:gdLst>
                <a:gd name="connsiteX0" fmla="*/ 0 w 427038"/>
                <a:gd name="connsiteY0" fmla="*/ 0 h 419894"/>
                <a:gd name="connsiteX1" fmla="*/ 427038 w 427038"/>
                <a:gd name="connsiteY1" fmla="*/ 0 h 419894"/>
                <a:gd name="connsiteX2" fmla="*/ 322065 w 427038"/>
                <a:gd name="connsiteY2" fmla="*/ 419894 h 419894"/>
                <a:gd name="connsiteX3" fmla="*/ 0 w 427038"/>
                <a:gd name="connsiteY3" fmla="*/ 419894 h 419894"/>
                <a:gd name="connsiteX4" fmla="*/ 0 w 427038"/>
                <a:gd name="connsiteY4" fmla="*/ 0 h 419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038" h="419894">
                  <a:moveTo>
                    <a:pt x="0" y="0"/>
                  </a:moveTo>
                  <a:lnTo>
                    <a:pt x="427038" y="0"/>
                  </a:lnTo>
                  <a:lnTo>
                    <a:pt x="322065" y="419894"/>
                  </a:lnTo>
                  <a:lnTo>
                    <a:pt x="0" y="4198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 userDrawn="1"/>
        </p:nvGrpSpPr>
        <p:grpSpPr>
          <a:xfrm flipH="1">
            <a:off x="11329035" y="5955506"/>
            <a:ext cx="839788" cy="514747"/>
            <a:chOff x="0" y="615156"/>
            <a:chExt cx="839788" cy="514747"/>
          </a:xfrm>
        </p:grpSpPr>
        <p:sp>
          <p:nvSpPr>
            <p:cNvPr id="5" name="平行四边形 4"/>
            <p:cNvSpPr/>
            <p:nvPr userDrawn="1"/>
          </p:nvSpPr>
          <p:spPr>
            <a:xfrm>
              <a:off x="281329" y="615156"/>
              <a:ext cx="558459" cy="419894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 userDrawn="1"/>
          </p:nvSpPr>
          <p:spPr>
            <a:xfrm>
              <a:off x="0" y="710009"/>
              <a:ext cx="427038" cy="419894"/>
            </a:xfrm>
            <a:custGeom>
              <a:avLst/>
              <a:gdLst>
                <a:gd name="connsiteX0" fmla="*/ 0 w 427038"/>
                <a:gd name="connsiteY0" fmla="*/ 0 h 419894"/>
                <a:gd name="connsiteX1" fmla="*/ 427038 w 427038"/>
                <a:gd name="connsiteY1" fmla="*/ 0 h 419894"/>
                <a:gd name="connsiteX2" fmla="*/ 322065 w 427038"/>
                <a:gd name="connsiteY2" fmla="*/ 419894 h 419894"/>
                <a:gd name="connsiteX3" fmla="*/ 0 w 427038"/>
                <a:gd name="connsiteY3" fmla="*/ 419894 h 419894"/>
                <a:gd name="connsiteX4" fmla="*/ 0 w 427038"/>
                <a:gd name="connsiteY4" fmla="*/ 0 h 419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038" h="419894">
                  <a:moveTo>
                    <a:pt x="0" y="0"/>
                  </a:moveTo>
                  <a:lnTo>
                    <a:pt x="427038" y="0"/>
                  </a:lnTo>
                  <a:lnTo>
                    <a:pt x="322065" y="419894"/>
                  </a:lnTo>
                  <a:lnTo>
                    <a:pt x="0" y="4198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832485" y="332105"/>
            <a:ext cx="27527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清堵器结构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2" name="Group 66"/>
          <p:cNvGrpSpPr/>
          <p:nvPr>
            <p:custDataLst>
              <p:tags r:id="rId1"/>
            </p:custDataLst>
          </p:nvPr>
        </p:nvGrpSpPr>
        <p:grpSpPr>
          <a:xfrm>
            <a:off x="2202585" y="1943410"/>
            <a:ext cx="1816912" cy="857500"/>
            <a:chOff x="3597042" y="1309582"/>
            <a:chExt cx="2312747" cy="1091512"/>
          </a:xfrm>
          <a:solidFill>
            <a:srgbClr val="48505B"/>
          </a:solidFill>
        </p:grpSpPr>
        <p:cxnSp>
          <p:nvCxnSpPr>
            <p:cNvPr id="3" name="Straight Connector 54"/>
            <p:cNvCxnSpPr/>
            <p:nvPr>
              <p:custDataLst>
                <p:tags r:id="rId2"/>
              </p:custDataLst>
            </p:nvPr>
          </p:nvCxnSpPr>
          <p:spPr>
            <a:xfrm flipH="1" flipV="1">
              <a:off x="4873630" y="1377949"/>
              <a:ext cx="1036159" cy="1"/>
            </a:xfrm>
            <a:prstGeom prst="line">
              <a:avLst/>
            </a:prstGeom>
            <a:grpFill/>
            <a:ln w="28575">
              <a:solidFill>
                <a:srgbClr val="4850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59"/>
            <p:cNvCxnSpPr/>
            <p:nvPr/>
          </p:nvCxnSpPr>
          <p:spPr>
            <a:xfrm flipH="1">
              <a:off x="3597042" y="1377949"/>
              <a:ext cx="1276586" cy="1023145"/>
            </a:xfrm>
            <a:prstGeom prst="line">
              <a:avLst/>
            </a:prstGeom>
            <a:grpFill/>
            <a:ln w="28575">
              <a:solidFill>
                <a:srgbClr val="4850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61"/>
            <p:cNvSpPr/>
            <p:nvPr>
              <p:custDataLst>
                <p:tags r:id="rId3"/>
              </p:custDataLst>
            </p:nvPr>
          </p:nvSpPr>
          <p:spPr>
            <a:xfrm>
              <a:off x="4793618" y="1309582"/>
              <a:ext cx="160020" cy="160020"/>
            </a:xfrm>
            <a:prstGeom prst="ellipse">
              <a:avLst/>
            </a:prstGeom>
            <a:grpFill/>
            <a:ln>
              <a:solidFill>
                <a:srgbClr val="4850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67"/>
          <p:cNvGrpSpPr/>
          <p:nvPr>
            <p:custDataLst>
              <p:tags r:id="rId4"/>
            </p:custDataLst>
          </p:nvPr>
        </p:nvGrpSpPr>
        <p:grpSpPr>
          <a:xfrm>
            <a:off x="2697706" y="3011344"/>
            <a:ext cx="1321783" cy="494207"/>
            <a:chOff x="4227286" y="2668956"/>
            <a:chExt cx="1682498" cy="629076"/>
          </a:xfrm>
          <a:solidFill>
            <a:srgbClr val="48505B"/>
          </a:solidFill>
        </p:grpSpPr>
        <p:cxnSp>
          <p:nvCxnSpPr>
            <p:cNvPr id="11" name="Straight Connector 55"/>
            <p:cNvCxnSpPr/>
            <p:nvPr>
              <p:custDataLst>
                <p:tags r:id="rId5"/>
              </p:custDataLst>
            </p:nvPr>
          </p:nvCxnSpPr>
          <p:spPr>
            <a:xfrm flipH="1" flipV="1">
              <a:off x="4873626" y="2740551"/>
              <a:ext cx="1036158" cy="1"/>
            </a:xfrm>
            <a:prstGeom prst="line">
              <a:avLst/>
            </a:prstGeom>
            <a:grpFill/>
            <a:ln w="28575">
              <a:solidFill>
                <a:srgbClr val="4850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62"/>
            <p:cNvCxnSpPr/>
            <p:nvPr/>
          </p:nvCxnSpPr>
          <p:spPr>
            <a:xfrm flipH="1">
              <a:off x="4227286" y="2748966"/>
              <a:ext cx="646342" cy="549066"/>
            </a:xfrm>
            <a:prstGeom prst="line">
              <a:avLst/>
            </a:prstGeom>
            <a:grpFill/>
            <a:ln w="28575">
              <a:solidFill>
                <a:srgbClr val="4850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65"/>
            <p:cNvSpPr/>
            <p:nvPr>
              <p:custDataLst>
                <p:tags r:id="rId6"/>
              </p:custDataLst>
            </p:nvPr>
          </p:nvSpPr>
          <p:spPr>
            <a:xfrm>
              <a:off x="4793618" y="2668956"/>
              <a:ext cx="160020" cy="160020"/>
            </a:xfrm>
            <a:prstGeom prst="ellipse">
              <a:avLst/>
            </a:prstGeom>
            <a:grpFill/>
            <a:ln>
              <a:solidFill>
                <a:srgbClr val="4850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79"/>
          <p:cNvGrpSpPr/>
          <p:nvPr>
            <p:custDataLst>
              <p:tags r:id="rId7"/>
            </p:custDataLst>
          </p:nvPr>
        </p:nvGrpSpPr>
        <p:grpSpPr>
          <a:xfrm flipV="1">
            <a:off x="2202582" y="4373905"/>
            <a:ext cx="1816907" cy="857500"/>
            <a:chOff x="3597042" y="1309582"/>
            <a:chExt cx="2312742" cy="1091512"/>
          </a:xfrm>
          <a:solidFill>
            <a:srgbClr val="48505B"/>
          </a:solidFill>
        </p:grpSpPr>
        <p:cxnSp>
          <p:nvCxnSpPr>
            <p:cNvPr id="17" name="Straight Connector 84"/>
            <p:cNvCxnSpPr/>
            <p:nvPr>
              <p:custDataLst>
                <p:tags r:id="rId8"/>
              </p:custDataLst>
            </p:nvPr>
          </p:nvCxnSpPr>
          <p:spPr>
            <a:xfrm flipH="1" flipV="1">
              <a:off x="4873626" y="1377949"/>
              <a:ext cx="1036158" cy="1"/>
            </a:xfrm>
            <a:prstGeom prst="line">
              <a:avLst/>
            </a:prstGeom>
            <a:grpFill/>
            <a:ln w="28575">
              <a:solidFill>
                <a:srgbClr val="4850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85"/>
            <p:cNvCxnSpPr/>
            <p:nvPr/>
          </p:nvCxnSpPr>
          <p:spPr>
            <a:xfrm flipH="1">
              <a:off x="3597042" y="1377949"/>
              <a:ext cx="1276586" cy="1023145"/>
            </a:xfrm>
            <a:prstGeom prst="line">
              <a:avLst/>
            </a:prstGeom>
            <a:grpFill/>
            <a:ln w="28575">
              <a:solidFill>
                <a:srgbClr val="4850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86"/>
            <p:cNvSpPr/>
            <p:nvPr>
              <p:custDataLst>
                <p:tags r:id="rId9"/>
              </p:custDataLst>
            </p:nvPr>
          </p:nvSpPr>
          <p:spPr>
            <a:xfrm>
              <a:off x="4793618" y="1309582"/>
              <a:ext cx="160020" cy="160020"/>
            </a:xfrm>
            <a:prstGeom prst="ellipse">
              <a:avLst/>
            </a:prstGeom>
            <a:grpFill/>
            <a:ln>
              <a:solidFill>
                <a:srgbClr val="4850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80"/>
          <p:cNvGrpSpPr/>
          <p:nvPr>
            <p:custDataLst>
              <p:tags r:id="rId10"/>
            </p:custDataLst>
          </p:nvPr>
        </p:nvGrpSpPr>
        <p:grpSpPr>
          <a:xfrm flipV="1">
            <a:off x="2697706" y="3669264"/>
            <a:ext cx="1321783" cy="494207"/>
            <a:chOff x="4227286" y="2668956"/>
            <a:chExt cx="1682498" cy="629076"/>
          </a:xfrm>
          <a:solidFill>
            <a:srgbClr val="48505B"/>
          </a:solidFill>
        </p:grpSpPr>
        <p:cxnSp>
          <p:nvCxnSpPr>
            <p:cNvPr id="21" name="Straight Connector 81"/>
            <p:cNvCxnSpPr/>
            <p:nvPr>
              <p:custDataLst>
                <p:tags r:id="rId11"/>
              </p:custDataLst>
            </p:nvPr>
          </p:nvCxnSpPr>
          <p:spPr>
            <a:xfrm flipH="1" flipV="1">
              <a:off x="4873626" y="2740551"/>
              <a:ext cx="1036158" cy="1"/>
            </a:xfrm>
            <a:prstGeom prst="line">
              <a:avLst/>
            </a:prstGeom>
            <a:grpFill/>
            <a:ln w="28575">
              <a:solidFill>
                <a:srgbClr val="4850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82"/>
            <p:cNvCxnSpPr/>
            <p:nvPr/>
          </p:nvCxnSpPr>
          <p:spPr>
            <a:xfrm flipH="1">
              <a:off x="4227286" y="2748966"/>
              <a:ext cx="646342" cy="549066"/>
            </a:xfrm>
            <a:prstGeom prst="line">
              <a:avLst/>
            </a:prstGeom>
            <a:grpFill/>
            <a:ln w="28575">
              <a:solidFill>
                <a:srgbClr val="4850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83"/>
            <p:cNvSpPr/>
            <p:nvPr>
              <p:custDataLst>
                <p:tags r:id="rId12"/>
              </p:custDataLst>
            </p:nvPr>
          </p:nvSpPr>
          <p:spPr>
            <a:xfrm>
              <a:off x="4793618" y="2668956"/>
              <a:ext cx="160020" cy="160020"/>
            </a:xfrm>
            <a:prstGeom prst="ellipse">
              <a:avLst/>
            </a:prstGeom>
            <a:grpFill/>
            <a:ln>
              <a:solidFill>
                <a:srgbClr val="4850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3"/>
          <p:cNvGrpSpPr/>
          <p:nvPr/>
        </p:nvGrpSpPr>
        <p:grpSpPr>
          <a:xfrm>
            <a:off x="868154" y="2668668"/>
            <a:ext cx="1829552" cy="1830906"/>
            <a:chOff x="508001" y="3192543"/>
            <a:chExt cx="1829552" cy="1830906"/>
          </a:xfrm>
        </p:grpSpPr>
        <p:sp>
          <p:nvSpPr>
            <p:cNvPr id="25" name="Oval 87"/>
            <p:cNvSpPr>
              <a:spLocks noChangeArrowheads="1"/>
            </p:cNvSpPr>
            <p:nvPr/>
          </p:nvSpPr>
          <p:spPr bwMode="auto">
            <a:xfrm>
              <a:off x="508001" y="3192543"/>
              <a:ext cx="1829552" cy="183090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Oval 88"/>
            <p:cNvSpPr>
              <a:spLocks noChangeArrowheads="1"/>
            </p:cNvSpPr>
            <p:nvPr/>
          </p:nvSpPr>
          <p:spPr bwMode="auto">
            <a:xfrm>
              <a:off x="655779" y="3342869"/>
              <a:ext cx="1532750" cy="153025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27" name="Group 76"/>
          <p:cNvGrpSpPr/>
          <p:nvPr/>
        </p:nvGrpSpPr>
        <p:grpSpPr>
          <a:xfrm>
            <a:off x="1280160" y="3009822"/>
            <a:ext cx="1000460" cy="1144788"/>
            <a:chOff x="6326188" y="3460750"/>
            <a:chExt cx="484188" cy="554038"/>
          </a:xfrm>
          <a:solidFill>
            <a:srgbClr val="48505B"/>
          </a:solidFill>
        </p:grpSpPr>
        <p:sp>
          <p:nvSpPr>
            <p:cNvPr id="28" name="Freeform 227"/>
            <p:cNvSpPr/>
            <p:nvPr/>
          </p:nvSpPr>
          <p:spPr bwMode="auto">
            <a:xfrm>
              <a:off x="6326188" y="3460750"/>
              <a:ext cx="276225" cy="288925"/>
            </a:xfrm>
            <a:custGeom>
              <a:avLst/>
              <a:gdLst>
                <a:gd name="T0" fmla="*/ 1475 w 1743"/>
                <a:gd name="T1" fmla="*/ 2 h 1815"/>
                <a:gd name="T2" fmla="*/ 1507 w 1743"/>
                <a:gd name="T3" fmla="*/ 21 h 1815"/>
                <a:gd name="T4" fmla="*/ 1733 w 1743"/>
                <a:gd name="T5" fmla="*/ 252 h 1815"/>
                <a:gd name="T6" fmla="*/ 1743 w 1743"/>
                <a:gd name="T7" fmla="*/ 287 h 1815"/>
                <a:gd name="T8" fmla="*/ 1733 w 1743"/>
                <a:gd name="T9" fmla="*/ 320 h 1815"/>
                <a:gd name="T10" fmla="*/ 1507 w 1743"/>
                <a:gd name="T11" fmla="*/ 552 h 1815"/>
                <a:gd name="T12" fmla="*/ 1475 w 1743"/>
                <a:gd name="T13" fmla="*/ 570 h 1815"/>
                <a:gd name="T14" fmla="*/ 1440 w 1743"/>
                <a:gd name="T15" fmla="*/ 570 h 1815"/>
                <a:gd name="T16" fmla="*/ 1408 w 1743"/>
                <a:gd name="T17" fmla="*/ 552 h 1815"/>
                <a:gd name="T18" fmla="*/ 1389 w 1743"/>
                <a:gd name="T19" fmla="*/ 520 h 1815"/>
                <a:gd name="T20" fmla="*/ 1389 w 1743"/>
                <a:gd name="T21" fmla="*/ 484 h 1815"/>
                <a:gd name="T22" fmla="*/ 1408 w 1743"/>
                <a:gd name="T23" fmla="*/ 452 h 1815"/>
                <a:gd name="T24" fmla="*/ 1410 w 1743"/>
                <a:gd name="T25" fmla="*/ 361 h 1815"/>
                <a:gd name="T26" fmla="*/ 1228 w 1743"/>
                <a:gd name="T27" fmla="*/ 388 h 1815"/>
                <a:gd name="T28" fmla="*/ 1056 w 1743"/>
                <a:gd name="T29" fmla="*/ 438 h 1815"/>
                <a:gd name="T30" fmla="*/ 893 w 1743"/>
                <a:gd name="T31" fmla="*/ 510 h 1815"/>
                <a:gd name="T32" fmla="*/ 741 w 1743"/>
                <a:gd name="T33" fmla="*/ 602 h 1815"/>
                <a:gd name="T34" fmla="*/ 602 w 1743"/>
                <a:gd name="T35" fmla="*/ 710 h 1815"/>
                <a:gd name="T36" fmla="*/ 480 w 1743"/>
                <a:gd name="T37" fmla="*/ 835 h 1815"/>
                <a:gd name="T38" fmla="*/ 373 w 1743"/>
                <a:gd name="T39" fmla="*/ 975 h 1815"/>
                <a:gd name="T40" fmla="*/ 284 w 1743"/>
                <a:gd name="T41" fmla="*/ 1129 h 1815"/>
                <a:gd name="T42" fmla="*/ 215 w 1743"/>
                <a:gd name="T43" fmla="*/ 1293 h 1815"/>
                <a:gd name="T44" fmla="*/ 167 w 1743"/>
                <a:gd name="T45" fmla="*/ 1468 h 1815"/>
                <a:gd name="T46" fmla="*/ 143 w 1743"/>
                <a:gd name="T47" fmla="*/ 1650 h 1815"/>
                <a:gd name="T48" fmla="*/ 138 w 1743"/>
                <a:gd name="T49" fmla="*/ 1763 h 1815"/>
                <a:gd name="T50" fmla="*/ 120 w 1743"/>
                <a:gd name="T51" fmla="*/ 1794 h 1815"/>
                <a:gd name="T52" fmla="*/ 89 w 1743"/>
                <a:gd name="T53" fmla="*/ 1812 h 1815"/>
                <a:gd name="T54" fmla="*/ 51 w 1743"/>
                <a:gd name="T55" fmla="*/ 1812 h 1815"/>
                <a:gd name="T56" fmla="*/ 20 w 1743"/>
                <a:gd name="T57" fmla="*/ 1794 h 1815"/>
                <a:gd name="T58" fmla="*/ 2 w 1743"/>
                <a:gd name="T59" fmla="*/ 1763 h 1815"/>
                <a:gd name="T60" fmla="*/ 3 w 1743"/>
                <a:gd name="T61" fmla="*/ 1645 h 1815"/>
                <a:gd name="T62" fmla="*/ 28 w 1743"/>
                <a:gd name="T63" fmla="*/ 1451 h 1815"/>
                <a:gd name="T64" fmla="*/ 76 w 1743"/>
                <a:gd name="T65" fmla="*/ 1265 h 1815"/>
                <a:gd name="T66" fmla="*/ 147 w 1743"/>
                <a:gd name="T67" fmla="*/ 1090 h 1815"/>
                <a:gd name="T68" fmla="*/ 237 w 1743"/>
                <a:gd name="T69" fmla="*/ 926 h 1815"/>
                <a:gd name="T70" fmla="*/ 346 w 1743"/>
                <a:gd name="T71" fmla="*/ 774 h 1815"/>
                <a:gd name="T72" fmla="*/ 473 w 1743"/>
                <a:gd name="T73" fmla="*/ 639 h 1815"/>
                <a:gd name="T74" fmla="*/ 615 w 1743"/>
                <a:gd name="T75" fmla="*/ 519 h 1815"/>
                <a:gd name="T76" fmla="*/ 772 w 1743"/>
                <a:gd name="T77" fmla="*/ 416 h 1815"/>
                <a:gd name="T78" fmla="*/ 940 w 1743"/>
                <a:gd name="T79" fmla="*/ 333 h 1815"/>
                <a:gd name="T80" fmla="*/ 1119 w 1743"/>
                <a:gd name="T81" fmla="*/ 272 h 1815"/>
                <a:gd name="T82" fmla="*/ 1308 w 1743"/>
                <a:gd name="T83" fmla="*/ 232 h 1815"/>
                <a:gd name="T84" fmla="*/ 1505 w 1743"/>
                <a:gd name="T85" fmla="*/ 217 h 1815"/>
                <a:gd name="T86" fmla="*/ 1397 w 1743"/>
                <a:gd name="T87" fmla="*/ 105 h 1815"/>
                <a:gd name="T88" fmla="*/ 1387 w 1743"/>
                <a:gd name="T89" fmla="*/ 71 h 1815"/>
                <a:gd name="T90" fmla="*/ 1397 w 1743"/>
                <a:gd name="T91" fmla="*/ 36 h 1815"/>
                <a:gd name="T92" fmla="*/ 1423 w 1743"/>
                <a:gd name="T93" fmla="*/ 10 h 1815"/>
                <a:gd name="T94" fmla="*/ 1457 w 1743"/>
                <a:gd name="T95" fmla="*/ 0 h 1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43" h="1815">
                  <a:moveTo>
                    <a:pt x="1457" y="0"/>
                  </a:moveTo>
                  <a:lnTo>
                    <a:pt x="1475" y="2"/>
                  </a:lnTo>
                  <a:lnTo>
                    <a:pt x="1492" y="10"/>
                  </a:lnTo>
                  <a:lnTo>
                    <a:pt x="1507" y="21"/>
                  </a:lnTo>
                  <a:lnTo>
                    <a:pt x="1722" y="237"/>
                  </a:lnTo>
                  <a:lnTo>
                    <a:pt x="1733" y="252"/>
                  </a:lnTo>
                  <a:lnTo>
                    <a:pt x="1741" y="269"/>
                  </a:lnTo>
                  <a:lnTo>
                    <a:pt x="1743" y="287"/>
                  </a:lnTo>
                  <a:lnTo>
                    <a:pt x="1741" y="304"/>
                  </a:lnTo>
                  <a:lnTo>
                    <a:pt x="1733" y="320"/>
                  </a:lnTo>
                  <a:lnTo>
                    <a:pt x="1722" y="335"/>
                  </a:lnTo>
                  <a:lnTo>
                    <a:pt x="1507" y="552"/>
                  </a:lnTo>
                  <a:lnTo>
                    <a:pt x="1492" y="562"/>
                  </a:lnTo>
                  <a:lnTo>
                    <a:pt x="1475" y="570"/>
                  </a:lnTo>
                  <a:lnTo>
                    <a:pt x="1458" y="572"/>
                  </a:lnTo>
                  <a:lnTo>
                    <a:pt x="1440" y="570"/>
                  </a:lnTo>
                  <a:lnTo>
                    <a:pt x="1423" y="562"/>
                  </a:lnTo>
                  <a:lnTo>
                    <a:pt x="1408" y="552"/>
                  </a:lnTo>
                  <a:lnTo>
                    <a:pt x="1397" y="536"/>
                  </a:lnTo>
                  <a:lnTo>
                    <a:pt x="1389" y="520"/>
                  </a:lnTo>
                  <a:lnTo>
                    <a:pt x="1387" y="502"/>
                  </a:lnTo>
                  <a:lnTo>
                    <a:pt x="1389" y="484"/>
                  </a:lnTo>
                  <a:lnTo>
                    <a:pt x="1397" y="467"/>
                  </a:lnTo>
                  <a:lnTo>
                    <a:pt x="1408" y="452"/>
                  </a:lnTo>
                  <a:lnTo>
                    <a:pt x="1504" y="357"/>
                  </a:lnTo>
                  <a:lnTo>
                    <a:pt x="1410" y="361"/>
                  </a:lnTo>
                  <a:lnTo>
                    <a:pt x="1318" y="371"/>
                  </a:lnTo>
                  <a:lnTo>
                    <a:pt x="1228" y="388"/>
                  </a:lnTo>
                  <a:lnTo>
                    <a:pt x="1140" y="411"/>
                  </a:lnTo>
                  <a:lnTo>
                    <a:pt x="1056" y="438"/>
                  </a:lnTo>
                  <a:lnTo>
                    <a:pt x="972" y="472"/>
                  </a:lnTo>
                  <a:lnTo>
                    <a:pt x="893" y="510"/>
                  </a:lnTo>
                  <a:lnTo>
                    <a:pt x="815" y="553"/>
                  </a:lnTo>
                  <a:lnTo>
                    <a:pt x="741" y="602"/>
                  </a:lnTo>
                  <a:lnTo>
                    <a:pt x="670" y="654"/>
                  </a:lnTo>
                  <a:lnTo>
                    <a:pt x="602" y="710"/>
                  </a:lnTo>
                  <a:lnTo>
                    <a:pt x="539" y="771"/>
                  </a:lnTo>
                  <a:lnTo>
                    <a:pt x="480" y="835"/>
                  </a:lnTo>
                  <a:lnTo>
                    <a:pt x="424" y="904"/>
                  </a:lnTo>
                  <a:lnTo>
                    <a:pt x="373" y="975"/>
                  </a:lnTo>
                  <a:lnTo>
                    <a:pt x="326" y="1050"/>
                  </a:lnTo>
                  <a:lnTo>
                    <a:pt x="284" y="1129"/>
                  </a:lnTo>
                  <a:lnTo>
                    <a:pt x="247" y="1209"/>
                  </a:lnTo>
                  <a:lnTo>
                    <a:pt x="215" y="1293"/>
                  </a:lnTo>
                  <a:lnTo>
                    <a:pt x="188" y="1379"/>
                  </a:lnTo>
                  <a:lnTo>
                    <a:pt x="167" y="1468"/>
                  </a:lnTo>
                  <a:lnTo>
                    <a:pt x="152" y="1558"/>
                  </a:lnTo>
                  <a:lnTo>
                    <a:pt x="143" y="1650"/>
                  </a:lnTo>
                  <a:lnTo>
                    <a:pt x="140" y="1744"/>
                  </a:lnTo>
                  <a:lnTo>
                    <a:pt x="138" y="1763"/>
                  </a:lnTo>
                  <a:lnTo>
                    <a:pt x="130" y="1780"/>
                  </a:lnTo>
                  <a:lnTo>
                    <a:pt x="120" y="1794"/>
                  </a:lnTo>
                  <a:lnTo>
                    <a:pt x="105" y="1805"/>
                  </a:lnTo>
                  <a:lnTo>
                    <a:pt x="89" y="1812"/>
                  </a:lnTo>
                  <a:lnTo>
                    <a:pt x="70" y="1815"/>
                  </a:lnTo>
                  <a:lnTo>
                    <a:pt x="51" y="1812"/>
                  </a:lnTo>
                  <a:lnTo>
                    <a:pt x="34" y="1805"/>
                  </a:lnTo>
                  <a:lnTo>
                    <a:pt x="20" y="1794"/>
                  </a:lnTo>
                  <a:lnTo>
                    <a:pt x="10" y="1780"/>
                  </a:lnTo>
                  <a:lnTo>
                    <a:pt x="2" y="1763"/>
                  </a:lnTo>
                  <a:lnTo>
                    <a:pt x="0" y="1744"/>
                  </a:lnTo>
                  <a:lnTo>
                    <a:pt x="3" y="1645"/>
                  </a:lnTo>
                  <a:lnTo>
                    <a:pt x="13" y="1547"/>
                  </a:lnTo>
                  <a:lnTo>
                    <a:pt x="28" y="1451"/>
                  </a:lnTo>
                  <a:lnTo>
                    <a:pt x="50" y="1357"/>
                  </a:lnTo>
                  <a:lnTo>
                    <a:pt x="76" y="1265"/>
                  </a:lnTo>
                  <a:lnTo>
                    <a:pt x="109" y="1176"/>
                  </a:lnTo>
                  <a:lnTo>
                    <a:pt x="147" y="1090"/>
                  </a:lnTo>
                  <a:lnTo>
                    <a:pt x="190" y="1007"/>
                  </a:lnTo>
                  <a:lnTo>
                    <a:pt x="237" y="926"/>
                  </a:lnTo>
                  <a:lnTo>
                    <a:pt x="290" y="849"/>
                  </a:lnTo>
                  <a:lnTo>
                    <a:pt x="346" y="774"/>
                  </a:lnTo>
                  <a:lnTo>
                    <a:pt x="408" y="704"/>
                  </a:lnTo>
                  <a:lnTo>
                    <a:pt x="473" y="639"/>
                  </a:lnTo>
                  <a:lnTo>
                    <a:pt x="542" y="576"/>
                  </a:lnTo>
                  <a:lnTo>
                    <a:pt x="615" y="519"/>
                  </a:lnTo>
                  <a:lnTo>
                    <a:pt x="691" y="465"/>
                  </a:lnTo>
                  <a:lnTo>
                    <a:pt x="772" y="416"/>
                  </a:lnTo>
                  <a:lnTo>
                    <a:pt x="854" y="372"/>
                  </a:lnTo>
                  <a:lnTo>
                    <a:pt x="940" y="333"/>
                  </a:lnTo>
                  <a:lnTo>
                    <a:pt x="1028" y="299"/>
                  </a:lnTo>
                  <a:lnTo>
                    <a:pt x="1119" y="272"/>
                  </a:lnTo>
                  <a:lnTo>
                    <a:pt x="1212" y="248"/>
                  </a:lnTo>
                  <a:lnTo>
                    <a:pt x="1308" y="232"/>
                  </a:lnTo>
                  <a:lnTo>
                    <a:pt x="1405" y="221"/>
                  </a:lnTo>
                  <a:lnTo>
                    <a:pt x="1505" y="217"/>
                  </a:lnTo>
                  <a:lnTo>
                    <a:pt x="1408" y="120"/>
                  </a:lnTo>
                  <a:lnTo>
                    <a:pt x="1397" y="105"/>
                  </a:lnTo>
                  <a:lnTo>
                    <a:pt x="1389" y="88"/>
                  </a:lnTo>
                  <a:lnTo>
                    <a:pt x="1387" y="71"/>
                  </a:lnTo>
                  <a:lnTo>
                    <a:pt x="1389" y="53"/>
                  </a:lnTo>
                  <a:lnTo>
                    <a:pt x="1397" y="36"/>
                  </a:lnTo>
                  <a:lnTo>
                    <a:pt x="1408" y="21"/>
                  </a:lnTo>
                  <a:lnTo>
                    <a:pt x="1423" y="10"/>
                  </a:lnTo>
                  <a:lnTo>
                    <a:pt x="1440" y="2"/>
                  </a:lnTo>
                  <a:lnTo>
                    <a:pt x="14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Freeform 228"/>
            <p:cNvSpPr/>
            <p:nvPr/>
          </p:nvSpPr>
          <p:spPr bwMode="auto">
            <a:xfrm>
              <a:off x="6534151" y="3727450"/>
              <a:ext cx="276225" cy="287338"/>
            </a:xfrm>
            <a:custGeom>
              <a:avLst/>
              <a:gdLst>
                <a:gd name="T0" fmla="*/ 1691 w 1743"/>
                <a:gd name="T1" fmla="*/ 3 h 1815"/>
                <a:gd name="T2" fmla="*/ 1722 w 1743"/>
                <a:gd name="T3" fmla="*/ 21 h 1815"/>
                <a:gd name="T4" fmla="*/ 1740 w 1743"/>
                <a:gd name="T5" fmla="*/ 52 h 1815"/>
                <a:gd name="T6" fmla="*/ 1739 w 1743"/>
                <a:gd name="T7" fmla="*/ 170 h 1815"/>
                <a:gd name="T8" fmla="*/ 1714 w 1743"/>
                <a:gd name="T9" fmla="*/ 364 h 1815"/>
                <a:gd name="T10" fmla="*/ 1666 w 1743"/>
                <a:gd name="T11" fmla="*/ 549 h 1815"/>
                <a:gd name="T12" fmla="*/ 1595 w 1743"/>
                <a:gd name="T13" fmla="*/ 724 h 1815"/>
                <a:gd name="T14" fmla="*/ 1505 w 1743"/>
                <a:gd name="T15" fmla="*/ 889 h 1815"/>
                <a:gd name="T16" fmla="*/ 1395 w 1743"/>
                <a:gd name="T17" fmla="*/ 1040 h 1815"/>
                <a:gd name="T18" fmla="*/ 1269 w 1743"/>
                <a:gd name="T19" fmla="*/ 1176 h 1815"/>
                <a:gd name="T20" fmla="*/ 1126 w 1743"/>
                <a:gd name="T21" fmla="*/ 1296 h 1815"/>
                <a:gd name="T22" fmla="*/ 971 w 1743"/>
                <a:gd name="T23" fmla="*/ 1399 h 1815"/>
                <a:gd name="T24" fmla="*/ 802 w 1743"/>
                <a:gd name="T25" fmla="*/ 1481 h 1815"/>
                <a:gd name="T26" fmla="*/ 622 w 1743"/>
                <a:gd name="T27" fmla="*/ 1543 h 1815"/>
                <a:gd name="T28" fmla="*/ 434 w 1743"/>
                <a:gd name="T29" fmla="*/ 1582 h 1815"/>
                <a:gd name="T30" fmla="*/ 238 w 1743"/>
                <a:gd name="T31" fmla="*/ 1598 h 1815"/>
                <a:gd name="T32" fmla="*/ 346 w 1743"/>
                <a:gd name="T33" fmla="*/ 1710 h 1815"/>
                <a:gd name="T34" fmla="*/ 354 w 1743"/>
                <a:gd name="T35" fmla="*/ 1743 h 1815"/>
                <a:gd name="T36" fmla="*/ 346 w 1743"/>
                <a:gd name="T37" fmla="*/ 1778 h 1815"/>
                <a:gd name="T38" fmla="*/ 320 w 1743"/>
                <a:gd name="T39" fmla="*/ 1805 h 1815"/>
                <a:gd name="T40" fmla="*/ 285 w 1743"/>
                <a:gd name="T41" fmla="*/ 1815 h 1815"/>
                <a:gd name="T42" fmla="*/ 250 w 1743"/>
                <a:gd name="T43" fmla="*/ 1805 h 1815"/>
                <a:gd name="T44" fmla="*/ 20 w 1743"/>
                <a:gd name="T45" fmla="*/ 1578 h 1815"/>
                <a:gd name="T46" fmla="*/ 2 w 1743"/>
                <a:gd name="T47" fmla="*/ 1546 h 1815"/>
                <a:gd name="T48" fmla="*/ 2 w 1743"/>
                <a:gd name="T49" fmla="*/ 1510 h 1815"/>
                <a:gd name="T50" fmla="*/ 20 w 1743"/>
                <a:gd name="T51" fmla="*/ 1479 h 1815"/>
                <a:gd name="T52" fmla="*/ 251 w 1743"/>
                <a:gd name="T53" fmla="*/ 1251 h 1815"/>
                <a:gd name="T54" fmla="*/ 285 w 1743"/>
                <a:gd name="T55" fmla="*/ 1243 h 1815"/>
                <a:gd name="T56" fmla="*/ 320 w 1743"/>
                <a:gd name="T57" fmla="*/ 1251 h 1815"/>
                <a:gd name="T58" fmla="*/ 346 w 1743"/>
                <a:gd name="T59" fmla="*/ 1279 h 1815"/>
                <a:gd name="T60" fmla="*/ 354 w 1743"/>
                <a:gd name="T61" fmla="*/ 1313 h 1815"/>
                <a:gd name="T62" fmla="*/ 346 w 1743"/>
                <a:gd name="T63" fmla="*/ 1348 h 1815"/>
                <a:gd name="T64" fmla="*/ 239 w 1743"/>
                <a:gd name="T65" fmla="*/ 1458 h 1815"/>
                <a:gd name="T66" fmla="*/ 424 w 1743"/>
                <a:gd name="T67" fmla="*/ 1443 h 1815"/>
                <a:gd name="T68" fmla="*/ 601 w 1743"/>
                <a:gd name="T69" fmla="*/ 1404 h 1815"/>
                <a:gd name="T70" fmla="*/ 770 w 1743"/>
                <a:gd name="T71" fmla="*/ 1343 h 1815"/>
                <a:gd name="T72" fmla="*/ 927 w 1743"/>
                <a:gd name="T73" fmla="*/ 1262 h 1815"/>
                <a:gd name="T74" fmla="*/ 1072 w 1743"/>
                <a:gd name="T75" fmla="*/ 1161 h 1815"/>
                <a:gd name="T76" fmla="*/ 1204 w 1743"/>
                <a:gd name="T77" fmla="*/ 1043 h 1815"/>
                <a:gd name="T78" fmla="*/ 1318 w 1743"/>
                <a:gd name="T79" fmla="*/ 911 h 1815"/>
                <a:gd name="T80" fmla="*/ 1416 w 1743"/>
                <a:gd name="T81" fmla="*/ 765 h 1815"/>
                <a:gd name="T82" fmla="*/ 1495 w 1743"/>
                <a:gd name="T83" fmla="*/ 605 h 1815"/>
                <a:gd name="T84" fmla="*/ 1554 w 1743"/>
                <a:gd name="T85" fmla="*/ 436 h 1815"/>
                <a:gd name="T86" fmla="*/ 1590 w 1743"/>
                <a:gd name="T87" fmla="*/ 256 h 1815"/>
                <a:gd name="T88" fmla="*/ 1603 w 1743"/>
                <a:gd name="T89" fmla="*/ 70 h 1815"/>
                <a:gd name="T90" fmla="*/ 1612 w 1743"/>
                <a:gd name="T91" fmla="*/ 35 h 1815"/>
                <a:gd name="T92" fmla="*/ 1637 w 1743"/>
                <a:gd name="T93" fmla="*/ 9 h 1815"/>
                <a:gd name="T94" fmla="*/ 1673 w 1743"/>
                <a:gd name="T95" fmla="*/ 0 h 1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43" h="1815">
                  <a:moveTo>
                    <a:pt x="1673" y="0"/>
                  </a:moveTo>
                  <a:lnTo>
                    <a:pt x="1691" y="3"/>
                  </a:lnTo>
                  <a:lnTo>
                    <a:pt x="1708" y="9"/>
                  </a:lnTo>
                  <a:lnTo>
                    <a:pt x="1722" y="21"/>
                  </a:lnTo>
                  <a:lnTo>
                    <a:pt x="1733" y="35"/>
                  </a:lnTo>
                  <a:lnTo>
                    <a:pt x="1740" y="52"/>
                  </a:lnTo>
                  <a:lnTo>
                    <a:pt x="1743" y="70"/>
                  </a:lnTo>
                  <a:lnTo>
                    <a:pt x="1739" y="170"/>
                  </a:lnTo>
                  <a:lnTo>
                    <a:pt x="1730" y="268"/>
                  </a:lnTo>
                  <a:lnTo>
                    <a:pt x="1714" y="364"/>
                  </a:lnTo>
                  <a:lnTo>
                    <a:pt x="1693" y="458"/>
                  </a:lnTo>
                  <a:lnTo>
                    <a:pt x="1666" y="549"/>
                  </a:lnTo>
                  <a:lnTo>
                    <a:pt x="1634" y="638"/>
                  </a:lnTo>
                  <a:lnTo>
                    <a:pt x="1595" y="724"/>
                  </a:lnTo>
                  <a:lnTo>
                    <a:pt x="1553" y="808"/>
                  </a:lnTo>
                  <a:lnTo>
                    <a:pt x="1505" y="889"/>
                  </a:lnTo>
                  <a:lnTo>
                    <a:pt x="1452" y="966"/>
                  </a:lnTo>
                  <a:lnTo>
                    <a:pt x="1395" y="1040"/>
                  </a:lnTo>
                  <a:lnTo>
                    <a:pt x="1334" y="1110"/>
                  </a:lnTo>
                  <a:lnTo>
                    <a:pt x="1269" y="1176"/>
                  </a:lnTo>
                  <a:lnTo>
                    <a:pt x="1199" y="1239"/>
                  </a:lnTo>
                  <a:lnTo>
                    <a:pt x="1126" y="1296"/>
                  </a:lnTo>
                  <a:lnTo>
                    <a:pt x="1050" y="1350"/>
                  </a:lnTo>
                  <a:lnTo>
                    <a:pt x="971" y="1399"/>
                  </a:lnTo>
                  <a:lnTo>
                    <a:pt x="888" y="1442"/>
                  </a:lnTo>
                  <a:lnTo>
                    <a:pt x="802" y="1481"/>
                  </a:lnTo>
                  <a:lnTo>
                    <a:pt x="713" y="1515"/>
                  </a:lnTo>
                  <a:lnTo>
                    <a:pt x="622" y="1543"/>
                  </a:lnTo>
                  <a:lnTo>
                    <a:pt x="529" y="1566"/>
                  </a:lnTo>
                  <a:lnTo>
                    <a:pt x="434" y="1582"/>
                  </a:lnTo>
                  <a:lnTo>
                    <a:pt x="338" y="1594"/>
                  </a:lnTo>
                  <a:lnTo>
                    <a:pt x="238" y="1598"/>
                  </a:lnTo>
                  <a:lnTo>
                    <a:pt x="334" y="1695"/>
                  </a:lnTo>
                  <a:lnTo>
                    <a:pt x="346" y="1710"/>
                  </a:lnTo>
                  <a:lnTo>
                    <a:pt x="352" y="1726"/>
                  </a:lnTo>
                  <a:lnTo>
                    <a:pt x="354" y="1743"/>
                  </a:lnTo>
                  <a:lnTo>
                    <a:pt x="352" y="1761"/>
                  </a:lnTo>
                  <a:lnTo>
                    <a:pt x="346" y="1778"/>
                  </a:lnTo>
                  <a:lnTo>
                    <a:pt x="334" y="1793"/>
                  </a:lnTo>
                  <a:lnTo>
                    <a:pt x="320" y="1805"/>
                  </a:lnTo>
                  <a:lnTo>
                    <a:pt x="303" y="1811"/>
                  </a:lnTo>
                  <a:lnTo>
                    <a:pt x="285" y="1815"/>
                  </a:lnTo>
                  <a:lnTo>
                    <a:pt x="267" y="1811"/>
                  </a:lnTo>
                  <a:lnTo>
                    <a:pt x="250" y="1805"/>
                  </a:lnTo>
                  <a:lnTo>
                    <a:pt x="235" y="1793"/>
                  </a:lnTo>
                  <a:lnTo>
                    <a:pt x="20" y="1578"/>
                  </a:lnTo>
                  <a:lnTo>
                    <a:pt x="9" y="1563"/>
                  </a:lnTo>
                  <a:lnTo>
                    <a:pt x="2" y="1546"/>
                  </a:lnTo>
                  <a:lnTo>
                    <a:pt x="0" y="1528"/>
                  </a:lnTo>
                  <a:lnTo>
                    <a:pt x="2" y="1510"/>
                  </a:lnTo>
                  <a:lnTo>
                    <a:pt x="9" y="1493"/>
                  </a:lnTo>
                  <a:lnTo>
                    <a:pt x="20" y="1479"/>
                  </a:lnTo>
                  <a:lnTo>
                    <a:pt x="235" y="1263"/>
                  </a:lnTo>
                  <a:lnTo>
                    <a:pt x="251" y="1251"/>
                  </a:lnTo>
                  <a:lnTo>
                    <a:pt x="267" y="1245"/>
                  </a:lnTo>
                  <a:lnTo>
                    <a:pt x="285" y="1243"/>
                  </a:lnTo>
                  <a:lnTo>
                    <a:pt x="303" y="1245"/>
                  </a:lnTo>
                  <a:lnTo>
                    <a:pt x="320" y="1251"/>
                  </a:lnTo>
                  <a:lnTo>
                    <a:pt x="334" y="1263"/>
                  </a:lnTo>
                  <a:lnTo>
                    <a:pt x="346" y="1279"/>
                  </a:lnTo>
                  <a:lnTo>
                    <a:pt x="352" y="1295"/>
                  </a:lnTo>
                  <a:lnTo>
                    <a:pt x="354" y="1313"/>
                  </a:lnTo>
                  <a:lnTo>
                    <a:pt x="352" y="1331"/>
                  </a:lnTo>
                  <a:lnTo>
                    <a:pt x="346" y="1348"/>
                  </a:lnTo>
                  <a:lnTo>
                    <a:pt x="334" y="1363"/>
                  </a:lnTo>
                  <a:lnTo>
                    <a:pt x="239" y="1458"/>
                  </a:lnTo>
                  <a:lnTo>
                    <a:pt x="332" y="1454"/>
                  </a:lnTo>
                  <a:lnTo>
                    <a:pt x="424" y="1443"/>
                  </a:lnTo>
                  <a:lnTo>
                    <a:pt x="513" y="1426"/>
                  </a:lnTo>
                  <a:lnTo>
                    <a:pt x="601" y="1404"/>
                  </a:lnTo>
                  <a:lnTo>
                    <a:pt x="687" y="1376"/>
                  </a:lnTo>
                  <a:lnTo>
                    <a:pt x="770" y="1343"/>
                  </a:lnTo>
                  <a:lnTo>
                    <a:pt x="850" y="1304"/>
                  </a:lnTo>
                  <a:lnTo>
                    <a:pt x="927" y="1262"/>
                  </a:lnTo>
                  <a:lnTo>
                    <a:pt x="1001" y="1213"/>
                  </a:lnTo>
                  <a:lnTo>
                    <a:pt x="1072" y="1161"/>
                  </a:lnTo>
                  <a:lnTo>
                    <a:pt x="1140" y="1105"/>
                  </a:lnTo>
                  <a:lnTo>
                    <a:pt x="1204" y="1043"/>
                  </a:lnTo>
                  <a:lnTo>
                    <a:pt x="1263" y="980"/>
                  </a:lnTo>
                  <a:lnTo>
                    <a:pt x="1318" y="911"/>
                  </a:lnTo>
                  <a:lnTo>
                    <a:pt x="1370" y="840"/>
                  </a:lnTo>
                  <a:lnTo>
                    <a:pt x="1416" y="765"/>
                  </a:lnTo>
                  <a:lnTo>
                    <a:pt x="1459" y="686"/>
                  </a:lnTo>
                  <a:lnTo>
                    <a:pt x="1495" y="605"/>
                  </a:lnTo>
                  <a:lnTo>
                    <a:pt x="1528" y="522"/>
                  </a:lnTo>
                  <a:lnTo>
                    <a:pt x="1554" y="436"/>
                  </a:lnTo>
                  <a:lnTo>
                    <a:pt x="1574" y="347"/>
                  </a:lnTo>
                  <a:lnTo>
                    <a:pt x="1590" y="256"/>
                  </a:lnTo>
                  <a:lnTo>
                    <a:pt x="1600" y="164"/>
                  </a:lnTo>
                  <a:lnTo>
                    <a:pt x="1603" y="70"/>
                  </a:lnTo>
                  <a:lnTo>
                    <a:pt x="1605" y="52"/>
                  </a:lnTo>
                  <a:lnTo>
                    <a:pt x="1612" y="35"/>
                  </a:lnTo>
                  <a:lnTo>
                    <a:pt x="1623" y="21"/>
                  </a:lnTo>
                  <a:lnTo>
                    <a:pt x="1637" y="9"/>
                  </a:lnTo>
                  <a:lnTo>
                    <a:pt x="1654" y="3"/>
                  </a:lnTo>
                  <a:lnTo>
                    <a:pt x="16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Freeform 229"/>
            <p:cNvSpPr>
              <a:spLocks noEditPoints="1"/>
            </p:cNvSpPr>
            <p:nvPr/>
          </p:nvSpPr>
          <p:spPr bwMode="auto">
            <a:xfrm>
              <a:off x="6497638" y="3667125"/>
              <a:ext cx="142875" cy="142875"/>
            </a:xfrm>
            <a:custGeom>
              <a:avLst/>
              <a:gdLst>
                <a:gd name="T0" fmla="*/ 410 w 901"/>
                <a:gd name="T1" fmla="*/ 143 h 905"/>
                <a:gd name="T2" fmla="*/ 331 w 901"/>
                <a:gd name="T3" fmla="*/ 164 h 905"/>
                <a:gd name="T4" fmla="*/ 260 w 901"/>
                <a:gd name="T5" fmla="*/ 206 h 905"/>
                <a:gd name="T6" fmla="*/ 203 w 901"/>
                <a:gd name="T7" fmla="*/ 262 h 905"/>
                <a:gd name="T8" fmla="*/ 163 w 901"/>
                <a:gd name="T9" fmla="*/ 333 h 905"/>
                <a:gd name="T10" fmla="*/ 142 w 901"/>
                <a:gd name="T11" fmla="*/ 413 h 905"/>
                <a:gd name="T12" fmla="*/ 142 w 901"/>
                <a:gd name="T13" fmla="*/ 493 h 905"/>
                <a:gd name="T14" fmla="*/ 163 w 901"/>
                <a:gd name="T15" fmla="*/ 572 h 905"/>
                <a:gd name="T16" fmla="*/ 204 w 901"/>
                <a:gd name="T17" fmla="*/ 644 h 905"/>
                <a:gd name="T18" fmla="*/ 260 w 901"/>
                <a:gd name="T19" fmla="*/ 701 h 905"/>
                <a:gd name="T20" fmla="*/ 330 w 901"/>
                <a:gd name="T21" fmla="*/ 741 h 905"/>
                <a:gd name="T22" fmla="*/ 408 w 901"/>
                <a:gd name="T23" fmla="*/ 763 h 905"/>
                <a:gd name="T24" fmla="*/ 491 w 901"/>
                <a:gd name="T25" fmla="*/ 763 h 905"/>
                <a:gd name="T26" fmla="*/ 569 w 901"/>
                <a:gd name="T27" fmla="*/ 741 h 905"/>
                <a:gd name="T28" fmla="*/ 640 w 901"/>
                <a:gd name="T29" fmla="*/ 700 h 905"/>
                <a:gd name="T30" fmla="*/ 696 w 901"/>
                <a:gd name="T31" fmla="*/ 643 h 905"/>
                <a:gd name="T32" fmla="*/ 738 w 901"/>
                <a:gd name="T33" fmla="*/ 572 h 905"/>
                <a:gd name="T34" fmla="*/ 759 w 901"/>
                <a:gd name="T35" fmla="*/ 493 h 905"/>
                <a:gd name="T36" fmla="*/ 759 w 901"/>
                <a:gd name="T37" fmla="*/ 413 h 905"/>
                <a:gd name="T38" fmla="*/ 738 w 901"/>
                <a:gd name="T39" fmla="*/ 333 h 905"/>
                <a:gd name="T40" fmla="*/ 696 w 901"/>
                <a:gd name="T41" fmla="*/ 262 h 905"/>
                <a:gd name="T42" fmla="*/ 639 w 901"/>
                <a:gd name="T43" fmla="*/ 205 h 905"/>
                <a:gd name="T44" fmla="*/ 569 w 901"/>
                <a:gd name="T45" fmla="*/ 164 h 905"/>
                <a:gd name="T46" fmla="*/ 491 w 901"/>
                <a:gd name="T47" fmla="*/ 143 h 905"/>
                <a:gd name="T48" fmla="*/ 450 w 901"/>
                <a:gd name="T49" fmla="*/ 0 h 905"/>
                <a:gd name="T50" fmla="*/ 547 w 901"/>
                <a:gd name="T51" fmla="*/ 11 h 905"/>
                <a:gd name="T52" fmla="*/ 638 w 901"/>
                <a:gd name="T53" fmla="*/ 41 h 905"/>
                <a:gd name="T54" fmla="*/ 721 w 901"/>
                <a:gd name="T55" fmla="*/ 90 h 905"/>
                <a:gd name="T56" fmla="*/ 791 w 901"/>
                <a:gd name="T57" fmla="*/ 155 h 905"/>
                <a:gd name="T58" fmla="*/ 846 w 901"/>
                <a:gd name="T59" fmla="*/ 234 h 905"/>
                <a:gd name="T60" fmla="*/ 884 w 901"/>
                <a:gd name="T61" fmla="*/ 328 h 905"/>
                <a:gd name="T62" fmla="*/ 901 w 901"/>
                <a:gd name="T63" fmla="*/ 427 h 905"/>
                <a:gd name="T64" fmla="*/ 896 w 901"/>
                <a:gd name="T65" fmla="*/ 527 h 905"/>
                <a:gd name="T66" fmla="*/ 867 w 901"/>
                <a:gd name="T67" fmla="*/ 626 h 905"/>
                <a:gd name="T68" fmla="*/ 818 w 901"/>
                <a:gd name="T69" fmla="*/ 715 h 905"/>
                <a:gd name="T70" fmla="*/ 752 w 901"/>
                <a:gd name="T71" fmla="*/ 789 h 905"/>
                <a:gd name="T72" fmla="*/ 669 w 901"/>
                <a:gd name="T73" fmla="*/ 847 h 905"/>
                <a:gd name="T74" fmla="*/ 581 w 901"/>
                <a:gd name="T75" fmla="*/ 886 h 905"/>
                <a:gd name="T76" fmla="*/ 494 w 901"/>
                <a:gd name="T77" fmla="*/ 903 h 905"/>
                <a:gd name="T78" fmla="*/ 401 w 901"/>
                <a:gd name="T79" fmla="*/ 902 h 905"/>
                <a:gd name="T80" fmla="*/ 306 w 901"/>
                <a:gd name="T81" fmla="*/ 881 h 905"/>
                <a:gd name="T82" fmla="*/ 219 w 901"/>
                <a:gd name="T83" fmla="*/ 841 h 905"/>
                <a:gd name="T84" fmla="*/ 143 w 901"/>
                <a:gd name="T85" fmla="*/ 784 h 905"/>
                <a:gd name="T86" fmla="*/ 80 w 901"/>
                <a:gd name="T87" fmla="*/ 712 h 905"/>
                <a:gd name="T88" fmla="*/ 34 w 901"/>
                <a:gd name="T89" fmla="*/ 626 h 905"/>
                <a:gd name="T90" fmla="*/ 5 w 901"/>
                <a:gd name="T91" fmla="*/ 527 h 905"/>
                <a:gd name="T92" fmla="*/ 0 w 901"/>
                <a:gd name="T93" fmla="*/ 427 h 905"/>
                <a:gd name="T94" fmla="*/ 17 w 901"/>
                <a:gd name="T95" fmla="*/ 328 h 905"/>
                <a:gd name="T96" fmla="*/ 56 w 901"/>
                <a:gd name="T97" fmla="*/ 233 h 905"/>
                <a:gd name="T98" fmla="*/ 114 w 901"/>
                <a:gd name="T99" fmla="*/ 151 h 905"/>
                <a:gd name="T100" fmla="*/ 188 w 901"/>
                <a:gd name="T101" fmla="*/ 84 h 905"/>
                <a:gd name="T102" fmla="*/ 277 w 901"/>
                <a:gd name="T103" fmla="*/ 35 h 905"/>
                <a:gd name="T104" fmla="*/ 362 w 901"/>
                <a:gd name="T105" fmla="*/ 8 h 905"/>
                <a:gd name="T106" fmla="*/ 450 w 901"/>
                <a:gd name="T107" fmla="*/ 0 h 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01" h="905">
                  <a:moveTo>
                    <a:pt x="450" y="140"/>
                  </a:moveTo>
                  <a:lnTo>
                    <a:pt x="410" y="143"/>
                  </a:lnTo>
                  <a:lnTo>
                    <a:pt x="370" y="152"/>
                  </a:lnTo>
                  <a:lnTo>
                    <a:pt x="331" y="164"/>
                  </a:lnTo>
                  <a:lnTo>
                    <a:pt x="294" y="182"/>
                  </a:lnTo>
                  <a:lnTo>
                    <a:pt x="260" y="206"/>
                  </a:lnTo>
                  <a:lnTo>
                    <a:pt x="230" y="232"/>
                  </a:lnTo>
                  <a:lnTo>
                    <a:pt x="203" y="262"/>
                  </a:lnTo>
                  <a:lnTo>
                    <a:pt x="181" y="296"/>
                  </a:lnTo>
                  <a:lnTo>
                    <a:pt x="163" y="333"/>
                  </a:lnTo>
                  <a:lnTo>
                    <a:pt x="149" y="372"/>
                  </a:lnTo>
                  <a:lnTo>
                    <a:pt x="142" y="413"/>
                  </a:lnTo>
                  <a:lnTo>
                    <a:pt x="138" y="453"/>
                  </a:lnTo>
                  <a:lnTo>
                    <a:pt x="142" y="493"/>
                  </a:lnTo>
                  <a:lnTo>
                    <a:pt x="149" y="533"/>
                  </a:lnTo>
                  <a:lnTo>
                    <a:pt x="163" y="572"/>
                  </a:lnTo>
                  <a:lnTo>
                    <a:pt x="181" y="610"/>
                  </a:lnTo>
                  <a:lnTo>
                    <a:pt x="204" y="644"/>
                  </a:lnTo>
                  <a:lnTo>
                    <a:pt x="231" y="675"/>
                  </a:lnTo>
                  <a:lnTo>
                    <a:pt x="260" y="701"/>
                  </a:lnTo>
                  <a:lnTo>
                    <a:pt x="294" y="723"/>
                  </a:lnTo>
                  <a:lnTo>
                    <a:pt x="330" y="741"/>
                  </a:lnTo>
                  <a:lnTo>
                    <a:pt x="368" y="754"/>
                  </a:lnTo>
                  <a:lnTo>
                    <a:pt x="408" y="763"/>
                  </a:lnTo>
                  <a:lnTo>
                    <a:pt x="450" y="765"/>
                  </a:lnTo>
                  <a:lnTo>
                    <a:pt x="491" y="763"/>
                  </a:lnTo>
                  <a:lnTo>
                    <a:pt x="530" y="754"/>
                  </a:lnTo>
                  <a:lnTo>
                    <a:pt x="569" y="741"/>
                  </a:lnTo>
                  <a:lnTo>
                    <a:pt x="606" y="722"/>
                  </a:lnTo>
                  <a:lnTo>
                    <a:pt x="640" y="700"/>
                  </a:lnTo>
                  <a:lnTo>
                    <a:pt x="670" y="673"/>
                  </a:lnTo>
                  <a:lnTo>
                    <a:pt x="696" y="643"/>
                  </a:lnTo>
                  <a:lnTo>
                    <a:pt x="720" y="609"/>
                  </a:lnTo>
                  <a:lnTo>
                    <a:pt x="738" y="572"/>
                  </a:lnTo>
                  <a:lnTo>
                    <a:pt x="750" y="533"/>
                  </a:lnTo>
                  <a:lnTo>
                    <a:pt x="759" y="493"/>
                  </a:lnTo>
                  <a:lnTo>
                    <a:pt x="761" y="453"/>
                  </a:lnTo>
                  <a:lnTo>
                    <a:pt x="759" y="413"/>
                  </a:lnTo>
                  <a:lnTo>
                    <a:pt x="750" y="372"/>
                  </a:lnTo>
                  <a:lnTo>
                    <a:pt x="738" y="333"/>
                  </a:lnTo>
                  <a:lnTo>
                    <a:pt x="719" y="296"/>
                  </a:lnTo>
                  <a:lnTo>
                    <a:pt x="696" y="262"/>
                  </a:lnTo>
                  <a:lnTo>
                    <a:pt x="670" y="231"/>
                  </a:lnTo>
                  <a:lnTo>
                    <a:pt x="639" y="205"/>
                  </a:lnTo>
                  <a:lnTo>
                    <a:pt x="605" y="182"/>
                  </a:lnTo>
                  <a:lnTo>
                    <a:pt x="569" y="164"/>
                  </a:lnTo>
                  <a:lnTo>
                    <a:pt x="531" y="152"/>
                  </a:lnTo>
                  <a:lnTo>
                    <a:pt x="491" y="143"/>
                  </a:lnTo>
                  <a:lnTo>
                    <a:pt x="450" y="140"/>
                  </a:lnTo>
                  <a:close/>
                  <a:moveTo>
                    <a:pt x="450" y="0"/>
                  </a:moveTo>
                  <a:lnTo>
                    <a:pt x="500" y="3"/>
                  </a:lnTo>
                  <a:lnTo>
                    <a:pt x="547" y="11"/>
                  </a:lnTo>
                  <a:lnTo>
                    <a:pt x="594" y="23"/>
                  </a:lnTo>
                  <a:lnTo>
                    <a:pt x="638" y="41"/>
                  </a:lnTo>
                  <a:lnTo>
                    <a:pt x="681" y="64"/>
                  </a:lnTo>
                  <a:lnTo>
                    <a:pt x="721" y="90"/>
                  </a:lnTo>
                  <a:lnTo>
                    <a:pt x="757" y="121"/>
                  </a:lnTo>
                  <a:lnTo>
                    <a:pt x="791" y="155"/>
                  </a:lnTo>
                  <a:lnTo>
                    <a:pt x="820" y="193"/>
                  </a:lnTo>
                  <a:lnTo>
                    <a:pt x="846" y="234"/>
                  </a:lnTo>
                  <a:lnTo>
                    <a:pt x="867" y="279"/>
                  </a:lnTo>
                  <a:lnTo>
                    <a:pt x="884" y="328"/>
                  </a:lnTo>
                  <a:lnTo>
                    <a:pt x="896" y="378"/>
                  </a:lnTo>
                  <a:lnTo>
                    <a:pt x="901" y="427"/>
                  </a:lnTo>
                  <a:lnTo>
                    <a:pt x="901" y="477"/>
                  </a:lnTo>
                  <a:lnTo>
                    <a:pt x="896" y="527"/>
                  </a:lnTo>
                  <a:lnTo>
                    <a:pt x="884" y="577"/>
                  </a:lnTo>
                  <a:lnTo>
                    <a:pt x="867" y="626"/>
                  </a:lnTo>
                  <a:lnTo>
                    <a:pt x="845" y="671"/>
                  </a:lnTo>
                  <a:lnTo>
                    <a:pt x="818" y="715"/>
                  </a:lnTo>
                  <a:lnTo>
                    <a:pt x="786" y="754"/>
                  </a:lnTo>
                  <a:lnTo>
                    <a:pt x="752" y="789"/>
                  </a:lnTo>
                  <a:lnTo>
                    <a:pt x="711" y="821"/>
                  </a:lnTo>
                  <a:lnTo>
                    <a:pt x="669" y="847"/>
                  </a:lnTo>
                  <a:lnTo>
                    <a:pt x="622" y="870"/>
                  </a:lnTo>
                  <a:lnTo>
                    <a:pt x="581" y="886"/>
                  </a:lnTo>
                  <a:lnTo>
                    <a:pt x="538" y="896"/>
                  </a:lnTo>
                  <a:lnTo>
                    <a:pt x="494" y="903"/>
                  </a:lnTo>
                  <a:lnTo>
                    <a:pt x="450" y="905"/>
                  </a:lnTo>
                  <a:lnTo>
                    <a:pt x="401" y="902"/>
                  </a:lnTo>
                  <a:lnTo>
                    <a:pt x="352" y="894"/>
                  </a:lnTo>
                  <a:lnTo>
                    <a:pt x="306" y="881"/>
                  </a:lnTo>
                  <a:lnTo>
                    <a:pt x="261" y="863"/>
                  </a:lnTo>
                  <a:lnTo>
                    <a:pt x="219" y="841"/>
                  </a:lnTo>
                  <a:lnTo>
                    <a:pt x="180" y="815"/>
                  </a:lnTo>
                  <a:lnTo>
                    <a:pt x="143" y="784"/>
                  </a:lnTo>
                  <a:lnTo>
                    <a:pt x="110" y="750"/>
                  </a:lnTo>
                  <a:lnTo>
                    <a:pt x="80" y="712"/>
                  </a:lnTo>
                  <a:lnTo>
                    <a:pt x="55" y="670"/>
                  </a:lnTo>
                  <a:lnTo>
                    <a:pt x="34" y="626"/>
                  </a:lnTo>
                  <a:lnTo>
                    <a:pt x="17" y="577"/>
                  </a:lnTo>
                  <a:lnTo>
                    <a:pt x="5" y="527"/>
                  </a:lnTo>
                  <a:lnTo>
                    <a:pt x="0" y="477"/>
                  </a:lnTo>
                  <a:lnTo>
                    <a:pt x="0" y="427"/>
                  </a:lnTo>
                  <a:lnTo>
                    <a:pt x="5" y="378"/>
                  </a:lnTo>
                  <a:lnTo>
                    <a:pt x="17" y="328"/>
                  </a:lnTo>
                  <a:lnTo>
                    <a:pt x="34" y="279"/>
                  </a:lnTo>
                  <a:lnTo>
                    <a:pt x="56" y="233"/>
                  </a:lnTo>
                  <a:lnTo>
                    <a:pt x="82" y="190"/>
                  </a:lnTo>
                  <a:lnTo>
                    <a:pt x="114" y="151"/>
                  </a:lnTo>
                  <a:lnTo>
                    <a:pt x="149" y="116"/>
                  </a:lnTo>
                  <a:lnTo>
                    <a:pt x="188" y="84"/>
                  </a:lnTo>
                  <a:lnTo>
                    <a:pt x="232" y="57"/>
                  </a:lnTo>
                  <a:lnTo>
                    <a:pt x="277" y="35"/>
                  </a:lnTo>
                  <a:lnTo>
                    <a:pt x="320" y="20"/>
                  </a:lnTo>
                  <a:lnTo>
                    <a:pt x="362" y="8"/>
                  </a:lnTo>
                  <a:lnTo>
                    <a:pt x="405" y="2"/>
                  </a:lnTo>
                  <a:lnTo>
                    <a:pt x="4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Freeform 230"/>
            <p:cNvSpPr>
              <a:spLocks noEditPoints="1"/>
            </p:cNvSpPr>
            <p:nvPr/>
          </p:nvSpPr>
          <p:spPr bwMode="auto">
            <a:xfrm>
              <a:off x="6405563" y="3575050"/>
              <a:ext cx="327025" cy="327025"/>
            </a:xfrm>
            <a:custGeom>
              <a:avLst/>
              <a:gdLst>
                <a:gd name="T0" fmla="*/ 599 w 2059"/>
                <a:gd name="T1" fmla="*/ 201 h 2062"/>
                <a:gd name="T2" fmla="*/ 653 w 2059"/>
                <a:gd name="T3" fmla="*/ 375 h 2062"/>
                <a:gd name="T4" fmla="*/ 421 w 2059"/>
                <a:gd name="T5" fmla="*/ 624 h 2062"/>
                <a:gd name="T6" fmla="*/ 211 w 2059"/>
                <a:gd name="T7" fmla="*/ 598 h 2062"/>
                <a:gd name="T8" fmla="*/ 139 w 2059"/>
                <a:gd name="T9" fmla="*/ 743 h 2062"/>
                <a:gd name="T10" fmla="*/ 287 w 2059"/>
                <a:gd name="T11" fmla="*/ 819 h 2062"/>
                <a:gd name="T12" fmla="*/ 312 w 2059"/>
                <a:gd name="T13" fmla="*/ 1172 h 2062"/>
                <a:gd name="T14" fmla="*/ 144 w 2059"/>
                <a:gd name="T15" fmla="*/ 1304 h 2062"/>
                <a:gd name="T16" fmla="*/ 197 w 2059"/>
                <a:gd name="T17" fmla="*/ 1457 h 2062"/>
                <a:gd name="T18" fmla="*/ 336 w 2059"/>
                <a:gd name="T19" fmla="*/ 1411 h 2062"/>
                <a:gd name="T20" fmla="*/ 532 w 2059"/>
                <a:gd name="T21" fmla="*/ 1567 h 2062"/>
                <a:gd name="T22" fmla="*/ 598 w 2059"/>
                <a:gd name="T23" fmla="*/ 1845 h 2062"/>
                <a:gd name="T24" fmla="*/ 749 w 2059"/>
                <a:gd name="T25" fmla="*/ 1920 h 2062"/>
                <a:gd name="T26" fmla="*/ 867 w 2059"/>
                <a:gd name="T27" fmla="*/ 1747 h 2062"/>
                <a:gd name="T28" fmla="*/ 1184 w 2059"/>
                <a:gd name="T29" fmla="*/ 1747 h 2062"/>
                <a:gd name="T30" fmla="*/ 1303 w 2059"/>
                <a:gd name="T31" fmla="*/ 1919 h 2062"/>
                <a:gd name="T32" fmla="*/ 1457 w 2059"/>
                <a:gd name="T33" fmla="*/ 1861 h 2062"/>
                <a:gd name="T34" fmla="*/ 1405 w 2059"/>
                <a:gd name="T35" fmla="*/ 1705 h 2062"/>
                <a:gd name="T36" fmla="*/ 1603 w 2059"/>
                <a:gd name="T37" fmla="*/ 1484 h 2062"/>
                <a:gd name="T38" fmla="*/ 1845 w 2059"/>
                <a:gd name="T39" fmla="*/ 1462 h 2062"/>
                <a:gd name="T40" fmla="*/ 1917 w 2059"/>
                <a:gd name="T41" fmla="*/ 1322 h 2062"/>
                <a:gd name="T42" fmla="*/ 1788 w 2059"/>
                <a:gd name="T43" fmla="*/ 1252 h 2062"/>
                <a:gd name="T44" fmla="*/ 1756 w 2059"/>
                <a:gd name="T45" fmla="*/ 960 h 2062"/>
                <a:gd name="T46" fmla="*/ 1915 w 2059"/>
                <a:gd name="T47" fmla="*/ 755 h 2062"/>
                <a:gd name="T48" fmla="*/ 1848 w 2059"/>
                <a:gd name="T49" fmla="*/ 598 h 2062"/>
                <a:gd name="T50" fmla="*/ 1637 w 2059"/>
                <a:gd name="T51" fmla="*/ 624 h 2062"/>
                <a:gd name="T52" fmla="*/ 1406 w 2059"/>
                <a:gd name="T53" fmla="*/ 375 h 2062"/>
                <a:gd name="T54" fmla="*/ 1458 w 2059"/>
                <a:gd name="T55" fmla="*/ 200 h 2062"/>
                <a:gd name="T56" fmla="*/ 1305 w 2059"/>
                <a:gd name="T57" fmla="*/ 143 h 2062"/>
                <a:gd name="T58" fmla="*/ 1172 w 2059"/>
                <a:gd name="T59" fmla="*/ 313 h 2062"/>
                <a:gd name="T60" fmla="*/ 819 w 2059"/>
                <a:gd name="T61" fmla="*/ 287 h 2062"/>
                <a:gd name="T62" fmla="*/ 1315 w 2059"/>
                <a:gd name="T63" fmla="*/ 0 h 2062"/>
                <a:gd name="T64" fmla="*/ 1590 w 2059"/>
                <a:gd name="T65" fmla="*/ 151 h 2062"/>
                <a:gd name="T66" fmla="*/ 1684 w 2059"/>
                <a:gd name="T67" fmla="*/ 455 h 2062"/>
                <a:gd name="T68" fmla="*/ 1946 w 2059"/>
                <a:gd name="T69" fmla="*/ 492 h 2062"/>
                <a:gd name="T70" fmla="*/ 2047 w 2059"/>
                <a:gd name="T71" fmla="*/ 805 h 2062"/>
                <a:gd name="T72" fmla="*/ 1900 w 2059"/>
                <a:gd name="T73" fmla="*/ 1068 h 2062"/>
                <a:gd name="T74" fmla="*/ 2056 w 2059"/>
                <a:gd name="T75" fmla="*/ 1286 h 2062"/>
                <a:gd name="T76" fmla="*/ 1925 w 2059"/>
                <a:gd name="T77" fmla="*/ 1584 h 2062"/>
                <a:gd name="T78" fmla="*/ 1646 w 2059"/>
                <a:gd name="T79" fmla="*/ 1647 h 2062"/>
                <a:gd name="T80" fmla="*/ 1579 w 2059"/>
                <a:gd name="T81" fmla="*/ 1933 h 2062"/>
                <a:gd name="T82" fmla="*/ 1288 w 2059"/>
                <a:gd name="T83" fmla="*/ 2060 h 2062"/>
                <a:gd name="T84" fmla="*/ 1067 w 2059"/>
                <a:gd name="T85" fmla="*/ 1903 h 2062"/>
                <a:gd name="T86" fmla="*/ 797 w 2059"/>
                <a:gd name="T87" fmla="*/ 2053 h 2062"/>
                <a:gd name="T88" fmla="*/ 489 w 2059"/>
                <a:gd name="T89" fmla="*/ 1946 h 2062"/>
                <a:gd name="T90" fmla="*/ 454 w 2059"/>
                <a:gd name="T91" fmla="*/ 1687 h 2062"/>
                <a:gd name="T92" fmla="*/ 157 w 2059"/>
                <a:gd name="T93" fmla="*/ 1596 h 2062"/>
                <a:gd name="T94" fmla="*/ 0 w 2059"/>
                <a:gd name="T95" fmla="*/ 1317 h 2062"/>
                <a:gd name="T96" fmla="*/ 166 w 2059"/>
                <a:gd name="T97" fmla="*/ 1144 h 2062"/>
                <a:gd name="T98" fmla="*/ 23 w 2059"/>
                <a:gd name="T99" fmla="*/ 828 h 2062"/>
                <a:gd name="T100" fmla="*/ 94 w 2059"/>
                <a:gd name="T101" fmla="*/ 510 h 2062"/>
                <a:gd name="T102" fmla="*/ 339 w 2059"/>
                <a:gd name="T103" fmla="*/ 499 h 2062"/>
                <a:gd name="T104" fmla="*/ 460 w 2059"/>
                <a:gd name="T105" fmla="*/ 181 h 2062"/>
                <a:gd name="T106" fmla="*/ 714 w 2059"/>
                <a:gd name="T107" fmla="*/ 4 h 2062"/>
                <a:gd name="T108" fmla="*/ 888 w 2059"/>
                <a:gd name="T109" fmla="*/ 96 h 2062"/>
                <a:gd name="T110" fmla="*/ 1217 w 2059"/>
                <a:gd name="T111" fmla="*/ 34 h 2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059" h="2062">
                  <a:moveTo>
                    <a:pt x="745" y="140"/>
                  </a:moveTo>
                  <a:lnTo>
                    <a:pt x="743" y="140"/>
                  </a:lnTo>
                  <a:lnTo>
                    <a:pt x="741" y="140"/>
                  </a:lnTo>
                  <a:lnTo>
                    <a:pt x="739" y="141"/>
                  </a:lnTo>
                  <a:lnTo>
                    <a:pt x="606" y="196"/>
                  </a:lnTo>
                  <a:lnTo>
                    <a:pt x="603" y="197"/>
                  </a:lnTo>
                  <a:lnTo>
                    <a:pt x="601" y="199"/>
                  </a:lnTo>
                  <a:lnTo>
                    <a:pt x="599" y="201"/>
                  </a:lnTo>
                  <a:lnTo>
                    <a:pt x="598" y="205"/>
                  </a:lnTo>
                  <a:lnTo>
                    <a:pt x="597" y="206"/>
                  </a:lnTo>
                  <a:lnTo>
                    <a:pt x="597" y="209"/>
                  </a:lnTo>
                  <a:lnTo>
                    <a:pt x="597" y="212"/>
                  </a:lnTo>
                  <a:lnTo>
                    <a:pt x="598" y="215"/>
                  </a:lnTo>
                  <a:lnTo>
                    <a:pt x="649" y="337"/>
                  </a:lnTo>
                  <a:lnTo>
                    <a:pt x="653" y="356"/>
                  </a:lnTo>
                  <a:lnTo>
                    <a:pt x="653" y="375"/>
                  </a:lnTo>
                  <a:lnTo>
                    <a:pt x="647" y="393"/>
                  </a:lnTo>
                  <a:lnTo>
                    <a:pt x="637" y="409"/>
                  </a:lnTo>
                  <a:lnTo>
                    <a:pt x="622" y="422"/>
                  </a:lnTo>
                  <a:lnTo>
                    <a:pt x="576" y="456"/>
                  </a:lnTo>
                  <a:lnTo>
                    <a:pt x="532" y="493"/>
                  </a:lnTo>
                  <a:lnTo>
                    <a:pt x="492" y="533"/>
                  </a:lnTo>
                  <a:lnTo>
                    <a:pt x="455" y="577"/>
                  </a:lnTo>
                  <a:lnTo>
                    <a:pt x="421" y="624"/>
                  </a:lnTo>
                  <a:lnTo>
                    <a:pt x="408" y="638"/>
                  </a:lnTo>
                  <a:lnTo>
                    <a:pt x="392" y="648"/>
                  </a:lnTo>
                  <a:lnTo>
                    <a:pt x="374" y="653"/>
                  </a:lnTo>
                  <a:lnTo>
                    <a:pt x="355" y="654"/>
                  </a:lnTo>
                  <a:lnTo>
                    <a:pt x="336" y="649"/>
                  </a:lnTo>
                  <a:lnTo>
                    <a:pt x="215" y="599"/>
                  </a:lnTo>
                  <a:lnTo>
                    <a:pt x="212" y="598"/>
                  </a:lnTo>
                  <a:lnTo>
                    <a:pt x="211" y="598"/>
                  </a:lnTo>
                  <a:lnTo>
                    <a:pt x="209" y="597"/>
                  </a:lnTo>
                  <a:lnTo>
                    <a:pt x="206" y="598"/>
                  </a:lnTo>
                  <a:lnTo>
                    <a:pt x="203" y="599"/>
                  </a:lnTo>
                  <a:lnTo>
                    <a:pt x="200" y="600"/>
                  </a:lnTo>
                  <a:lnTo>
                    <a:pt x="197" y="603"/>
                  </a:lnTo>
                  <a:lnTo>
                    <a:pt x="194" y="607"/>
                  </a:lnTo>
                  <a:lnTo>
                    <a:pt x="140" y="739"/>
                  </a:lnTo>
                  <a:lnTo>
                    <a:pt x="139" y="743"/>
                  </a:lnTo>
                  <a:lnTo>
                    <a:pt x="139" y="748"/>
                  </a:lnTo>
                  <a:lnTo>
                    <a:pt x="140" y="751"/>
                  </a:lnTo>
                  <a:lnTo>
                    <a:pt x="141" y="753"/>
                  </a:lnTo>
                  <a:lnTo>
                    <a:pt x="143" y="755"/>
                  </a:lnTo>
                  <a:lnTo>
                    <a:pt x="145" y="756"/>
                  </a:lnTo>
                  <a:lnTo>
                    <a:pt x="148" y="758"/>
                  </a:lnTo>
                  <a:lnTo>
                    <a:pt x="270" y="809"/>
                  </a:lnTo>
                  <a:lnTo>
                    <a:pt x="287" y="819"/>
                  </a:lnTo>
                  <a:lnTo>
                    <a:pt x="299" y="832"/>
                  </a:lnTo>
                  <a:lnTo>
                    <a:pt x="309" y="849"/>
                  </a:lnTo>
                  <a:lnTo>
                    <a:pt x="313" y="867"/>
                  </a:lnTo>
                  <a:lnTo>
                    <a:pt x="312" y="888"/>
                  </a:lnTo>
                  <a:lnTo>
                    <a:pt x="301" y="959"/>
                  </a:lnTo>
                  <a:lnTo>
                    <a:pt x="297" y="1030"/>
                  </a:lnTo>
                  <a:lnTo>
                    <a:pt x="301" y="1102"/>
                  </a:lnTo>
                  <a:lnTo>
                    <a:pt x="312" y="1172"/>
                  </a:lnTo>
                  <a:lnTo>
                    <a:pt x="313" y="1192"/>
                  </a:lnTo>
                  <a:lnTo>
                    <a:pt x="309" y="1211"/>
                  </a:lnTo>
                  <a:lnTo>
                    <a:pt x="299" y="1227"/>
                  </a:lnTo>
                  <a:lnTo>
                    <a:pt x="287" y="1241"/>
                  </a:lnTo>
                  <a:lnTo>
                    <a:pt x="270" y="1251"/>
                  </a:lnTo>
                  <a:lnTo>
                    <a:pt x="148" y="1301"/>
                  </a:lnTo>
                  <a:lnTo>
                    <a:pt x="146" y="1302"/>
                  </a:lnTo>
                  <a:lnTo>
                    <a:pt x="144" y="1304"/>
                  </a:lnTo>
                  <a:lnTo>
                    <a:pt x="141" y="1307"/>
                  </a:lnTo>
                  <a:lnTo>
                    <a:pt x="140" y="1309"/>
                  </a:lnTo>
                  <a:lnTo>
                    <a:pt x="139" y="1311"/>
                  </a:lnTo>
                  <a:lnTo>
                    <a:pt x="139" y="1314"/>
                  </a:lnTo>
                  <a:lnTo>
                    <a:pt x="139" y="1317"/>
                  </a:lnTo>
                  <a:lnTo>
                    <a:pt x="140" y="1320"/>
                  </a:lnTo>
                  <a:lnTo>
                    <a:pt x="194" y="1453"/>
                  </a:lnTo>
                  <a:lnTo>
                    <a:pt x="197" y="1457"/>
                  </a:lnTo>
                  <a:lnTo>
                    <a:pt x="200" y="1459"/>
                  </a:lnTo>
                  <a:lnTo>
                    <a:pt x="203" y="1461"/>
                  </a:lnTo>
                  <a:lnTo>
                    <a:pt x="206" y="1462"/>
                  </a:lnTo>
                  <a:lnTo>
                    <a:pt x="209" y="1462"/>
                  </a:lnTo>
                  <a:lnTo>
                    <a:pt x="211" y="1462"/>
                  </a:lnTo>
                  <a:lnTo>
                    <a:pt x="212" y="1461"/>
                  </a:lnTo>
                  <a:lnTo>
                    <a:pt x="215" y="1461"/>
                  </a:lnTo>
                  <a:lnTo>
                    <a:pt x="336" y="1411"/>
                  </a:lnTo>
                  <a:lnTo>
                    <a:pt x="355" y="1406"/>
                  </a:lnTo>
                  <a:lnTo>
                    <a:pt x="374" y="1406"/>
                  </a:lnTo>
                  <a:lnTo>
                    <a:pt x="392" y="1412"/>
                  </a:lnTo>
                  <a:lnTo>
                    <a:pt x="408" y="1422"/>
                  </a:lnTo>
                  <a:lnTo>
                    <a:pt x="421" y="1437"/>
                  </a:lnTo>
                  <a:lnTo>
                    <a:pt x="455" y="1484"/>
                  </a:lnTo>
                  <a:lnTo>
                    <a:pt x="492" y="1527"/>
                  </a:lnTo>
                  <a:lnTo>
                    <a:pt x="532" y="1567"/>
                  </a:lnTo>
                  <a:lnTo>
                    <a:pt x="576" y="1605"/>
                  </a:lnTo>
                  <a:lnTo>
                    <a:pt x="622" y="1639"/>
                  </a:lnTo>
                  <a:lnTo>
                    <a:pt x="637" y="1651"/>
                  </a:lnTo>
                  <a:lnTo>
                    <a:pt x="647" y="1667"/>
                  </a:lnTo>
                  <a:lnTo>
                    <a:pt x="652" y="1685"/>
                  </a:lnTo>
                  <a:lnTo>
                    <a:pt x="653" y="1704"/>
                  </a:lnTo>
                  <a:lnTo>
                    <a:pt x="648" y="1723"/>
                  </a:lnTo>
                  <a:lnTo>
                    <a:pt x="598" y="1845"/>
                  </a:lnTo>
                  <a:lnTo>
                    <a:pt x="596" y="1853"/>
                  </a:lnTo>
                  <a:lnTo>
                    <a:pt x="599" y="1860"/>
                  </a:lnTo>
                  <a:lnTo>
                    <a:pt x="605" y="1864"/>
                  </a:lnTo>
                  <a:lnTo>
                    <a:pt x="738" y="1920"/>
                  </a:lnTo>
                  <a:lnTo>
                    <a:pt x="741" y="1921"/>
                  </a:lnTo>
                  <a:lnTo>
                    <a:pt x="743" y="1921"/>
                  </a:lnTo>
                  <a:lnTo>
                    <a:pt x="746" y="1921"/>
                  </a:lnTo>
                  <a:lnTo>
                    <a:pt x="749" y="1920"/>
                  </a:lnTo>
                  <a:lnTo>
                    <a:pt x="752" y="1919"/>
                  </a:lnTo>
                  <a:lnTo>
                    <a:pt x="756" y="1915"/>
                  </a:lnTo>
                  <a:lnTo>
                    <a:pt x="758" y="1912"/>
                  </a:lnTo>
                  <a:lnTo>
                    <a:pt x="807" y="1790"/>
                  </a:lnTo>
                  <a:lnTo>
                    <a:pt x="818" y="1773"/>
                  </a:lnTo>
                  <a:lnTo>
                    <a:pt x="832" y="1761"/>
                  </a:lnTo>
                  <a:lnTo>
                    <a:pt x="848" y="1751"/>
                  </a:lnTo>
                  <a:lnTo>
                    <a:pt x="867" y="1747"/>
                  </a:lnTo>
                  <a:lnTo>
                    <a:pt x="886" y="1748"/>
                  </a:lnTo>
                  <a:lnTo>
                    <a:pt x="957" y="1758"/>
                  </a:lnTo>
                  <a:lnTo>
                    <a:pt x="1029" y="1762"/>
                  </a:lnTo>
                  <a:lnTo>
                    <a:pt x="1100" y="1758"/>
                  </a:lnTo>
                  <a:lnTo>
                    <a:pt x="1171" y="1748"/>
                  </a:lnTo>
                  <a:lnTo>
                    <a:pt x="1175" y="1748"/>
                  </a:lnTo>
                  <a:lnTo>
                    <a:pt x="1180" y="1747"/>
                  </a:lnTo>
                  <a:lnTo>
                    <a:pt x="1184" y="1747"/>
                  </a:lnTo>
                  <a:lnTo>
                    <a:pt x="1200" y="1749"/>
                  </a:lnTo>
                  <a:lnTo>
                    <a:pt x="1215" y="1754"/>
                  </a:lnTo>
                  <a:lnTo>
                    <a:pt x="1229" y="1763"/>
                  </a:lnTo>
                  <a:lnTo>
                    <a:pt x="1241" y="1775"/>
                  </a:lnTo>
                  <a:lnTo>
                    <a:pt x="1249" y="1790"/>
                  </a:lnTo>
                  <a:lnTo>
                    <a:pt x="1299" y="1912"/>
                  </a:lnTo>
                  <a:lnTo>
                    <a:pt x="1301" y="1915"/>
                  </a:lnTo>
                  <a:lnTo>
                    <a:pt x="1303" y="1919"/>
                  </a:lnTo>
                  <a:lnTo>
                    <a:pt x="1306" y="1920"/>
                  </a:lnTo>
                  <a:lnTo>
                    <a:pt x="1309" y="1921"/>
                  </a:lnTo>
                  <a:lnTo>
                    <a:pt x="1313" y="1921"/>
                  </a:lnTo>
                  <a:lnTo>
                    <a:pt x="1316" y="1921"/>
                  </a:lnTo>
                  <a:lnTo>
                    <a:pt x="1319" y="1920"/>
                  </a:lnTo>
                  <a:lnTo>
                    <a:pt x="1451" y="1864"/>
                  </a:lnTo>
                  <a:lnTo>
                    <a:pt x="1454" y="1863"/>
                  </a:lnTo>
                  <a:lnTo>
                    <a:pt x="1457" y="1861"/>
                  </a:lnTo>
                  <a:lnTo>
                    <a:pt x="1459" y="1859"/>
                  </a:lnTo>
                  <a:lnTo>
                    <a:pt x="1460" y="1857"/>
                  </a:lnTo>
                  <a:lnTo>
                    <a:pt x="1461" y="1855"/>
                  </a:lnTo>
                  <a:lnTo>
                    <a:pt x="1461" y="1853"/>
                  </a:lnTo>
                  <a:lnTo>
                    <a:pt x="1461" y="1850"/>
                  </a:lnTo>
                  <a:lnTo>
                    <a:pt x="1460" y="1845"/>
                  </a:lnTo>
                  <a:lnTo>
                    <a:pt x="1409" y="1723"/>
                  </a:lnTo>
                  <a:lnTo>
                    <a:pt x="1405" y="1705"/>
                  </a:lnTo>
                  <a:lnTo>
                    <a:pt x="1405" y="1686"/>
                  </a:lnTo>
                  <a:lnTo>
                    <a:pt x="1411" y="1668"/>
                  </a:lnTo>
                  <a:lnTo>
                    <a:pt x="1421" y="1652"/>
                  </a:lnTo>
                  <a:lnTo>
                    <a:pt x="1435" y="1639"/>
                  </a:lnTo>
                  <a:lnTo>
                    <a:pt x="1482" y="1606"/>
                  </a:lnTo>
                  <a:lnTo>
                    <a:pt x="1525" y="1569"/>
                  </a:lnTo>
                  <a:lnTo>
                    <a:pt x="1566" y="1527"/>
                  </a:lnTo>
                  <a:lnTo>
                    <a:pt x="1603" y="1484"/>
                  </a:lnTo>
                  <a:lnTo>
                    <a:pt x="1637" y="1437"/>
                  </a:lnTo>
                  <a:lnTo>
                    <a:pt x="1649" y="1423"/>
                  </a:lnTo>
                  <a:lnTo>
                    <a:pt x="1665" y="1413"/>
                  </a:lnTo>
                  <a:lnTo>
                    <a:pt x="1683" y="1407"/>
                  </a:lnTo>
                  <a:lnTo>
                    <a:pt x="1702" y="1407"/>
                  </a:lnTo>
                  <a:lnTo>
                    <a:pt x="1721" y="1412"/>
                  </a:lnTo>
                  <a:lnTo>
                    <a:pt x="1843" y="1462"/>
                  </a:lnTo>
                  <a:lnTo>
                    <a:pt x="1845" y="1462"/>
                  </a:lnTo>
                  <a:lnTo>
                    <a:pt x="1846" y="1464"/>
                  </a:lnTo>
                  <a:lnTo>
                    <a:pt x="1848" y="1464"/>
                  </a:lnTo>
                  <a:lnTo>
                    <a:pt x="1851" y="1464"/>
                  </a:lnTo>
                  <a:lnTo>
                    <a:pt x="1855" y="1462"/>
                  </a:lnTo>
                  <a:lnTo>
                    <a:pt x="1858" y="1460"/>
                  </a:lnTo>
                  <a:lnTo>
                    <a:pt x="1861" y="1458"/>
                  </a:lnTo>
                  <a:lnTo>
                    <a:pt x="1863" y="1454"/>
                  </a:lnTo>
                  <a:lnTo>
                    <a:pt x="1917" y="1322"/>
                  </a:lnTo>
                  <a:lnTo>
                    <a:pt x="1918" y="1318"/>
                  </a:lnTo>
                  <a:lnTo>
                    <a:pt x="1918" y="1314"/>
                  </a:lnTo>
                  <a:lnTo>
                    <a:pt x="1917" y="1311"/>
                  </a:lnTo>
                  <a:lnTo>
                    <a:pt x="1916" y="1309"/>
                  </a:lnTo>
                  <a:lnTo>
                    <a:pt x="1915" y="1307"/>
                  </a:lnTo>
                  <a:lnTo>
                    <a:pt x="1913" y="1304"/>
                  </a:lnTo>
                  <a:lnTo>
                    <a:pt x="1910" y="1302"/>
                  </a:lnTo>
                  <a:lnTo>
                    <a:pt x="1788" y="1252"/>
                  </a:lnTo>
                  <a:lnTo>
                    <a:pt x="1771" y="1243"/>
                  </a:lnTo>
                  <a:lnTo>
                    <a:pt x="1758" y="1229"/>
                  </a:lnTo>
                  <a:lnTo>
                    <a:pt x="1749" y="1212"/>
                  </a:lnTo>
                  <a:lnTo>
                    <a:pt x="1745" y="1193"/>
                  </a:lnTo>
                  <a:lnTo>
                    <a:pt x="1746" y="1174"/>
                  </a:lnTo>
                  <a:lnTo>
                    <a:pt x="1756" y="1103"/>
                  </a:lnTo>
                  <a:lnTo>
                    <a:pt x="1760" y="1031"/>
                  </a:lnTo>
                  <a:lnTo>
                    <a:pt x="1756" y="960"/>
                  </a:lnTo>
                  <a:lnTo>
                    <a:pt x="1746" y="889"/>
                  </a:lnTo>
                  <a:lnTo>
                    <a:pt x="1745" y="870"/>
                  </a:lnTo>
                  <a:lnTo>
                    <a:pt x="1749" y="851"/>
                  </a:lnTo>
                  <a:lnTo>
                    <a:pt x="1757" y="834"/>
                  </a:lnTo>
                  <a:lnTo>
                    <a:pt x="1771" y="820"/>
                  </a:lnTo>
                  <a:lnTo>
                    <a:pt x="1788" y="810"/>
                  </a:lnTo>
                  <a:lnTo>
                    <a:pt x="1910" y="760"/>
                  </a:lnTo>
                  <a:lnTo>
                    <a:pt x="1915" y="755"/>
                  </a:lnTo>
                  <a:lnTo>
                    <a:pt x="1918" y="748"/>
                  </a:lnTo>
                  <a:lnTo>
                    <a:pt x="1917" y="740"/>
                  </a:lnTo>
                  <a:lnTo>
                    <a:pt x="1863" y="608"/>
                  </a:lnTo>
                  <a:lnTo>
                    <a:pt x="1861" y="603"/>
                  </a:lnTo>
                  <a:lnTo>
                    <a:pt x="1858" y="601"/>
                  </a:lnTo>
                  <a:lnTo>
                    <a:pt x="1855" y="599"/>
                  </a:lnTo>
                  <a:lnTo>
                    <a:pt x="1851" y="598"/>
                  </a:lnTo>
                  <a:lnTo>
                    <a:pt x="1848" y="598"/>
                  </a:lnTo>
                  <a:lnTo>
                    <a:pt x="1846" y="599"/>
                  </a:lnTo>
                  <a:lnTo>
                    <a:pt x="1843" y="599"/>
                  </a:lnTo>
                  <a:lnTo>
                    <a:pt x="1721" y="650"/>
                  </a:lnTo>
                  <a:lnTo>
                    <a:pt x="1702" y="654"/>
                  </a:lnTo>
                  <a:lnTo>
                    <a:pt x="1683" y="654"/>
                  </a:lnTo>
                  <a:lnTo>
                    <a:pt x="1665" y="649"/>
                  </a:lnTo>
                  <a:lnTo>
                    <a:pt x="1649" y="638"/>
                  </a:lnTo>
                  <a:lnTo>
                    <a:pt x="1637" y="624"/>
                  </a:lnTo>
                  <a:lnTo>
                    <a:pt x="1603" y="577"/>
                  </a:lnTo>
                  <a:lnTo>
                    <a:pt x="1566" y="533"/>
                  </a:lnTo>
                  <a:lnTo>
                    <a:pt x="1525" y="493"/>
                  </a:lnTo>
                  <a:lnTo>
                    <a:pt x="1482" y="456"/>
                  </a:lnTo>
                  <a:lnTo>
                    <a:pt x="1435" y="422"/>
                  </a:lnTo>
                  <a:lnTo>
                    <a:pt x="1421" y="409"/>
                  </a:lnTo>
                  <a:lnTo>
                    <a:pt x="1411" y="393"/>
                  </a:lnTo>
                  <a:lnTo>
                    <a:pt x="1406" y="375"/>
                  </a:lnTo>
                  <a:lnTo>
                    <a:pt x="1405" y="356"/>
                  </a:lnTo>
                  <a:lnTo>
                    <a:pt x="1410" y="337"/>
                  </a:lnTo>
                  <a:lnTo>
                    <a:pt x="1460" y="215"/>
                  </a:lnTo>
                  <a:lnTo>
                    <a:pt x="1462" y="211"/>
                  </a:lnTo>
                  <a:lnTo>
                    <a:pt x="1461" y="208"/>
                  </a:lnTo>
                  <a:lnTo>
                    <a:pt x="1460" y="205"/>
                  </a:lnTo>
                  <a:lnTo>
                    <a:pt x="1460" y="202"/>
                  </a:lnTo>
                  <a:lnTo>
                    <a:pt x="1458" y="200"/>
                  </a:lnTo>
                  <a:lnTo>
                    <a:pt x="1455" y="198"/>
                  </a:lnTo>
                  <a:lnTo>
                    <a:pt x="1452" y="196"/>
                  </a:lnTo>
                  <a:lnTo>
                    <a:pt x="1320" y="142"/>
                  </a:lnTo>
                  <a:lnTo>
                    <a:pt x="1317" y="141"/>
                  </a:lnTo>
                  <a:lnTo>
                    <a:pt x="1315" y="140"/>
                  </a:lnTo>
                  <a:lnTo>
                    <a:pt x="1311" y="141"/>
                  </a:lnTo>
                  <a:lnTo>
                    <a:pt x="1308" y="142"/>
                  </a:lnTo>
                  <a:lnTo>
                    <a:pt x="1305" y="143"/>
                  </a:lnTo>
                  <a:lnTo>
                    <a:pt x="1302" y="146"/>
                  </a:lnTo>
                  <a:lnTo>
                    <a:pt x="1300" y="149"/>
                  </a:lnTo>
                  <a:lnTo>
                    <a:pt x="1250" y="271"/>
                  </a:lnTo>
                  <a:lnTo>
                    <a:pt x="1239" y="288"/>
                  </a:lnTo>
                  <a:lnTo>
                    <a:pt x="1226" y="301"/>
                  </a:lnTo>
                  <a:lnTo>
                    <a:pt x="1210" y="310"/>
                  </a:lnTo>
                  <a:lnTo>
                    <a:pt x="1191" y="314"/>
                  </a:lnTo>
                  <a:lnTo>
                    <a:pt x="1172" y="313"/>
                  </a:lnTo>
                  <a:lnTo>
                    <a:pt x="1101" y="302"/>
                  </a:lnTo>
                  <a:lnTo>
                    <a:pt x="1030" y="299"/>
                  </a:lnTo>
                  <a:lnTo>
                    <a:pt x="958" y="302"/>
                  </a:lnTo>
                  <a:lnTo>
                    <a:pt x="888" y="313"/>
                  </a:lnTo>
                  <a:lnTo>
                    <a:pt x="868" y="314"/>
                  </a:lnTo>
                  <a:lnTo>
                    <a:pt x="850" y="310"/>
                  </a:lnTo>
                  <a:lnTo>
                    <a:pt x="833" y="301"/>
                  </a:lnTo>
                  <a:lnTo>
                    <a:pt x="819" y="287"/>
                  </a:lnTo>
                  <a:lnTo>
                    <a:pt x="809" y="270"/>
                  </a:lnTo>
                  <a:lnTo>
                    <a:pt x="759" y="148"/>
                  </a:lnTo>
                  <a:lnTo>
                    <a:pt x="757" y="145"/>
                  </a:lnTo>
                  <a:lnTo>
                    <a:pt x="755" y="142"/>
                  </a:lnTo>
                  <a:lnTo>
                    <a:pt x="751" y="141"/>
                  </a:lnTo>
                  <a:lnTo>
                    <a:pt x="748" y="140"/>
                  </a:lnTo>
                  <a:lnTo>
                    <a:pt x="745" y="140"/>
                  </a:lnTo>
                  <a:close/>
                  <a:moveTo>
                    <a:pt x="1315" y="0"/>
                  </a:moveTo>
                  <a:lnTo>
                    <a:pt x="1344" y="3"/>
                  </a:lnTo>
                  <a:lnTo>
                    <a:pt x="1374" y="12"/>
                  </a:lnTo>
                  <a:lnTo>
                    <a:pt x="1506" y="67"/>
                  </a:lnTo>
                  <a:lnTo>
                    <a:pt x="1529" y="78"/>
                  </a:lnTo>
                  <a:lnTo>
                    <a:pt x="1548" y="92"/>
                  </a:lnTo>
                  <a:lnTo>
                    <a:pt x="1565" y="109"/>
                  </a:lnTo>
                  <a:lnTo>
                    <a:pt x="1579" y="129"/>
                  </a:lnTo>
                  <a:lnTo>
                    <a:pt x="1590" y="151"/>
                  </a:lnTo>
                  <a:lnTo>
                    <a:pt x="1599" y="180"/>
                  </a:lnTo>
                  <a:lnTo>
                    <a:pt x="1602" y="211"/>
                  </a:lnTo>
                  <a:lnTo>
                    <a:pt x="1599" y="241"/>
                  </a:lnTo>
                  <a:lnTo>
                    <a:pt x="1590" y="270"/>
                  </a:lnTo>
                  <a:lnTo>
                    <a:pt x="1561" y="340"/>
                  </a:lnTo>
                  <a:lnTo>
                    <a:pt x="1605" y="375"/>
                  </a:lnTo>
                  <a:lnTo>
                    <a:pt x="1646" y="415"/>
                  </a:lnTo>
                  <a:lnTo>
                    <a:pt x="1684" y="455"/>
                  </a:lnTo>
                  <a:lnTo>
                    <a:pt x="1720" y="499"/>
                  </a:lnTo>
                  <a:lnTo>
                    <a:pt x="1790" y="470"/>
                  </a:lnTo>
                  <a:lnTo>
                    <a:pt x="1819" y="461"/>
                  </a:lnTo>
                  <a:lnTo>
                    <a:pt x="1849" y="458"/>
                  </a:lnTo>
                  <a:lnTo>
                    <a:pt x="1876" y="460"/>
                  </a:lnTo>
                  <a:lnTo>
                    <a:pt x="1901" y="467"/>
                  </a:lnTo>
                  <a:lnTo>
                    <a:pt x="1925" y="477"/>
                  </a:lnTo>
                  <a:lnTo>
                    <a:pt x="1946" y="492"/>
                  </a:lnTo>
                  <a:lnTo>
                    <a:pt x="1965" y="509"/>
                  </a:lnTo>
                  <a:lnTo>
                    <a:pt x="1981" y="530"/>
                  </a:lnTo>
                  <a:lnTo>
                    <a:pt x="1993" y="554"/>
                  </a:lnTo>
                  <a:lnTo>
                    <a:pt x="2047" y="686"/>
                  </a:lnTo>
                  <a:lnTo>
                    <a:pt x="2056" y="716"/>
                  </a:lnTo>
                  <a:lnTo>
                    <a:pt x="2059" y="746"/>
                  </a:lnTo>
                  <a:lnTo>
                    <a:pt x="2056" y="776"/>
                  </a:lnTo>
                  <a:lnTo>
                    <a:pt x="2047" y="805"/>
                  </a:lnTo>
                  <a:lnTo>
                    <a:pt x="2036" y="827"/>
                  </a:lnTo>
                  <a:lnTo>
                    <a:pt x="2022" y="847"/>
                  </a:lnTo>
                  <a:lnTo>
                    <a:pt x="2005" y="864"/>
                  </a:lnTo>
                  <a:lnTo>
                    <a:pt x="1985" y="878"/>
                  </a:lnTo>
                  <a:lnTo>
                    <a:pt x="1964" y="890"/>
                  </a:lnTo>
                  <a:lnTo>
                    <a:pt x="1893" y="918"/>
                  </a:lnTo>
                  <a:lnTo>
                    <a:pt x="1900" y="994"/>
                  </a:lnTo>
                  <a:lnTo>
                    <a:pt x="1900" y="1068"/>
                  </a:lnTo>
                  <a:lnTo>
                    <a:pt x="1893" y="1143"/>
                  </a:lnTo>
                  <a:lnTo>
                    <a:pt x="1964" y="1172"/>
                  </a:lnTo>
                  <a:lnTo>
                    <a:pt x="1985" y="1184"/>
                  </a:lnTo>
                  <a:lnTo>
                    <a:pt x="2005" y="1198"/>
                  </a:lnTo>
                  <a:lnTo>
                    <a:pt x="2022" y="1215"/>
                  </a:lnTo>
                  <a:lnTo>
                    <a:pt x="2037" y="1234"/>
                  </a:lnTo>
                  <a:lnTo>
                    <a:pt x="2047" y="1257"/>
                  </a:lnTo>
                  <a:lnTo>
                    <a:pt x="2056" y="1286"/>
                  </a:lnTo>
                  <a:lnTo>
                    <a:pt x="2059" y="1316"/>
                  </a:lnTo>
                  <a:lnTo>
                    <a:pt x="2056" y="1347"/>
                  </a:lnTo>
                  <a:lnTo>
                    <a:pt x="2047" y="1376"/>
                  </a:lnTo>
                  <a:lnTo>
                    <a:pt x="1993" y="1508"/>
                  </a:lnTo>
                  <a:lnTo>
                    <a:pt x="1981" y="1532"/>
                  </a:lnTo>
                  <a:lnTo>
                    <a:pt x="1965" y="1553"/>
                  </a:lnTo>
                  <a:lnTo>
                    <a:pt x="1946" y="1571"/>
                  </a:lnTo>
                  <a:lnTo>
                    <a:pt x="1925" y="1584"/>
                  </a:lnTo>
                  <a:lnTo>
                    <a:pt x="1901" y="1595"/>
                  </a:lnTo>
                  <a:lnTo>
                    <a:pt x="1876" y="1601"/>
                  </a:lnTo>
                  <a:lnTo>
                    <a:pt x="1849" y="1605"/>
                  </a:lnTo>
                  <a:lnTo>
                    <a:pt x="1819" y="1601"/>
                  </a:lnTo>
                  <a:lnTo>
                    <a:pt x="1790" y="1592"/>
                  </a:lnTo>
                  <a:lnTo>
                    <a:pt x="1720" y="1563"/>
                  </a:lnTo>
                  <a:lnTo>
                    <a:pt x="1684" y="1607"/>
                  </a:lnTo>
                  <a:lnTo>
                    <a:pt x="1646" y="1647"/>
                  </a:lnTo>
                  <a:lnTo>
                    <a:pt x="1605" y="1686"/>
                  </a:lnTo>
                  <a:lnTo>
                    <a:pt x="1561" y="1721"/>
                  </a:lnTo>
                  <a:lnTo>
                    <a:pt x="1590" y="1792"/>
                  </a:lnTo>
                  <a:lnTo>
                    <a:pt x="1599" y="1821"/>
                  </a:lnTo>
                  <a:lnTo>
                    <a:pt x="1602" y="1852"/>
                  </a:lnTo>
                  <a:lnTo>
                    <a:pt x="1599" y="1881"/>
                  </a:lnTo>
                  <a:lnTo>
                    <a:pt x="1590" y="1911"/>
                  </a:lnTo>
                  <a:lnTo>
                    <a:pt x="1579" y="1933"/>
                  </a:lnTo>
                  <a:lnTo>
                    <a:pt x="1565" y="1952"/>
                  </a:lnTo>
                  <a:lnTo>
                    <a:pt x="1548" y="1971"/>
                  </a:lnTo>
                  <a:lnTo>
                    <a:pt x="1527" y="1984"/>
                  </a:lnTo>
                  <a:lnTo>
                    <a:pt x="1506" y="1995"/>
                  </a:lnTo>
                  <a:lnTo>
                    <a:pt x="1374" y="2050"/>
                  </a:lnTo>
                  <a:lnTo>
                    <a:pt x="1344" y="2059"/>
                  </a:lnTo>
                  <a:lnTo>
                    <a:pt x="1315" y="2062"/>
                  </a:lnTo>
                  <a:lnTo>
                    <a:pt x="1288" y="2060"/>
                  </a:lnTo>
                  <a:lnTo>
                    <a:pt x="1263" y="2053"/>
                  </a:lnTo>
                  <a:lnTo>
                    <a:pt x="1238" y="2043"/>
                  </a:lnTo>
                  <a:lnTo>
                    <a:pt x="1217" y="2029"/>
                  </a:lnTo>
                  <a:lnTo>
                    <a:pt x="1198" y="2011"/>
                  </a:lnTo>
                  <a:lnTo>
                    <a:pt x="1183" y="1990"/>
                  </a:lnTo>
                  <a:lnTo>
                    <a:pt x="1171" y="1966"/>
                  </a:lnTo>
                  <a:lnTo>
                    <a:pt x="1142" y="1896"/>
                  </a:lnTo>
                  <a:lnTo>
                    <a:pt x="1067" y="1903"/>
                  </a:lnTo>
                  <a:lnTo>
                    <a:pt x="992" y="1903"/>
                  </a:lnTo>
                  <a:lnTo>
                    <a:pt x="918" y="1896"/>
                  </a:lnTo>
                  <a:lnTo>
                    <a:pt x="888" y="1966"/>
                  </a:lnTo>
                  <a:lnTo>
                    <a:pt x="876" y="1990"/>
                  </a:lnTo>
                  <a:lnTo>
                    <a:pt x="860" y="2011"/>
                  </a:lnTo>
                  <a:lnTo>
                    <a:pt x="841" y="2029"/>
                  </a:lnTo>
                  <a:lnTo>
                    <a:pt x="820" y="2043"/>
                  </a:lnTo>
                  <a:lnTo>
                    <a:pt x="797" y="2053"/>
                  </a:lnTo>
                  <a:lnTo>
                    <a:pt x="771" y="2060"/>
                  </a:lnTo>
                  <a:lnTo>
                    <a:pt x="745" y="2062"/>
                  </a:lnTo>
                  <a:lnTo>
                    <a:pt x="714" y="2059"/>
                  </a:lnTo>
                  <a:lnTo>
                    <a:pt x="686" y="2050"/>
                  </a:lnTo>
                  <a:lnTo>
                    <a:pt x="553" y="1995"/>
                  </a:lnTo>
                  <a:lnTo>
                    <a:pt x="528" y="1982"/>
                  </a:lnTo>
                  <a:lnTo>
                    <a:pt x="507" y="1966"/>
                  </a:lnTo>
                  <a:lnTo>
                    <a:pt x="489" y="1946"/>
                  </a:lnTo>
                  <a:lnTo>
                    <a:pt x="474" y="1924"/>
                  </a:lnTo>
                  <a:lnTo>
                    <a:pt x="464" y="1899"/>
                  </a:lnTo>
                  <a:lnTo>
                    <a:pt x="458" y="1873"/>
                  </a:lnTo>
                  <a:lnTo>
                    <a:pt x="457" y="1846"/>
                  </a:lnTo>
                  <a:lnTo>
                    <a:pt x="460" y="1820"/>
                  </a:lnTo>
                  <a:lnTo>
                    <a:pt x="469" y="1792"/>
                  </a:lnTo>
                  <a:lnTo>
                    <a:pt x="497" y="1722"/>
                  </a:lnTo>
                  <a:lnTo>
                    <a:pt x="454" y="1687"/>
                  </a:lnTo>
                  <a:lnTo>
                    <a:pt x="414" y="1648"/>
                  </a:lnTo>
                  <a:lnTo>
                    <a:pt x="375" y="1607"/>
                  </a:lnTo>
                  <a:lnTo>
                    <a:pt x="339" y="1563"/>
                  </a:lnTo>
                  <a:lnTo>
                    <a:pt x="270" y="1593"/>
                  </a:lnTo>
                  <a:lnTo>
                    <a:pt x="240" y="1601"/>
                  </a:lnTo>
                  <a:lnTo>
                    <a:pt x="209" y="1605"/>
                  </a:lnTo>
                  <a:lnTo>
                    <a:pt x="183" y="1602"/>
                  </a:lnTo>
                  <a:lnTo>
                    <a:pt x="157" y="1596"/>
                  </a:lnTo>
                  <a:lnTo>
                    <a:pt x="134" y="1586"/>
                  </a:lnTo>
                  <a:lnTo>
                    <a:pt x="113" y="1571"/>
                  </a:lnTo>
                  <a:lnTo>
                    <a:pt x="94" y="1554"/>
                  </a:lnTo>
                  <a:lnTo>
                    <a:pt x="78" y="1532"/>
                  </a:lnTo>
                  <a:lnTo>
                    <a:pt x="66" y="1509"/>
                  </a:lnTo>
                  <a:lnTo>
                    <a:pt x="11" y="1377"/>
                  </a:lnTo>
                  <a:lnTo>
                    <a:pt x="3" y="1347"/>
                  </a:lnTo>
                  <a:lnTo>
                    <a:pt x="0" y="1317"/>
                  </a:lnTo>
                  <a:lnTo>
                    <a:pt x="3" y="1286"/>
                  </a:lnTo>
                  <a:lnTo>
                    <a:pt x="11" y="1258"/>
                  </a:lnTo>
                  <a:lnTo>
                    <a:pt x="23" y="1236"/>
                  </a:lnTo>
                  <a:lnTo>
                    <a:pt x="37" y="1215"/>
                  </a:lnTo>
                  <a:lnTo>
                    <a:pt x="55" y="1198"/>
                  </a:lnTo>
                  <a:lnTo>
                    <a:pt x="74" y="1185"/>
                  </a:lnTo>
                  <a:lnTo>
                    <a:pt x="96" y="1173"/>
                  </a:lnTo>
                  <a:lnTo>
                    <a:pt x="166" y="1144"/>
                  </a:lnTo>
                  <a:lnTo>
                    <a:pt x="159" y="1069"/>
                  </a:lnTo>
                  <a:lnTo>
                    <a:pt x="159" y="995"/>
                  </a:lnTo>
                  <a:lnTo>
                    <a:pt x="166" y="919"/>
                  </a:lnTo>
                  <a:lnTo>
                    <a:pt x="96" y="890"/>
                  </a:lnTo>
                  <a:lnTo>
                    <a:pt x="74" y="879"/>
                  </a:lnTo>
                  <a:lnTo>
                    <a:pt x="54" y="864"/>
                  </a:lnTo>
                  <a:lnTo>
                    <a:pt x="37" y="847"/>
                  </a:lnTo>
                  <a:lnTo>
                    <a:pt x="23" y="828"/>
                  </a:lnTo>
                  <a:lnTo>
                    <a:pt x="11" y="806"/>
                  </a:lnTo>
                  <a:lnTo>
                    <a:pt x="3" y="776"/>
                  </a:lnTo>
                  <a:lnTo>
                    <a:pt x="0" y="747"/>
                  </a:lnTo>
                  <a:lnTo>
                    <a:pt x="3" y="716"/>
                  </a:lnTo>
                  <a:lnTo>
                    <a:pt x="11" y="687"/>
                  </a:lnTo>
                  <a:lnTo>
                    <a:pt x="66" y="555"/>
                  </a:lnTo>
                  <a:lnTo>
                    <a:pt x="78" y="530"/>
                  </a:lnTo>
                  <a:lnTo>
                    <a:pt x="94" y="510"/>
                  </a:lnTo>
                  <a:lnTo>
                    <a:pt x="113" y="492"/>
                  </a:lnTo>
                  <a:lnTo>
                    <a:pt x="134" y="478"/>
                  </a:lnTo>
                  <a:lnTo>
                    <a:pt x="157" y="468"/>
                  </a:lnTo>
                  <a:lnTo>
                    <a:pt x="183" y="461"/>
                  </a:lnTo>
                  <a:lnTo>
                    <a:pt x="209" y="458"/>
                  </a:lnTo>
                  <a:lnTo>
                    <a:pt x="240" y="461"/>
                  </a:lnTo>
                  <a:lnTo>
                    <a:pt x="270" y="471"/>
                  </a:lnTo>
                  <a:lnTo>
                    <a:pt x="339" y="499"/>
                  </a:lnTo>
                  <a:lnTo>
                    <a:pt x="374" y="456"/>
                  </a:lnTo>
                  <a:lnTo>
                    <a:pt x="414" y="416"/>
                  </a:lnTo>
                  <a:lnTo>
                    <a:pt x="454" y="376"/>
                  </a:lnTo>
                  <a:lnTo>
                    <a:pt x="497" y="340"/>
                  </a:lnTo>
                  <a:lnTo>
                    <a:pt x="469" y="270"/>
                  </a:lnTo>
                  <a:lnTo>
                    <a:pt x="460" y="242"/>
                  </a:lnTo>
                  <a:lnTo>
                    <a:pt x="457" y="211"/>
                  </a:lnTo>
                  <a:lnTo>
                    <a:pt x="460" y="181"/>
                  </a:lnTo>
                  <a:lnTo>
                    <a:pt x="469" y="152"/>
                  </a:lnTo>
                  <a:lnTo>
                    <a:pt x="480" y="129"/>
                  </a:lnTo>
                  <a:lnTo>
                    <a:pt x="494" y="110"/>
                  </a:lnTo>
                  <a:lnTo>
                    <a:pt x="511" y="92"/>
                  </a:lnTo>
                  <a:lnTo>
                    <a:pt x="531" y="78"/>
                  </a:lnTo>
                  <a:lnTo>
                    <a:pt x="553" y="68"/>
                  </a:lnTo>
                  <a:lnTo>
                    <a:pt x="686" y="13"/>
                  </a:lnTo>
                  <a:lnTo>
                    <a:pt x="714" y="4"/>
                  </a:lnTo>
                  <a:lnTo>
                    <a:pt x="745" y="1"/>
                  </a:lnTo>
                  <a:lnTo>
                    <a:pt x="771" y="3"/>
                  </a:lnTo>
                  <a:lnTo>
                    <a:pt x="797" y="9"/>
                  </a:lnTo>
                  <a:lnTo>
                    <a:pt x="820" y="20"/>
                  </a:lnTo>
                  <a:lnTo>
                    <a:pt x="841" y="34"/>
                  </a:lnTo>
                  <a:lnTo>
                    <a:pt x="860" y="52"/>
                  </a:lnTo>
                  <a:lnTo>
                    <a:pt x="876" y="73"/>
                  </a:lnTo>
                  <a:lnTo>
                    <a:pt x="888" y="96"/>
                  </a:lnTo>
                  <a:lnTo>
                    <a:pt x="918" y="166"/>
                  </a:lnTo>
                  <a:lnTo>
                    <a:pt x="992" y="160"/>
                  </a:lnTo>
                  <a:lnTo>
                    <a:pt x="1067" y="160"/>
                  </a:lnTo>
                  <a:lnTo>
                    <a:pt x="1142" y="166"/>
                  </a:lnTo>
                  <a:lnTo>
                    <a:pt x="1171" y="96"/>
                  </a:lnTo>
                  <a:lnTo>
                    <a:pt x="1183" y="72"/>
                  </a:lnTo>
                  <a:lnTo>
                    <a:pt x="1198" y="52"/>
                  </a:lnTo>
                  <a:lnTo>
                    <a:pt x="1217" y="34"/>
                  </a:lnTo>
                  <a:lnTo>
                    <a:pt x="1238" y="19"/>
                  </a:lnTo>
                  <a:lnTo>
                    <a:pt x="1263" y="8"/>
                  </a:lnTo>
                  <a:lnTo>
                    <a:pt x="1288" y="2"/>
                  </a:lnTo>
                  <a:lnTo>
                    <a:pt x="13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33" name="Round Same Side Corner Rectangle 94"/>
          <p:cNvSpPr/>
          <p:nvPr>
            <p:custDataLst>
              <p:tags r:id="rId13"/>
            </p:custDataLst>
          </p:nvPr>
        </p:nvSpPr>
        <p:spPr>
          <a:xfrm rot="16200000">
            <a:off x="4646462" y="877524"/>
            <a:ext cx="985249" cy="223919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95"/>
          <p:cNvSpPr/>
          <p:nvPr>
            <p:custDataLst>
              <p:tags r:id="rId14"/>
            </p:custDataLst>
          </p:nvPr>
        </p:nvSpPr>
        <p:spPr>
          <a:xfrm>
            <a:off x="4124562" y="1598031"/>
            <a:ext cx="798177" cy="7981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 Same Side Corner Rectangle 96"/>
          <p:cNvSpPr/>
          <p:nvPr>
            <p:custDataLst>
              <p:tags r:id="rId15"/>
            </p:custDataLst>
          </p:nvPr>
        </p:nvSpPr>
        <p:spPr>
          <a:xfrm rot="16200000">
            <a:off x="4646460" y="1935524"/>
            <a:ext cx="985249" cy="223919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97"/>
          <p:cNvSpPr/>
          <p:nvPr>
            <p:custDataLst>
              <p:tags r:id="rId16"/>
            </p:custDataLst>
          </p:nvPr>
        </p:nvSpPr>
        <p:spPr>
          <a:xfrm>
            <a:off x="4124560" y="2656031"/>
            <a:ext cx="798177" cy="7981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 Same Side Corner Rectangle 98"/>
          <p:cNvSpPr/>
          <p:nvPr>
            <p:custDataLst>
              <p:tags r:id="rId17"/>
            </p:custDataLst>
          </p:nvPr>
        </p:nvSpPr>
        <p:spPr>
          <a:xfrm rot="16200000">
            <a:off x="4646460" y="2993525"/>
            <a:ext cx="985249" cy="223919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99"/>
          <p:cNvSpPr/>
          <p:nvPr>
            <p:custDataLst>
              <p:tags r:id="rId18"/>
            </p:custDataLst>
          </p:nvPr>
        </p:nvSpPr>
        <p:spPr>
          <a:xfrm>
            <a:off x="4124560" y="3714032"/>
            <a:ext cx="798177" cy="7981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 Same Side Corner Rectangle 100"/>
          <p:cNvSpPr/>
          <p:nvPr>
            <p:custDataLst>
              <p:tags r:id="rId19"/>
            </p:custDataLst>
          </p:nvPr>
        </p:nvSpPr>
        <p:spPr>
          <a:xfrm rot="16200000">
            <a:off x="4646460" y="4051525"/>
            <a:ext cx="985249" cy="223919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101"/>
          <p:cNvSpPr/>
          <p:nvPr>
            <p:custDataLst>
              <p:tags r:id="rId20"/>
            </p:custDataLst>
          </p:nvPr>
        </p:nvSpPr>
        <p:spPr>
          <a:xfrm>
            <a:off x="4124560" y="4772032"/>
            <a:ext cx="798177" cy="7981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102"/>
          <p:cNvGrpSpPr/>
          <p:nvPr>
            <p:custDataLst>
              <p:tags r:id="rId21"/>
            </p:custDataLst>
          </p:nvPr>
        </p:nvGrpSpPr>
        <p:grpSpPr>
          <a:xfrm>
            <a:off x="4248217" y="2855888"/>
            <a:ext cx="550863" cy="398462"/>
            <a:chOff x="4451350" y="1993900"/>
            <a:chExt cx="550863" cy="398462"/>
          </a:xfrm>
          <a:solidFill>
            <a:srgbClr val="48505B"/>
          </a:solidFill>
        </p:grpSpPr>
        <p:sp>
          <p:nvSpPr>
            <p:cNvPr id="42" name="Freeform 62"/>
            <p:cNvSpPr>
              <a:spLocks noEditPoints="1"/>
            </p:cNvSpPr>
            <p:nvPr>
              <p:custDataLst>
                <p:tags r:id="rId22"/>
              </p:custDataLst>
            </p:nvPr>
          </p:nvSpPr>
          <p:spPr bwMode="auto">
            <a:xfrm>
              <a:off x="4451350" y="1993900"/>
              <a:ext cx="369888" cy="398462"/>
            </a:xfrm>
            <a:custGeom>
              <a:avLst/>
              <a:gdLst>
                <a:gd name="T0" fmla="*/ 987 w 2332"/>
                <a:gd name="T1" fmla="*/ 170 h 2514"/>
                <a:gd name="T2" fmla="*/ 851 w 2332"/>
                <a:gd name="T3" fmla="*/ 274 h 2514"/>
                <a:gd name="T4" fmla="*/ 785 w 2332"/>
                <a:gd name="T5" fmla="*/ 434 h 2514"/>
                <a:gd name="T6" fmla="*/ 792 w 2332"/>
                <a:gd name="T7" fmla="*/ 983 h 2514"/>
                <a:gd name="T8" fmla="*/ 854 w 2332"/>
                <a:gd name="T9" fmla="*/ 1053 h 2514"/>
                <a:gd name="T10" fmla="*/ 872 w 2332"/>
                <a:gd name="T11" fmla="*/ 1535 h 2514"/>
                <a:gd name="T12" fmla="*/ 839 w 2332"/>
                <a:gd name="T13" fmla="*/ 1605 h 2514"/>
                <a:gd name="T14" fmla="*/ 771 w 2332"/>
                <a:gd name="T15" fmla="*/ 1642 h 2514"/>
                <a:gd name="T16" fmla="*/ 647 w 2332"/>
                <a:gd name="T17" fmla="*/ 1709 h 2514"/>
                <a:gd name="T18" fmla="*/ 481 w 2332"/>
                <a:gd name="T19" fmla="*/ 1811 h 2514"/>
                <a:gd name="T20" fmla="*/ 291 w 2332"/>
                <a:gd name="T21" fmla="*/ 1944 h 2514"/>
                <a:gd name="T22" fmla="*/ 160 w 2332"/>
                <a:gd name="T23" fmla="*/ 2060 h 2514"/>
                <a:gd name="T24" fmla="*/ 140 w 2332"/>
                <a:gd name="T25" fmla="*/ 2374 h 2514"/>
                <a:gd name="T26" fmla="*/ 2182 w 2332"/>
                <a:gd name="T27" fmla="*/ 2082 h 2514"/>
                <a:gd name="T28" fmla="*/ 2089 w 2332"/>
                <a:gd name="T29" fmla="*/ 1980 h 2514"/>
                <a:gd name="T30" fmla="*/ 1896 w 2332"/>
                <a:gd name="T31" fmla="*/ 1841 h 2514"/>
                <a:gd name="T32" fmla="*/ 1722 w 2332"/>
                <a:gd name="T33" fmla="*/ 1731 h 2514"/>
                <a:gd name="T34" fmla="*/ 1586 w 2332"/>
                <a:gd name="T35" fmla="*/ 1655 h 2514"/>
                <a:gd name="T36" fmla="*/ 1510 w 2332"/>
                <a:gd name="T37" fmla="*/ 1616 h 2514"/>
                <a:gd name="T38" fmla="*/ 1462 w 2332"/>
                <a:gd name="T39" fmla="*/ 1555 h 2514"/>
                <a:gd name="T40" fmla="*/ 1468 w 2332"/>
                <a:gd name="T41" fmla="*/ 1067 h 2514"/>
                <a:gd name="T42" fmla="*/ 1528 w 2332"/>
                <a:gd name="T43" fmla="*/ 1005 h 2514"/>
                <a:gd name="T44" fmla="*/ 1550 w 2332"/>
                <a:gd name="T45" fmla="*/ 479 h 2514"/>
                <a:gd name="T46" fmla="*/ 1504 w 2332"/>
                <a:gd name="T47" fmla="*/ 309 h 2514"/>
                <a:gd name="T48" fmla="*/ 1384 w 2332"/>
                <a:gd name="T49" fmla="*/ 189 h 2514"/>
                <a:gd name="T50" fmla="*/ 1214 w 2332"/>
                <a:gd name="T51" fmla="*/ 143 h 2514"/>
                <a:gd name="T52" fmla="*/ 1270 w 2332"/>
                <a:gd name="T53" fmla="*/ 4 h 2514"/>
                <a:gd name="T54" fmla="*/ 1469 w 2332"/>
                <a:gd name="T55" fmla="*/ 74 h 2514"/>
                <a:gd name="T56" fmla="*/ 1617 w 2332"/>
                <a:gd name="T57" fmla="*/ 222 h 2514"/>
                <a:gd name="T58" fmla="*/ 1687 w 2332"/>
                <a:gd name="T59" fmla="*/ 422 h 2514"/>
                <a:gd name="T60" fmla="*/ 1680 w 2332"/>
                <a:gd name="T61" fmla="*/ 1006 h 2514"/>
                <a:gd name="T62" fmla="*/ 1600 w 2332"/>
                <a:gd name="T63" fmla="*/ 1134 h 2514"/>
                <a:gd name="T64" fmla="*/ 1685 w 2332"/>
                <a:gd name="T65" fmla="*/ 1549 h 2514"/>
                <a:gd name="T66" fmla="*/ 1854 w 2332"/>
                <a:gd name="T67" fmla="*/ 1648 h 2514"/>
                <a:gd name="T68" fmla="*/ 2062 w 2332"/>
                <a:gd name="T69" fmla="*/ 1785 h 2514"/>
                <a:gd name="T70" fmla="*/ 2254 w 2332"/>
                <a:gd name="T71" fmla="*/ 1936 h 2514"/>
                <a:gd name="T72" fmla="*/ 2322 w 2332"/>
                <a:gd name="T73" fmla="*/ 2062 h 2514"/>
                <a:gd name="T74" fmla="*/ 2328 w 2332"/>
                <a:gd name="T75" fmla="*/ 2463 h 2514"/>
                <a:gd name="T76" fmla="*/ 2280 w 2332"/>
                <a:gd name="T77" fmla="*/ 2512 h 2514"/>
                <a:gd name="T78" fmla="*/ 35 w 2332"/>
                <a:gd name="T79" fmla="*/ 2505 h 2514"/>
                <a:gd name="T80" fmla="*/ 0 w 2332"/>
                <a:gd name="T81" fmla="*/ 2445 h 2514"/>
                <a:gd name="T82" fmla="*/ 20 w 2332"/>
                <a:gd name="T83" fmla="*/ 2027 h 2514"/>
                <a:gd name="T84" fmla="*/ 104 w 2332"/>
                <a:gd name="T85" fmla="*/ 1911 h 2514"/>
                <a:gd name="T86" fmla="*/ 324 w 2332"/>
                <a:gd name="T87" fmla="*/ 1748 h 2514"/>
                <a:gd name="T88" fmla="*/ 524 w 2332"/>
                <a:gd name="T89" fmla="*/ 1619 h 2514"/>
                <a:gd name="T90" fmla="*/ 679 w 2332"/>
                <a:gd name="T91" fmla="*/ 1531 h 2514"/>
                <a:gd name="T92" fmla="*/ 705 w 2332"/>
                <a:gd name="T93" fmla="*/ 1105 h 2514"/>
                <a:gd name="T94" fmla="*/ 644 w 2332"/>
                <a:gd name="T95" fmla="*/ 968 h 2514"/>
                <a:gd name="T96" fmla="*/ 654 w 2332"/>
                <a:gd name="T97" fmla="*/ 368 h 2514"/>
                <a:gd name="T98" fmla="*/ 746 w 2332"/>
                <a:gd name="T99" fmla="*/ 179 h 2514"/>
                <a:gd name="T100" fmla="*/ 908 w 2332"/>
                <a:gd name="T101" fmla="*/ 49 h 2514"/>
                <a:gd name="T102" fmla="*/ 1117 w 2332"/>
                <a:gd name="T103" fmla="*/ 0 h 2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332" h="2514">
                  <a:moveTo>
                    <a:pt x="1117" y="143"/>
                  </a:moveTo>
                  <a:lnTo>
                    <a:pt x="1071" y="145"/>
                  </a:lnTo>
                  <a:lnTo>
                    <a:pt x="1028" y="155"/>
                  </a:lnTo>
                  <a:lnTo>
                    <a:pt x="987" y="170"/>
                  </a:lnTo>
                  <a:lnTo>
                    <a:pt x="948" y="189"/>
                  </a:lnTo>
                  <a:lnTo>
                    <a:pt x="912" y="213"/>
                  </a:lnTo>
                  <a:lnTo>
                    <a:pt x="879" y="241"/>
                  </a:lnTo>
                  <a:lnTo>
                    <a:pt x="851" y="274"/>
                  </a:lnTo>
                  <a:lnTo>
                    <a:pt x="828" y="309"/>
                  </a:lnTo>
                  <a:lnTo>
                    <a:pt x="808" y="348"/>
                  </a:lnTo>
                  <a:lnTo>
                    <a:pt x="793" y="389"/>
                  </a:lnTo>
                  <a:lnTo>
                    <a:pt x="785" y="434"/>
                  </a:lnTo>
                  <a:lnTo>
                    <a:pt x="781" y="479"/>
                  </a:lnTo>
                  <a:lnTo>
                    <a:pt x="781" y="931"/>
                  </a:lnTo>
                  <a:lnTo>
                    <a:pt x="784" y="957"/>
                  </a:lnTo>
                  <a:lnTo>
                    <a:pt x="792" y="983"/>
                  </a:lnTo>
                  <a:lnTo>
                    <a:pt x="804" y="1005"/>
                  </a:lnTo>
                  <a:lnTo>
                    <a:pt x="820" y="1025"/>
                  </a:lnTo>
                  <a:lnTo>
                    <a:pt x="840" y="1042"/>
                  </a:lnTo>
                  <a:lnTo>
                    <a:pt x="854" y="1053"/>
                  </a:lnTo>
                  <a:lnTo>
                    <a:pt x="864" y="1067"/>
                  </a:lnTo>
                  <a:lnTo>
                    <a:pt x="870" y="1083"/>
                  </a:lnTo>
                  <a:lnTo>
                    <a:pt x="872" y="1100"/>
                  </a:lnTo>
                  <a:lnTo>
                    <a:pt x="872" y="1535"/>
                  </a:lnTo>
                  <a:lnTo>
                    <a:pt x="870" y="1556"/>
                  </a:lnTo>
                  <a:lnTo>
                    <a:pt x="864" y="1575"/>
                  </a:lnTo>
                  <a:lnTo>
                    <a:pt x="853" y="1592"/>
                  </a:lnTo>
                  <a:lnTo>
                    <a:pt x="839" y="1605"/>
                  </a:lnTo>
                  <a:lnTo>
                    <a:pt x="821" y="1616"/>
                  </a:lnTo>
                  <a:lnTo>
                    <a:pt x="809" y="1622"/>
                  </a:lnTo>
                  <a:lnTo>
                    <a:pt x="792" y="1631"/>
                  </a:lnTo>
                  <a:lnTo>
                    <a:pt x="771" y="1642"/>
                  </a:lnTo>
                  <a:lnTo>
                    <a:pt x="746" y="1656"/>
                  </a:lnTo>
                  <a:lnTo>
                    <a:pt x="716" y="1671"/>
                  </a:lnTo>
                  <a:lnTo>
                    <a:pt x="683" y="1689"/>
                  </a:lnTo>
                  <a:lnTo>
                    <a:pt x="647" y="1709"/>
                  </a:lnTo>
                  <a:lnTo>
                    <a:pt x="610" y="1732"/>
                  </a:lnTo>
                  <a:lnTo>
                    <a:pt x="568" y="1756"/>
                  </a:lnTo>
                  <a:lnTo>
                    <a:pt x="526" y="1783"/>
                  </a:lnTo>
                  <a:lnTo>
                    <a:pt x="481" y="1811"/>
                  </a:lnTo>
                  <a:lnTo>
                    <a:pt x="436" y="1841"/>
                  </a:lnTo>
                  <a:lnTo>
                    <a:pt x="388" y="1874"/>
                  </a:lnTo>
                  <a:lnTo>
                    <a:pt x="340" y="1908"/>
                  </a:lnTo>
                  <a:lnTo>
                    <a:pt x="291" y="1944"/>
                  </a:lnTo>
                  <a:lnTo>
                    <a:pt x="243" y="1981"/>
                  </a:lnTo>
                  <a:lnTo>
                    <a:pt x="194" y="2020"/>
                  </a:lnTo>
                  <a:lnTo>
                    <a:pt x="175" y="2039"/>
                  </a:lnTo>
                  <a:lnTo>
                    <a:pt x="160" y="2060"/>
                  </a:lnTo>
                  <a:lnTo>
                    <a:pt x="150" y="2083"/>
                  </a:lnTo>
                  <a:lnTo>
                    <a:pt x="142" y="2109"/>
                  </a:lnTo>
                  <a:lnTo>
                    <a:pt x="140" y="2135"/>
                  </a:lnTo>
                  <a:lnTo>
                    <a:pt x="140" y="2374"/>
                  </a:lnTo>
                  <a:lnTo>
                    <a:pt x="2191" y="2374"/>
                  </a:lnTo>
                  <a:lnTo>
                    <a:pt x="2191" y="2134"/>
                  </a:lnTo>
                  <a:lnTo>
                    <a:pt x="2189" y="2107"/>
                  </a:lnTo>
                  <a:lnTo>
                    <a:pt x="2182" y="2082"/>
                  </a:lnTo>
                  <a:lnTo>
                    <a:pt x="2171" y="2059"/>
                  </a:lnTo>
                  <a:lnTo>
                    <a:pt x="2155" y="2038"/>
                  </a:lnTo>
                  <a:lnTo>
                    <a:pt x="2138" y="2019"/>
                  </a:lnTo>
                  <a:lnTo>
                    <a:pt x="2089" y="1980"/>
                  </a:lnTo>
                  <a:lnTo>
                    <a:pt x="2039" y="1943"/>
                  </a:lnTo>
                  <a:lnTo>
                    <a:pt x="1991" y="1907"/>
                  </a:lnTo>
                  <a:lnTo>
                    <a:pt x="1944" y="1873"/>
                  </a:lnTo>
                  <a:lnTo>
                    <a:pt x="1896" y="1841"/>
                  </a:lnTo>
                  <a:lnTo>
                    <a:pt x="1850" y="1810"/>
                  </a:lnTo>
                  <a:lnTo>
                    <a:pt x="1805" y="1782"/>
                  </a:lnTo>
                  <a:lnTo>
                    <a:pt x="1762" y="1755"/>
                  </a:lnTo>
                  <a:lnTo>
                    <a:pt x="1722" y="1731"/>
                  </a:lnTo>
                  <a:lnTo>
                    <a:pt x="1683" y="1709"/>
                  </a:lnTo>
                  <a:lnTo>
                    <a:pt x="1648" y="1689"/>
                  </a:lnTo>
                  <a:lnTo>
                    <a:pt x="1616" y="1671"/>
                  </a:lnTo>
                  <a:lnTo>
                    <a:pt x="1586" y="1655"/>
                  </a:lnTo>
                  <a:lnTo>
                    <a:pt x="1561" y="1641"/>
                  </a:lnTo>
                  <a:lnTo>
                    <a:pt x="1540" y="1631"/>
                  </a:lnTo>
                  <a:lnTo>
                    <a:pt x="1522" y="1622"/>
                  </a:lnTo>
                  <a:lnTo>
                    <a:pt x="1510" y="1616"/>
                  </a:lnTo>
                  <a:lnTo>
                    <a:pt x="1492" y="1605"/>
                  </a:lnTo>
                  <a:lnTo>
                    <a:pt x="1478" y="1590"/>
                  </a:lnTo>
                  <a:lnTo>
                    <a:pt x="1468" y="1574"/>
                  </a:lnTo>
                  <a:lnTo>
                    <a:pt x="1462" y="1555"/>
                  </a:lnTo>
                  <a:lnTo>
                    <a:pt x="1459" y="1534"/>
                  </a:lnTo>
                  <a:lnTo>
                    <a:pt x="1459" y="1100"/>
                  </a:lnTo>
                  <a:lnTo>
                    <a:pt x="1462" y="1083"/>
                  </a:lnTo>
                  <a:lnTo>
                    <a:pt x="1468" y="1067"/>
                  </a:lnTo>
                  <a:lnTo>
                    <a:pt x="1477" y="1053"/>
                  </a:lnTo>
                  <a:lnTo>
                    <a:pt x="1490" y="1042"/>
                  </a:lnTo>
                  <a:lnTo>
                    <a:pt x="1511" y="1025"/>
                  </a:lnTo>
                  <a:lnTo>
                    <a:pt x="1528" y="1005"/>
                  </a:lnTo>
                  <a:lnTo>
                    <a:pt x="1540" y="983"/>
                  </a:lnTo>
                  <a:lnTo>
                    <a:pt x="1547" y="957"/>
                  </a:lnTo>
                  <a:lnTo>
                    <a:pt x="1550" y="931"/>
                  </a:lnTo>
                  <a:lnTo>
                    <a:pt x="1550" y="479"/>
                  </a:lnTo>
                  <a:lnTo>
                    <a:pt x="1547" y="434"/>
                  </a:lnTo>
                  <a:lnTo>
                    <a:pt x="1538" y="389"/>
                  </a:lnTo>
                  <a:lnTo>
                    <a:pt x="1524" y="348"/>
                  </a:lnTo>
                  <a:lnTo>
                    <a:pt x="1504" y="309"/>
                  </a:lnTo>
                  <a:lnTo>
                    <a:pt x="1480" y="274"/>
                  </a:lnTo>
                  <a:lnTo>
                    <a:pt x="1451" y="241"/>
                  </a:lnTo>
                  <a:lnTo>
                    <a:pt x="1419" y="213"/>
                  </a:lnTo>
                  <a:lnTo>
                    <a:pt x="1384" y="189"/>
                  </a:lnTo>
                  <a:lnTo>
                    <a:pt x="1345" y="170"/>
                  </a:lnTo>
                  <a:lnTo>
                    <a:pt x="1303" y="155"/>
                  </a:lnTo>
                  <a:lnTo>
                    <a:pt x="1259" y="145"/>
                  </a:lnTo>
                  <a:lnTo>
                    <a:pt x="1214" y="143"/>
                  </a:lnTo>
                  <a:lnTo>
                    <a:pt x="1117" y="143"/>
                  </a:lnTo>
                  <a:close/>
                  <a:moveTo>
                    <a:pt x="1117" y="0"/>
                  </a:moveTo>
                  <a:lnTo>
                    <a:pt x="1214" y="0"/>
                  </a:lnTo>
                  <a:lnTo>
                    <a:pt x="1270" y="4"/>
                  </a:lnTo>
                  <a:lnTo>
                    <a:pt x="1323" y="13"/>
                  </a:lnTo>
                  <a:lnTo>
                    <a:pt x="1375" y="28"/>
                  </a:lnTo>
                  <a:lnTo>
                    <a:pt x="1424" y="49"/>
                  </a:lnTo>
                  <a:lnTo>
                    <a:pt x="1469" y="74"/>
                  </a:lnTo>
                  <a:lnTo>
                    <a:pt x="1512" y="105"/>
                  </a:lnTo>
                  <a:lnTo>
                    <a:pt x="1551" y="140"/>
                  </a:lnTo>
                  <a:lnTo>
                    <a:pt x="1586" y="179"/>
                  </a:lnTo>
                  <a:lnTo>
                    <a:pt x="1617" y="222"/>
                  </a:lnTo>
                  <a:lnTo>
                    <a:pt x="1642" y="268"/>
                  </a:lnTo>
                  <a:lnTo>
                    <a:pt x="1662" y="316"/>
                  </a:lnTo>
                  <a:lnTo>
                    <a:pt x="1678" y="368"/>
                  </a:lnTo>
                  <a:lnTo>
                    <a:pt x="1687" y="422"/>
                  </a:lnTo>
                  <a:lnTo>
                    <a:pt x="1690" y="478"/>
                  </a:lnTo>
                  <a:lnTo>
                    <a:pt x="1690" y="930"/>
                  </a:lnTo>
                  <a:lnTo>
                    <a:pt x="1687" y="969"/>
                  </a:lnTo>
                  <a:lnTo>
                    <a:pt x="1680" y="1006"/>
                  </a:lnTo>
                  <a:lnTo>
                    <a:pt x="1666" y="1042"/>
                  </a:lnTo>
                  <a:lnTo>
                    <a:pt x="1648" y="1075"/>
                  </a:lnTo>
                  <a:lnTo>
                    <a:pt x="1626" y="1105"/>
                  </a:lnTo>
                  <a:lnTo>
                    <a:pt x="1600" y="1134"/>
                  </a:lnTo>
                  <a:lnTo>
                    <a:pt x="1600" y="1504"/>
                  </a:lnTo>
                  <a:lnTo>
                    <a:pt x="1623" y="1516"/>
                  </a:lnTo>
                  <a:lnTo>
                    <a:pt x="1651" y="1531"/>
                  </a:lnTo>
                  <a:lnTo>
                    <a:pt x="1685" y="1549"/>
                  </a:lnTo>
                  <a:lnTo>
                    <a:pt x="1722" y="1569"/>
                  </a:lnTo>
                  <a:lnTo>
                    <a:pt x="1763" y="1594"/>
                  </a:lnTo>
                  <a:lnTo>
                    <a:pt x="1807" y="1619"/>
                  </a:lnTo>
                  <a:lnTo>
                    <a:pt x="1854" y="1648"/>
                  </a:lnTo>
                  <a:lnTo>
                    <a:pt x="1903" y="1678"/>
                  </a:lnTo>
                  <a:lnTo>
                    <a:pt x="1955" y="1712"/>
                  </a:lnTo>
                  <a:lnTo>
                    <a:pt x="2008" y="1747"/>
                  </a:lnTo>
                  <a:lnTo>
                    <a:pt x="2062" y="1785"/>
                  </a:lnTo>
                  <a:lnTo>
                    <a:pt x="2116" y="1825"/>
                  </a:lnTo>
                  <a:lnTo>
                    <a:pt x="2171" y="1867"/>
                  </a:lnTo>
                  <a:lnTo>
                    <a:pt x="2226" y="1911"/>
                  </a:lnTo>
                  <a:lnTo>
                    <a:pt x="2254" y="1936"/>
                  </a:lnTo>
                  <a:lnTo>
                    <a:pt x="2277" y="1965"/>
                  </a:lnTo>
                  <a:lnTo>
                    <a:pt x="2296" y="1994"/>
                  </a:lnTo>
                  <a:lnTo>
                    <a:pt x="2312" y="2027"/>
                  </a:lnTo>
                  <a:lnTo>
                    <a:pt x="2322" y="2062"/>
                  </a:lnTo>
                  <a:lnTo>
                    <a:pt x="2329" y="2098"/>
                  </a:lnTo>
                  <a:lnTo>
                    <a:pt x="2332" y="2135"/>
                  </a:lnTo>
                  <a:lnTo>
                    <a:pt x="2332" y="2445"/>
                  </a:lnTo>
                  <a:lnTo>
                    <a:pt x="2328" y="2463"/>
                  </a:lnTo>
                  <a:lnTo>
                    <a:pt x="2322" y="2480"/>
                  </a:lnTo>
                  <a:lnTo>
                    <a:pt x="2311" y="2494"/>
                  </a:lnTo>
                  <a:lnTo>
                    <a:pt x="2297" y="2505"/>
                  </a:lnTo>
                  <a:lnTo>
                    <a:pt x="2280" y="2512"/>
                  </a:lnTo>
                  <a:lnTo>
                    <a:pt x="2261" y="2514"/>
                  </a:lnTo>
                  <a:lnTo>
                    <a:pt x="71" y="2514"/>
                  </a:lnTo>
                  <a:lnTo>
                    <a:pt x="52" y="2512"/>
                  </a:lnTo>
                  <a:lnTo>
                    <a:pt x="35" y="2505"/>
                  </a:lnTo>
                  <a:lnTo>
                    <a:pt x="20" y="2494"/>
                  </a:lnTo>
                  <a:lnTo>
                    <a:pt x="9" y="2480"/>
                  </a:lnTo>
                  <a:lnTo>
                    <a:pt x="2" y="2463"/>
                  </a:lnTo>
                  <a:lnTo>
                    <a:pt x="0" y="2445"/>
                  </a:lnTo>
                  <a:lnTo>
                    <a:pt x="0" y="2135"/>
                  </a:lnTo>
                  <a:lnTo>
                    <a:pt x="2" y="2098"/>
                  </a:lnTo>
                  <a:lnTo>
                    <a:pt x="9" y="2062"/>
                  </a:lnTo>
                  <a:lnTo>
                    <a:pt x="20" y="2027"/>
                  </a:lnTo>
                  <a:lnTo>
                    <a:pt x="36" y="1994"/>
                  </a:lnTo>
                  <a:lnTo>
                    <a:pt x="55" y="1964"/>
                  </a:lnTo>
                  <a:lnTo>
                    <a:pt x="78" y="1936"/>
                  </a:lnTo>
                  <a:lnTo>
                    <a:pt x="104" y="1911"/>
                  </a:lnTo>
                  <a:lnTo>
                    <a:pt x="159" y="1867"/>
                  </a:lnTo>
                  <a:lnTo>
                    <a:pt x="215" y="1825"/>
                  </a:lnTo>
                  <a:lnTo>
                    <a:pt x="269" y="1785"/>
                  </a:lnTo>
                  <a:lnTo>
                    <a:pt x="324" y="1748"/>
                  </a:lnTo>
                  <a:lnTo>
                    <a:pt x="376" y="1712"/>
                  </a:lnTo>
                  <a:lnTo>
                    <a:pt x="428" y="1679"/>
                  </a:lnTo>
                  <a:lnTo>
                    <a:pt x="477" y="1648"/>
                  </a:lnTo>
                  <a:lnTo>
                    <a:pt x="524" y="1619"/>
                  </a:lnTo>
                  <a:lnTo>
                    <a:pt x="568" y="1594"/>
                  </a:lnTo>
                  <a:lnTo>
                    <a:pt x="610" y="1570"/>
                  </a:lnTo>
                  <a:lnTo>
                    <a:pt x="646" y="1549"/>
                  </a:lnTo>
                  <a:lnTo>
                    <a:pt x="679" y="1531"/>
                  </a:lnTo>
                  <a:lnTo>
                    <a:pt x="708" y="1516"/>
                  </a:lnTo>
                  <a:lnTo>
                    <a:pt x="732" y="1504"/>
                  </a:lnTo>
                  <a:lnTo>
                    <a:pt x="732" y="1134"/>
                  </a:lnTo>
                  <a:lnTo>
                    <a:pt x="705" y="1105"/>
                  </a:lnTo>
                  <a:lnTo>
                    <a:pt x="682" y="1075"/>
                  </a:lnTo>
                  <a:lnTo>
                    <a:pt x="665" y="1042"/>
                  </a:lnTo>
                  <a:lnTo>
                    <a:pt x="652" y="1006"/>
                  </a:lnTo>
                  <a:lnTo>
                    <a:pt x="644" y="968"/>
                  </a:lnTo>
                  <a:lnTo>
                    <a:pt x="641" y="930"/>
                  </a:lnTo>
                  <a:lnTo>
                    <a:pt x="641" y="478"/>
                  </a:lnTo>
                  <a:lnTo>
                    <a:pt x="644" y="422"/>
                  </a:lnTo>
                  <a:lnTo>
                    <a:pt x="654" y="368"/>
                  </a:lnTo>
                  <a:lnTo>
                    <a:pt x="669" y="316"/>
                  </a:lnTo>
                  <a:lnTo>
                    <a:pt x="690" y="268"/>
                  </a:lnTo>
                  <a:lnTo>
                    <a:pt x="715" y="222"/>
                  </a:lnTo>
                  <a:lnTo>
                    <a:pt x="746" y="179"/>
                  </a:lnTo>
                  <a:lnTo>
                    <a:pt x="780" y="140"/>
                  </a:lnTo>
                  <a:lnTo>
                    <a:pt x="819" y="105"/>
                  </a:lnTo>
                  <a:lnTo>
                    <a:pt x="862" y="74"/>
                  </a:lnTo>
                  <a:lnTo>
                    <a:pt x="908" y="49"/>
                  </a:lnTo>
                  <a:lnTo>
                    <a:pt x="956" y="28"/>
                  </a:lnTo>
                  <a:lnTo>
                    <a:pt x="1008" y="13"/>
                  </a:lnTo>
                  <a:lnTo>
                    <a:pt x="1062" y="4"/>
                  </a:lnTo>
                  <a:lnTo>
                    <a:pt x="11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Freeform 63"/>
            <p:cNvSpPr>
              <a:spLocks noEditPoints="1"/>
            </p:cNvSpPr>
            <p:nvPr>
              <p:custDataLst>
                <p:tags r:id="rId23"/>
              </p:custDataLst>
            </p:nvPr>
          </p:nvSpPr>
          <p:spPr bwMode="auto">
            <a:xfrm>
              <a:off x="4764088" y="2005013"/>
              <a:ext cx="238125" cy="222250"/>
            </a:xfrm>
            <a:custGeom>
              <a:avLst/>
              <a:gdLst>
                <a:gd name="T0" fmla="*/ 215 w 1498"/>
                <a:gd name="T1" fmla="*/ 144 h 1402"/>
                <a:gd name="T2" fmla="*/ 176 w 1498"/>
                <a:gd name="T3" fmla="*/ 163 h 1402"/>
                <a:gd name="T4" fmla="*/ 150 w 1498"/>
                <a:gd name="T5" fmla="*/ 196 h 1402"/>
                <a:gd name="T6" fmla="*/ 140 w 1498"/>
                <a:gd name="T7" fmla="*/ 239 h 1402"/>
                <a:gd name="T8" fmla="*/ 142 w 1498"/>
                <a:gd name="T9" fmla="*/ 887 h 1402"/>
                <a:gd name="T10" fmla="*/ 161 w 1498"/>
                <a:gd name="T11" fmla="*/ 926 h 1402"/>
                <a:gd name="T12" fmla="*/ 195 w 1498"/>
                <a:gd name="T13" fmla="*/ 953 h 1402"/>
                <a:gd name="T14" fmla="*/ 237 w 1498"/>
                <a:gd name="T15" fmla="*/ 963 h 1402"/>
                <a:gd name="T16" fmla="*/ 388 w 1498"/>
                <a:gd name="T17" fmla="*/ 965 h 1402"/>
                <a:gd name="T18" fmla="*/ 419 w 1498"/>
                <a:gd name="T19" fmla="*/ 983 h 1402"/>
                <a:gd name="T20" fmla="*/ 437 w 1498"/>
                <a:gd name="T21" fmla="*/ 1014 h 1402"/>
                <a:gd name="T22" fmla="*/ 440 w 1498"/>
                <a:gd name="T23" fmla="*/ 1167 h 1402"/>
                <a:gd name="T24" fmla="*/ 647 w 1498"/>
                <a:gd name="T25" fmla="*/ 972 h 1402"/>
                <a:gd name="T26" fmla="*/ 680 w 1498"/>
                <a:gd name="T27" fmla="*/ 963 h 1402"/>
                <a:gd name="T28" fmla="*/ 1282 w 1498"/>
                <a:gd name="T29" fmla="*/ 960 h 1402"/>
                <a:gd name="T30" fmla="*/ 1320 w 1498"/>
                <a:gd name="T31" fmla="*/ 941 h 1402"/>
                <a:gd name="T32" fmla="*/ 1348 w 1498"/>
                <a:gd name="T33" fmla="*/ 908 h 1402"/>
                <a:gd name="T34" fmla="*/ 1357 w 1498"/>
                <a:gd name="T35" fmla="*/ 865 h 1402"/>
                <a:gd name="T36" fmla="*/ 1355 w 1498"/>
                <a:gd name="T37" fmla="*/ 217 h 1402"/>
                <a:gd name="T38" fmla="*/ 1336 w 1498"/>
                <a:gd name="T39" fmla="*/ 178 h 1402"/>
                <a:gd name="T40" fmla="*/ 1302 w 1498"/>
                <a:gd name="T41" fmla="*/ 151 h 1402"/>
                <a:gd name="T42" fmla="*/ 1260 w 1498"/>
                <a:gd name="T43" fmla="*/ 141 h 1402"/>
                <a:gd name="T44" fmla="*/ 237 w 1498"/>
                <a:gd name="T45" fmla="*/ 0 h 1402"/>
                <a:gd name="T46" fmla="*/ 1298 w 1498"/>
                <a:gd name="T47" fmla="*/ 3 h 1402"/>
                <a:gd name="T48" fmla="*/ 1369 w 1498"/>
                <a:gd name="T49" fmla="*/ 26 h 1402"/>
                <a:gd name="T50" fmla="*/ 1428 w 1498"/>
                <a:gd name="T51" fmla="*/ 70 h 1402"/>
                <a:gd name="T52" fmla="*/ 1471 w 1498"/>
                <a:gd name="T53" fmla="*/ 129 h 1402"/>
                <a:gd name="T54" fmla="*/ 1494 w 1498"/>
                <a:gd name="T55" fmla="*/ 200 h 1402"/>
                <a:gd name="T56" fmla="*/ 1498 w 1498"/>
                <a:gd name="T57" fmla="*/ 865 h 1402"/>
                <a:gd name="T58" fmla="*/ 1486 w 1498"/>
                <a:gd name="T59" fmla="*/ 940 h 1402"/>
                <a:gd name="T60" fmla="*/ 1452 w 1498"/>
                <a:gd name="T61" fmla="*/ 1006 h 1402"/>
                <a:gd name="T62" fmla="*/ 1401 w 1498"/>
                <a:gd name="T63" fmla="*/ 1057 h 1402"/>
                <a:gd name="T64" fmla="*/ 1335 w 1498"/>
                <a:gd name="T65" fmla="*/ 1091 h 1402"/>
                <a:gd name="T66" fmla="*/ 1260 w 1498"/>
                <a:gd name="T67" fmla="*/ 1104 h 1402"/>
                <a:gd name="T68" fmla="*/ 419 w 1498"/>
                <a:gd name="T69" fmla="*/ 1383 h 1402"/>
                <a:gd name="T70" fmla="*/ 387 w 1498"/>
                <a:gd name="T71" fmla="*/ 1400 h 1402"/>
                <a:gd name="T72" fmla="*/ 355 w 1498"/>
                <a:gd name="T73" fmla="*/ 1401 h 1402"/>
                <a:gd name="T74" fmla="*/ 324 w 1498"/>
                <a:gd name="T75" fmla="*/ 1386 h 1402"/>
                <a:gd name="T76" fmla="*/ 303 w 1498"/>
                <a:gd name="T77" fmla="*/ 1352 h 1402"/>
                <a:gd name="T78" fmla="*/ 300 w 1498"/>
                <a:gd name="T79" fmla="*/ 1104 h 1402"/>
                <a:gd name="T80" fmla="*/ 199 w 1498"/>
                <a:gd name="T81" fmla="*/ 1101 h 1402"/>
                <a:gd name="T82" fmla="*/ 129 w 1498"/>
                <a:gd name="T83" fmla="*/ 1076 h 1402"/>
                <a:gd name="T84" fmla="*/ 70 w 1498"/>
                <a:gd name="T85" fmla="*/ 1034 h 1402"/>
                <a:gd name="T86" fmla="*/ 26 w 1498"/>
                <a:gd name="T87" fmla="*/ 975 h 1402"/>
                <a:gd name="T88" fmla="*/ 2 w 1498"/>
                <a:gd name="T89" fmla="*/ 904 h 1402"/>
                <a:gd name="T90" fmla="*/ 0 w 1498"/>
                <a:gd name="T91" fmla="*/ 239 h 1402"/>
                <a:gd name="T92" fmla="*/ 12 w 1498"/>
                <a:gd name="T93" fmla="*/ 164 h 1402"/>
                <a:gd name="T94" fmla="*/ 45 w 1498"/>
                <a:gd name="T95" fmla="*/ 98 h 1402"/>
                <a:gd name="T96" fmla="*/ 97 w 1498"/>
                <a:gd name="T97" fmla="*/ 47 h 1402"/>
                <a:gd name="T98" fmla="*/ 163 w 1498"/>
                <a:gd name="T99" fmla="*/ 13 h 1402"/>
                <a:gd name="T100" fmla="*/ 237 w 1498"/>
                <a:gd name="T101" fmla="*/ 0 h 1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98" h="1402">
                  <a:moveTo>
                    <a:pt x="237" y="141"/>
                  </a:moveTo>
                  <a:lnTo>
                    <a:pt x="215" y="144"/>
                  </a:lnTo>
                  <a:lnTo>
                    <a:pt x="195" y="151"/>
                  </a:lnTo>
                  <a:lnTo>
                    <a:pt x="176" y="163"/>
                  </a:lnTo>
                  <a:lnTo>
                    <a:pt x="161" y="178"/>
                  </a:lnTo>
                  <a:lnTo>
                    <a:pt x="150" y="196"/>
                  </a:lnTo>
                  <a:lnTo>
                    <a:pt x="142" y="217"/>
                  </a:lnTo>
                  <a:lnTo>
                    <a:pt x="140" y="239"/>
                  </a:lnTo>
                  <a:lnTo>
                    <a:pt x="140" y="865"/>
                  </a:lnTo>
                  <a:lnTo>
                    <a:pt x="142" y="887"/>
                  </a:lnTo>
                  <a:lnTo>
                    <a:pt x="150" y="908"/>
                  </a:lnTo>
                  <a:lnTo>
                    <a:pt x="161" y="926"/>
                  </a:lnTo>
                  <a:lnTo>
                    <a:pt x="176" y="941"/>
                  </a:lnTo>
                  <a:lnTo>
                    <a:pt x="195" y="953"/>
                  </a:lnTo>
                  <a:lnTo>
                    <a:pt x="215" y="960"/>
                  </a:lnTo>
                  <a:lnTo>
                    <a:pt x="237" y="963"/>
                  </a:lnTo>
                  <a:lnTo>
                    <a:pt x="369" y="963"/>
                  </a:lnTo>
                  <a:lnTo>
                    <a:pt x="388" y="965"/>
                  </a:lnTo>
                  <a:lnTo>
                    <a:pt x="405" y="973"/>
                  </a:lnTo>
                  <a:lnTo>
                    <a:pt x="419" y="983"/>
                  </a:lnTo>
                  <a:lnTo>
                    <a:pt x="430" y="997"/>
                  </a:lnTo>
                  <a:lnTo>
                    <a:pt x="437" y="1014"/>
                  </a:lnTo>
                  <a:lnTo>
                    <a:pt x="440" y="1033"/>
                  </a:lnTo>
                  <a:lnTo>
                    <a:pt x="440" y="1167"/>
                  </a:lnTo>
                  <a:lnTo>
                    <a:pt x="632" y="982"/>
                  </a:lnTo>
                  <a:lnTo>
                    <a:pt x="647" y="972"/>
                  </a:lnTo>
                  <a:lnTo>
                    <a:pt x="662" y="965"/>
                  </a:lnTo>
                  <a:lnTo>
                    <a:pt x="680" y="963"/>
                  </a:lnTo>
                  <a:lnTo>
                    <a:pt x="1260" y="963"/>
                  </a:lnTo>
                  <a:lnTo>
                    <a:pt x="1282" y="960"/>
                  </a:lnTo>
                  <a:lnTo>
                    <a:pt x="1302" y="953"/>
                  </a:lnTo>
                  <a:lnTo>
                    <a:pt x="1320" y="941"/>
                  </a:lnTo>
                  <a:lnTo>
                    <a:pt x="1336" y="926"/>
                  </a:lnTo>
                  <a:lnTo>
                    <a:pt x="1348" y="908"/>
                  </a:lnTo>
                  <a:lnTo>
                    <a:pt x="1355" y="887"/>
                  </a:lnTo>
                  <a:lnTo>
                    <a:pt x="1357" y="865"/>
                  </a:lnTo>
                  <a:lnTo>
                    <a:pt x="1357" y="239"/>
                  </a:lnTo>
                  <a:lnTo>
                    <a:pt x="1355" y="217"/>
                  </a:lnTo>
                  <a:lnTo>
                    <a:pt x="1348" y="196"/>
                  </a:lnTo>
                  <a:lnTo>
                    <a:pt x="1336" y="178"/>
                  </a:lnTo>
                  <a:lnTo>
                    <a:pt x="1320" y="163"/>
                  </a:lnTo>
                  <a:lnTo>
                    <a:pt x="1302" y="151"/>
                  </a:lnTo>
                  <a:lnTo>
                    <a:pt x="1282" y="144"/>
                  </a:lnTo>
                  <a:lnTo>
                    <a:pt x="1260" y="141"/>
                  </a:lnTo>
                  <a:lnTo>
                    <a:pt x="237" y="141"/>
                  </a:lnTo>
                  <a:close/>
                  <a:moveTo>
                    <a:pt x="237" y="0"/>
                  </a:moveTo>
                  <a:lnTo>
                    <a:pt x="1260" y="0"/>
                  </a:lnTo>
                  <a:lnTo>
                    <a:pt x="1298" y="3"/>
                  </a:lnTo>
                  <a:lnTo>
                    <a:pt x="1335" y="13"/>
                  </a:lnTo>
                  <a:lnTo>
                    <a:pt x="1369" y="26"/>
                  </a:lnTo>
                  <a:lnTo>
                    <a:pt x="1401" y="47"/>
                  </a:lnTo>
                  <a:lnTo>
                    <a:pt x="1428" y="70"/>
                  </a:lnTo>
                  <a:lnTo>
                    <a:pt x="1452" y="98"/>
                  </a:lnTo>
                  <a:lnTo>
                    <a:pt x="1471" y="129"/>
                  </a:lnTo>
                  <a:lnTo>
                    <a:pt x="1486" y="164"/>
                  </a:lnTo>
                  <a:lnTo>
                    <a:pt x="1494" y="200"/>
                  </a:lnTo>
                  <a:lnTo>
                    <a:pt x="1498" y="239"/>
                  </a:lnTo>
                  <a:lnTo>
                    <a:pt x="1498" y="865"/>
                  </a:lnTo>
                  <a:lnTo>
                    <a:pt x="1494" y="903"/>
                  </a:lnTo>
                  <a:lnTo>
                    <a:pt x="1486" y="940"/>
                  </a:lnTo>
                  <a:lnTo>
                    <a:pt x="1471" y="974"/>
                  </a:lnTo>
                  <a:lnTo>
                    <a:pt x="1452" y="1006"/>
                  </a:lnTo>
                  <a:lnTo>
                    <a:pt x="1428" y="1033"/>
                  </a:lnTo>
                  <a:lnTo>
                    <a:pt x="1401" y="1057"/>
                  </a:lnTo>
                  <a:lnTo>
                    <a:pt x="1369" y="1076"/>
                  </a:lnTo>
                  <a:lnTo>
                    <a:pt x="1335" y="1091"/>
                  </a:lnTo>
                  <a:lnTo>
                    <a:pt x="1298" y="1101"/>
                  </a:lnTo>
                  <a:lnTo>
                    <a:pt x="1260" y="1104"/>
                  </a:lnTo>
                  <a:lnTo>
                    <a:pt x="709" y="1104"/>
                  </a:lnTo>
                  <a:lnTo>
                    <a:pt x="419" y="1383"/>
                  </a:lnTo>
                  <a:lnTo>
                    <a:pt x="404" y="1394"/>
                  </a:lnTo>
                  <a:lnTo>
                    <a:pt x="387" y="1400"/>
                  </a:lnTo>
                  <a:lnTo>
                    <a:pt x="369" y="1402"/>
                  </a:lnTo>
                  <a:lnTo>
                    <a:pt x="355" y="1401"/>
                  </a:lnTo>
                  <a:lnTo>
                    <a:pt x="342" y="1397"/>
                  </a:lnTo>
                  <a:lnTo>
                    <a:pt x="324" y="1386"/>
                  </a:lnTo>
                  <a:lnTo>
                    <a:pt x="311" y="1370"/>
                  </a:lnTo>
                  <a:lnTo>
                    <a:pt x="303" y="1352"/>
                  </a:lnTo>
                  <a:lnTo>
                    <a:pt x="300" y="1332"/>
                  </a:lnTo>
                  <a:lnTo>
                    <a:pt x="300" y="1104"/>
                  </a:lnTo>
                  <a:lnTo>
                    <a:pt x="237" y="1104"/>
                  </a:lnTo>
                  <a:lnTo>
                    <a:pt x="199" y="1101"/>
                  </a:lnTo>
                  <a:lnTo>
                    <a:pt x="163" y="1091"/>
                  </a:lnTo>
                  <a:lnTo>
                    <a:pt x="129" y="1076"/>
                  </a:lnTo>
                  <a:lnTo>
                    <a:pt x="97" y="1057"/>
                  </a:lnTo>
                  <a:lnTo>
                    <a:pt x="70" y="1034"/>
                  </a:lnTo>
                  <a:lnTo>
                    <a:pt x="45" y="1006"/>
                  </a:lnTo>
                  <a:lnTo>
                    <a:pt x="26" y="975"/>
                  </a:lnTo>
                  <a:lnTo>
                    <a:pt x="12" y="940"/>
                  </a:lnTo>
                  <a:lnTo>
                    <a:pt x="2" y="904"/>
                  </a:lnTo>
                  <a:lnTo>
                    <a:pt x="0" y="865"/>
                  </a:lnTo>
                  <a:lnTo>
                    <a:pt x="0" y="239"/>
                  </a:lnTo>
                  <a:lnTo>
                    <a:pt x="2" y="201"/>
                  </a:lnTo>
                  <a:lnTo>
                    <a:pt x="12" y="164"/>
                  </a:lnTo>
                  <a:lnTo>
                    <a:pt x="26" y="129"/>
                  </a:lnTo>
                  <a:lnTo>
                    <a:pt x="45" y="98"/>
                  </a:lnTo>
                  <a:lnTo>
                    <a:pt x="70" y="71"/>
                  </a:lnTo>
                  <a:lnTo>
                    <a:pt x="97" y="47"/>
                  </a:lnTo>
                  <a:lnTo>
                    <a:pt x="128" y="28"/>
                  </a:lnTo>
                  <a:lnTo>
                    <a:pt x="163" y="13"/>
                  </a:lnTo>
                  <a:lnTo>
                    <a:pt x="199" y="3"/>
                  </a:lnTo>
                  <a:lnTo>
                    <a:pt x="2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Freeform 64"/>
            <p:cNvSpPr/>
            <p:nvPr>
              <p:custDataLst>
                <p:tags r:id="rId24"/>
              </p:custDataLst>
            </p:nvPr>
          </p:nvSpPr>
          <p:spPr bwMode="auto">
            <a:xfrm>
              <a:off x="4814888" y="2060575"/>
              <a:ext cx="136525" cy="22225"/>
            </a:xfrm>
            <a:custGeom>
              <a:avLst/>
              <a:gdLst>
                <a:gd name="T0" fmla="*/ 69 w 856"/>
                <a:gd name="T1" fmla="*/ 0 h 141"/>
                <a:gd name="T2" fmla="*/ 785 w 856"/>
                <a:gd name="T3" fmla="*/ 0 h 141"/>
                <a:gd name="T4" fmla="*/ 804 w 856"/>
                <a:gd name="T5" fmla="*/ 3 h 141"/>
                <a:gd name="T6" fmla="*/ 821 w 856"/>
                <a:gd name="T7" fmla="*/ 10 h 141"/>
                <a:gd name="T8" fmla="*/ 836 w 856"/>
                <a:gd name="T9" fmla="*/ 21 h 141"/>
                <a:gd name="T10" fmla="*/ 846 w 856"/>
                <a:gd name="T11" fmla="*/ 35 h 141"/>
                <a:gd name="T12" fmla="*/ 854 w 856"/>
                <a:gd name="T13" fmla="*/ 52 h 141"/>
                <a:gd name="T14" fmla="*/ 856 w 856"/>
                <a:gd name="T15" fmla="*/ 70 h 141"/>
                <a:gd name="T16" fmla="*/ 854 w 856"/>
                <a:gd name="T17" fmla="*/ 89 h 141"/>
                <a:gd name="T18" fmla="*/ 846 w 856"/>
                <a:gd name="T19" fmla="*/ 106 h 141"/>
                <a:gd name="T20" fmla="*/ 836 w 856"/>
                <a:gd name="T21" fmla="*/ 120 h 141"/>
                <a:gd name="T22" fmla="*/ 821 w 856"/>
                <a:gd name="T23" fmla="*/ 132 h 141"/>
                <a:gd name="T24" fmla="*/ 804 w 856"/>
                <a:gd name="T25" fmla="*/ 139 h 141"/>
                <a:gd name="T26" fmla="*/ 785 w 856"/>
                <a:gd name="T27" fmla="*/ 141 h 141"/>
                <a:gd name="T28" fmla="*/ 69 w 856"/>
                <a:gd name="T29" fmla="*/ 141 h 141"/>
                <a:gd name="T30" fmla="*/ 51 w 856"/>
                <a:gd name="T31" fmla="*/ 138 h 141"/>
                <a:gd name="T32" fmla="*/ 34 w 856"/>
                <a:gd name="T33" fmla="*/ 132 h 141"/>
                <a:gd name="T34" fmla="*/ 20 w 856"/>
                <a:gd name="T35" fmla="*/ 120 h 141"/>
                <a:gd name="T36" fmla="*/ 9 w 856"/>
                <a:gd name="T37" fmla="*/ 106 h 141"/>
                <a:gd name="T38" fmla="*/ 2 w 856"/>
                <a:gd name="T39" fmla="*/ 89 h 141"/>
                <a:gd name="T40" fmla="*/ 0 w 856"/>
                <a:gd name="T41" fmla="*/ 70 h 141"/>
                <a:gd name="T42" fmla="*/ 2 w 856"/>
                <a:gd name="T43" fmla="*/ 52 h 141"/>
                <a:gd name="T44" fmla="*/ 9 w 856"/>
                <a:gd name="T45" fmla="*/ 35 h 141"/>
                <a:gd name="T46" fmla="*/ 20 w 856"/>
                <a:gd name="T47" fmla="*/ 21 h 141"/>
                <a:gd name="T48" fmla="*/ 34 w 856"/>
                <a:gd name="T49" fmla="*/ 10 h 141"/>
                <a:gd name="T50" fmla="*/ 51 w 856"/>
                <a:gd name="T51" fmla="*/ 3 h 141"/>
                <a:gd name="T52" fmla="*/ 69 w 856"/>
                <a:gd name="T53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56" h="141">
                  <a:moveTo>
                    <a:pt x="69" y="0"/>
                  </a:moveTo>
                  <a:lnTo>
                    <a:pt x="785" y="0"/>
                  </a:lnTo>
                  <a:lnTo>
                    <a:pt x="804" y="3"/>
                  </a:lnTo>
                  <a:lnTo>
                    <a:pt x="821" y="10"/>
                  </a:lnTo>
                  <a:lnTo>
                    <a:pt x="836" y="21"/>
                  </a:lnTo>
                  <a:lnTo>
                    <a:pt x="846" y="35"/>
                  </a:lnTo>
                  <a:lnTo>
                    <a:pt x="854" y="52"/>
                  </a:lnTo>
                  <a:lnTo>
                    <a:pt x="856" y="70"/>
                  </a:lnTo>
                  <a:lnTo>
                    <a:pt x="854" y="89"/>
                  </a:lnTo>
                  <a:lnTo>
                    <a:pt x="846" y="106"/>
                  </a:lnTo>
                  <a:lnTo>
                    <a:pt x="836" y="120"/>
                  </a:lnTo>
                  <a:lnTo>
                    <a:pt x="821" y="132"/>
                  </a:lnTo>
                  <a:lnTo>
                    <a:pt x="804" y="139"/>
                  </a:lnTo>
                  <a:lnTo>
                    <a:pt x="785" y="141"/>
                  </a:lnTo>
                  <a:lnTo>
                    <a:pt x="69" y="141"/>
                  </a:lnTo>
                  <a:lnTo>
                    <a:pt x="51" y="138"/>
                  </a:lnTo>
                  <a:lnTo>
                    <a:pt x="34" y="132"/>
                  </a:lnTo>
                  <a:lnTo>
                    <a:pt x="20" y="120"/>
                  </a:lnTo>
                  <a:lnTo>
                    <a:pt x="9" y="106"/>
                  </a:lnTo>
                  <a:lnTo>
                    <a:pt x="2" y="89"/>
                  </a:lnTo>
                  <a:lnTo>
                    <a:pt x="0" y="70"/>
                  </a:lnTo>
                  <a:lnTo>
                    <a:pt x="2" y="52"/>
                  </a:lnTo>
                  <a:lnTo>
                    <a:pt x="9" y="35"/>
                  </a:lnTo>
                  <a:lnTo>
                    <a:pt x="20" y="21"/>
                  </a:lnTo>
                  <a:lnTo>
                    <a:pt x="34" y="10"/>
                  </a:lnTo>
                  <a:lnTo>
                    <a:pt x="51" y="3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Freeform 65"/>
            <p:cNvSpPr/>
            <p:nvPr>
              <p:custDataLst>
                <p:tags r:id="rId25"/>
              </p:custDataLst>
            </p:nvPr>
          </p:nvSpPr>
          <p:spPr bwMode="auto">
            <a:xfrm>
              <a:off x="4814888" y="2101850"/>
              <a:ext cx="136525" cy="22225"/>
            </a:xfrm>
            <a:custGeom>
              <a:avLst/>
              <a:gdLst>
                <a:gd name="T0" fmla="*/ 69 w 857"/>
                <a:gd name="T1" fmla="*/ 0 h 141"/>
                <a:gd name="T2" fmla="*/ 786 w 857"/>
                <a:gd name="T3" fmla="*/ 0 h 141"/>
                <a:gd name="T4" fmla="*/ 805 w 857"/>
                <a:gd name="T5" fmla="*/ 3 h 141"/>
                <a:gd name="T6" fmla="*/ 822 w 857"/>
                <a:gd name="T7" fmla="*/ 10 h 141"/>
                <a:gd name="T8" fmla="*/ 836 w 857"/>
                <a:gd name="T9" fmla="*/ 21 h 141"/>
                <a:gd name="T10" fmla="*/ 848 w 857"/>
                <a:gd name="T11" fmla="*/ 35 h 141"/>
                <a:gd name="T12" fmla="*/ 854 w 857"/>
                <a:gd name="T13" fmla="*/ 52 h 141"/>
                <a:gd name="T14" fmla="*/ 857 w 857"/>
                <a:gd name="T15" fmla="*/ 71 h 141"/>
                <a:gd name="T16" fmla="*/ 854 w 857"/>
                <a:gd name="T17" fmla="*/ 90 h 141"/>
                <a:gd name="T18" fmla="*/ 848 w 857"/>
                <a:gd name="T19" fmla="*/ 107 h 141"/>
                <a:gd name="T20" fmla="*/ 836 w 857"/>
                <a:gd name="T21" fmla="*/ 121 h 141"/>
                <a:gd name="T22" fmla="*/ 822 w 857"/>
                <a:gd name="T23" fmla="*/ 131 h 141"/>
                <a:gd name="T24" fmla="*/ 805 w 857"/>
                <a:gd name="T25" fmla="*/ 139 h 141"/>
                <a:gd name="T26" fmla="*/ 786 w 857"/>
                <a:gd name="T27" fmla="*/ 141 h 141"/>
                <a:gd name="T28" fmla="*/ 69 w 857"/>
                <a:gd name="T29" fmla="*/ 141 h 141"/>
                <a:gd name="T30" fmla="*/ 51 w 857"/>
                <a:gd name="T31" fmla="*/ 139 h 141"/>
                <a:gd name="T32" fmla="*/ 34 w 857"/>
                <a:gd name="T33" fmla="*/ 131 h 141"/>
                <a:gd name="T34" fmla="*/ 20 w 857"/>
                <a:gd name="T35" fmla="*/ 121 h 141"/>
                <a:gd name="T36" fmla="*/ 9 w 857"/>
                <a:gd name="T37" fmla="*/ 107 h 141"/>
                <a:gd name="T38" fmla="*/ 2 w 857"/>
                <a:gd name="T39" fmla="*/ 90 h 141"/>
                <a:gd name="T40" fmla="*/ 0 w 857"/>
                <a:gd name="T41" fmla="*/ 71 h 141"/>
                <a:gd name="T42" fmla="*/ 2 w 857"/>
                <a:gd name="T43" fmla="*/ 52 h 141"/>
                <a:gd name="T44" fmla="*/ 9 w 857"/>
                <a:gd name="T45" fmla="*/ 35 h 141"/>
                <a:gd name="T46" fmla="*/ 20 w 857"/>
                <a:gd name="T47" fmla="*/ 21 h 141"/>
                <a:gd name="T48" fmla="*/ 34 w 857"/>
                <a:gd name="T49" fmla="*/ 10 h 141"/>
                <a:gd name="T50" fmla="*/ 51 w 857"/>
                <a:gd name="T51" fmla="*/ 3 h 141"/>
                <a:gd name="T52" fmla="*/ 69 w 857"/>
                <a:gd name="T53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57" h="141">
                  <a:moveTo>
                    <a:pt x="69" y="0"/>
                  </a:moveTo>
                  <a:lnTo>
                    <a:pt x="786" y="0"/>
                  </a:lnTo>
                  <a:lnTo>
                    <a:pt x="805" y="3"/>
                  </a:lnTo>
                  <a:lnTo>
                    <a:pt x="822" y="10"/>
                  </a:lnTo>
                  <a:lnTo>
                    <a:pt x="836" y="21"/>
                  </a:lnTo>
                  <a:lnTo>
                    <a:pt x="848" y="35"/>
                  </a:lnTo>
                  <a:lnTo>
                    <a:pt x="854" y="52"/>
                  </a:lnTo>
                  <a:lnTo>
                    <a:pt x="857" y="71"/>
                  </a:lnTo>
                  <a:lnTo>
                    <a:pt x="854" y="90"/>
                  </a:lnTo>
                  <a:lnTo>
                    <a:pt x="848" y="107"/>
                  </a:lnTo>
                  <a:lnTo>
                    <a:pt x="836" y="121"/>
                  </a:lnTo>
                  <a:lnTo>
                    <a:pt x="822" y="131"/>
                  </a:lnTo>
                  <a:lnTo>
                    <a:pt x="805" y="139"/>
                  </a:lnTo>
                  <a:lnTo>
                    <a:pt x="786" y="141"/>
                  </a:lnTo>
                  <a:lnTo>
                    <a:pt x="69" y="141"/>
                  </a:lnTo>
                  <a:lnTo>
                    <a:pt x="51" y="139"/>
                  </a:lnTo>
                  <a:lnTo>
                    <a:pt x="34" y="131"/>
                  </a:lnTo>
                  <a:lnTo>
                    <a:pt x="20" y="121"/>
                  </a:lnTo>
                  <a:lnTo>
                    <a:pt x="9" y="107"/>
                  </a:lnTo>
                  <a:lnTo>
                    <a:pt x="2" y="90"/>
                  </a:lnTo>
                  <a:lnTo>
                    <a:pt x="0" y="71"/>
                  </a:lnTo>
                  <a:lnTo>
                    <a:pt x="2" y="52"/>
                  </a:lnTo>
                  <a:lnTo>
                    <a:pt x="9" y="35"/>
                  </a:lnTo>
                  <a:lnTo>
                    <a:pt x="20" y="21"/>
                  </a:lnTo>
                  <a:lnTo>
                    <a:pt x="34" y="10"/>
                  </a:lnTo>
                  <a:lnTo>
                    <a:pt x="51" y="3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46" name="Group 107"/>
          <p:cNvGrpSpPr/>
          <p:nvPr>
            <p:custDataLst>
              <p:tags r:id="rId26"/>
            </p:custDataLst>
          </p:nvPr>
        </p:nvGrpSpPr>
        <p:grpSpPr>
          <a:xfrm>
            <a:off x="4277588" y="1721688"/>
            <a:ext cx="492125" cy="550863"/>
            <a:chOff x="3471863" y="1916113"/>
            <a:chExt cx="492125" cy="550863"/>
          </a:xfrm>
          <a:solidFill>
            <a:srgbClr val="48505B"/>
          </a:solidFill>
        </p:grpSpPr>
        <p:sp>
          <p:nvSpPr>
            <p:cNvPr id="47" name="Freeform 70"/>
            <p:cNvSpPr>
              <a:spLocks noEditPoints="1"/>
            </p:cNvSpPr>
            <p:nvPr>
              <p:custDataLst>
                <p:tags r:id="rId27"/>
              </p:custDataLst>
            </p:nvPr>
          </p:nvSpPr>
          <p:spPr bwMode="auto">
            <a:xfrm>
              <a:off x="3633788" y="1916113"/>
              <a:ext cx="330200" cy="330200"/>
            </a:xfrm>
            <a:custGeom>
              <a:avLst/>
              <a:gdLst>
                <a:gd name="T0" fmla="*/ 958 w 2077"/>
                <a:gd name="T1" fmla="*/ 277 h 2076"/>
                <a:gd name="T2" fmla="*/ 796 w 2077"/>
                <a:gd name="T3" fmla="*/ 377 h 2076"/>
                <a:gd name="T4" fmla="*/ 576 w 2077"/>
                <a:gd name="T5" fmla="*/ 455 h 2076"/>
                <a:gd name="T6" fmla="*/ 456 w 2077"/>
                <a:gd name="T7" fmla="*/ 350 h 2076"/>
                <a:gd name="T8" fmla="*/ 457 w 2077"/>
                <a:gd name="T9" fmla="*/ 573 h 2076"/>
                <a:gd name="T10" fmla="*/ 379 w 2077"/>
                <a:gd name="T11" fmla="*/ 793 h 2076"/>
                <a:gd name="T12" fmla="*/ 281 w 2077"/>
                <a:gd name="T13" fmla="*/ 955 h 2076"/>
                <a:gd name="T14" fmla="*/ 142 w 2077"/>
                <a:gd name="T15" fmla="*/ 1105 h 2076"/>
                <a:gd name="T16" fmla="*/ 300 w 2077"/>
                <a:gd name="T17" fmla="*/ 1120 h 2076"/>
                <a:gd name="T18" fmla="*/ 400 w 2077"/>
                <a:gd name="T19" fmla="*/ 1331 h 2076"/>
                <a:gd name="T20" fmla="*/ 446 w 2077"/>
                <a:gd name="T21" fmla="*/ 1515 h 2076"/>
                <a:gd name="T22" fmla="*/ 459 w 2077"/>
                <a:gd name="T23" fmla="*/ 1723 h 2076"/>
                <a:gd name="T24" fmla="*/ 591 w 2077"/>
                <a:gd name="T25" fmla="*/ 1612 h 2076"/>
                <a:gd name="T26" fmla="*/ 846 w 2077"/>
                <a:gd name="T27" fmla="*/ 1714 h 2076"/>
                <a:gd name="T28" fmla="*/ 957 w 2077"/>
                <a:gd name="T29" fmla="*/ 1922 h 2076"/>
                <a:gd name="T30" fmla="*/ 1111 w 2077"/>
                <a:gd name="T31" fmla="*/ 1934 h 2076"/>
                <a:gd name="T32" fmla="*/ 1130 w 2077"/>
                <a:gd name="T33" fmla="*/ 1759 h 2076"/>
                <a:gd name="T34" fmla="*/ 1382 w 2077"/>
                <a:gd name="T35" fmla="*/ 1650 h 2076"/>
                <a:gd name="T36" fmla="*/ 1608 w 2077"/>
                <a:gd name="T37" fmla="*/ 1720 h 2076"/>
                <a:gd name="T38" fmla="*/ 1723 w 2077"/>
                <a:gd name="T39" fmla="*/ 1623 h 2076"/>
                <a:gd name="T40" fmla="*/ 1613 w 2077"/>
                <a:gd name="T41" fmla="*/ 1464 h 2076"/>
                <a:gd name="T42" fmla="*/ 1730 w 2077"/>
                <a:gd name="T43" fmla="*/ 1175 h 2076"/>
                <a:gd name="T44" fmla="*/ 1929 w 2077"/>
                <a:gd name="T45" fmla="*/ 1118 h 2076"/>
                <a:gd name="T46" fmla="*/ 1934 w 2077"/>
                <a:gd name="T47" fmla="*/ 962 h 2076"/>
                <a:gd name="T48" fmla="*/ 1747 w 2077"/>
                <a:gd name="T49" fmla="*/ 934 h 2076"/>
                <a:gd name="T50" fmla="*/ 1624 w 2077"/>
                <a:gd name="T51" fmla="*/ 648 h 2076"/>
                <a:gd name="T52" fmla="*/ 1728 w 2077"/>
                <a:gd name="T53" fmla="*/ 463 h 2076"/>
                <a:gd name="T54" fmla="*/ 1616 w 2077"/>
                <a:gd name="T55" fmla="*/ 350 h 2076"/>
                <a:gd name="T56" fmla="*/ 1449 w 2077"/>
                <a:gd name="T57" fmla="*/ 461 h 2076"/>
                <a:gd name="T58" fmla="*/ 1159 w 2077"/>
                <a:gd name="T59" fmla="*/ 341 h 2076"/>
                <a:gd name="T60" fmla="*/ 1119 w 2077"/>
                <a:gd name="T61" fmla="*/ 145 h 2076"/>
                <a:gd name="T62" fmla="*/ 1139 w 2077"/>
                <a:gd name="T63" fmla="*/ 3 h 2076"/>
                <a:gd name="T64" fmla="*/ 1260 w 2077"/>
                <a:gd name="T65" fmla="*/ 152 h 2076"/>
                <a:gd name="T66" fmla="*/ 1547 w 2077"/>
                <a:gd name="T67" fmla="*/ 227 h 2076"/>
                <a:gd name="T68" fmla="*/ 1705 w 2077"/>
                <a:gd name="T69" fmla="*/ 239 h 2076"/>
                <a:gd name="T70" fmla="*/ 1866 w 2077"/>
                <a:gd name="T71" fmla="*/ 474 h 2076"/>
                <a:gd name="T72" fmla="*/ 1819 w 2077"/>
                <a:gd name="T73" fmla="*/ 714 h 2076"/>
                <a:gd name="T74" fmla="*/ 2032 w 2077"/>
                <a:gd name="T75" fmla="*/ 861 h 2076"/>
                <a:gd name="T76" fmla="*/ 2065 w 2077"/>
                <a:gd name="T77" fmla="*/ 1165 h 2076"/>
                <a:gd name="T78" fmla="*/ 1925 w 2077"/>
                <a:gd name="T79" fmla="*/ 1259 h 2076"/>
                <a:gd name="T80" fmla="*/ 1852 w 2077"/>
                <a:gd name="T81" fmla="*/ 1551 h 2076"/>
                <a:gd name="T82" fmla="*/ 1821 w 2077"/>
                <a:gd name="T83" fmla="*/ 1722 h 2076"/>
                <a:gd name="T84" fmla="*/ 1592 w 2077"/>
                <a:gd name="T85" fmla="*/ 1863 h 2076"/>
                <a:gd name="T86" fmla="*/ 1361 w 2077"/>
                <a:gd name="T87" fmla="*/ 1818 h 2076"/>
                <a:gd name="T88" fmla="*/ 1216 w 2077"/>
                <a:gd name="T89" fmla="*/ 2031 h 2076"/>
                <a:gd name="T90" fmla="*/ 910 w 2077"/>
                <a:gd name="T91" fmla="*/ 2064 h 2076"/>
                <a:gd name="T92" fmla="*/ 817 w 2077"/>
                <a:gd name="T93" fmla="*/ 1852 h 2076"/>
                <a:gd name="T94" fmla="*/ 508 w 2077"/>
                <a:gd name="T95" fmla="*/ 1857 h 2076"/>
                <a:gd name="T96" fmla="*/ 354 w 2077"/>
                <a:gd name="T97" fmla="*/ 1820 h 2076"/>
                <a:gd name="T98" fmla="*/ 216 w 2077"/>
                <a:gd name="T99" fmla="*/ 1577 h 2076"/>
                <a:gd name="T100" fmla="*/ 240 w 2077"/>
                <a:gd name="T101" fmla="*/ 1311 h 2076"/>
                <a:gd name="T102" fmla="*/ 26 w 2077"/>
                <a:gd name="T103" fmla="*/ 1192 h 2076"/>
                <a:gd name="T104" fmla="*/ 26 w 2077"/>
                <a:gd name="T105" fmla="*/ 884 h 2076"/>
                <a:gd name="T106" fmla="*/ 246 w 2077"/>
                <a:gd name="T107" fmla="*/ 748 h 2076"/>
                <a:gd name="T108" fmla="*/ 211 w 2077"/>
                <a:gd name="T109" fmla="*/ 474 h 2076"/>
                <a:gd name="T110" fmla="*/ 372 w 2077"/>
                <a:gd name="T111" fmla="*/ 239 h 2076"/>
                <a:gd name="T112" fmla="*/ 530 w 2077"/>
                <a:gd name="T113" fmla="*/ 227 h 2076"/>
                <a:gd name="T114" fmla="*/ 817 w 2077"/>
                <a:gd name="T115" fmla="*/ 224 h 2076"/>
                <a:gd name="T116" fmla="*/ 910 w 2077"/>
                <a:gd name="T117" fmla="*/ 12 h 20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77" h="2076">
                  <a:moveTo>
                    <a:pt x="971" y="140"/>
                  </a:moveTo>
                  <a:lnTo>
                    <a:pt x="967" y="140"/>
                  </a:lnTo>
                  <a:lnTo>
                    <a:pt x="964" y="142"/>
                  </a:lnTo>
                  <a:lnTo>
                    <a:pt x="961" y="145"/>
                  </a:lnTo>
                  <a:lnTo>
                    <a:pt x="959" y="149"/>
                  </a:lnTo>
                  <a:lnTo>
                    <a:pt x="958" y="152"/>
                  </a:lnTo>
                  <a:lnTo>
                    <a:pt x="958" y="277"/>
                  </a:lnTo>
                  <a:lnTo>
                    <a:pt x="956" y="296"/>
                  </a:lnTo>
                  <a:lnTo>
                    <a:pt x="948" y="314"/>
                  </a:lnTo>
                  <a:lnTo>
                    <a:pt x="936" y="329"/>
                  </a:lnTo>
                  <a:lnTo>
                    <a:pt x="920" y="340"/>
                  </a:lnTo>
                  <a:lnTo>
                    <a:pt x="902" y="346"/>
                  </a:lnTo>
                  <a:lnTo>
                    <a:pt x="849" y="360"/>
                  </a:lnTo>
                  <a:lnTo>
                    <a:pt x="796" y="377"/>
                  </a:lnTo>
                  <a:lnTo>
                    <a:pt x="745" y="397"/>
                  </a:lnTo>
                  <a:lnTo>
                    <a:pt x="697" y="422"/>
                  </a:lnTo>
                  <a:lnTo>
                    <a:pt x="649" y="451"/>
                  </a:lnTo>
                  <a:lnTo>
                    <a:pt x="631" y="460"/>
                  </a:lnTo>
                  <a:lnTo>
                    <a:pt x="612" y="463"/>
                  </a:lnTo>
                  <a:lnTo>
                    <a:pt x="594" y="461"/>
                  </a:lnTo>
                  <a:lnTo>
                    <a:pt x="576" y="455"/>
                  </a:lnTo>
                  <a:lnTo>
                    <a:pt x="561" y="443"/>
                  </a:lnTo>
                  <a:lnTo>
                    <a:pt x="471" y="352"/>
                  </a:lnTo>
                  <a:lnTo>
                    <a:pt x="468" y="350"/>
                  </a:lnTo>
                  <a:lnTo>
                    <a:pt x="465" y="349"/>
                  </a:lnTo>
                  <a:lnTo>
                    <a:pt x="462" y="349"/>
                  </a:lnTo>
                  <a:lnTo>
                    <a:pt x="459" y="349"/>
                  </a:lnTo>
                  <a:lnTo>
                    <a:pt x="456" y="350"/>
                  </a:lnTo>
                  <a:lnTo>
                    <a:pt x="453" y="352"/>
                  </a:lnTo>
                  <a:lnTo>
                    <a:pt x="356" y="450"/>
                  </a:lnTo>
                  <a:lnTo>
                    <a:pt x="353" y="456"/>
                  </a:lnTo>
                  <a:lnTo>
                    <a:pt x="353" y="462"/>
                  </a:lnTo>
                  <a:lnTo>
                    <a:pt x="356" y="467"/>
                  </a:lnTo>
                  <a:lnTo>
                    <a:pt x="446" y="557"/>
                  </a:lnTo>
                  <a:lnTo>
                    <a:pt x="457" y="573"/>
                  </a:lnTo>
                  <a:lnTo>
                    <a:pt x="465" y="591"/>
                  </a:lnTo>
                  <a:lnTo>
                    <a:pt x="466" y="610"/>
                  </a:lnTo>
                  <a:lnTo>
                    <a:pt x="462" y="629"/>
                  </a:lnTo>
                  <a:lnTo>
                    <a:pt x="454" y="645"/>
                  </a:lnTo>
                  <a:lnTo>
                    <a:pt x="425" y="693"/>
                  </a:lnTo>
                  <a:lnTo>
                    <a:pt x="400" y="742"/>
                  </a:lnTo>
                  <a:lnTo>
                    <a:pt x="379" y="793"/>
                  </a:lnTo>
                  <a:lnTo>
                    <a:pt x="362" y="845"/>
                  </a:lnTo>
                  <a:lnTo>
                    <a:pt x="350" y="899"/>
                  </a:lnTo>
                  <a:lnTo>
                    <a:pt x="343" y="918"/>
                  </a:lnTo>
                  <a:lnTo>
                    <a:pt x="332" y="933"/>
                  </a:lnTo>
                  <a:lnTo>
                    <a:pt x="317" y="945"/>
                  </a:lnTo>
                  <a:lnTo>
                    <a:pt x="300" y="952"/>
                  </a:lnTo>
                  <a:lnTo>
                    <a:pt x="281" y="955"/>
                  </a:lnTo>
                  <a:lnTo>
                    <a:pt x="153" y="955"/>
                  </a:lnTo>
                  <a:lnTo>
                    <a:pt x="150" y="955"/>
                  </a:lnTo>
                  <a:lnTo>
                    <a:pt x="147" y="958"/>
                  </a:lnTo>
                  <a:lnTo>
                    <a:pt x="144" y="961"/>
                  </a:lnTo>
                  <a:lnTo>
                    <a:pt x="143" y="964"/>
                  </a:lnTo>
                  <a:lnTo>
                    <a:pt x="142" y="967"/>
                  </a:lnTo>
                  <a:lnTo>
                    <a:pt x="142" y="1105"/>
                  </a:lnTo>
                  <a:lnTo>
                    <a:pt x="143" y="1109"/>
                  </a:lnTo>
                  <a:lnTo>
                    <a:pt x="144" y="1113"/>
                  </a:lnTo>
                  <a:lnTo>
                    <a:pt x="147" y="1115"/>
                  </a:lnTo>
                  <a:lnTo>
                    <a:pt x="150" y="1117"/>
                  </a:lnTo>
                  <a:lnTo>
                    <a:pt x="153" y="1118"/>
                  </a:lnTo>
                  <a:lnTo>
                    <a:pt x="281" y="1118"/>
                  </a:lnTo>
                  <a:lnTo>
                    <a:pt x="300" y="1120"/>
                  </a:lnTo>
                  <a:lnTo>
                    <a:pt x="317" y="1128"/>
                  </a:lnTo>
                  <a:lnTo>
                    <a:pt x="332" y="1140"/>
                  </a:lnTo>
                  <a:lnTo>
                    <a:pt x="343" y="1156"/>
                  </a:lnTo>
                  <a:lnTo>
                    <a:pt x="350" y="1174"/>
                  </a:lnTo>
                  <a:lnTo>
                    <a:pt x="362" y="1228"/>
                  </a:lnTo>
                  <a:lnTo>
                    <a:pt x="379" y="1280"/>
                  </a:lnTo>
                  <a:lnTo>
                    <a:pt x="400" y="1331"/>
                  </a:lnTo>
                  <a:lnTo>
                    <a:pt x="425" y="1379"/>
                  </a:lnTo>
                  <a:lnTo>
                    <a:pt x="454" y="1427"/>
                  </a:lnTo>
                  <a:lnTo>
                    <a:pt x="462" y="1445"/>
                  </a:lnTo>
                  <a:lnTo>
                    <a:pt x="467" y="1464"/>
                  </a:lnTo>
                  <a:lnTo>
                    <a:pt x="465" y="1483"/>
                  </a:lnTo>
                  <a:lnTo>
                    <a:pt x="457" y="1500"/>
                  </a:lnTo>
                  <a:lnTo>
                    <a:pt x="446" y="1515"/>
                  </a:lnTo>
                  <a:lnTo>
                    <a:pt x="356" y="1606"/>
                  </a:lnTo>
                  <a:lnTo>
                    <a:pt x="353" y="1611"/>
                  </a:lnTo>
                  <a:lnTo>
                    <a:pt x="353" y="1617"/>
                  </a:lnTo>
                  <a:lnTo>
                    <a:pt x="356" y="1623"/>
                  </a:lnTo>
                  <a:lnTo>
                    <a:pt x="453" y="1720"/>
                  </a:lnTo>
                  <a:lnTo>
                    <a:pt x="456" y="1722"/>
                  </a:lnTo>
                  <a:lnTo>
                    <a:pt x="459" y="1723"/>
                  </a:lnTo>
                  <a:lnTo>
                    <a:pt x="462" y="1724"/>
                  </a:lnTo>
                  <a:lnTo>
                    <a:pt x="465" y="1723"/>
                  </a:lnTo>
                  <a:lnTo>
                    <a:pt x="468" y="1722"/>
                  </a:lnTo>
                  <a:lnTo>
                    <a:pt x="471" y="1720"/>
                  </a:lnTo>
                  <a:lnTo>
                    <a:pt x="559" y="1630"/>
                  </a:lnTo>
                  <a:lnTo>
                    <a:pt x="574" y="1619"/>
                  </a:lnTo>
                  <a:lnTo>
                    <a:pt x="591" y="1612"/>
                  </a:lnTo>
                  <a:lnTo>
                    <a:pt x="609" y="1610"/>
                  </a:lnTo>
                  <a:lnTo>
                    <a:pt x="629" y="1614"/>
                  </a:lnTo>
                  <a:lnTo>
                    <a:pt x="648" y="1622"/>
                  </a:lnTo>
                  <a:lnTo>
                    <a:pt x="695" y="1651"/>
                  </a:lnTo>
                  <a:lnTo>
                    <a:pt x="744" y="1676"/>
                  </a:lnTo>
                  <a:lnTo>
                    <a:pt x="795" y="1697"/>
                  </a:lnTo>
                  <a:lnTo>
                    <a:pt x="846" y="1714"/>
                  </a:lnTo>
                  <a:lnTo>
                    <a:pt x="900" y="1726"/>
                  </a:lnTo>
                  <a:lnTo>
                    <a:pt x="919" y="1733"/>
                  </a:lnTo>
                  <a:lnTo>
                    <a:pt x="935" y="1744"/>
                  </a:lnTo>
                  <a:lnTo>
                    <a:pt x="947" y="1759"/>
                  </a:lnTo>
                  <a:lnTo>
                    <a:pt x="955" y="1776"/>
                  </a:lnTo>
                  <a:lnTo>
                    <a:pt x="957" y="1796"/>
                  </a:lnTo>
                  <a:lnTo>
                    <a:pt x="957" y="1922"/>
                  </a:lnTo>
                  <a:lnTo>
                    <a:pt x="958" y="1926"/>
                  </a:lnTo>
                  <a:lnTo>
                    <a:pt x="959" y="1929"/>
                  </a:lnTo>
                  <a:lnTo>
                    <a:pt x="963" y="1932"/>
                  </a:lnTo>
                  <a:lnTo>
                    <a:pt x="966" y="1934"/>
                  </a:lnTo>
                  <a:lnTo>
                    <a:pt x="970" y="1934"/>
                  </a:lnTo>
                  <a:lnTo>
                    <a:pt x="1108" y="1934"/>
                  </a:lnTo>
                  <a:lnTo>
                    <a:pt x="1111" y="1934"/>
                  </a:lnTo>
                  <a:lnTo>
                    <a:pt x="1114" y="1932"/>
                  </a:lnTo>
                  <a:lnTo>
                    <a:pt x="1118" y="1929"/>
                  </a:lnTo>
                  <a:lnTo>
                    <a:pt x="1119" y="1926"/>
                  </a:lnTo>
                  <a:lnTo>
                    <a:pt x="1120" y="1922"/>
                  </a:lnTo>
                  <a:lnTo>
                    <a:pt x="1120" y="1796"/>
                  </a:lnTo>
                  <a:lnTo>
                    <a:pt x="1123" y="1776"/>
                  </a:lnTo>
                  <a:lnTo>
                    <a:pt x="1130" y="1759"/>
                  </a:lnTo>
                  <a:lnTo>
                    <a:pt x="1142" y="1744"/>
                  </a:lnTo>
                  <a:lnTo>
                    <a:pt x="1158" y="1733"/>
                  </a:lnTo>
                  <a:lnTo>
                    <a:pt x="1177" y="1726"/>
                  </a:lnTo>
                  <a:lnTo>
                    <a:pt x="1231" y="1714"/>
                  </a:lnTo>
                  <a:lnTo>
                    <a:pt x="1282" y="1697"/>
                  </a:lnTo>
                  <a:lnTo>
                    <a:pt x="1333" y="1676"/>
                  </a:lnTo>
                  <a:lnTo>
                    <a:pt x="1382" y="1650"/>
                  </a:lnTo>
                  <a:lnTo>
                    <a:pt x="1430" y="1622"/>
                  </a:lnTo>
                  <a:lnTo>
                    <a:pt x="1447" y="1614"/>
                  </a:lnTo>
                  <a:lnTo>
                    <a:pt x="1466" y="1610"/>
                  </a:lnTo>
                  <a:lnTo>
                    <a:pt x="1485" y="1611"/>
                  </a:lnTo>
                  <a:lnTo>
                    <a:pt x="1503" y="1619"/>
                  </a:lnTo>
                  <a:lnTo>
                    <a:pt x="1518" y="1630"/>
                  </a:lnTo>
                  <a:lnTo>
                    <a:pt x="1608" y="1720"/>
                  </a:lnTo>
                  <a:lnTo>
                    <a:pt x="1611" y="1722"/>
                  </a:lnTo>
                  <a:lnTo>
                    <a:pt x="1614" y="1723"/>
                  </a:lnTo>
                  <a:lnTo>
                    <a:pt x="1617" y="1724"/>
                  </a:lnTo>
                  <a:lnTo>
                    <a:pt x="1619" y="1723"/>
                  </a:lnTo>
                  <a:lnTo>
                    <a:pt x="1622" y="1722"/>
                  </a:lnTo>
                  <a:lnTo>
                    <a:pt x="1625" y="1720"/>
                  </a:lnTo>
                  <a:lnTo>
                    <a:pt x="1723" y="1623"/>
                  </a:lnTo>
                  <a:lnTo>
                    <a:pt x="1726" y="1618"/>
                  </a:lnTo>
                  <a:lnTo>
                    <a:pt x="1726" y="1611"/>
                  </a:lnTo>
                  <a:lnTo>
                    <a:pt x="1723" y="1606"/>
                  </a:lnTo>
                  <a:lnTo>
                    <a:pt x="1633" y="1516"/>
                  </a:lnTo>
                  <a:lnTo>
                    <a:pt x="1621" y="1501"/>
                  </a:lnTo>
                  <a:lnTo>
                    <a:pt x="1615" y="1483"/>
                  </a:lnTo>
                  <a:lnTo>
                    <a:pt x="1613" y="1464"/>
                  </a:lnTo>
                  <a:lnTo>
                    <a:pt x="1616" y="1446"/>
                  </a:lnTo>
                  <a:lnTo>
                    <a:pt x="1624" y="1428"/>
                  </a:lnTo>
                  <a:lnTo>
                    <a:pt x="1654" y="1380"/>
                  </a:lnTo>
                  <a:lnTo>
                    <a:pt x="1679" y="1332"/>
                  </a:lnTo>
                  <a:lnTo>
                    <a:pt x="1700" y="1281"/>
                  </a:lnTo>
                  <a:lnTo>
                    <a:pt x="1717" y="1229"/>
                  </a:lnTo>
                  <a:lnTo>
                    <a:pt x="1730" y="1175"/>
                  </a:lnTo>
                  <a:lnTo>
                    <a:pt x="1736" y="1156"/>
                  </a:lnTo>
                  <a:lnTo>
                    <a:pt x="1747" y="1141"/>
                  </a:lnTo>
                  <a:lnTo>
                    <a:pt x="1761" y="1128"/>
                  </a:lnTo>
                  <a:lnTo>
                    <a:pt x="1779" y="1121"/>
                  </a:lnTo>
                  <a:lnTo>
                    <a:pt x="1798" y="1119"/>
                  </a:lnTo>
                  <a:lnTo>
                    <a:pt x="1925" y="1119"/>
                  </a:lnTo>
                  <a:lnTo>
                    <a:pt x="1929" y="1118"/>
                  </a:lnTo>
                  <a:lnTo>
                    <a:pt x="1932" y="1117"/>
                  </a:lnTo>
                  <a:lnTo>
                    <a:pt x="1934" y="1114"/>
                  </a:lnTo>
                  <a:lnTo>
                    <a:pt x="1936" y="1110"/>
                  </a:lnTo>
                  <a:lnTo>
                    <a:pt x="1936" y="1107"/>
                  </a:lnTo>
                  <a:lnTo>
                    <a:pt x="1936" y="969"/>
                  </a:lnTo>
                  <a:lnTo>
                    <a:pt x="1936" y="965"/>
                  </a:lnTo>
                  <a:lnTo>
                    <a:pt x="1934" y="962"/>
                  </a:lnTo>
                  <a:lnTo>
                    <a:pt x="1932" y="959"/>
                  </a:lnTo>
                  <a:lnTo>
                    <a:pt x="1929" y="958"/>
                  </a:lnTo>
                  <a:lnTo>
                    <a:pt x="1925" y="957"/>
                  </a:lnTo>
                  <a:lnTo>
                    <a:pt x="1798" y="957"/>
                  </a:lnTo>
                  <a:lnTo>
                    <a:pt x="1779" y="954"/>
                  </a:lnTo>
                  <a:lnTo>
                    <a:pt x="1761" y="946"/>
                  </a:lnTo>
                  <a:lnTo>
                    <a:pt x="1747" y="934"/>
                  </a:lnTo>
                  <a:lnTo>
                    <a:pt x="1736" y="919"/>
                  </a:lnTo>
                  <a:lnTo>
                    <a:pt x="1730" y="900"/>
                  </a:lnTo>
                  <a:lnTo>
                    <a:pt x="1716" y="847"/>
                  </a:lnTo>
                  <a:lnTo>
                    <a:pt x="1699" y="794"/>
                  </a:lnTo>
                  <a:lnTo>
                    <a:pt x="1678" y="744"/>
                  </a:lnTo>
                  <a:lnTo>
                    <a:pt x="1654" y="694"/>
                  </a:lnTo>
                  <a:lnTo>
                    <a:pt x="1624" y="648"/>
                  </a:lnTo>
                  <a:lnTo>
                    <a:pt x="1616" y="630"/>
                  </a:lnTo>
                  <a:lnTo>
                    <a:pt x="1613" y="611"/>
                  </a:lnTo>
                  <a:lnTo>
                    <a:pt x="1615" y="592"/>
                  </a:lnTo>
                  <a:lnTo>
                    <a:pt x="1621" y="574"/>
                  </a:lnTo>
                  <a:lnTo>
                    <a:pt x="1633" y="559"/>
                  </a:lnTo>
                  <a:lnTo>
                    <a:pt x="1724" y="468"/>
                  </a:lnTo>
                  <a:lnTo>
                    <a:pt x="1728" y="463"/>
                  </a:lnTo>
                  <a:lnTo>
                    <a:pt x="1728" y="457"/>
                  </a:lnTo>
                  <a:lnTo>
                    <a:pt x="1724" y="451"/>
                  </a:lnTo>
                  <a:lnTo>
                    <a:pt x="1626" y="354"/>
                  </a:lnTo>
                  <a:lnTo>
                    <a:pt x="1623" y="351"/>
                  </a:lnTo>
                  <a:lnTo>
                    <a:pt x="1621" y="350"/>
                  </a:lnTo>
                  <a:lnTo>
                    <a:pt x="1618" y="350"/>
                  </a:lnTo>
                  <a:lnTo>
                    <a:pt x="1616" y="350"/>
                  </a:lnTo>
                  <a:lnTo>
                    <a:pt x="1613" y="351"/>
                  </a:lnTo>
                  <a:lnTo>
                    <a:pt x="1609" y="354"/>
                  </a:lnTo>
                  <a:lnTo>
                    <a:pt x="1520" y="444"/>
                  </a:lnTo>
                  <a:lnTo>
                    <a:pt x="1504" y="456"/>
                  </a:lnTo>
                  <a:lnTo>
                    <a:pt x="1486" y="462"/>
                  </a:lnTo>
                  <a:lnTo>
                    <a:pt x="1467" y="464"/>
                  </a:lnTo>
                  <a:lnTo>
                    <a:pt x="1449" y="461"/>
                  </a:lnTo>
                  <a:lnTo>
                    <a:pt x="1431" y="452"/>
                  </a:lnTo>
                  <a:lnTo>
                    <a:pt x="1384" y="423"/>
                  </a:lnTo>
                  <a:lnTo>
                    <a:pt x="1335" y="399"/>
                  </a:lnTo>
                  <a:lnTo>
                    <a:pt x="1284" y="378"/>
                  </a:lnTo>
                  <a:lnTo>
                    <a:pt x="1232" y="361"/>
                  </a:lnTo>
                  <a:lnTo>
                    <a:pt x="1178" y="348"/>
                  </a:lnTo>
                  <a:lnTo>
                    <a:pt x="1159" y="341"/>
                  </a:lnTo>
                  <a:lnTo>
                    <a:pt x="1143" y="330"/>
                  </a:lnTo>
                  <a:lnTo>
                    <a:pt x="1131" y="315"/>
                  </a:lnTo>
                  <a:lnTo>
                    <a:pt x="1124" y="298"/>
                  </a:lnTo>
                  <a:lnTo>
                    <a:pt x="1121" y="278"/>
                  </a:lnTo>
                  <a:lnTo>
                    <a:pt x="1121" y="152"/>
                  </a:lnTo>
                  <a:lnTo>
                    <a:pt x="1121" y="149"/>
                  </a:lnTo>
                  <a:lnTo>
                    <a:pt x="1119" y="145"/>
                  </a:lnTo>
                  <a:lnTo>
                    <a:pt x="1117" y="142"/>
                  </a:lnTo>
                  <a:lnTo>
                    <a:pt x="1112" y="140"/>
                  </a:lnTo>
                  <a:lnTo>
                    <a:pt x="1109" y="140"/>
                  </a:lnTo>
                  <a:lnTo>
                    <a:pt x="971" y="140"/>
                  </a:lnTo>
                  <a:close/>
                  <a:moveTo>
                    <a:pt x="970" y="0"/>
                  </a:moveTo>
                  <a:lnTo>
                    <a:pt x="1108" y="0"/>
                  </a:lnTo>
                  <a:lnTo>
                    <a:pt x="1139" y="3"/>
                  </a:lnTo>
                  <a:lnTo>
                    <a:pt x="1167" y="12"/>
                  </a:lnTo>
                  <a:lnTo>
                    <a:pt x="1193" y="25"/>
                  </a:lnTo>
                  <a:lnTo>
                    <a:pt x="1216" y="44"/>
                  </a:lnTo>
                  <a:lnTo>
                    <a:pt x="1234" y="66"/>
                  </a:lnTo>
                  <a:lnTo>
                    <a:pt x="1248" y="93"/>
                  </a:lnTo>
                  <a:lnTo>
                    <a:pt x="1257" y="121"/>
                  </a:lnTo>
                  <a:lnTo>
                    <a:pt x="1260" y="152"/>
                  </a:lnTo>
                  <a:lnTo>
                    <a:pt x="1260" y="223"/>
                  </a:lnTo>
                  <a:lnTo>
                    <a:pt x="1329" y="245"/>
                  </a:lnTo>
                  <a:lnTo>
                    <a:pt x="1394" y="272"/>
                  </a:lnTo>
                  <a:lnTo>
                    <a:pt x="1457" y="305"/>
                  </a:lnTo>
                  <a:lnTo>
                    <a:pt x="1508" y="255"/>
                  </a:lnTo>
                  <a:lnTo>
                    <a:pt x="1527" y="239"/>
                  </a:lnTo>
                  <a:lnTo>
                    <a:pt x="1547" y="227"/>
                  </a:lnTo>
                  <a:lnTo>
                    <a:pt x="1569" y="217"/>
                  </a:lnTo>
                  <a:lnTo>
                    <a:pt x="1592" y="212"/>
                  </a:lnTo>
                  <a:lnTo>
                    <a:pt x="1616" y="210"/>
                  </a:lnTo>
                  <a:lnTo>
                    <a:pt x="1640" y="212"/>
                  </a:lnTo>
                  <a:lnTo>
                    <a:pt x="1663" y="217"/>
                  </a:lnTo>
                  <a:lnTo>
                    <a:pt x="1684" y="227"/>
                  </a:lnTo>
                  <a:lnTo>
                    <a:pt x="1705" y="239"/>
                  </a:lnTo>
                  <a:lnTo>
                    <a:pt x="1723" y="255"/>
                  </a:lnTo>
                  <a:lnTo>
                    <a:pt x="1821" y="352"/>
                  </a:lnTo>
                  <a:lnTo>
                    <a:pt x="1839" y="373"/>
                  </a:lnTo>
                  <a:lnTo>
                    <a:pt x="1852" y="397"/>
                  </a:lnTo>
                  <a:lnTo>
                    <a:pt x="1862" y="422"/>
                  </a:lnTo>
                  <a:lnTo>
                    <a:pt x="1866" y="447"/>
                  </a:lnTo>
                  <a:lnTo>
                    <a:pt x="1866" y="474"/>
                  </a:lnTo>
                  <a:lnTo>
                    <a:pt x="1862" y="499"/>
                  </a:lnTo>
                  <a:lnTo>
                    <a:pt x="1852" y="523"/>
                  </a:lnTo>
                  <a:lnTo>
                    <a:pt x="1839" y="546"/>
                  </a:lnTo>
                  <a:lnTo>
                    <a:pt x="1821" y="567"/>
                  </a:lnTo>
                  <a:lnTo>
                    <a:pt x="1771" y="618"/>
                  </a:lnTo>
                  <a:lnTo>
                    <a:pt x="1796" y="665"/>
                  </a:lnTo>
                  <a:lnTo>
                    <a:pt x="1819" y="714"/>
                  </a:lnTo>
                  <a:lnTo>
                    <a:pt x="1837" y="765"/>
                  </a:lnTo>
                  <a:lnTo>
                    <a:pt x="1853" y="816"/>
                  </a:lnTo>
                  <a:lnTo>
                    <a:pt x="1925" y="816"/>
                  </a:lnTo>
                  <a:lnTo>
                    <a:pt x="1955" y="818"/>
                  </a:lnTo>
                  <a:lnTo>
                    <a:pt x="1984" y="828"/>
                  </a:lnTo>
                  <a:lnTo>
                    <a:pt x="2010" y="842"/>
                  </a:lnTo>
                  <a:lnTo>
                    <a:pt x="2032" y="861"/>
                  </a:lnTo>
                  <a:lnTo>
                    <a:pt x="2051" y="883"/>
                  </a:lnTo>
                  <a:lnTo>
                    <a:pt x="2065" y="909"/>
                  </a:lnTo>
                  <a:lnTo>
                    <a:pt x="2075" y="938"/>
                  </a:lnTo>
                  <a:lnTo>
                    <a:pt x="2077" y="968"/>
                  </a:lnTo>
                  <a:lnTo>
                    <a:pt x="2077" y="1106"/>
                  </a:lnTo>
                  <a:lnTo>
                    <a:pt x="2075" y="1137"/>
                  </a:lnTo>
                  <a:lnTo>
                    <a:pt x="2065" y="1165"/>
                  </a:lnTo>
                  <a:lnTo>
                    <a:pt x="2051" y="1192"/>
                  </a:lnTo>
                  <a:lnTo>
                    <a:pt x="2032" y="1214"/>
                  </a:lnTo>
                  <a:lnTo>
                    <a:pt x="2010" y="1233"/>
                  </a:lnTo>
                  <a:lnTo>
                    <a:pt x="1984" y="1247"/>
                  </a:lnTo>
                  <a:lnTo>
                    <a:pt x="1955" y="1255"/>
                  </a:lnTo>
                  <a:lnTo>
                    <a:pt x="1925" y="1258"/>
                  </a:lnTo>
                  <a:lnTo>
                    <a:pt x="1925" y="1259"/>
                  </a:lnTo>
                  <a:lnTo>
                    <a:pt x="1853" y="1259"/>
                  </a:lnTo>
                  <a:lnTo>
                    <a:pt x="1831" y="1328"/>
                  </a:lnTo>
                  <a:lnTo>
                    <a:pt x="1803" y="1393"/>
                  </a:lnTo>
                  <a:lnTo>
                    <a:pt x="1771" y="1456"/>
                  </a:lnTo>
                  <a:lnTo>
                    <a:pt x="1821" y="1507"/>
                  </a:lnTo>
                  <a:lnTo>
                    <a:pt x="1839" y="1528"/>
                  </a:lnTo>
                  <a:lnTo>
                    <a:pt x="1852" y="1551"/>
                  </a:lnTo>
                  <a:lnTo>
                    <a:pt x="1862" y="1577"/>
                  </a:lnTo>
                  <a:lnTo>
                    <a:pt x="1866" y="1602"/>
                  </a:lnTo>
                  <a:lnTo>
                    <a:pt x="1866" y="1628"/>
                  </a:lnTo>
                  <a:lnTo>
                    <a:pt x="1862" y="1654"/>
                  </a:lnTo>
                  <a:lnTo>
                    <a:pt x="1852" y="1678"/>
                  </a:lnTo>
                  <a:lnTo>
                    <a:pt x="1839" y="1701"/>
                  </a:lnTo>
                  <a:lnTo>
                    <a:pt x="1821" y="1722"/>
                  </a:lnTo>
                  <a:lnTo>
                    <a:pt x="1723" y="1820"/>
                  </a:lnTo>
                  <a:lnTo>
                    <a:pt x="1705" y="1836"/>
                  </a:lnTo>
                  <a:lnTo>
                    <a:pt x="1684" y="1849"/>
                  </a:lnTo>
                  <a:lnTo>
                    <a:pt x="1663" y="1857"/>
                  </a:lnTo>
                  <a:lnTo>
                    <a:pt x="1640" y="1863"/>
                  </a:lnTo>
                  <a:lnTo>
                    <a:pt x="1616" y="1864"/>
                  </a:lnTo>
                  <a:lnTo>
                    <a:pt x="1592" y="1863"/>
                  </a:lnTo>
                  <a:lnTo>
                    <a:pt x="1569" y="1857"/>
                  </a:lnTo>
                  <a:lnTo>
                    <a:pt x="1547" y="1849"/>
                  </a:lnTo>
                  <a:lnTo>
                    <a:pt x="1527" y="1836"/>
                  </a:lnTo>
                  <a:lnTo>
                    <a:pt x="1508" y="1820"/>
                  </a:lnTo>
                  <a:lnTo>
                    <a:pt x="1457" y="1770"/>
                  </a:lnTo>
                  <a:lnTo>
                    <a:pt x="1410" y="1796"/>
                  </a:lnTo>
                  <a:lnTo>
                    <a:pt x="1361" y="1818"/>
                  </a:lnTo>
                  <a:lnTo>
                    <a:pt x="1312" y="1837"/>
                  </a:lnTo>
                  <a:lnTo>
                    <a:pt x="1260" y="1852"/>
                  </a:lnTo>
                  <a:lnTo>
                    <a:pt x="1260" y="1924"/>
                  </a:lnTo>
                  <a:lnTo>
                    <a:pt x="1257" y="1954"/>
                  </a:lnTo>
                  <a:lnTo>
                    <a:pt x="1248" y="1983"/>
                  </a:lnTo>
                  <a:lnTo>
                    <a:pt x="1234" y="2009"/>
                  </a:lnTo>
                  <a:lnTo>
                    <a:pt x="1216" y="2031"/>
                  </a:lnTo>
                  <a:lnTo>
                    <a:pt x="1193" y="2050"/>
                  </a:lnTo>
                  <a:lnTo>
                    <a:pt x="1167" y="2064"/>
                  </a:lnTo>
                  <a:lnTo>
                    <a:pt x="1139" y="2073"/>
                  </a:lnTo>
                  <a:lnTo>
                    <a:pt x="1108" y="2076"/>
                  </a:lnTo>
                  <a:lnTo>
                    <a:pt x="970" y="2076"/>
                  </a:lnTo>
                  <a:lnTo>
                    <a:pt x="938" y="2073"/>
                  </a:lnTo>
                  <a:lnTo>
                    <a:pt x="910" y="2064"/>
                  </a:lnTo>
                  <a:lnTo>
                    <a:pt x="884" y="2050"/>
                  </a:lnTo>
                  <a:lnTo>
                    <a:pt x="861" y="2031"/>
                  </a:lnTo>
                  <a:lnTo>
                    <a:pt x="843" y="2009"/>
                  </a:lnTo>
                  <a:lnTo>
                    <a:pt x="829" y="1983"/>
                  </a:lnTo>
                  <a:lnTo>
                    <a:pt x="820" y="1954"/>
                  </a:lnTo>
                  <a:lnTo>
                    <a:pt x="817" y="1924"/>
                  </a:lnTo>
                  <a:lnTo>
                    <a:pt x="817" y="1852"/>
                  </a:lnTo>
                  <a:lnTo>
                    <a:pt x="748" y="1831"/>
                  </a:lnTo>
                  <a:lnTo>
                    <a:pt x="683" y="1802"/>
                  </a:lnTo>
                  <a:lnTo>
                    <a:pt x="620" y="1770"/>
                  </a:lnTo>
                  <a:lnTo>
                    <a:pt x="569" y="1820"/>
                  </a:lnTo>
                  <a:lnTo>
                    <a:pt x="550" y="1836"/>
                  </a:lnTo>
                  <a:lnTo>
                    <a:pt x="530" y="1849"/>
                  </a:lnTo>
                  <a:lnTo>
                    <a:pt x="508" y="1857"/>
                  </a:lnTo>
                  <a:lnTo>
                    <a:pt x="486" y="1863"/>
                  </a:lnTo>
                  <a:lnTo>
                    <a:pt x="461" y="1864"/>
                  </a:lnTo>
                  <a:lnTo>
                    <a:pt x="437" y="1863"/>
                  </a:lnTo>
                  <a:lnTo>
                    <a:pt x="414" y="1857"/>
                  </a:lnTo>
                  <a:lnTo>
                    <a:pt x="393" y="1849"/>
                  </a:lnTo>
                  <a:lnTo>
                    <a:pt x="372" y="1836"/>
                  </a:lnTo>
                  <a:lnTo>
                    <a:pt x="354" y="1820"/>
                  </a:lnTo>
                  <a:lnTo>
                    <a:pt x="256" y="1722"/>
                  </a:lnTo>
                  <a:lnTo>
                    <a:pt x="238" y="1701"/>
                  </a:lnTo>
                  <a:lnTo>
                    <a:pt x="225" y="1678"/>
                  </a:lnTo>
                  <a:lnTo>
                    <a:pt x="216" y="1654"/>
                  </a:lnTo>
                  <a:lnTo>
                    <a:pt x="211" y="1628"/>
                  </a:lnTo>
                  <a:lnTo>
                    <a:pt x="211" y="1602"/>
                  </a:lnTo>
                  <a:lnTo>
                    <a:pt x="216" y="1577"/>
                  </a:lnTo>
                  <a:lnTo>
                    <a:pt x="225" y="1551"/>
                  </a:lnTo>
                  <a:lnTo>
                    <a:pt x="238" y="1528"/>
                  </a:lnTo>
                  <a:lnTo>
                    <a:pt x="256" y="1507"/>
                  </a:lnTo>
                  <a:lnTo>
                    <a:pt x="306" y="1456"/>
                  </a:lnTo>
                  <a:lnTo>
                    <a:pt x="281" y="1410"/>
                  </a:lnTo>
                  <a:lnTo>
                    <a:pt x="259" y="1360"/>
                  </a:lnTo>
                  <a:lnTo>
                    <a:pt x="240" y="1311"/>
                  </a:lnTo>
                  <a:lnTo>
                    <a:pt x="224" y="1259"/>
                  </a:lnTo>
                  <a:lnTo>
                    <a:pt x="152" y="1259"/>
                  </a:lnTo>
                  <a:lnTo>
                    <a:pt x="122" y="1256"/>
                  </a:lnTo>
                  <a:lnTo>
                    <a:pt x="93" y="1248"/>
                  </a:lnTo>
                  <a:lnTo>
                    <a:pt x="67" y="1233"/>
                  </a:lnTo>
                  <a:lnTo>
                    <a:pt x="45" y="1215"/>
                  </a:lnTo>
                  <a:lnTo>
                    <a:pt x="26" y="1192"/>
                  </a:lnTo>
                  <a:lnTo>
                    <a:pt x="12" y="1166"/>
                  </a:lnTo>
                  <a:lnTo>
                    <a:pt x="3" y="1138"/>
                  </a:lnTo>
                  <a:lnTo>
                    <a:pt x="0" y="1107"/>
                  </a:lnTo>
                  <a:lnTo>
                    <a:pt x="0" y="969"/>
                  </a:lnTo>
                  <a:lnTo>
                    <a:pt x="3" y="938"/>
                  </a:lnTo>
                  <a:lnTo>
                    <a:pt x="12" y="909"/>
                  </a:lnTo>
                  <a:lnTo>
                    <a:pt x="26" y="884"/>
                  </a:lnTo>
                  <a:lnTo>
                    <a:pt x="45" y="861"/>
                  </a:lnTo>
                  <a:lnTo>
                    <a:pt x="67" y="843"/>
                  </a:lnTo>
                  <a:lnTo>
                    <a:pt x="93" y="829"/>
                  </a:lnTo>
                  <a:lnTo>
                    <a:pt x="122" y="819"/>
                  </a:lnTo>
                  <a:lnTo>
                    <a:pt x="152" y="816"/>
                  </a:lnTo>
                  <a:lnTo>
                    <a:pt x="224" y="816"/>
                  </a:lnTo>
                  <a:lnTo>
                    <a:pt x="246" y="748"/>
                  </a:lnTo>
                  <a:lnTo>
                    <a:pt x="274" y="682"/>
                  </a:lnTo>
                  <a:lnTo>
                    <a:pt x="306" y="619"/>
                  </a:lnTo>
                  <a:lnTo>
                    <a:pt x="256" y="568"/>
                  </a:lnTo>
                  <a:lnTo>
                    <a:pt x="238" y="547"/>
                  </a:lnTo>
                  <a:lnTo>
                    <a:pt x="225" y="524"/>
                  </a:lnTo>
                  <a:lnTo>
                    <a:pt x="216" y="500"/>
                  </a:lnTo>
                  <a:lnTo>
                    <a:pt x="211" y="474"/>
                  </a:lnTo>
                  <a:lnTo>
                    <a:pt x="211" y="448"/>
                  </a:lnTo>
                  <a:lnTo>
                    <a:pt x="216" y="422"/>
                  </a:lnTo>
                  <a:lnTo>
                    <a:pt x="225" y="398"/>
                  </a:lnTo>
                  <a:lnTo>
                    <a:pt x="238" y="374"/>
                  </a:lnTo>
                  <a:lnTo>
                    <a:pt x="256" y="353"/>
                  </a:lnTo>
                  <a:lnTo>
                    <a:pt x="354" y="255"/>
                  </a:lnTo>
                  <a:lnTo>
                    <a:pt x="372" y="239"/>
                  </a:lnTo>
                  <a:lnTo>
                    <a:pt x="393" y="227"/>
                  </a:lnTo>
                  <a:lnTo>
                    <a:pt x="414" y="218"/>
                  </a:lnTo>
                  <a:lnTo>
                    <a:pt x="437" y="213"/>
                  </a:lnTo>
                  <a:lnTo>
                    <a:pt x="461" y="211"/>
                  </a:lnTo>
                  <a:lnTo>
                    <a:pt x="486" y="213"/>
                  </a:lnTo>
                  <a:lnTo>
                    <a:pt x="508" y="218"/>
                  </a:lnTo>
                  <a:lnTo>
                    <a:pt x="530" y="227"/>
                  </a:lnTo>
                  <a:lnTo>
                    <a:pt x="550" y="239"/>
                  </a:lnTo>
                  <a:lnTo>
                    <a:pt x="569" y="255"/>
                  </a:lnTo>
                  <a:lnTo>
                    <a:pt x="620" y="306"/>
                  </a:lnTo>
                  <a:lnTo>
                    <a:pt x="667" y="281"/>
                  </a:lnTo>
                  <a:lnTo>
                    <a:pt x="716" y="258"/>
                  </a:lnTo>
                  <a:lnTo>
                    <a:pt x="765" y="239"/>
                  </a:lnTo>
                  <a:lnTo>
                    <a:pt x="817" y="224"/>
                  </a:lnTo>
                  <a:lnTo>
                    <a:pt x="817" y="152"/>
                  </a:lnTo>
                  <a:lnTo>
                    <a:pt x="820" y="121"/>
                  </a:lnTo>
                  <a:lnTo>
                    <a:pt x="829" y="93"/>
                  </a:lnTo>
                  <a:lnTo>
                    <a:pt x="843" y="66"/>
                  </a:lnTo>
                  <a:lnTo>
                    <a:pt x="861" y="44"/>
                  </a:lnTo>
                  <a:lnTo>
                    <a:pt x="884" y="25"/>
                  </a:lnTo>
                  <a:lnTo>
                    <a:pt x="910" y="12"/>
                  </a:lnTo>
                  <a:lnTo>
                    <a:pt x="938" y="3"/>
                  </a:lnTo>
                  <a:lnTo>
                    <a:pt x="97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71"/>
            <p:cNvSpPr>
              <a:spLocks noEditPoints="1"/>
            </p:cNvSpPr>
            <p:nvPr>
              <p:custDataLst>
                <p:tags r:id="rId28"/>
              </p:custDataLst>
            </p:nvPr>
          </p:nvSpPr>
          <p:spPr bwMode="auto">
            <a:xfrm>
              <a:off x="3729038" y="2011363"/>
              <a:ext cx="139700" cy="139700"/>
            </a:xfrm>
            <a:custGeom>
              <a:avLst/>
              <a:gdLst>
                <a:gd name="T0" fmla="*/ 398 w 886"/>
                <a:gd name="T1" fmla="*/ 143 h 884"/>
                <a:gd name="T2" fmla="*/ 316 w 886"/>
                <a:gd name="T3" fmla="*/ 169 h 884"/>
                <a:gd name="T4" fmla="*/ 245 w 886"/>
                <a:gd name="T5" fmla="*/ 214 h 884"/>
                <a:gd name="T6" fmla="*/ 189 w 886"/>
                <a:gd name="T7" fmla="*/ 277 h 884"/>
                <a:gd name="T8" fmla="*/ 153 w 886"/>
                <a:gd name="T9" fmla="*/ 355 h 884"/>
                <a:gd name="T10" fmla="*/ 141 w 886"/>
                <a:gd name="T11" fmla="*/ 442 h 884"/>
                <a:gd name="T12" fmla="*/ 153 w 886"/>
                <a:gd name="T13" fmla="*/ 529 h 884"/>
                <a:gd name="T14" fmla="*/ 189 w 886"/>
                <a:gd name="T15" fmla="*/ 606 h 884"/>
                <a:gd name="T16" fmla="*/ 245 w 886"/>
                <a:gd name="T17" fmla="*/ 669 h 884"/>
                <a:gd name="T18" fmla="*/ 316 w 886"/>
                <a:gd name="T19" fmla="*/ 716 h 884"/>
                <a:gd name="T20" fmla="*/ 398 w 886"/>
                <a:gd name="T21" fmla="*/ 740 h 884"/>
                <a:gd name="T22" fmla="*/ 488 w 886"/>
                <a:gd name="T23" fmla="*/ 740 h 884"/>
                <a:gd name="T24" fmla="*/ 570 w 886"/>
                <a:gd name="T25" fmla="*/ 716 h 884"/>
                <a:gd name="T26" fmla="*/ 641 w 886"/>
                <a:gd name="T27" fmla="*/ 669 h 884"/>
                <a:gd name="T28" fmla="*/ 696 w 886"/>
                <a:gd name="T29" fmla="*/ 606 h 884"/>
                <a:gd name="T30" fmla="*/ 732 w 886"/>
                <a:gd name="T31" fmla="*/ 529 h 884"/>
                <a:gd name="T32" fmla="*/ 745 w 886"/>
                <a:gd name="T33" fmla="*/ 442 h 884"/>
                <a:gd name="T34" fmla="*/ 732 w 886"/>
                <a:gd name="T35" fmla="*/ 355 h 884"/>
                <a:gd name="T36" fmla="*/ 696 w 886"/>
                <a:gd name="T37" fmla="*/ 277 h 884"/>
                <a:gd name="T38" fmla="*/ 641 w 886"/>
                <a:gd name="T39" fmla="*/ 214 h 884"/>
                <a:gd name="T40" fmla="*/ 570 w 886"/>
                <a:gd name="T41" fmla="*/ 169 h 884"/>
                <a:gd name="T42" fmla="*/ 488 w 886"/>
                <a:gd name="T43" fmla="*/ 143 h 884"/>
                <a:gd name="T44" fmla="*/ 443 w 886"/>
                <a:gd name="T45" fmla="*/ 0 h 884"/>
                <a:gd name="T46" fmla="*/ 544 w 886"/>
                <a:gd name="T47" fmla="*/ 11 h 884"/>
                <a:gd name="T48" fmla="*/ 638 w 886"/>
                <a:gd name="T49" fmla="*/ 45 h 884"/>
                <a:gd name="T50" fmla="*/ 719 w 886"/>
                <a:gd name="T51" fmla="*/ 97 h 884"/>
                <a:gd name="T52" fmla="*/ 788 w 886"/>
                <a:gd name="T53" fmla="*/ 165 h 884"/>
                <a:gd name="T54" fmla="*/ 840 w 886"/>
                <a:gd name="T55" fmla="*/ 248 h 884"/>
                <a:gd name="T56" fmla="*/ 873 w 886"/>
                <a:gd name="T57" fmla="*/ 340 h 884"/>
                <a:gd name="T58" fmla="*/ 886 w 886"/>
                <a:gd name="T59" fmla="*/ 442 h 884"/>
                <a:gd name="T60" fmla="*/ 873 w 886"/>
                <a:gd name="T61" fmla="*/ 543 h 884"/>
                <a:gd name="T62" fmla="*/ 840 w 886"/>
                <a:gd name="T63" fmla="*/ 636 h 884"/>
                <a:gd name="T64" fmla="*/ 788 w 886"/>
                <a:gd name="T65" fmla="*/ 718 h 884"/>
                <a:gd name="T66" fmla="*/ 719 w 886"/>
                <a:gd name="T67" fmla="*/ 787 h 884"/>
                <a:gd name="T68" fmla="*/ 638 w 886"/>
                <a:gd name="T69" fmla="*/ 839 h 884"/>
                <a:gd name="T70" fmla="*/ 544 w 886"/>
                <a:gd name="T71" fmla="*/ 872 h 884"/>
                <a:gd name="T72" fmla="*/ 443 w 886"/>
                <a:gd name="T73" fmla="*/ 884 h 884"/>
                <a:gd name="T74" fmla="*/ 341 w 886"/>
                <a:gd name="T75" fmla="*/ 872 h 884"/>
                <a:gd name="T76" fmla="*/ 248 w 886"/>
                <a:gd name="T77" fmla="*/ 839 h 884"/>
                <a:gd name="T78" fmla="*/ 166 w 886"/>
                <a:gd name="T79" fmla="*/ 787 h 884"/>
                <a:gd name="T80" fmla="*/ 97 w 886"/>
                <a:gd name="T81" fmla="*/ 718 h 884"/>
                <a:gd name="T82" fmla="*/ 46 w 886"/>
                <a:gd name="T83" fmla="*/ 636 h 884"/>
                <a:gd name="T84" fmla="*/ 12 w 886"/>
                <a:gd name="T85" fmla="*/ 543 h 884"/>
                <a:gd name="T86" fmla="*/ 0 w 886"/>
                <a:gd name="T87" fmla="*/ 442 h 884"/>
                <a:gd name="T88" fmla="*/ 12 w 886"/>
                <a:gd name="T89" fmla="*/ 340 h 884"/>
                <a:gd name="T90" fmla="*/ 46 w 886"/>
                <a:gd name="T91" fmla="*/ 248 h 884"/>
                <a:gd name="T92" fmla="*/ 97 w 886"/>
                <a:gd name="T93" fmla="*/ 165 h 884"/>
                <a:gd name="T94" fmla="*/ 166 w 886"/>
                <a:gd name="T95" fmla="*/ 97 h 884"/>
                <a:gd name="T96" fmla="*/ 248 w 886"/>
                <a:gd name="T97" fmla="*/ 45 h 884"/>
                <a:gd name="T98" fmla="*/ 341 w 886"/>
                <a:gd name="T99" fmla="*/ 11 h 884"/>
                <a:gd name="T100" fmla="*/ 443 w 886"/>
                <a:gd name="T101" fmla="*/ 0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6" h="884">
                  <a:moveTo>
                    <a:pt x="443" y="140"/>
                  </a:moveTo>
                  <a:lnTo>
                    <a:pt x="398" y="143"/>
                  </a:lnTo>
                  <a:lnTo>
                    <a:pt x="356" y="153"/>
                  </a:lnTo>
                  <a:lnTo>
                    <a:pt x="316" y="169"/>
                  </a:lnTo>
                  <a:lnTo>
                    <a:pt x="279" y="189"/>
                  </a:lnTo>
                  <a:lnTo>
                    <a:pt x="245" y="214"/>
                  </a:lnTo>
                  <a:lnTo>
                    <a:pt x="215" y="243"/>
                  </a:lnTo>
                  <a:lnTo>
                    <a:pt x="189" y="277"/>
                  </a:lnTo>
                  <a:lnTo>
                    <a:pt x="169" y="315"/>
                  </a:lnTo>
                  <a:lnTo>
                    <a:pt x="153" y="355"/>
                  </a:lnTo>
                  <a:lnTo>
                    <a:pt x="144" y="397"/>
                  </a:lnTo>
                  <a:lnTo>
                    <a:pt x="141" y="442"/>
                  </a:lnTo>
                  <a:lnTo>
                    <a:pt x="144" y="486"/>
                  </a:lnTo>
                  <a:lnTo>
                    <a:pt x="153" y="529"/>
                  </a:lnTo>
                  <a:lnTo>
                    <a:pt x="169" y="569"/>
                  </a:lnTo>
                  <a:lnTo>
                    <a:pt x="189" y="606"/>
                  </a:lnTo>
                  <a:lnTo>
                    <a:pt x="215" y="640"/>
                  </a:lnTo>
                  <a:lnTo>
                    <a:pt x="245" y="669"/>
                  </a:lnTo>
                  <a:lnTo>
                    <a:pt x="279" y="695"/>
                  </a:lnTo>
                  <a:lnTo>
                    <a:pt x="316" y="716"/>
                  </a:lnTo>
                  <a:lnTo>
                    <a:pt x="356" y="731"/>
                  </a:lnTo>
                  <a:lnTo>
                    <a:pt x="398" y="740"/>
                  </a:lnTo>
                  <a:lnTo>
                    <a:pt x="443" y="743"/>
                  </a:lnTo>
                  <a:lnTo>
                    <a:pt x="488" y="740"/>
                  </a:lnTo>
                  <a:lnTo>
                    <a:pt x="530" y="731"/>
                  </a:lnTo>
                  <a:lnTo>
                    <a:pt x="570" y="716"/>
                  </a:lnTo>
                  <a:lnTo>
                    <a:pt x="607" y="695"/>
                  </a:lnTo>
                  <a:lnTo>
                    <a:pt x="641" y="669"/>
                  </a:lnTo>
                  <a:lnTo>
                    <a:pt x="670" y="640"/>
                  </a:lnTo>
                  <a:lnTo>
                    <a:pt x="696" y="606"/>
                  </a:lnTo>
                  <a:lnTo>
                    <a:pt x="717" y="569"/>
                  </a:lnTo>
                  <a:lnTo>
                    <a:pt x="732" y="529"/>
                  </a:lnTo>
                  <a:lnTo>
                    <a:pt x="741" y="486"/>
                  </a:lnTo>
                  <a:lnTo>
                    <a:pt x="745" y="442"/>
                  </a:lnTo>
                  <a:lnTo>
                    <a:pt x="741" y="397"/>
                  </a:lnTo>
                  <a:lnTo>
                    <a:pt x="732" y="355"/>
                  </a:lnTo>
                  <a:lnTo>
                    <a:pt x="717" y="315"/>
                  </a:lnTo>
                  <a:lnTo>
                    <a:pt x="696" y="277"/>
                  </a:lnTo>
                  <a:lnTo>
                    <a:pt x="670" y="243"/>
                  </a:lnTo>
                  <a:lnTo>
                    <a:pt x="641" y="214"/>
                  </a:lnTo>
                  <a:lnTo>
                    <a:pt x="607" y="189"/>
                  </a:lnTo>
                  <a:lnTo>
                    <a:pt x="570" y="169"/>
                  </a:lnTo>
                  <a:lnTo>
                    <a:pt x="530" y="153"/>
                  </a:lnTo>
                  <a:lnTo>
                    <a:pt x="488" y="143"/>
                  </a:lnTo>
                  <a:lnTo>
                    <a:pt x="443" y="140"/>
                  </a:lnTo>
                  <a:close/>
                  <a:moveTo>
                    <a:pt x="443" y="0"/>
                  </a:moveTo>
                  <a:lnTo>
                    <a:pt x="494" y="3"/>
                  </a:lnTo>
                  <a:lnTo>
                    <a:pt x="544" y="11"/>
                  </a:lnTo>
                  <a:lnTo>
                    <a:pt x="592" y="25"/>
                  </a:lnTo>
                  <a:lnTo>
                    <a:pt x="638" y="45"/>
                  </a:lnTo>
                  <a:lnTo>
                    <a:pt x="680" y="68"/>
                  </a:lnTo>
                  <a:lnTo>
                    <a:pt x="719" y="97"/>
                  </a:lnTo>
                  <a:lnTo>
                    <a:pt x="756" y="130"/>
                  </a:lnTo>
                  <a:lnTo>
                    <a:pt x="788" y="165"/>
                  </a:lnTo>
                  <a:lnTo>
                    <a:pt x="816" y="205"/>
                  </a:lnTo>
                  <a:lnTo>
                    <a:pt x="840" y="248"/>
                  </a:lnTo>
                  <a:lnTo>
                    <a:pt x="859" y="293"/>
                  </a:lnTo>
                  <a:lnTo>
                    <a:pt x="873" y="340"/>
                  </a:lnTo>
                  <a:lnTo>
                    <a:pt x="883" y="390"/>
                  </a:lnTo>
                  <a:lnTo>
                    <a:pt x="886" y="442"/>
                  </a:lnTo>
                  <a:lnTo>
                    <a:pt x="883" y="493"/>
                  </a:lnTo>
                  <a:lnTo>
                    <a:pt x="873" y="543"/>
                  </a:lnTo>
                  <a:lnTo>
                    <a:pt x="859" y="590"/>
                  </a:lnTo>
                  <a:lnTo>
                    <a:pt x="840" y="636"/>
                  </a:lnTo>
                  <a:lnTo>
                    <a:pt x="816" y="679"/>
                  </a:lnTo>
                  <a:lnTo>
                    <a:pt x="788" y="718"/>
                  </a:lnTo>
                  <a:lnTo>
                    <a:pt x="756" y="754"/>
                  </a:lnTo>
                  <a:lnTo>
                    <a:pt x="719" y="787"/>
                  </a:lnTo>
                  <a:lnTo>
                    <a:pt x="680" y="815"/>
                  </a:lnTo>
                  <a:lnTo>
                    <a:pt x="638" y="839"/>
                  </a:lnTo>
                  <a:lnTo>
                    <a:pt x="592" y="858"/>
                  </a:lnTo>
                  <a:lnTo>
                    <a:pt x="544" y="872"/>
                  </a:lnTo>
                  <a:lnTo>
                    <a:pt x="494" y="880"/>
                  </a:lnTo>
                  <a:lnTo>
                    <a:pt x="443" y="884"/>
                  </a:lnTo>
                  <a:lnTo>
                    <a:pt x="392" y="880"/>
                  </a:lnTo>
                  <a:lnTo>
                    <a:pt x="341" y="872"/>
                  </a:lnTo>
                  <a:lnTo>
                    <a:pt x="294" y="858"/>
                  </a:lnTo>
                  <a:lnTo>
                    <a:pt x="248" y="839"/>
                  </a:lnTo>
                  <a:lnTo>
                    <a:pt x="206" y="815"/>
                  </a:lnTo>
                  <a:lnTo>
                    <a:pt x="166" y="787"/>
                  </a:lnTo>
                  <a:lnTo>
                    <a:pt x="130" y="754"/>
                  </a:lnTo>
                  <a:lnTo>
                    <a:pt x="97" y="718"/>
                  </a:lnTo>
                  <a:lnTo>
                    <a:pt x="70" y="679"/>
                  </a:lnTo>
                  <a:lnTo>
                    <a:pt x="46" y="636"/>
                  </a:lnTo>
                  <a:lnTo>
                    <a:pt x="27" y="590"/>
                  </a:lnTo>
                  <a:lnTo>
                    <a:pt x="12" y="543"/>
                  </a:lnTo>
                  <a:lnTo>
                    <a:pt x="4" y="493"/>
                  </a:lnTo>
                  <a:lnTo>
                    <a:pt x="0" y="442"/>
                  </a:lnTo>
                  <a:lnTo>
                    <a:pt x="4" y="390"/>
                  </a:lnTo>
                  <a:lnTo>
                    <a:pt x="12" y="340"/>
                  </a:lnTo>
                  <a:lnTo>
                    <a:pt x="27" y="293"/>
                  </a:lnTo>
                  <a:lnTo>
                    <a:pt x="46" y="248"/>
                  </a:lnTo>
                  <a:lnTo>
                    <a:pt x="70" y="205"/>
                  </a:lnTo>
                  <a:lnTo>
                    <a:pt x="97" y="165"/>
                  </a:lnTo>
                  <a:lnTo>
                    <a:pt x="130" y="130"/>
                  </a:lnTo>
                  <a:lnTo>
                    <a:pt x="166" y="97"/>
                  </a:lnTo>
                  <a:lnTo>
                    <a:pt x="206" y="68"/>
                  </a:lnTo>
                  <a:lnTo>
                    <a:pt x="248" y="45"/>
                  </a:lnTo>
                  <a:lnTo>
                    <a:pt x="294" y="25"/>
                  </a:lnTo>
                  <a:lnTo>
                    <a:pt x="341" y="11"/>
                  </a:lnTo>
                  <a:lnTo>
                    <a:pt x="392" y="3"/>
                  </a:lnTo>
                  <a:lnTo>
                    <a:pt x="4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72"/>
            <p:cNvSpPr/>
            <p:nvPr>
              <p:custDataLst>
                <p:tags r:id="rId29"/>
              </p:custDataLst>
            </p:nvPr>
          </p:nvSpPr>
          <p:spPr bwMode="auto">
            <a:xfrm>
              <a:off x="3471863" y="2006601"/>
              <a:ext cx="403225" cy="460375"/>
            </a:xfrm>
            <a:custGeom>
              <a:avLst/>
              <a:gdLst>
                <a:gd name="T0" fmla="*/ 1098 w 2541"/>
                <a:gd name="T1" fmla="*/ 8 h 2906"/>
                <a:gd name="T2" fmla="*/ 1133 w 2541"/>
                <a:gd name="T3" fmla="*/ 48 h 2906"/>
                <a:gd name="T4" fmla="*/ 1130 w 2541"/>
                <a:gd name="T5" fmla="*/ 102 h 2906"/>
                <a:gd name="T6" fmla="*/ 1090 w 2541"/>
                <a:gd name="T7" fmla="*/ 136 h 2906"/>
                <a:gd name="T8" fmla="*/ 917 w 2541"/>
                <a:gd name="T9" fmla="*/ 214 h 2906"/>
                <a:gd name="T10" fmla="*/ 736 w 2541"/>
                <a:gd name="T11" fmla="*/ 341 h 2906"/>
                <a:gd name="T12" fmla="*/ 590 w 2541"/>
                <a:gd name="T13" fmla="*/ 501 h 2906"/>
                <a:gd name="T14" fmla="*/ 479 w 2541"/>
                <a:gd name="T15" fmla="*/ 688 h 2906"/>
                <a:gd name="T16" fmla="*/ 409 w 2541"/>
                <a:gd name="T17" fmla="*/ 895 h 2906"/>
                <a:gd name="T18" fmla="*/ 386 w 2541"/>
                <a:gd name="T19" fmla="*/ 1114 h 2906"/>
                <a:gd name="T20" fmla="*/ 378 w 2541"/>
                <a:gd name="T21" fmla="*/ 1330 h 2906"/>
                <a:gd name="T22" fmla="*/ 141 w 2541"/>
                <a:gd name="T23" fmla="*/ 1791 h 2906"/>
                <a:gd name="T24" fmla="*/ 145 w 2541"/>
                <a:gd name="T25" fmla="*/ 1829 h 2906"/>
                <a:gd name="T26" fmla="*/ 188 w 2541"/>
                <a:gd name="T27" fmla="*/ 1851 h 2906"/>
                <a:gd name="T28" fmla="*/ 336 w 2541"/>
                <a:gd name="T29" fmla="*/ 1855 h 2906"/>
                <a:gd name="T30" fmla="*/ 377 w 2541"/>
                <a:gd name="T31" fmla="*/ 1887 h 2906"/>
                <a:gd name="T32" fmla="*/ 386 w 2541"/>
                <a:gd name="T33" fmla="*/ 2330 h 2906"/>
                <a:gd name="T34" fmla="*/ 414 w 2541"/>
                <a:gd name="T35" fmla="*/ 2418 h 2906"/>
                <a:gd name="T36" fmla="*/ 482 w 2541"/>
                <a:gd name="T37" fmla="*/ 2477 h 2906"/>
                <a:gd name="T38" fmla="*/ 856 w 2541"/>
                <a:gd name="T39" fmla="*/ 2445 h 2906"/>
                <a:gd name="T40" fmla="*/ 899 w 2541"/>
                <a:gd name="T41" fmla="*/ 2452 h 2906"/>
                <a:gd name="T42" fmla="*/ 933 w 2541"/>
                <a:gd name="T43" fmla="*/ 2494 h 2906"/>
                <a:gd name="T44" fmla="*/ 2099 w 2541"/>
                <a:gd name="T45" fmla="*/ 2764 h 2906"/>
                <a:gd name="T46" fmla="*/ 2109 w 2541"/>
                <a:gd name="T47" fmla="*/ 1888 h 2906"/>
                <a:gd name="T48" fmla="*/ 2224 w 2541"/>
                <a:gd name="T49" fmla="*/ 1763 h 2906"/>
                <a:gd name="T50" fmla="*/ 2347 w 2541"/>
                <a:gd name="T51" fmla="*/ 1575 h 2906"/>
                <a:gd name="T52" fmla="*/ 2412 w 2541"/>
                <a:gd name="T53" fmla="*/ 1419 h 2906"/>
                <a:gd name="T54" fmla="*/ 2455 w 2541"/>
                <a:gd name="T55" fmla="*/ 1389 h 2906"/>
                <a:gd name="T56" fmla="*/ 2509 w 2541"/>
                <a:gd name="T57" fmla="*/ 1400 h 2906"/>
                <a:gd name="T58" fmla="*/ 2539 w 2541"/>
                <a:gd name="T59" fmla="*/ 1443 h 2906"/>
                <a:gd name="T60" fmla="*/ 2509 w 2541"/>
                <a:gd name="T61" fmla="*/ 1556 h 2906"/>
                <a:gd name="T62" fmla="*/ 2395 w 2541"/>
                <a:gd name="T63" fmla="*/ 1770 h 2906"/>
                <a:gd name="T64" fmla="*/ 2239 w 2541"/>
                <a:gd name="T65" fmla="*/ 1955 h 2906"/>
                <a:gd name="T66" fmla="*/ 2230 w 2541"/>
                <a:gd name="T67" fmla="*/ 2871 h 2906"/>
                <a:gd name="T68" fmla="*/ 2187 w 2541"/>
                <a:gd name="T69" fmla="*/ 2902 h 2906"/>
                <a:gd name="T70" fmla="*/ 847 w 2541"/>
                <a:gd name="T71" fmla="*/ 2902 h 2906"/>
                <a:gd name="T72" fmla="*/ 805 w 2541"/>
                <a:gd name="T73" fmla="*/ 2871 h 2906"/>
                <a:gd name="T74" fmla="*/ 796 w 2541"/>
                <a:gd name="T75" fmla="*/ 2596 h 2906"/>
                <a:gd name="T76" fmla="*/ 551 w 2541"/>
                <a:gd name="T77" fmla="*/ 2631 h 2906"/>
                <a:gd name="T78" fmla="*/ 461 w 2541"/>
                <a:gd name="T79" fmla="*/ 2618 h 2906"/>
                <a:gd name="T80" fmla="*/ 350 w 2541"/>
                <a:gd name="T81" fmla="*/ 2557 h 2906"/>
                <a:gd name="T82" fmla="*/ 274 w 2541"/>
                <a:gd name="T83" fmla="*/ 2455 h 2906"/>
                <a:gd name="T84" fmla="*/ 246 w 2541"/>
                <a:gd name="T85" fmla="*/ 2329 h 2906"/>
                <a:gd name="T86" fmla="*/ 176 w 2541"/>
                <a:gd name="T87" fmla="*/ 1989 h 2906"/>
                <a:gd name="T88" fmla="*/ 87 w 2541"/>
                <a:gd name="T89" fmla="*/ 1961 h 2906"/>
                <a:gd name="T90" fmla="*/ 24 w 2541"/>
                <a:gd name="T91" fmla="*/ 1900 h 2906"/>
                <a:gd name="T92" fmla="*/ 0 w 2541"/>
                <a:gd name="T93" fmla="*/ 1817 h 2906"/>
                <a:gd name="T94" fmla="*/ 16 w 2541"/>
                <a:gd name="T95" fmla="*/ 1724 h 2906"/>
                <a:gd name="T96" fmla="*/ 247 w 2541"/>
                <a:gd name="T97" fmla="*/ 1114 h 2906"/>
                <a:gd name="T98" fmla="*/ 271 w 2541"/>
                <a:gd name="T99" fmla="*/ 878 h 2906"/>
                <a:gd name="T100" fmla="*/ 341 w 2541"/>
                <a:gd name="T101" fmla="*/ 655 h 2906"/>
                <a:gd name="T102" fmla="*/ 453 w 2541"/>
                <a:gd name="T103" fmla="*/ 453 h 2906"/>
                <a:gd name="T104" fmla="*/ 602 w 2541"/>
                <a:gd name="T105" fmla="*/ 274 h 2906"/>
                <a:gd name="T106" fmla="*/ 785 w 2541"/>
                <a:gd name="T107" fmla="*/ 129 h 2906"/>
                <a:gd name="T108" fmla="*/ 983 w 2541"/>
                <a:gd name="T109" fmla="*/ 27 h 2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41" h="2906">
                  <a:moveTo>
                    <a:pt x="1063" y="0"/>
                  </a:moveTo>
                  <a:lnTo>
                    <a:pt x="1082" y="1"/>
                  </a:lnTo>
                  <a:lnTo>
                    <a:pt x="1098" y="8"/>
                  </a:lnTo>
                  <a:lnTo>
                    <a:pt x="1113" y="17"/>
                  </a:lnTo>
                  <a:lnTo>
                    <a:pt x="1125" y="31"/>
                  </a:lnTo>
                  <a:lnTo>
                    <a:pt x="1133" y="48"/>
                  </a:lnTo>
                  <a:lnTo>
                    <a:pt x="1137" y="66"/>
                  </a:lnTo>
                  <a:lnTo>
                    <a:pt x="1135" y="85"/>
                  </a:lnTo>
                  <a:lnTo>
                    <a:pt x="1130" y="102"/>
                  </a:lnTo>
                  <a:lnTo>
                    <a:pt x="1121" y="116"/>
                  </a:lnTo>
                  <a:lnTo>
                    <a:pt x="1107" y="128"/>
                  </a:lnTo>
                  <a:lnTo>
                    <a:pt x="1090" y="136"/>
                  </a:lnTo>
                  <a:lnTo>
                    <a:pt x="1036" y="156"/>
                  </a:lnTo>
                  <a:lnTo>
                    <a:pt x="983" y="180"/>
                  </a:lnTo>
                  <a:lnTo>
                    <a:pt x="917" y="214"/>
                  </a:lnTo>
                  <a:lnTo>
                    <a:pt x="854" y="252"/>
                  </a:lnTo>
                  <a:lnTo>
                    <a:pt x="793" y="295"/>
                  </a:lnTo>
                  <a:lnTo>
                    <a:pt x="736" y="341"/>
                  </a:lnTo>
                  <a:lnTo>
                    <a:pt x="684" y="392"/>
                  </a:lnTo>
                  <a:lnTo>
                    <a:pt x="634" y="444"/>
                  </a:lnTo>
                  <a:lnTo>
                    <a:pt x="590" y="501"/>
                  </a:lnTo>
                  <a:lnTo>
                    <a:pt x="549" y="561"/>
                  </a:lnTo>
                  <a:lnTo>
                    <a:pt x="512" y="624"/>
                  </a:lnTo>
                  <a:lnTo>
                    <a:pt x="479" y="688"/>
                  </a:lnTo>
                  <a:lnTo>
                    <a:pt x="452" y="755"/>
                  </a:lnTo>
                  <a:lnTo>
                    <a:pt x="428" y="824"/>
                  </a:lnTo>
                  <a:lnTo>
                    <a:pt x="409" y="895"/>
                  </a:lnTo>
                  <a:lnTo>
                    <a:pt x="397" y="966"/>
                  </a:lnTo>
                  <a:lnTo>
                    <a:pt x="388" y="1040"/>
                  </a:lnTo>
                  <a:lnTo>
                    <a:pt x="386" y="1114"/>
                  </a:lnTo>
                  <a:lnTo>
                    <a:pt x="386" y="1297"/>
                  </a:lnTo>
                  <a:lnTo>
                    <a:pt x="384" y="1314"/>
                  </a:lnTo>
                  <a:lnTo>
                    <a:pt x="378" y="1330"/>
                  </a:lnTo>
                  <a:lnTo>
                    <a:pt x="154" y="1758"/>
                  </a:lnTo>
                  <a:lnTo>
                    <a:pt x="147" y="1775"/>
                  </a:lnTo>
                  <a:lnTo>
                    <a:pt x="141" y="1791"/>
                  </a:lnTo>
                  <a:lnTo>
                    <a:pt x="139" y="1806"/>
                  </a:lnTo>
                  <a:lnTo>
                    <a:pt x="140" y="1818"/>
                  </a:lnTo>
                  <a:lnTo>
                    <a:pt x="145" y="1829"/>
                  </a:lnTo>
                  <a:lnTo>
                    <a:pt x="154" y="1838"/>
                  </a:lnTo>
                  <a:lnTo>
                    <a:pt x="169" y="1846"/>
                  </a:lnTo>
                  <a:lnTo>
                    <a:pt x="188" y="1851"/>
                  </a:lnTo>
                  <a:lnTo>
                    <a:pt x="211" y="1852"/>
                  </a:lnTo>
                  <a:lnTo>
                    <a:pt x="317" y="1852"/>
                  </a:lnTo>
                  <a:lnTo>
                    <a:pt x="336" y="1855"/>
                  </a:lnTo>
                  <a:lnTo>
                    <a:pt x="352" y="1862"/>
                  </a:lnTo>
                  <a:lnTo>
                    <a:pt x="366" y="1873"/>
                  </a:lnTo>
                  <a:lnTo>
                    <a:pt x="377" y="1887"/>
                  </a:lnTo>
                  <a:lnTo>
                    <a:pt x="384" y="1904"/>
                  </a:lnTo>
                  <a:lnTo>
                    <a:pt x="386" y="1923"/>
                  </a:lnTo>
                  <a:lnTo>
                    <a:pt x="386" y="2330"/>
                  </a:lnTo>
                  <a:lnTo>
                    <a:pt x="389" y="2362"/>
                  </a:lnTo>
                  <a:lnTo>
                    <a:pt x="399" y="2392"/>
                  </a:lnTo>
                  <a:lnTo>
                    <a:pt x="414" y="2418"/>
                  </a:lnTo>
                  <a:lnTo>
                    <a:pt x="433" y="2443"/>
                  </a:lnTo>
                  <a:lnTo>
                    <a:pt x="456" y="2463"/>
                  </a:lnTo>
                  <a:lnTo>
                    <a:pt x="482" y="2477"/>
                  </a:lnTo>
                  <a:lnTo>
                    <a:pt x="512" y="2487"/>
                  </a:lnTo>
                  <a:lnTo>
                    <a:pt x="543" y="2491"/>
                  </a:lnTo>
                  <a:lnTo>
                    <a:pt x="856" y="2445"/>
                  </a:lnTo>
                  <a:lnTo>
                    <a:pt x="870" y="2444"/>
                  </a:lnTo>
                  <a:lnTo>
                    <a:pt x="885" y="2447"/>
                  </a:lnTo>
                  <a:lnTo>
                    <a:pt x="899" y="2452"/>
                  </a:lnTo>
                  <a:lnTo>
                    <a:pt x="912" y="2461"/>
                  </a:lnTo>
                  <a:lnTo>
                    <a:pt x="924" y="2476"/>
                  </a:lnTo>
                  <a:lnTo>
                    <a:pt x="933" y="2494"/>
                  </a:lnTo>
                  <a:lnTo>
                    <a:pt x="936" y="2514"/>
                  </a:lnTo>
                  <a:lnTo>
                    <a:pt x="936" y="2764"/>
                  </a:lnTo>
                  <a:lnTo>
                    <a:pt x="2099" y="2764"/>
                  </a:lnTo>
                  <a:lnTo>
                    <a:pt x="2099" y="1925"/>
                  </a:lnTo>
                  <a:lnTo>
                    <a:pt x="2101" y="1906"/>
                  </a:lnTo>
                  <a:lnTo>
                    <a:pt x="2109" y="1888"/>
                  </a:lnTo>
                  <a:lnTo>
                    <a:pt x="2121" y="1873"/>
                  </a:lnTo>
                  <a:lnTo>
                    <a:pt x="2175" y="1820"/>
                  </a:lnTo>
                  <a:lnTo>
                    <a:pt x="2224" y="1763"/>
                  </a:lnTo>
                  <a:lnTo>
                    <a:pt x="2270" y="1703"/>
                  </a:lnTo>
                  <a:lnTo>
                    <a:pt x="2310" y="1640"/>
                  </a:lnTo>
                  <a:lnTo>
                    <a:pt x="2347" y="1575"/>
                  </a:lnTo>
                  <a:lnTo>
                    <a:pt x="2377" y="1506"/>
                  </a:lnTo>
                  <a:lnTo>
                    <a:pt x="2404" y="1436"/>
                  </a:lnTo>
                  <a:lnTo>
                    <a:pt x="2412" y="1419"/>
                  </a:lnTo>
                  <a:lnTo>
                    <a:pt x="2424" y="1405"/>
                  </a:lnTo>
                  <a:lnTo>
                    <a:pt x="2438" y="1395"/>
                  </a:lnTo>
                  <a:lnTo>
                    <a:pt x="2455" y="1389"/>
                  </a:lnTo>
                  <a:lnTo>
                    <a:pt x="2474" y="1388"/>
                  </a:lnTo>
                  <a:lnTo>
                    <a:pt x="2492" y="1391"/>
                  </a:lnTo>
                  <a:lnTo>
                    <a:pt x="2509" y="1400"/>
                  </a:lnTo>
                  <a:lnTo>
                    <a:pt x="2523" y="1411"/>
                  </a:lnTo>
                  <a:lnTo>
                    <a:pt x="2533" y="1426"/>
                  </a:lnTo>
                  <a:lnTo>
                    <a:pt x="2539" y="1443"/>
                  </a:lnTo>
                  <a:lnTo>
                    <a:pt x="2541" y="1461"/>
                  </a:lnTo>
                  <a:lnTo>
                    <a:pt x="2537" y="1480"/>
                  </a:lnTo>
                  <a:lnTo>
                    <a:pt x="2509" y="1556"/>
                  </a:lnTo>
                  <a:lnTo>
                    <a:pt x="2476" y="1630"/>
                  </a:lnTo>
                  <a:lnTo>
                    <a:pt x="2438" y="1701"/>
                  </a:lnTo>
                  <a:lnTo>
                    <a:pt x="2395" y="1770"/>
                  </a:lnTo>
                  <a:lnTo>
                    <a:pt x="2348" y="1835"/>
                  </a:lnTo>
                  <a:lnTo>
                    <a:pt x="2295" y="1896"/>
                  </a:lnTo>
                  <a:lnTo>
                    <a:pt x="2239" y="1955"/>
                  </a:lnTo>
                  <a:lnTo>
                    <a:pt x="2239" y="2835"/>
                  </a:lnTo>
                  <a:lnTo>
                    <a:pt x="2236" y="2854"/>
                  </a:lnTo>
                  <a:lnTo>
                    <a:pt x="2230" y="2871"/>
                  </a:lnTo>
                  <a:lnTo>
                    <a:pt x="2218" y="2884"/>
                  </a:lnTo>
                  <a:lnTo>
                    <a:pt x="2204" y="2896"/>
                  </a:lnTo>
                  <a:lnTo>
                    <a:pt x="2187" y="2902"/>
                  </a:lnTo>
                  <a:lnTo>
                    <a:pt x="2168" y="2906"/>
                  </a:lnTo>
                  <a:lnTo>
                    <a:pt x="865" y="2906"/>
                  </a:lnTo>
                  <a:lnTo>
                    <a:pt x="847" y="2902"/>
                  </a:lnTo>
                  <a:lnTo>
                    <a:pt x="830" y="2896"/>
                  </a:lnTo>
                  <a:lnTo>
                    <a:pt x="816" y="2884"/>
                  </a:lnTo>
                  <a:lnTo>
                    <a:pt x="805" y="2871"/>
                  </a:lnTo>
                  <a:lnTo>
                    <a:pt x="798" y="2854"/>
                  </a:lnTo>
                  <a:lnTo>
                    <a:pt x="796" y="2835"/>
                  </a:lnTo>
                  <a:lnTo>
                    <a:pt x="796" y="2596"/>
                  </a:lnTo>
                  <a:lnTo>
                    <a:pt x="558" y="2631"/>
                  </a:lnTo>
                  <a:lnTo>
                    <a:pt x="555" y="2631"/>
                  </a:lnTo>
                  <a:lnTo>
                    <a:pt x="551" y="2631"/>
                  </a:lnTo>
                  <a:lnTo>
                    <a:pt x="549" y="2630"/>
                  </a:lnTo>
                  <a:lnTo>
                    <a:pt x="503" y="2627"/>
                  </a:lnTo>
                  <a:lnTo>
                    <a:pt x="461" y="2618"/>
                  </a:lnTo>
                  <a:lnTo>
                    <a:pt x="421" y="2602"/>
                  </a:lnTo>
                  <a:lnTo>
                    <a:pt x="384" y="2582"/>
                  </a:lnTo>
                  <a:lnTo>
                    <a:pt x="350" y="2557"/>
                  </a:lnTo>
                  <a:lnTo>
                    <a:pt x="321" y="2526"/>
                  </a:lnTo>
                  <a:lnTo>
                    <a:pt x="295" y="2493"/>
                  </a:lnTo>
                  <a:lnTo>
                    <a:pt x="274" y="2455"/>
                  </a:lnTo>
                  <a:lnTo>
                    <a:pt x="260" y="2415"/>
                  </a:lnTo>
                  <a:lnTo>
                    <a:pt x="249" y="2373"/>
                  </a:lnTo>
                  <a:lnTo>
                    <a:pt x="246" y="2329"/>
                  </a:lnTo>
                  <a:lnTo>
                    <a:pt x="246" y="1991"/>
                  </a:lnTo>
                  <a:lnTo>
                    <a:pt x="211" y="1991"/>
                  </a:lnTo>
                  <a:lnTo>
                    <a:pt x="176" y="1989"/>
                  </a:lnTo>
                  <a:lnTo>
                    <a:pt x="143" y="1983"/>
                  </a:lnTo>
                  <a:lnTo>
                    <a:pt x="114" y="1973"/>
                  </a:lnTo>
                  <a:lnTo>
                    <a:pt x="87" y="1961"/>
                  </a:lnTo>
                  <a:lnTo>
                    <a:pt x="62" y="1944"/>
                  </a:lnTo>
                  <a:lnTo>
                    <a:pt x="41" y="1924"/>
                  </a:lnTo>
                  <a:lnTo>
                    <a:pt x="24" y="1900"/>
                  </a:lnTo>
                  <a:lnTo>
                    <a:pt x="12" y="1874"/>
                  </a:lnTo>
                  <a:lnTo>
                    <a:pt x="3" y="1846"/>
                  </a:lnTo>
                  <a:lnTo>
                    <a:pt x="0" y="1817"/>
                  </a:lnTo>
                  <a:lnTo>
                    <a:pt x="0" y="1787"/>
                  </a:lnTo>
                  <a:lnTo>
                    <a:pt x="5" y="1756"/>
                  </a:lnTo>
                  <a:lnTo>
                    <a:pt x="16" y="1724"/>
                  </a:lnTo>
                  <a:lnTo>
                    <a:pt x="30" y="1693"/>
                  </a:lnTo>
                  <a:lnTo>
                    <a:pt x="247" y="1279"/>
                  </a:lnTo>
                  <a:lnTo>
                    <a:pt x="247" y="1114"/>
                  </a:lnTo>
                  <a:lnTo>
                    <a:pt x="250" y="1034"/>
                  </a:lnTo>
                  <a:lnTo>
                    <a:pt x="257" y="956"/>
                  </a:lnTo>
                  <a:lnTo>
                    <a:pt x="271" y="878"/>
                  </a:lnTo>
                  <a:lnTo>
                    <a:pt x="289" y="802"/>
                  </a:lnTo>
                  <a:lnTo>
                    <a:pt x="313" y="728"/>
                  </a:lnTo>
                  <a:lnTo>
                    <a:pt x="341" y="655"/>
                  </a:lnTo>
                  <a:lnTo>
                    <a:pt x="374" y="586"/>
                  </a:lnTo>
                  <a:lnTo>
                    <a:pt x="412" y="518"/>
                  </a:lnTo>
                  <a:lnTo>
                    <a:pt x="453" y="453"/>
                  </a:lnTo>
                  <a:lnTo>
                    <a:pt x="498" y="390"/>
                  </a:lnTo>
                  <a:lnTo>
                    <a:pt x="549" y="330"/>
                  </a:lnTo>
                  <a:lnTo>
                    <a:pt x="602" y="274"/>
                  </a:lnTo>
                  <a:lnTo>
                    <a:pt x="659" y="223"/>
                  </a:lnTo>
                  <a:lnTo>
                    <a:pt x="721" y="173"/>
                  </a:lnTo>
                  <a:lnTo>
                    <a:pt x="785" y="129"/>
                  </a:lnTo>
                  <a:lnTo>
                    <a:pt x="854" y="89"/>
                  </a:lnTo>
                  <a:lnTo>
                    <a:pt x="924" y="52"/>
                  </a:lnTo>
                  <a:lnTo>
                    <a:pt x="983" y="27"/>
                  </a:lnTo>
                  <a:lnTo>
                    <a:pt x="1045" y="3"/>
                  </a:lnTo>
                  <a:lnTo>
                    <a:pt x="106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50" name="Group 111"/>
          <p:cNvGrpSpPr/>
          <p:nvPr>
            <p:custDataLst>
              <p:tags r:id="rId30"/>
            </p:custDataLst>
          </p:nvPr>
        </p:nvGrpSpPr>
        <p:grpSpPr>
          <a:xfrm>
            <a:off x="4247423" y="4895689"/>
            <a:ext cx="552450" cy="550862"/>
            <a:chOff x="8153400" y="2690813"/>
            <a:chExt cx="552450" cy="550862"/>
          </a:xfrm>
          <a:solidFill>
            <a:srgbClr val="48505B"/>
          </a:solidFill>
        </p:grpSpPr>
        <p:sp>
          <p:nvSpPr>
            <p:cNvPr id="51" name="Freeform 123"/>
            <p:cNvSpPr/>
            <p:nvPr>
              <p:custDataLst>
                <p:tags r:id="rId31"/>
              </p:custDataLst>
            </p:nvPr>
          </p:nvSpPr>
          <p:spPr bwMode="auto">
            <a:xfrm>
              <a:off x="8315325" y="2835275"/>
              <a:ext cx="228600" cy="239712"/>
            </a:xfrm>
            <a:custGeom>
              <a:avLst/>
              <a:gdLst>
                <a:gd name="T0" fmla="*/ 803 w 1447"/>
                <a:gd name="T1" fmla="*/ 4 h 1516"/>
                <a:gd name="T2" fmla="*/ 937 w 1447"/>
                <a:gd name="T3" fmla="*/ 47 h 1516"/>
                <a:gd name="T4" fmla="*/ 1045 w 1447"/>
                <a:gd name="T5" fmla="*/ 131 h 1516"/>
                <a:gd name="T6" fmla="*/ 1117 w 1447"/>
                <a:gd name="T7" fmla="*/ 249 h 1516"/>
                <a:gd name="T8" fmla="*/ 1143 w 1447"/>
                <a:gd name="T9" fmla="*/ 388 h 1516"/>
                <a:gd name="T10" fmla="*/ 1134 w 1447"/>
                <a:gd name="T11" fmla="*/ 803 h 1516"/>
                <a:gd name="T12" fmla="*/ 1093 w 1447"/>
                <a:gd name="T13" fmla="*/ 884 h 1516"/>
                <a:gd name="T14" fmla="*/ 1095 w 1447"/>
                <a:gd name="T15" fmla="*/ 1191 h 1516"/>
                <a:gd name="T16" fmla="*/ 1188 w 1447"/>
                <a:gd name="T17" fmla="*/ 1242 h 1516"/>
                <a:gd name="T18" fmla="*/ 1308 w 1447"/>
                <a:gd name="T19" fmla="*/ 1315 h 1516"/>
                <a:gd name="T20" fmla="*/ 1418 w 1447"/>
                <a:gd name="T21" fmla="*/ 1388 h 1516"/>
                <a:gd name="T22" fmla="*/ 1447 w 1447"/>
                <a:gd name="T23" fmla="*/ 1434 h 1516"/>
                <a:gd name="T24" fmla="*/ 1435 w 1447"/>
                <a:gd name="T25" fmla="*/ 1486 h 1516"/>
                <a:gd name="T26" fmla="*/ 1394 w 1447"/>
                <a:gd name="T27" fmla="*/ 1513 h 1516"/>
                <a:gd name="T28" fmla="*/ 1349 w 1447"/>
                <a:gd name="T29" fmla="*/ 1510 h 1516"/>
                <a:gd name="T30" fmla="*/ 1233 w 1447"/>
                <a:gd name="T31" fmla="*/ 1433 h 1516"/>
                <a:gd name="T32" fmla="*/ 1119 w 1447"/>
                <a:gd name="T33" fmla="*/ 1364 h 1516"/>
                <a:gd name="T34" fmla="*/ 1032 w 1447"/>
                <a:gd name="T35" fmla="*/ 1316 h 1516"/>
                <a:gd name="T36" fmla="*/ 980 w 1447"/>
                <a:gd name="T37" fmla="*/ 1290 h 1516"/>
                <a:gd name="T38" fmla="*/ 941 w 1447"/>
                <a:gd name="T39" fmla="*/ 1250 h 1516"/>
                <a:gd name="T40" fmla="*/ 932 w 1447"/>
                <a:gd name="T41" fmla="*/ 872 h 1516"/>
                <a:gd name="T42" fmla="*/ 950 w 1447"/>
                <a:gd name="T43" fmla="*/ 826 h 1516"/>
                <a:gd name="T44" fmla="*/ 993 w 1447"/>
                <a:gd name="T45" fmla="*/ 783 h 1516"/>
                <a:gd name="T46" fmla="*/ 1003 w 1447"/>
                <a:gd name="T47" fmla="*/ 388 h 1516"/>
                <a:gd name="T48" fmla="*/ 975 w 1447"/>
                <a:gd name="T49" fmla="*/ 275 h 1516"/>
                <a:gd name="T50" fmla="*/ 902 w 1447"/>
                <a:gd name="T51" fmla="*/ 189 h 1516"/>
                <a:gd name="T52" fmla="*/ 796 w 1447"/>
                <a:gd name="T53" fmla="*/ 144 h 1516"/>
                <a:gd name="T54" fmla="*/ 640 w 1447"/>
                <a:gd name="T55" fmla="*/ 144 h 1516"/>
                <a:gd name="T56" fmla="*/ 533 w 1447"/>
                <a:gd name="T57" fmla="*/ 189 h 1516"/>
                <a:gd name="T58" fmla="*/ 459 w 1447"/>
                <a:gd name="T59" fmla="*/ 275 h 1516"/>
                <a:gd name="T60" fmla="*/ 432 w 1447"/>
                <a:gd name="T61" fmla="*/ 388 h 1516"/>
                <a:gd name="T62" fmla="*/ 442 w 1447"/>
                <a:gd name="T63" fmla="*/ 783 h 1516"/>
                <a:gd name="T64" fmla="*/ 485 w 1447"/>
                <a:gd name="T65" fmla="*/ 826 h 1516"/>
                <a:gd name="T66" fmla="*/ 503 w 1447"/>
                <a:gd name="T67" fmla="*/ 872 h 1516"/>
                <a:gd name="T68" fmla="*/ 494 w 1447"/>
                <a:gd name="T69" fmla="*/ 1250 h 1516"/>
                <a:gd name="T70" fmla="*/ 454 w 1447"/>
                <a:gd name="T71" fmla="*/ 1290 h 1516"/>
                <a:gd name="T72" fmla="*/ 400 w 1447"/>
                <a:gd name="T73" fmla="*/ 1317 h 1516"/>
                <a:gd name="T74" fmla="*/ 311 w 1447"/>
                <a:gd name="T75" fmla="*/ 1366 h 1516"/>
                <a:gd name="T76" fmla="*/ 196 w 1447"/>
                <a:gd name="T77" fmla="*/ 1436 h 1516"/>
                <a:gd name="T78" fmla="*/ 93 w 1447"/>
                <a:gd name="T79" fmla="*/ 1502 h 1516"/>
                <a:gd name="T80" fmla="*/ 41 w 1447"/>
                <a:gd name="T81" fmla="*/ 1500 h 1516"/>
                <a:gd name="T82" fmla="*/ 3 w 1447"/>
                <a:gd name="T83" fmla="*/ 1459 h 1516"/>
                <a:gd name="T84" fmla="*/ 6 w 1447"/>
                <a:gd name="T85" fmla="*/ 1406 h 1516"/>
                <a:gd name="T86" fmla="*/ 75 w 1447"/>
                <a:gd name="T87" fmla="*/ 1346 h 1516"/>
                <a:gd name="T88" fmla="*/ 205 w 1447"/>
                <a:gd name="T89" fmla="*/ 1265 h 1516"/>
                <a:gd name="T90" fmla="*/ 310 w 1447"/>
                <a:gd name="T91" fmla="*/ 1206 h 1516"/>
                <a:gd name="T92" fmla="*/ 361 w 1447"/>
                <a:gd name="T93" fmla="*/ 907 h 1516"/>
                <a:gd name="T94" fmla="*/ 302 w 1447"/>
                <a:gd name="T95" fmla="*/ 814 h 1516"/>
                <a:gd name="T96" fmla="*/ 291 w 1447"/>
                <a:gd name="T97" fmla="*/ 388 h 1516"/>
                <a:gd name="T98" fmla="*/ 316 w 1447"/>
                <a:gd name="T99" fmla="*/ 249 h 1516"/>
                <a:gd name="T100" fmla="*/ 389 w 1447"/>
                <a:gd name="T101" fmla="*/ 131 h 1516"/>
                <a:gd name="T102" fmla="*/ 496 w 1447"/>
                <a:gd name="T103" fmla="*/ 47 h 1516"/>
                <a:gd name="T104" fmla="*/ 630 w 1447"/>
                <a:gd name="T105" fmla="*/ 4 h 1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47" h="1516">
                  <a:moveTo>
                    <a:pt x="679" y="0"/>
                  </a:moveTo>
                  <a:lnTo>
                    <a:pt x="755" y="0"/>
                  </a:lnTo>
                  <a:lnTo>
                    <a:pt x="803" y="4"/>
                  </a:lnTo>
                  <a:lnTo>
                    <a:pt x="851" y="13"/>
                  </a:lnTo>
                  <a:lnTo>
                    <a:pt x="895" y="27"/>
                  </a:lnTo>
                  <a:lnTo>
                    <a:pt x="937" y="47"/>
                  </a:lnTo>
                  <a:lnTo>
                    <a:pt x="976" y="70"/>
                  </a:lnTo>
                  <a:lnTo>
                    <a:pt x="1013" y="98"/>
                  </a:lnTo>
                  <a:lnTo>
                    <a:pt x="1045" y="131"/>
                  </a:lnTo>
                  <a:lnTo>
                    <a:pt x="1073" y="166"/>
                  </a:lnTo>
                  <a:lnTo>
                    <a:pt x="1097" y="206"/>
                  </a:lnTo>
                  <a:lnTo>
                    <a:pt x="1117" y="249"/>
                  </a:lnTo>
                  <a:lnTo>
                    <a:pt x="1131" y="293"/>
                  </a:lnTo>
                  <a:lnTo>
                    <a:pt x="1139" y="340"/>
                  </a:lnTo>
                  <a:lnTo>
                    <a:pt x="1143" y="388"/>
                  </a:lnTo>
                  <a:lnTo>
                    <a:pt x="1143" y="741"/>
                  </a:lnTo>
                  <a:lnTo>
                    <a:pt x="1141" y="772"/>
                  </a:lnTo>
                  <a:lnTo>
                    <a:pt x="1134" y="803"/>
                  </a:lnTo>
                  <a:lnTo>
                    <a:pt x="1125" y="831"/>
                  </a:lnTo>
                  <a:lnTo>
                    <a:pt x="1110" y="858"/>
                  </a:lnTo>
                  <a:lnTo>
                    <a:pt x="1093" y="884"/>
                  </a:lnTo>
                  <a:lnTo>
                    <a:pt x="1072" y="907"/>
                  </a:lnTo>
                  <a:lnTo>
                    <a:pt x="1072" y="1179"/>
                  </a:lnTo>
                  <a:lnTo>
                    <a:pt x="1095" y="1191"/>
                  </a:lnTo>
                  <a:lnTo>
                    <a:pt x="1123" y="1205"/>
                  </a:lnTo>
                  <a:lnTo>
                    <a:pt x="1153" y="1222"/>
                  </a:lnTo>
                  <a:lnTo>
                    <a:pt x="1188" y="1242"/>
                  </a:lnTo>
                  <a:lnTo>
                    <a:pt x="1226" y="1264"/>
                  </a:lnTo>
                  <a:lnTo>
                    <a:pt x="1266" y="1288"/>
                  </a:lnTo>
                  <a:lnTo>
                    <a:pt x="1308" y="1315"/>
                  </a:lnTo>
                  <a:lnTo>
                    <a:pt x="1353" y="1343"/>
                  </a:lnTo>
                  <a:lnTo>
                    <a:pt x="1385" y="1365"/>
                  </a:lnTo>
                  <a:lnTo>
                    <a:pt x="1418" y="1388"/>
                  </a:lnTo>
                  <a:lnTo>
                    <a:pt x="1432" y="1401"/>
                  </a:lnTo>
                  <a:lnTo>
                    <a:pt x="1441" y="1417"/>
                  </a:lnTo>
                  <a:lnTo>
                    <a:pt x="1447" y="1434"/>
                  </a:lnTo>
                  <a:lnTo>
                    <a:pt x="1447" y="1451"/>
                  </a:lnTo>
                  <a:lnTo>
                    <a:pt x="1444" y="1469"/>
                  </a:lnTo>
                  <a:lnTo>
                    <a:pt x="1435" y="1486"/>
                  </a:lnTo>
                  <a:lnTo>
                    <a:pt x="1423" y="1499"/>
                  </a:lnTo>
                  <a:lnTo>
                    <a:pt x="1409" y="1508"/>
                  </a:lnTo>
                  <a:lnTo>
                    <a:pt x="1394" y="1513"/>
                  </a:lnTo>
                  <a:lnTo>
                    <a:pt x="1378" y="1516"/>
                  </a:lnTo>
                  <a:lnTo>
                    <a:pt x="1363" y="1515"/>
                  </a:lnTo>
                  <a:lnTo>
                    <a:pt x="1349" y="1510"/>
                  </a:lnTo>
                  <a:lnTo>
                    <a:pt x="1337" y="1503"/>
                  </a:lnTo>
                  <a:lnTo>
                    <a:pt x="1276" y="1460"/>
                  </a:lnTo>
                  <a:lnTo>
                    <a:pt x="1233" y="1433"/>
                  </a:lnTo>
                  <a:lnTo>
                    <a:pt x="1193" y="1408"/>
                  </a:lnTo>
                  <a:lnTo>
                    <a:pt x="1155" y="1385"/>
                  </a:lnTo>
                  <a:lnTo>
                    <a:pt x="1119" y="1364"/>
                  </a:lnTo>
                  <a:lnTo>
                    <a:pt x="1087" y="1345"/>
                  </a:lnTo>
                  <a:lnTo>
                    <a:pt x="1058" y="1329"/>
                  </a:lnTo>
                  <a:lnTo>
                    <a:pt x="1032" y="1316"/>
                  </a:lnTo>
                  <a:lnTo>
                    <a:pt x="1010" y="1304"/>
                  </a:lnTo>
                  <a:lnTo>
                    <a:pt x="993" y="1296"/>
                  </a:lnTo>
                  <a:lnTo>
                    <a:pt x="980" y="1290"/>
                  </a:lnTo>
                  <a:lnTo>
                    <a:pt x="964" y="1279"/>
                  </a:lnTo>
                  <a:lnTo>
                    <a:pt x="951" y="1265"/>
                  </a:lnTo>
                  <a:lnTo>
                    <a:pt x="941" y="1250"/>
                  </a:lnTo>
                  <a:lnTo>
                    <a:pt x="934" y="1232"/>
                  </a:lnTo>
                  <a:lnTo>
                    <a:pt x="932" y="1213"/>
                  </a:lnTo>
                  <a:lnTo>
                    <a:pt x="932" y="872"/>
                  </a:lnTo>
                  <a:lnTo>
                    <a:pt x="934" y="855"/>
                  </a:lnTo>
                  <a:lnTo>
                    <a:pt x="940" y="839"/>
                  </a:lnTo>
                  <a:lnTo>
                    <a:pt x="950" y="826"/>
                  </a:lnTo>
                  <a:lnTo>
                    <a:pt x="963" y="814"/>
                  </a:lnTo>
                  <a:lnTo>
                    <a:pt x="980" y="801"/>
                  </a:lnTo>
                  <a:lnTo>
                    <a:pt x="993" y="783"/>
                  </a:lnTo>
                  <a:lnTo>
                    <a:pt x="1000" y="763"/>
                  </a:lnTo>
                  <a:lnTo>
                    <a:pt x="1003" y="741"/>
                  </a:lnTo>
                  <a:lnTo>
                    <a:pt x="1003" y="388"/>
                  </a:lnTo>
                  <a:lnTo>
                    <a:pt x="1000" y="348"/>
                  </a:lnTo>
                  <a:lnTo>
                    <a:pt x="991" y="311"/>
                  </a:lnTo>
                  <a:lnTo>
                    <a:pt x="975" y="275"/>
                  </a:lnTo>
                  <a:lnTo>
                    <a:pt x="955" y="242"/>
                  </a:lnTo>
                  <a:lnTo>
                    <a:pt x="931" y="214"/>
                  </a:lnTo>
                  <a:lnTo>
                    <a:pt x="902" y="189"/>
                  </a:lnTo>
                  <a:lnTo>
                    <a:pt x="870" y="169"/>
                  </a:lnTo>
                  <a:lnTo>
                    <a:pt x="834" y="154"/>
                  </a:lnTo>
                  <a:lnTo>
                    <a:pt x="796" y="144"/>
                  </a:lnTo>
                  <a:lnTo>
                    <a:pt x="756" y="141"/>
                  </a:lnTo>
                  <a:lnTo>
                    <a:pt x="680" y="141"/>
                  </a:lnTo>
                  <a:lnTo>
                    <a:pt x="640" y="144"/>
                  </a:lnTo>
                  <a:lnTo>
                    <a:pt x="601" y="154"/>
                  </a:lnTo>
                  <a:lnTo>
                    <a:pt x="566" y="169"/>
                  </a:lnTo>
                  <a:lnTo>
                    <a:pt x="533" y="189"/>
                  </a:lnTo>
                  <a:lnTo>
                    <a:pt x="505" y="213"/>
                  </a:lnTo>
                  <a:lnTo>
                    <a:pt x="479" y="242"/>
                  </a:lnTo>
                  <a:lnTo>
                    <a:pt x="459" y="275"/>
                  </a:lnTo>
                  <a:lnTo>
                    <a:pt x="445" y="310"/>
                  </a:lnTo>
                  <a:lnTo>
                    <a:pt x="435" y="348"/>
                  </a:lnTo>
                  <a:lnTo>
                    <a:pt x="432" y="388"/>
                  </a:lnTo>
                  <a:lnTo>
                    <a:pt x="432" y="741"/>
                  </a:lnTo>
                  <a:lnTo>
                    <a:pt x="434" y="763"/>
                  </a:lnTo>
                  <a:lnTo>
                    <a:pt x="442" y="783"/>
                  </a:lnTo>
                  <a:lnTo>
                    <a:pt x="454" y="801"/>
                  </a:lnTo>
                  <a:lnTo>
                    <a:pt x="471" y="814"/>
                  </a:lnTo>
                  <a:lnTo>
                    <a:pt x="485" y="826"/>
                  </a:lnTo>
                  <a:lnTo>
                    <a:pt x="494" y="839"/>
                  </a:lnTo>
                  <a:lnTo>
                    <a:pt x="500" y="855"/>
                  </a:lnTo>
                  <a:lnTo>
                    <a:pt x="503" y="872"/>
                  </a:lnTo>
                  <a:lnTo>
                    <a:pt x="503" y="1213"/>
                  </a:lnTo>
                  <a:lnTo>
                    <a:pt x="500" y="1232"/>
                  </a:lnTo>
                  <a:lnTo>
                    <a:pt x="494" y="1250"/>
                  </a:lnTo>
                  <a:lnTo>
                    <a:pt x="484" y="1265"/>
                  </a:lnTo>
                  <a:lnTo>
                    <a:pt x="470" y="1279"/>
                  </a:lnTo>
                  <a:lnTo>
                    <a:pt x="454" y="1290"/>
                  </a:lnTo>
                  <a:lnTo>
                    <a:pt x="440" y="1296"/>
                  </a:lnTo>
                  <a:lnTo>
                    <a:pt x="422" y="1305"/>
                  </a:lnTo>
                  <a:lnTo>
                    <a:pt x="400" y="1317"/>
                  </a:lnTo>
                  <a:lnTo>
                    <a:pt x="374" y="1331"/>
                  </a:lnTo>
                  <a:lnTo>
                    <a:pt x="344" y="1347"/>
                  </a:lnTo>
                  <a:lnTo>
                    <a:pt x="311" y="1366"/>
                  </a:lnTo>
                  <a:lnTo>
                    <a:pt x="275" y="1387"/>
                  </a:lnTo>
                  <a:lnTo>
                    <a:pt x="237" y="1410"/>
                  </a:lnTo>
                  <a:lnTo>
                    <a:pt x="196" y="1436"/>
                  </a:lnTo>
                  <a:lnTo>
                    <a:pt x="153" y="1463"/>
                  </a:lnTo>
                  <a:lnTo>
                    <a:pt x="110" y="1492"/>
                  </a:lnTo>
                  <a:lnTo>
                    <a:pt x="93" y="1502"/>
                  </a:lnTo>
                  <a:lnTo>
                    <a:pt x="75" y="1505"/>
                  </a:lnTo>
                  <a:lnTo>
                    <a:pt x="58" y="1505"/>
                  </a:lnTo>
                  <a:lnTo>
                    <a:pt x="41" y="1500"/>
                  </a:lnTo>
                  <a:lnTo>
                    <a:pt x="25" y="1489"/>
                  </a:lnTo>
                  <a:lnTo>
                    <a:pt x="12" y="1476"/>
                  </a:lnTo>
                  <a:lnTo>
                    <a:pt x="3" y="1459"/>
                  </a:lnTo>
                  <a:lnTo>
                    <a:pt x="0" y="1441"/>
                  </a:lnTo>
                  <a:lnTo>
                    <a:pt x="1" y="1423"/>
                  </a:lnTo>
                  <a:lnTo>
                    <a:pt x="6" y="1406"/>
                  </a:lnTo>
                  <a:lnTo>
                    <a:pt x="15" y="1390"/>
                  </a:lnTo>
                  <a:lnTo>
                    <a:pt x="29" y="1378"/>
                  </a:lnTo>
                  <a:lnTo>
                    <a:pt x="75" y="1346"/>
                  </a:lnTo>
                  <a:lnTo>
                    <a:pt x="121" y="1317"/>
                  </a:lnTo>
                  <a:lnTo>
                    <a:pt x="164" y="1291"/>
                  </a:lnTo>
                  <a:lnTo>
                    <a:pt x="205" y="1265"/>
                  </a:lnTo>
                  <a:lnTo>
                    <a:pt x="243" y="1243"/>
                  </a:lnTo>
                  <a:lnTo>
                    <a:pt x="278" y="1223"/>
                  </a:lnTo>
                  <a:lnTo>
                    <a:pt x="310" y="1206"/>
                  </a:lnTo>
                  <a:lnTo>
                    <a:pt x="338" y="1192"/>
                  </a:lnTo>
                  <a:lnTo>
                    <a:pt x="361" y="1179"/>
                  </a:lnTo>
                  <a:lnTo>
                    <a:pt x="361" y="907"/>
                  </a:lnTo>
                  <a:lnTo>
                    <a:pt x="337" y="878"/>
                  </a:lnTo>
                  <a:lnTo>
                    <a:pt x="317" y="848"/>
                  </a:lnTo>
                  <a:lnTo>
                    <a:pt x="302" y="814"/>
                  </a:lnTo>
                  <a:lnTo>
                    <a:pt x="293" y="778"/>
                  </a:lnTo>
                  <a:lnTo>
                    <a:pt x="291" y="741"/>
                  </a:lnTo>
                  <a:lnTo>
                    <a:pt x="291" y="388"/>
                  </a:lnTo>
                  <a:lnTo>
                    <a:pt x="293" y="340"/>
                  </a:lnTo>
                  <a:lnTo>
                    <a:pt x="302" y="293"/>
                  </a:lnTo>
                  <a:lnTo>
                    <a:pt x="316" y="249"/>
                  </a:lnTo>
                  <a:lnTo>
                    <a:pt x="336" y="206"/>
                  </a:lnTo>
                  <a:lnTo>
                    <a:pt x="360" y="166"/>
                  </a:lnTo>
                  <a:lnTo>
                    <a:pt x="389" y="131"/>
                  </a:lnTo>
                  <a:lnTo>
                    <a:pt x="420" y="98"/>
                  </a:lnTo>
                  <a:lnTo>
                    <a:pt x="456" y="70"/>
                  </a:lnTo>
                  <a:lnTo>
                    <a:pt x="496" y="47"/>
                  </a:lnTo>
                  <a:lnTo>
                    <a:pt x="538" y="27"/>
                  </a:lnTo>
                  <a:lnTo>
                    <a:pt x="583" y="13"/>
                  </a:lnTo>
                  <a:lnTo>
                    <a:pt x="630" y="4"/>
                  </a:lnTo>
                  <a:lnTo>
                    <a:pt x="67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2" name="Freeform 124"/>
            <p:cNvSpPr>
              <a:spLocks noEditPoints="1"/>
            </p:cNvSpPr>
            <p:nvPr>
              <p:custDataLst>
                <p:tags r:id="rId32"/>
              </p:custDataLst>
            </p:nvPr>
          </p:nvSpPr>
          <p:spPr bwMode="auto">
            <a:xfrm>
              <a:off x="8153400" y="2690813"/>
              <a:ext cx="552450" cy="550862"/>
            </a:xfrm>
            <a:custGeom>
              <a:avLst/>
              <a:gdLst>
                <a:gd name="T0" fmla="*/ 1469 w 3480"/>
                <a:gd name="T1" fmla="*/ 545 h 3470"/>
                <a:gd name="T2" fmla="*/ 1148 w 3480"/>
                <a:gd name="T3" fmla="*/ 664 h 3470"/>
                <a:gd name="T4" fmla="*/ 878 w 3480"/>
                <a:gd name="T5" fmla="*/ 864 h 3470"/>
                <a:gd name="T6" fmla="*/ 673 w 3480"/>
                <a:gd name="T7" fmla="*/ 1129 h 3470"/>
                <a:gd name="T8" fmla="*/ 545 w 3480"/>
                <a:gd name="T9" fmla="*/ 1445 h 3470"/>
                <a:gd name="T10" fmla="*/ 516 w 3480"/>
                <a:gd name="T11" fmla="*/ 1720 h 3470"/>
                <a:gd name="T12" fmla="*/ 516 w 3480"/>
                <a:gd name="T13" fmla="*/ 1853 h 3470"/>
                <a:gd name="T14" fmla="*/ 598 w 3480"/>
                <a:gd name="T15" fmla="*/ 2188 h 3470"/>
                <a:gd name="T16" fmla="*/ 766 w 3480"/>
                <a:gd name="T17" fmla="*/ 2481 h 3470"/>
                <a:gd name="T18" fmla="*/ 1006 w 3480"/>
                <a:gd name="T19" fmla="*/ 2715 h 3470"/>
                <a:gd name="T20" fmla="*/ 1303 w 3480"/>
                <a:gd name="T21" fmla="*/ 2877 h 3470"/>
                <a:gd name="T22" fmla="*/ 1643 w 3480"/>
                <a:gd name="T23" fmla="*/ 2952 h 3470"/>
                <a:gd name="T24" fmla="*/ 2000 w 3480"/>
                <a:gd name="T25" fmla="*/ 2925 h 3470"/>
                <a:gd name="T26" fmla="*/ 2324 w 3480"/>
                <a:gd name="T27" fmla="*/ 2802 h 3470"/>
                <a:gd name="T28" fmla="*/ 2597 w 3480"/>
                <a:gd name="T29" fmla="*/ 2597 h 3470"/>
                <a:gd name="T30" fmla="*/ 2803 w 3480"/>
                <a:gd name="T31" fmla="*/ 2325 h 3470"/>
                <a:gd name="T32" fmla="*/ 2926 w 3480"/>
                <a:gd name="T33" fmla="*/ 2002 h 3470"/>
                <a:gd name="T34" fmla="*/ 2953 w 3480"/>
                <a:gd name="T35" fmla="*/ 1645 h 3470"/>
                <a:gd name="T36" fmla="*/ 2876 w 3480"/>
                <a:gd name="T37" fmla="*/ 1301 h 3470"/>
                <a:gd name="T38" fmla="*/ 2709 w 3480"/>
                <a:gd name="T39" fmla="*/ 1002 h 3470"/>
                <a:gd name="T40" fmla="*/ 2469 w 3480"/>
                <a:gd name="T41" fmla="*/ 761 h 3470"/>
                <a:gd name="T42" fmla="*/ 2168 w 3480"/>
                <a:gd name="T43" fmla="*/ 595 h 3470"/>
                <a:gd name="T44" fmla="*/ 1824 w 3480"/>
                <a:gd name="T45" fmla="*/ 518 h 3470"/>
                <a:gd name="T46" fmla="*/ 1776 w 3480"/>
                <a:gd name="T47" fmla="*/ 9 h 3470"/>
                <a:gd name="T48" fmla="*/ 1811 w 3480"/>
                <a:gd name="T49" fmla="*/ 70 h 3470"/>
                <a:gd name="T50" fmla="*/ 2085 w 3480"/>
                <a:gd name="T51" fmla="*/ 422 h 3470"/>
                <a:gd name="T52" fmla="*/ 2418 w 3480"/>
                <a:gd name="T53" fmla="*/ 559 h 3470"/>
                <a:gd name="T54" fmla="*/ 2700 w 3480"/>
                <a:gd name="T55" fmla="*/ 776 h 3470"/>
                <a:gd name="T56" fmla="*/ 2916 w 3480"/>
                <a:gd name="T57" fmla="*/ 1058 h 3470"/>
                <a:gd name="T58" fmla="*/ 3053 w 3480"/>
                <a:gd name="T59" fmla="*/ 1390 h 3470"/>
                <a:gd name="T60" fmla="*/ 3409 w 3480"/>
                <a:gd name="T61" fmla="*/ 1665 h 3470"/>
                <a:gd name="T62" fmla="*/ 3471 w 3480"/>
                <a:gd name="T63" fmla="*/ 1699 h 3470"/>
                <a:gd name="T64" fmla="*/ 3471 w 3480"/>
                <a:gd name="T65" fmla="*/ 1771 h 3470"/>
                <a:gd name="T66" fmla="*/ 3409 w 3480"/>
                <a:gd name="T67" fmla="*/ 1805 h 3470"/>
                <a:gd name="T68" fmla="*/ 3053 w 3480"/>
                <a:gd name="T69" fmla="*/ 2080 h 3470"/>
                <a:gd name="T70" fmla="*/ 2916 w 3480"/>
                <a:gd name="T71" fmla="*/ 2412 h 3470"/>
                <a:gd name="T72" fmla="*/ 2700 w 3480"/>
                <a:gd name="T73" fmla="*/ 2694 h 3470"/>
                <a:gd name="T74" fmla="*/ 2418 w 3480"/>
                <a:gd name="T75" fmla="*/ 2911 h 3470"/>
                <a:gd name="T76" fmla="*/ 2085 w 3480"/>
                <a:gd name="T77" fmla="*/ 3048 h 3470"/>
                <a:gd name="T78" fmla="*/ 1811 w 3480"/>
                <a:gd name="T79" fmla="*/ 3400 h 3470"/>
                <a:gd name="T80" fmla="*/ 1776 w 3480"/>
                <a:gd name="T81" fmla="*/ 3461 h 3470"/>
                <a:gd name="T82" fmla="*/ 1704 w 3480"/>
                <a:gd name="T83" fmla="*/ 3461 h 3470"/>
                <a:gd name="T84" fmla="*/ 1669 w 3480"/>
                <a:gd name="T85" fmla="*/ 3400 h 3470"/>
                <a:gd name="T86" fmla="*/ 1392 w 3480"/>
                <a:gd name="T87" fmla="*/ 3051 h 3470"/>
                <a:gd name="T88" fmla="*/ 1057 w 3480"/>
                <a:gd name="T89" fmla="*/ 2915 h 3470"/>
                <a:gd name="T90" fmla="*/ 772 w 3480"/>
                <a:gd name="T91" fmla="*/ 2698 h 3470"/>
                <a:gd name="T92" fmla="*/ 554 w 3480"/>
                <a:gd name="T93" fmla="*/ 2415 h 3470"/>
                <a:gd name="T94" fmla="*/ 414 w 3480"/>
                <a:gd name="T95" fmla="*/ 2081 h 3470"/>
                <a:gd name="T96" fmla="*/ 71 w 3480"/>
                <a:gd name="T97" fmla="*/ 1805 h 3470"/>
                <a:gd name="T98" fmla="*/ 9 w 3480"/>
                <a:gd name="T99" fmla="*/ 1771 h 3470"/>
                <a:gd name="T100" fmla="*/ 9 w 3480"/>
                <a:gd name="T101" fmla="*/ 1699 h 3470"/>
                <a:gd name="T102" fmla="*/ 71 w 3480"/>
                <a:gd name="T103" fmla="*/ 1665 h 3470"/>
                <a:gd name="T104" fmla="*/ 414 w 3480"/>
                <a:gd name="T105" fmla="*/ 1389 h 3470"/>
                <a:gd name="T106" fmla="*/ 553 w 3480"/>
                <a:gd name="T107" fmla="*/ 1055 h 3470"/>
                <a:gd name="T108" fmla="*/ 772 w 3480"/>
                <a:gd name="T109" fmla="*/ 772 h 3470"/>
                <a:gd name="T110" fmla="*/ 1056 w 3480"/>
                <a:gd name="T111" fmla="*/ 555 h 3470"/>
                <a:gd name="T112" fmla="*/ 1392 w 3480"/>
                <a:gd name="T113" fmla="*/ 419 h 3470"/>
                <a:gd name="T114" fmla="*/ 1669 w 3480"/>
                <a:gd name="T115" fmla="*/ 70 h 3470"/>
                <a:gd name="T116" fmla="*/ 1704 w 3480"/>
                <a:gd name="T117" fmla="*/ 9 h 3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480" h="3470">
                  <a:moveTo>
                    <a:pt x="1733" y="515"/>
                  </a:moveTo>
                  <a:lnTo>
                    <a:pt x="1643" y="518"/>
                  </a:lnTo>
                  <a:lnTo>
                    <a:pt x="1555" y="529"/>
                  </a:lnTo>
                  <a:lnTo>
                    <a:pt x="1469" y="545"/>
                  </a:lnTo>
                  <a:lnTo>
                    <a:pt x="1385" y="566"/>
                  </a:lnTo>
                  <a:lnTo>
                    <a:pt x="1303" y="593"/>
                  </a:lnTo>
                  <a:lnTo>
                    <a:pt x="1224" y="626"/>
                  </a:lnTo>
                  <a:lnTo>
                    <a:pt x="1148" y="664"/>
                  </a:lnTo>
                  <a:lnTo>
                    <a:pt x="1076" y="707"/>
                  </a:lnTo>
                  <a:lnTo>
                    <a:pt x="1006" y="755"/>
                  </a:lnTo>
                  <a:lnTo>
                    <a:pt x="941" y="808"/>
                  </a:lnTo>
                  <a:lnTo>
                    <a:pt x="878" y="864"/>
                  </a:lnTo>
                  <a:lnTo>
                    <a:pt x="820" y="924"/>
                  </a:lnTo>
                  <a:lnTo>
                    <a:pt x="767" y="989"/>
                  </a:lnTo>
                  <a:lnTo>
                    <a:pt x="717" y="1058"/>
                  </a:lnTo>
                  <a:lnTo>
                    <a:pt x="673" y="1129"/>
                  </a:lnTo>
                  <a:lnTo>
                    <a:pt x="633" y="1204"/>
                  </a:lnTo>
                  <a:lnTo>
                    <a:pt x="598" y="1282"/>
                  </a:lnTo>
                  <a:lnTo>
                    <a:pt x="569" y="1362"/>
                  </a:lnTo>
                  <a:lnTo>
                    <a:pt x="545" y="1445"/>
                  </a:lnTo>
                  <a:lnTo>
                    <a:pt x="527" y="1530"/>
                  </a:lnTo>
                  <a:lnTo>
                    <a:pt x="516" y="1617"/>
                  </a:lnTo>
                  <a:lnTo>
                    <a:pt x="510" y="1707"/>
                  </a:lnTo>
                  <a:lnTo>
                    <a:pt x="516" y="1720"/>
                  </a:lnTo>
                  <a:lnTo>
                    <a:pt x="517" y="1735"/>
                  </a:lnTo>
                  <a:lnTo>
                    <a:pt x="516" y="1750"/>
                  </a:lnTo>
                  <a:lnTo>
                    <a:pt x="510" y="1763"/>
                  </a:lnTo>
                  <a:lnTo>
                    <a:pt x="516" y="1853"/>
                  </a:lnTo>
                  <a:lnTo>
                    <a:pt x="527" y="1940"/>
                  </a:lnTo>
                  <a:lnTo>
                    <a:pt x="545" y="2025"/>
                  </a:lnTo>
                  <a:lnTo>
                    <a:pt x="568" y="2108"/>
                  </a:lnTo>
                  <a:lnTo>
                    <a:pt x="598" y="2188"/>
                  </a:lnTo>
                  <a:lnTo>
                    <a:pt x="633" y="2266"/>
                  </a:lnTo>
                  <a:lnTo>
                    <a:pt x="672" y="2341"/>
                  </a:lnTo>
                  <a:lnTo>
                    <a:pt x="717" y="2412"/>
                  </a:lnTo>
                  <a:lnTo>
                    <a:pt x="766" y="2481"/>
                  </a:lnTo>
                  <a:lnTo>
                    <a:pt x="820" y="2546"/>
                  </a:lnTo>
                  <a:lnTo>
                    <a:pt x="878" y="2606"/>
                  </a:lnTo>
                  <a:lnTo>
                    <a:pt x="941" y="2662"/>
                  </a:lnTo>
                  <a:lnTo>
                    <a:pt x="1006" y="2715"/>
                  </a:lnTo>
                  <a:lnTo>
                    <a:pt x="1076" y="2763"/>
                  </a:lnTo>
                  <a:lnTo>
                    <a:pt x="1148" y="2806"/>
                  </a:lnTo>
                  <a:lnTo>
                    <a:pt x="1224" y="2844"/>
                  </a:lnTo>
                  <a:lnTo>
                    <a:pt x="1303" y="2877"/>
                  </a:lnTo>
                  <a:lnTo>
                    <a:pt x="1385" y="2904"/>
                  </a:lnTo>
                  <a:lnTo>
                    <a:pt x="1469" y="2925"/>
                  </a:lnTo>
                  <a:lnTo>
                    <a:pt x="1555" y="2941"/>
                  </a:lnTo>
                  <a:lnTo>
                    <a:pt x="1643" y="2952"/>
                  </a:lnTo>
                  <a:lnTo>
                    <a:pt x="1733" y="2955"/>
                  </a:lnTo>
                  <a:lnTo>
                    <a:pt x="1824" y="2952"/>
                  </a:lnTo>
                  <a:lnTo>
                    <a:pt x="1913" y="2941"/>
                  </a:lnTo>
                  <a:lnTo>
                    <a:pt x="2000" y="2925"/>
                  </a:lnTo>
                  <a:lnTo>
                    <a:pt x="2086" y="2903"/>
                  </a:lnTo>
                  <a:lnTo>
                    <a:pt x="2168" y="2875"/>
                  </a:lnTo>
                  <a:lnTo>
                    <a:pt x="2248" y="2841"/>
                  </a:lnTo>
                  <a:lnTo>
                    <a:pt x="2324" y="2802"/>
                  </a:lnTo>
                  <a:lnTo>
                    <a:pt x="2398" y="2758"/>
                  </a:lnTo>
                  <a:lnTo>
                    <a:pt x="2469" y="2709"/>
                  </a:lnTo>
                  <a:lnTo>
                    <a:pt x="2535" y="2655"/>
                  </a:lnTo>
                  <a:lnTo>
                    <a:pt x="2597" y="2597"/>
                  </a:lnTo>
                  <a:lnTo>
                    <a:pt x="2655" y="2535"/>
                  </a:lnTo>
                  <a:lnTo>
                    <a:pt x="2709" y="2469"/>
                  </a:lnTo>
                  <a:lnTo>
                    <a:pt x="2759" y="2399"/>
                  </a:lnTo>
                  <a:lnTo>
                    <a:pt x="2803" y="2325"/>
                  </a:lnTo>
                  <a:lnTo>
                    <a:pt x="2842" y="2249"/>
                  </a:lnTo>
                  <a:lnTo>
                    <a:pt x="2876" y="2169"/>
                  </a:lnTo>
                  <a:lnTo>
                    <a:pt x="2904" y="2087"/>
                  </a:lnTo>
                  <a:lnTo>
                    <a:pt x="2926" y="2002"/>
                  </a:lnTo>
                  <a:lnTo>
                    <a:pt x="2942" y="1915"/>
                  </a:lnTo>
                  <a:lnTo>
                    <a:pt x="2953" y="1825"/>
                  </a:lnTo>
                  <a:lnTo>
                    <a:pt x="2956" y="1735"/>
                  </a:lnTo>
                  <a:lnTo>
                    <a:pt x="2953" y="1645"/>
                  </a:lnTo>
                  <a:lnTo>
                    <a:pt x="2942" y="1555"/>
                  </a:lnTo>
                  <a:lnTo>
                    <a:pt x="2926" y="1468"/>
                  </a:lnTo>
                  <a:lnTo>
                    <a:pt x="2904" y="1384"/>
                  </a:lnTo>
                  <a:lnTo>
                    <a:pt x="2876" y="1301"/>
                  </a:lnTo>
                  <a:lnTo>
                    <a:pt x="2842" y="1222"/>
                  </a:lnTo>
                  <a:lnTo>
                    <a:pt x="2803" y="1145"/>
                  </a:lnTo>
                  <a:lnTo>
                    <a:pt x="2759" y="1071"/>
                  </a:lnTo>
                  <a:lnTo>
                    <a:pt x="2709" y="1002"/>
                  </a:lnTo>
                  <a:lnTo>
                    <a:pt x="2655" y="936"/>
                  </a:lnTo>
                  <a:lnTo>
                    <a:pt x="2597" y="873"/>
                  </a:lnTo>
                  <a:lnTo>
                    <a:pt x="2535" y="815"/>
                  </a:lnTo>
                  <a:lnTo>
                    <a:pt x="2469" y="761"/>
                  </a:lnTo>
                  <a:lnTo>
                    <a:pt x="2398" y="712"/>
                  </a:lnTo>
                  <a:lnTo>
                    <a:pt x="2325" y="668"/>
                  </a:lnTo>
                  <a:lnTo>
                    <a:pt x="2248" y="629"/>
                  </a:lnTo>
                  <a:lnTo>
                    <a:pt x="2168" y="595"/>
                  </a:lnTo>
                  <a:lnTo>
                    <a:pt x="2086" y="567"/>
                  </a:lnTo>
                  <a:lnTo>
                    <a:pt x="2000" y="545"/>
                  </a:lnTo>
                  <a:lnTo>
                    <a:pt x="1913" y="529"/>
                  </a:lnTo>
                  <a:lnTo>
                    <a:pt x="1824" y="518"/>
                  </a:lnTo>
                  <a:lnTo>
                    <a:pt x="1733" y="515"/>
                  </a:lnTo>
                  <a:close/>
                  <a:moveTo>
                    <a:pt x="1740" y="0"/>
                  </a:moveTo>
                  <a:lnTo>
                    <a:pt x="1759" y="2"/>
                  </a:lnTo>
                  <a:lnTo>
                    <a:pt x="1776" y="9"/>
                  </a:lnTo>
                  <a:lnTo>
                    <a:pt x="1790" y="20"/>
                  </a:lnTo>
                  <a:lnTo>
                    <a:pt x="1801" y="35"/>
                  </a:lnTo>
                  <a:lnTo>
                    <a:pt x="1807" y="52"/>
                  </a:lnTo>
                  <a:lnTo>
                    <a:pt x="1811" y="70"/>
                  </a:lnTo>
                  <a:lnTo>
                    <a:pt x="1811" y="377"/>
                  </a:lnTo>
                  <a:lnTo>
                    <a:pt x="1903" y="386"/>
                  </a:lnTo>
                  <a:lnTo>
                    <a:pt x="1995" y="401"/>
                  </a:lnTo>
                  <a:lnTo>
                    <a:pt x="2085" y="422"/>
                  </a:lnTo>
                  <a:lnTo>
                    <a:pt x="2172" y="448"/>
                  </a:lnTo>
                  <a:lnTo>
                    <a:pt x="2257" y="479"/>
                  </a:lnTo>
                  <a:lnTo>
                    <a:pt x="2339" y="517"/>
                  </a:lnTo>
                  <a:lnTo>
                    <a:pt x="2418" y="559"/>
                  </a:lnTo>
                  <a:lnTo>
                    <a:pt x="2494" y="607"/>
                  </a:lnTo>
                  <a:lnTo>
                    <a:pt x="2566" y="659"/>
                  </a:lnTo>
                  <a:lnTo>
                    <a:pt x="2634" y="715"/>
                  </a:lnTo>
                  <a:lnTo>
                    <a:pt x="2700" y="776"/>
                  </a:lnTo>
                  <a:lnTo>
                    <a:pt x="2760" y="841"/>
                  </a:lnTo>
                  <a:lnTo>
                    <a:pt x="2817" y="910"/>
                  </a:lnTo>
                  <a:lnTo>
                    <a:pt x="2868" y="982"/>
                  </a:lnTo>
                  <a:lnTo>
                    <a:pt x="2916" y="1058"/>
                  </a:lnTo>
                  <a:lnTo>
                    <a:pt x="2958" y="1137"/>
                  </a:lnTo>
                  <a:lnTo>
                    <a:pt x="2995" y="1219"/>
                  </a:lnTo>
                  <a:lnTo>
                    <a:pt x="3027" y="1303"/>
                  </a:lnTo>
                  <a:lnTo>
                    <a:pt x="3053" y="1390"/>
                  </a:lnTo>
                  <a:lnTo>
                    <a:pt x="3073" y="1479"/>
                  </a:lnTo>
                  <a:lnTo>
                    <a:pt x="3087" y="1571"/>
                  </a:lnTo>
                  <a:lnTo>
                    <a:pt x="3095" y="1665"/>
                  </a:lnTo>
                  <a:lnTo>
                    <a:pt x="3409" y="1665"/>
                  </a:lnTo>
                  <a:lnTo>
                    <a:pt x="3428" y="1668"/>
                  </a:lnTo>
                  <a:lnTo>
                    <a:pt x="3445" y="1674"/>
                  </a:lnTo>
                  <a:lnTo>
                    <a:pt x="3460" y="1686"/>
                  </a:lnTo>
                  <a:lnTo>
                    <a:pt x="3471" y="1699"/>
                  </a:lnTo>
                  <a:lnTo>
                    <a:pt x="3478" y="1716"/>
                  </a:lnTo>
                  <a:lnTo>
                    <a:pt x="3480" y="1735"/>
                  </a:lnTo>
                  <a:lnTo>
                    <a:pt x="3478" y="1754"/>
                  </a:lnTo>
                  <a:lnTo>
                    <a:pt x="3471" y="1771"/>
                  </a:lnTo>
                  <a:lnTo>
                    <a:pt x="3460" y="1784"/>
                  </a:lnTo>
                  <a:lnTo>
                    <a:pt x="3445" y="1796"/>
                  </a:lnTo>
                  <a:lnTo>
                    <a:pt x="3428" y="1802"/>
                  </a:lnTo>
                  <a:lnTo>
                    <a:pt x="3409" y="1805"/>
                  </a:lnTo>
                  <a:lnTo>
                    <a:pt x="3095" y="1805"/>
                  </a:lnTo>
                  <a:lnTo>
                    <a:pt x="3087" y="1899"/>
                  </a:lnTo>
                  <a:lnTo>
                    <a:pt x="3073" y="1991"/>
                  </a:lnTo>
                  <a:lnTo>
                    <a:pt x="3053" y="2080"/>
                  </a:lnTo>
                  <a:lnTo>
                    <a:pt x="3027" y="2167"/>
                  </a:lnTo>
                  <a:lnTo>
                    <a:pt x="2995" y="2251"/>
                  </a:lnTo>
                  <a:lnTo>
                    <a:pt x="2958" y="2333"/>
                  </a:lnTo>
                  <a:lnTo>
                    <a:pt x="2916" y="2412"/>
                  </a:lnTo>
                  <a:lnTo>
                    <a:pt x="2868" y="2488"/>
                  </a:lnTo>
                  <a:lnTo>
                    <a:pt x="2817" y="2560"/>
                  </a:lnTo>
                  <a:lnTo>
                    <a:pt x="2760" y="2629"/>
                  </a:lnTo>
                  <a:lnTo>
                    <a:pt x="2700" y="2694"/>
                  </a:lnTo>
                  <a:lnTo>
                    <a:pt x="2634" y="2755"/>
                  </a:lnTo>
                  <a:lnTo>
                    <a:pt x="2566" y="2811"/>
                  </a:lnTo>
                  <a:lnTo>
                    <a:pt x="2494" y="2863"/>
                  </a:lnTo>
                  <a:lnTo>
                    <a:pt x="2418" y="2911"/>
                  </a:lnTo>
                  <a:lnTo>
                    <a:pt x="2339" y="2953"/>
                  </a:lnTo>
                  <a:lnTo>
                    <a:pt x="2257" y="2991"/>
                  </a:lnTo>
                  <a:lnTo>
                    <a:pt x="2172" y="3022"/>
                  </a:lnTo>
                  <a:lnTo>
                    <a:pt x="2085" y="3048"/>
                  </a:lnTo>
                  <a:lnTo>
                    <a:pt x="1995" y="3069"/>
                  </a:lnTo>
                  <a:lnTo>
                    <a:pt x="1903" y="3084"/>
                  </a:lnTo>
                  <a:lnTo>
                    <a:pt x="1811" y="3093"/>
                  </a:lnTo>
                  <a:lnTo>
                    <a:pt x="1811" y="3400"/>
                  </a:lnTo>
                  <a:lnTo>
                    <a:pt x="1807" y="3418"/>
                  </a:lnTo>
                  <a:lnTo>
                    <a:pt x="1801" y="3435"/>
                  </a:lnTo>
                  <a:lnTo>
                    <a:pt x="1790" y="3450"/>
                  </a:lnTo>
                  <a:lnTo>
                    <a:pt x="1776" y="3461"/>
                  </a:lnTo>
                  <a:lnTo>
                    <a:pt x="1759" y="3468"/>
                  </a:lnTo>
                  <a:lnTo>
                    <a:pt x="1740" y="3470"/>
                  </a:lnTo>
                  <a:lnTo>
                    <a:pt x="1721" y="3468"/>
                  </a:lnTo>
                  <a:lnTo>
                    <a:pt x="1704" y="3461"/>
                  </a:lnTo>
                  <a:lnTo>
                    <a:pt x="1690" y="3450"/>
                  </a:lnTo>
                  <a:lnTo>
                    <a:pt x="1679" y="3435"/>
                  </a:lnTo>
                  <a:lnTo>
                    <a:pt x="1673" y="3418"/>
                  </a:lnTo>
                  <a:lnTo>
                    <a:pt x="1669" y="3400"/>
                  </a:lnTo>
                  <a:lnTo>
                    <a:pt x="1669" y="3094"/>
                  </a:lnTo>
                  <a:lnTo>
                    <a:pt x="1575" y="3086"/>
                  </a:lnTo>
                  <a:lnTo>
                    <a:pt x="1483" y="3071"/>
                  </a:lnTo>
                  <a:lnTo>
                    <a:pt x="1392" y="3051"/>
                  </a:lnTo>
                  <a:lnTo>
                    <a:pt x="1304" y="3026"/>
                  </a:lnTo>
                  <a:lnTo>
                    <a:pt x="1219" y="2995"/>
                  </a:lnTo>
                  <a:lnTo>
                    <a:pt x="1136" y="2957"/>
                  </a:lnTo>
                  <a:lnTo>
                    <a:pt x="1057" y="2915"/>
                  </a:lnTo>
                  <a:lnTo>
                    <a:pt x="980" y="2867"/>
                  </a:lnTo>
                  <a:lnTo>
                    <a:pt x="907" y="2816"/>
                  </a:lnTo>
                  <a:lnTo>
                    <a:pt x="837" y="2759"/>
                  </a:lnTo>
                  <a:lnTo>
                    <a:pt x="772" y="2698"/>
                  </a:lnTo>
                  <a:lnTo>
                    <a:pt x="711" y="2633"/>
                  </a:lnTo>
                  <a:lnTo>
                    <a:pt x="654" y="2565"/>
                  </a:lnTo>
                  <a:lnTo>
                    <a:pt x="601" y="2492"/>
                  </a:lnTo>
                  <a:lnTo>
                    <a:pt x="554" y="2415"/>
                  </a:lnTo>
                  <a:lnTo>
                    <a:pt x="510" y="2336"/>
                  </a:lnTo>
                  <a:lnTo>
                    <a:pt x="472" y="2254"/>
                  </a:lnTo>
                  <a:lnTo>
                    <a:pt x="441" y="2169"/>
                  </a:lnTo>
                  <a:lnTo>
                    <a:pt x="414" y="2081"/>
                  </a:lnTo>
                  <a:lnTo>
                    <a:pt x="394" y="1992"/>
                  </a:lnTo>
                  <a:lnTo>
                    <a:pt x="380" y="1899"/>
                  </a:lnTo>
                  <a:lnTo>
                    <a:pt x="371" y="1805"/>
                  </a:lnTo>
                  <a:lnTo>
                    <a:pt x="71" y="1805"/>
                  </a:lnTo>
                  <a:lnTo>
                    <a:pt x="52" y="1802"/>
                  </a:lnTo>
                  <a:lnTo>
                    <a:pt x="35" y="1796"/>
                  </a:lnTo>
                  <a:lnTo>
                    <a:pt x="20" y="1784"/>
                  </a:lnTo>
                  <a:lnTo>
                    <a:pt x="9" y="1771"/>
                  </a:lnTo>
                  <a:lnTo>
                    <a:pt x="2" y="1754"/>
                  </a:lnTo>
                  <a:lnTo>
                    <a:pt x="0" y="1735"/>
                  </a:lnTo>
                  <a:lnTo>
                    <a:pt x="2" y="1716"/>
                  </a:lnTo>
                  <a:lnTo>
                    <a:pt x="9" y="1699"/>
                  </a:lnTo>
                  <a:lnTo>
                    <a:pt x="20" y="1686"/>
                  </a:lnTo>
                  <a:lnTo>
                    <a:pt x="35" y="1674"/>
                  </a:lnTo>
                  <a:lnTo>
                    <a:pt x="52" y="1668"/>
                  </a:lnTo>
                  <a:lnTo>
                    <a:pt x="71" y="1665"/>
                  </a:lnTo>
                  <a:lnTo>
                    <a:pt x="371" y="1665"/>
                  </a:lnTo>
                  <a:lnTo>
                    <a:pt x="380" y="1571"/>
                  </a:lnTo>
                  <a:lnTo>
                    <a:pt x="394" y="1478"/>
                  </a:lnTo>
                  <a:lnTo>
                    <a:pt x="414" y="1389"/>
                  </a:lnTo>
                  <a:lnTo>
                    <a:pt x="441" y="1301"/>
                  </a:lnTo>
                  <a:lnTo>
                    <a:pt x="472" y="1216"/>
                  </a:lnTo>
                  <a:lnTo>
                    <a:pt x="510" y="1134"/>
                  </a:lnTo>
                  <a:lnTo>
                    <a:pt x="553" y="1055"/>
                  </a:lnTo>
                  <a:lnTo>
                    <a:pt x="601" y="978"/>
                  </a:lnTo>
                  <a:lnTo>
                    <a:pt x="653" y="905"/>
                  </a:lnTo>
                  <a:lnTo>
                    <a:pt x="710" y="837"/>
                  </a:lnTo>
                  <a:lnTo>
                    <a:pt x="772" y="772"/>
                  </a:lnTo>
                  <a:lnTo>
                    <a:pt x="837" y="711"/>
                  </a:lnTo>
                  <a:lnTo>
                    <a:pt x="907" y="654"/>
                  </a:lnTo>
                  <a:lnTo>
                    <a:pt x="980" y="603"/>
                  </a:lnTo>
                  <a:lnTo>
                    <a:pt x="1056" y="555"/>
                  </a:lnTo>
                  <a:lnTo>
                    <a:pt x="1136" y="513"/>
                  </a:lnTo>
                  <a:lnTo>
                    <a:pt x="1218" y="475"/>
                  </a:lnTo>
                  <a:lnTo>
                    <a:pt x="1304" y="444"/>
                  </a:lnTo>
                  <a:lnTo>
                    <a:pt x="1392" y="419"/>
                  </a:lnTo>
                  <a:lnTo>
                    <a:pt x="1483" y="399"/>
                  </a:lnTo>
                  <a:lnTo>
                    <a:pt x="1575" y="384"/>
                  </a:lnTo>
                  <a:lnTo>
                    <a:pt x="1669" y="376"/>
                  </a:lnTo>
                  <a:lnTo>
                    <a:pt x="1669" y="70"/>
                  </a:lnTo>
                  <a:lnTo>
                    <a:pt x="1673" y="52"/>
                  </a:lnTo>
                  <a:lnTo>
                    <a:pt x="1679" y="35"/>
                  </a:lnTo>
                  <a:lnTo>
                    <a:pt x="1690" y="20"/>
                  </a:lnTo>
                  <a:lnTo>
                    <a:pt x="1704" y="9"/>
                  </a:lnTo>
                  <a:lnTo>
                    <a:pt x="1721" y="2"/>
                  </a:lnTo>
                  <a:lnTo>
                    <a:pt x="17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53" name="Group 114"/>
          <p:cNvGrpSpPr/>
          <p:nvPr>
            <p:custDataLst>
              <p:tags r:id="rId33"/>
            </p:custDataLst>
          </p:nvPr>
        </p:nvGrpSpPr>
        <p:grpSpPr>
          <a:xfrm>
            <a:off x="4247423" y="3874995"/>
            <a:ext cx="552451" cy="476251"/>
            <a:chOff x="4411663" y="2727325"/>
            <a:chExt cx="552451" cy="476251"/>
          </a:xfrm>
          <a:solidFill>
            <a:srgbClr val="48505B"/>
          </a:solidFill>
        </p:grpSpPr>
        <p:sp>
          <p:nvSpPr>
            <p:cNvPr id="54" name="Freeform 153"/>
            <p:cNvSpPr/>
            <p:nvPr>
              <p:custDataLst>
                <p:tags r:id="rId34"/>
              </p:custDataLst>
            </p:nvPr>
          </p:nvSpPr>
          <p:spPr bwMode="auto">
            <a:xfrm>
              <a:off x="4510088" y="2727325"/>
              <a:ext cx="360363" cy="103188"/>
            </a:xfrm>
            <a:custGeom>
              <a:avLst/>
              <a:gdLst>
                <a:gd name="T0" fmla="*/ 1169 w 2271"/>
                <a:gd name="T1" fmla="*/ 1 h 651"/>
                <a:gd name="T2" fmla="*/ 1347 w 2271"/>
                <a:gd name="T3" fmla="*/ 21 h 651"/>
                <a:gd name="T4" fmla="*/ 1519 w 2271"/>
                <a:gd name="T5" fmla="*/ 60 h 651"/>
                <a:gd name="T6" fmla="*/ 1685 w 2271"/>
                <a:gd name="T7" fmla="*/ 120 h 651"/>
                <a:gd name="T8" fmla="*/ 1843 w 2271"/>
                <a:gd name="T9" fmla="*/ 198 h 651"/>
                <a:gd name="T10" fmla="*/ 1991 w 2271"/>
                <a:gd name="T11" fmla="*/ 296 h 651"/>
                <a:gd name="T12" fmla="*/ 2129 w 2271"/>
                <a:gd name="T13" fmla="*/ 410 h 651"/>
                <a:gd name="T14" fmla="*/ 2130 w 2271"/>
                <a:gd name="T15" fmla="*/ 262 h 651"/>
                <a:gd name="T16" fmla="*/ 2147 w 2271"/>
                <a:gd name="T17" fmla="*/ 230 h 651"/>
                <a:gd name="T18" fmla="*/ 2179 w 2271"/>
                <a:gd name="T19" fmla="*/ 212 h 651"/>
                <a:gd name="T20" fmla="*/ 2198 w 2271"/>
                <a:gd name="T21" fmla="*/ 209 h 651"/>
                <a:gd name="T22" fmla="*/ 2233 w 2271"/>
                <a:gd name="T23" fmla="*/ 219 h 651"/>
                <a:gd name="T24" fmla="*/ 2258 w 2271"/>
                <a:gd name="T25" fmla="*/ 244 h 651"/>
                <a:gd name="T26" fmla="*/ 2268 w 2271"/>
                <a:gd name="T27" fmla="*/ 279 h 651"/>
                <a:gd name="T28" fmla="*/ 2268 w 2271"/>
                <a:gd name="T29" fmla="*/ 596 h 651"/>
                <a:gd name="T30" fmla="*/ 2251 w 2271"/>
                <a:gd name="T31" fmla="*/ 627 h 651"/>
                <a:gd name="T32" fmla="*/ 2220 w 2271"/>
                <a:gd name="T33" fmla="*/ 645 h 651"/>
                <a:gd name="T34" fmla="*/ 1901 w 2271"/>
                <a:gd name="T35" fmla="*/ 651 h 651"/>
                <a:gd name="T36" fmla="*/ 1882 w 2271"/>
                <a:gd name="T37" fmla="*/ 649 h 651"/>
                <a:gd name="T38" fmla="*/ 1852 w 2271"/>
                <a:gd name="T39" fmla="*/ 631 h 651"/>
                <a:gd name="T40" fmla="*/ 1833 w 2271"/>
                <a:gd name="T41" fmla="*/ 601 h 651"/>
                <a:gd name="T42" fmla="*/ 1833 w 2271"/>
                <a:gd name="T43" fmla="*/ 564 h 651"/>
                <a:gd name="T44" fmla="*/ 1851 w 2271"/>
                <a:gd name="T45" fmla="*/ 532 h 651"/>
                <a:gd name="T46" fmla="*/ 1881 w 2271"/>
                <a:gd name="T47" fmla="*/ 514 h 651"/>
                <a:gd name="T48" fmla="*/ 2029 w 2271"/>
                <a:gd name="T49" fmla="*/ 510 h 651"/>
                <a:gd name="T50" fmla="*/ 1894 w 2271"/>
                <a:gd name="T51" fmla="*/ 398 h 651"/>
                <a:gd name="T52" fmla="*/ 1748 w 2271"/>
                <a:gd name="T53" fmla="*/ 305 h 651"/>
                <a:gd name="T54" fmla="*/ 1591 w 2271"/>
                <a:gd name="T55" fmla="*/ 232 h 651"/>
                <a:gd name="T56" fmla="*/ 1427 w 2271"/>
                <a:gd name="T57" fmla="*/ 180 h 651"/>
                <a:gd name="T58" fmla="*/ 1256 w 2271"/>
                <a:gd name="T59" fmla="*/ 149 h 651"/>
                <a:gd name="T60" fmla="*/ 1080 w 2271"/>
                <a:gd name="T61" fmla="*/ 140 h 651"/>
                <a:gd name="T62" fmla="*/ 901 w 2271"/>
                <a:gd name="T63" fmla="*/ 154 h 651"/>
                <a:gd name="T64" fmla="*/ 727 w 2271"/>
                <a:gd name="T65" fmla="*/ 190 h 651"/>
                <a:gd name="T66" fmla="*/ 559 w 2271"/>
                <a:gd name="T67" fmla="*/ 249 h 651"/>
                <a:gd name="T68" fmla="*/ 402 w 2271"/>
                <a:gd name="T69" fmla="*/ 329 h 651"/>
                <a:gd name="T70" fmla="*/ 255 w 2271"/>
                <a:gd name="T71" fmla="*/ 429 h 651"/>
                <a:gd name="T72" fmla="*/ 121 w 2271"/>
                <a:gd name="T73" fmla="*/ 550 h 651"/>
                <a:gd name="T74" fmla="*/ 90 w 2271"/>
                <a:gd name="T75" fmla="*/ 569 h 651"/>
                <a:gd name="T76" fmla="*/ 54 w 2271"/>
                <a:gd name="T77" fmla="*/ 569 h 651"/>
                <a:gd name="T78" fmla="*/ 21 w 2271"/>
                <a:gd name="T79" fmla="*/ 551 h 651"/>
                <a:gd name="T80" fmla="*/ 2 w 2271"/>
                <a:gd name="T81" fmla="*/ 520 h 651"/>
                <a:gd name="T82" fmla="*/ 2 w 2271"/>
                <a:gd name="T83" fmla="*/ 484 h 651"/>
                <a:gd name="T84" fmla="*/ 20 w 2271"/>
                <a:gd name="T85" fmla="*/ 452 h 651"/>
                <a:gd name="T86" fmla="*/ 156 w 2271"/>
                <a:gd name="T87" fmla="*/ 329 h 651"/>
                <a:gd name="T88" fmla="*/ 304 w 2271"/>
                <a:gd name="T89" fmla="*/ 224 h 651"/>
                <a:gd name="T90" fmla="*/ 463 w 2271"/>
                <a:gd name="T91" fmla="*/ 139 h 651"/>
                <a:gd name="T92" fmla="*/ 631 w 2271"/>
                <a:gd name="T93" fmla="*/ 74 h 651"/>
                <a:gd name="T94" fmla="*/ 806 w 2271"/>
                <a:gd name="T95" fmla="*/ 28 h 651"/>
                <a:gd name="T96" fmla="*/ 986 w 2271"/>
                <a:gd name="T97" fmla="*/ 4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271" h="651">
                  <a:moveTo>
                    <a:pt x="1079" y="0"/>
                  </a:moveTo>
                  <a:lnTo>
                    <a:pt x="1169" y="1"/>
                  </a:lnTo>
                  <a:lnTo>
                    <a:pt x="1258" y="8"/>
                  </a:lnTo>
                  <a:lnTo>
                    <a:pt x="1347" y="21"/>
                  </a:lnTo>
                  <a:lnTo>
                    <a:pt x="1433" y="38"/>
                  </a:lnTo>
                  <a:lnTo>
                    <a:pt x="1519" y="60"/>
                  </a:lnTo>
                  <a:lnTo>
                    <a:pt x="1603" y="87"/>
                  </a:lnTo>
                  <a:lnTo>
                    <a:pt x="1685" y="120"/>
                  </a:lnTo>
                  <a:lnTo>
                    <a:pt x="1765" y="157"/>
                  </a:lnTo>
                  <a:lnTo>
                    <a:pt x="1843" y="198"/>
                  </a:lnTo>
                  <a:lnTo>
                    <a:pt x="1918" y="244"/>
                  </a:lnTo>
                  <a:lnTo>
                    <a:pt x="1991" y="296"/>
                  </a:lnTo>
                  <a:lnTo>
                    <a:pt x="2062" y="351"/>
                  </a:lnTo>
                  <a:lnTo>
                    <a:pt x="2129" y="410"/>
                  </a:lnTo>
                  <a:lnTo>
                    <a:pt x="2127" y="281"/>
                  </a:lnTo>
                  <a:lnTo>
                    <a:pt x="2130" y="262"/>
                  </a:lnTo>
                  <a:lnTo>
                    <a:pt x="2137" y="245"/>
                  </a:lnTo>
                  <a:lnTo>
                    <a:pt x="2147" y="230"/>
                  </a:lnTo>
                  <a:lnTo>
                    <a:pt x="2162" y="220"/>
                  </a:lnTo>
                  <a:lnTo>
                    <a:pt x="2179" y="212"/>
                  </a:lnTo>
                  <a:lnTo>
                    <a:pt x="2197" y="209"/>
                  </a:lnTo>
                  <a:lnTo>
                    <a:pt x="2198" y="209"/>
                  </a:lnTo>
                  <a:lnTo>
                    <a:pt x="2217" y="212"/>
                  </a:lnTo>
                  <a:lnTo>
                    <a:pt x="2233" y="219"/>
                  </a:lnTo>
                  <a:lnTo>
                    <a:pt x="2247" y="230"/>
                  </a:lnTo>
                  <a:lnTo>
                    <a:pt x="2258" y="244"/>
                  </a:lnTo>
                  <a:lnTo>
                    <a:pt x="2265" y="261"/>
                  </a:lnTo>
                  <a:lnTo>
                    <a:pt x="2268" y="279"/>
                  </a:lnTo>
                  <a:lnTo>
                    <a:pt x="2271" y="577"/>
                  </a:lnTo>
                  <a:lnTo>
                    <a:pt x="2268" y="596"/>
                  </a:lnTo>
                  <a:lnTo>
                    <a:pt x="2262" y="613"/>
                  </a:lnTo>
                  <a:lnTo>
                    <a:pt x="2251" y="627"/>
                  </a:lnTo>
                  <a:lnTo>
                    <a:pt x="2237" y="638"/>
                  </a:lnTo>
                  <a:lnTo>
                    <a:pt x="2220" y="645"/>
                  </a:lnTo>
                  <a:lnTo>
                    <a:pt x="2201" y="648"/>
                  </a:lnTo>
                  <a:lnTo>
                    <a:pt x="1901" y="651"/>
                  </a:lnTo>
                  <a:lnTo>
                    <a:pt x="1900" y="651"/>
                  </a:lnTo>
                  <a:lnTo>
                    <a:pt x="1882" y="649"/>
                  </a:lnTo>
                  <a:lnTo>
                    <a:pt x="1866" y="642"/>
                  </a:lnTo>
                  <a:lnTo>
                    <a:pt x="1852" y="631"/>
                  </a:lnTo>
                  <a:lnTo>
                    <a:pt x="1840" y="617"/>
                  </a:lnTo>
                  <a:lnTo>
                    <a:pt x="1833" y="601"/>
                  </a:lnTo>
                  <a:lnTo>
                    <a:pt x="1831" y="582"/>
                  </a:lnTo>
                  <a:lnTo>
                    <a:pt x="1833" y="564"/>
                  </a:lnTo>
                  <a:lnTo>
                    <a:pt x="1840" y="547"/>
                  </a:lnTo>
                  <a:lnTo>
                    <a:pt x="1851" y="532"/>
                  </a:lnTo>
                  <a:lnTo>
                    <a:pt x="1865" y="522"/>
                  </a:lnTo>
                  <a:lnTo>
                    <a:pt x="1881" y="514"/>
                  </a:lnTo>
                  <a:lnTo>
                    <a:pt x="1900" y="511"/>
                  </a:lnTo>
                  <a:lnTo>
                    <a:pt x="2029" y="510"/>
                  </a:lnTo>
                  <a:lnTo>
                    <a:pt x="1964" y="451"/>
                  </a:lnTo>
                  <a:lnTo>
                    <a:pt x="1894" y="398"/>
                  </a:lnTo>
                  <a:lnTo>
                    <a:pt x="1822" y="349"/>
                  </a:lnTo>
                  <a:lnTo>
                    <a:pt x="1748" y="305"/>
                  </a:lnTo>
                  <a:lnTo>
                    <a:pt x="1671" y="266"/>
                  </a:lnTo>
                  <a:lnTo>
                    <a:pt x="1591" y="232"/>
                  </a:lnTo>
                  <a:lnTo>
                    <a:pt x="1510" y="204"/>
                  </a:lnTo>
                  <a:lnTo>
                    <a:pt x="1427" y="180"/>
                  </a:lnTo>
                  <a:lnTo>
                    <a:pt x="1342" y="162"/>
                  </a:lnTo>
                  <a:lnTo>
                    <a:pt x="1256" y="149"/>
                  </a:lnTo>
                  <a:lnTo>
                    <a:pt x="1169" y="142"/>
                  </a:lnTo>
                  <a:lnTo>
                    <a:pt x="1080" y="140"/>
                  </a:lnTo>
                  <a:lnTo>
                    <a:pt x="989" y="144"/>
                  </a:lnTo>
                  <a:lnTo>
                    <a:pt x="901" y="154"/>
                  </a:lnTo>
                  <a:lnTo>
                    <a:pt x="812" y="169"/>
                  </a:lnTo>
                  <a:lnTo>
                    <a:pt x="727" y="190"/>
                  </a:lnTo>
                  <a:lnTo>
                    <a:pt x="642" y="217"/>
                  </a:lnTo>
                  <a:lnTo>
                    <a:pt x="559" y="249"/>
                  </a:lnTo>
                  <a:lnTo>
                    <a:pt x="480" y="286"/>
                  </a:lnTo>
                  <a:lnTo>
                    <a:pt x="402" y="329"/>
                  </a:lnTo>
                  <a:lnTo>
                    <a:pt x="327" y="377"/>
                  </a:lnTo>
                  <a:lnTo>
                    <a:pt x="255" y="429"/>
                  </a:lnTo>
                  <a:lnTo>
                    <a:pt x="187" y="487"/>
                  </a:lnTo>
                  <a:lnTo>
                    <a:pt x="121" y="550"/>
                  </a:lnTo>
                  <a:lnTo>
                    <a:pt x="107" y="562"/>
                  </a:lnTo>
                  <a:lnTo>
                    <a:pt x="90" y="569"/>
                  </a:lnTo>
                  <a:lnTo>
                    <a:pt x="72" y="571"/>
                  </a:lnTo>
                  <a:lnTo>
                    <a:pt x="54" y="569"/>
                  </a:lnTo>
                  <a:lnTo>
                    <a:pt x="37" y="563"/>
                  </a:lnTo>
                  <a:lnTo>
                    <a:pt x="21" y="551"/>
                  </a:lnTo>
                  <a:lnTo>
                    <a:pt x="10" y="536"/>
                  </a:lnTo>
                  <a:lnTo>
                    <a:pt x="2" y="520"/>
                  </a:lnTo>
                  <a:lnTo>
                    <a:pt x="0" y="502"/>
                  </a:lnTo>
                  <a:lnTo>
                    <a:pt x="2" y="484"/>
                  </a:lnTo>
                  <a:lnTo>
                    <a:pt x="9" y="467"/>
                  </a:lnTo>
                  <a:lnTo>
                    <a:pt x="20" y="452"/>
                  </a:lnTo>
                  <a:lnTo>
                    <a:pt x="87" y="388"/>
                  </a:lnTo>
                  <a:lnTo>
                    <a:pt x="156" y="329"/>
                  </a:lnTo>
                  <a:lnTo>
                    <a:pt x="229" y="275"/>
                  </a:lnTo>
                  <a:lnTo>
                    <a:pt x="304" y="224"/>
                  </a:lnTo>
                  <a:lnTo>
                    <a:pt x="382" y="179"/>
                  </a:lnTo>
                  <a:lnTo>
                    <a:pt x="463" y="139"/>
                  </a:lnTo>
                  <a:lnTo>
                    <a:pt x="545" y="104"/>
                  </a:lnTo>
                  <a:lnTo>
                    <a:pt x="631" y="74"/>
                  </a:lnTo>
                  <a:lnTo>
                    <a:pt x="717" y="48"/>
                  </a:lnTo>
                  <a:lnTo>
                    <a:pt x="806" y="28"/>
                  </a:lnTo>
                  <a:lnTo>
                    <a:pt x="895" y="14"/>
                  </a:lnTo>
                  <a:lnTo>
                    <a:pt x="986" y="4"/>
                  </a:lnTo>
                  <a:lnTo>
                    <a:pt x="107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5" name="Freeform 154"/>
            <p:cNvSpPr/>
            <p:nvPr>
              <p:custDataLst>
                <p:tags r:id="rId35"/>
              </p:custDataLst>
            </p:nvPr>
          </p:nvSpPr>
          <p:spPr bwMode="auto">
            <a:xfrm>
              <a:off x="4497388" y="3100388"/>
              <a:ext cx="360363" cy="103188"/>
            </a:xfrm>
            <a:custGeom>
              <a:avLst/>
              <a:gdLst>
                <a:gd name="T0" fmla="*/ 370 w 2271"/>
                <a:gd name="T1" fmla="*/ 0 h 654"/>
                <a:gd name="T2" fmla="*/ 405 w 2271"/>
                <a:gd name="T3" fmla="*/ 10 h 654"/>
                <a:gd name="T4" fmla="*/ 430 w 2271"/>
                <a:gd name="T5" fmla="*/ 35 h 654"/>
                <a:gd name="T6" fmla="*/ 441 w 2271"/>
                <a:gd name="T7" fmla="*/ 70 h 654"/>
                <a:gd name="T8" fmla="*/ 431 w 2271"/>
                <a:gd name="T9" fmla="*/ 106 h 654"/>
                <a:gd name="T10" fmla="*/ 406 w 2271"/>
                <a:gd name="T11" fmla="*/ 131 h 654"/>
                <a:gd name="T12" fmla="*/ 371 w 2271"/>
                <a:gd name="T13" fmla="*/ 141 h 654"/>
                <a:gd name="T14" fmla="*/ 308 w 2271"/>
                <a:gd name="T15" fmla="*/ 201 h 654"/>
                <a:gd name="T16" fmla="*/ 449 w 2271"/>
                <a:gd name="T17" fmla="*/ 303 h 654"/>
                <a:gd name="T18" fmla="*/ 601 w 2271"/>
                <a:gd name="T19" fmla="*/ 386 h 654"/>
                <a:gd name="T20" fmla="*/ 761 w 2271"/>
                <a:gd name="T21" fmla="*/ 449 h 654"/>
                <a:gd name="T22" fmla="*/ 929 w 2271"/>
                <a:gd name="T23" fmla="*/ 491 h 654"/>
                <a:gd name="T24" fmla="*/ 1103 w 2271"/>
                <a:gd name="T25" fmla="*/ 511 h 654"/>
                <a:gd name="T26" fmla="*/ 1281 w 2271"/>
                <a:gd name="T27" fmla="*/ 508 h 654"/>
                <a:gd name="T28" fmla="*/ 1458 w 2271"/>
                <a:gd name="T29" fmla="*/ 483 h 654"/>
                <a:gd name="T30" fmla="*/ 1629 w 2271"/>
                <a:gd name="T31" fmla="*/ 436 h 654"/>
                <a:gd name="T32" fmla="*/ 1792 w 2271"/>
                <a:gd name="T33" fmla="*/ 366 h 654"/>
                <a:gd name="T34" fmla="*/ 1944 w 2271"/>
                <a:gd name="T35" fmla="*/ 276 h 654"/>
                <a:gd name="T36" fmla="*/ 2085 w 2271"/>
                <a:gd name="T37" fmla="*/ 166 h 654"/>
                <a:gd name="T38" fmla="*/ 2165 w 2271"/>
                <a:gd name="T39" fmla="*/ 91 h 654"/>
                <a:gd name="T40" fmla="*/ 2200 w 2271"/>
                <a:gd name="T41" fmla="*/ 81 h 654"/>
                <a:gd name="T42" fmla="*/ 2235 w 2271"/>
                <a:gd name="T43" fmla="*/ 91 h 654"/>
                <a:gd name="T44" fmla="*/ 2262 w 2271"/>
                <a:gd name="T45" fmla="*/ 117 h 654"/>
                <a:gd name="T46" fmla="*/ 2271 w 2271"/>
                <a:gd name="T47" fmla="*/ 152 h 654"/>
                <a:gd name="T48" fmla="*/ 2263 w 2271"/>
                <a:gd name="T49" fmla="*/ 187 h 654"/>
                <a:gd name="T50" fmla="*/ 2185 w 2271"/>
                <a:gd name="T51" fmla="*/ 266 h 654"/>
                <a:gd name="T52" fmla="*/ 2043 w 2271"/>
                <a:gd name="T53" fmla="*/ 380 h 654"/>
                <a:gd name="T54" fmla="*/ 1890 w 2271"/>
                <a:gd name="T55" fmla="*/ 475 h 654"/>
                <a:gd name="T56" fmla="*/ 1726 w 2271"/>
                <a:gd name="T57" fmla="*/ 551 h 654"/>
                <a:gd name="T58" fmla="*/ 1554 w 2271"/>
                <a:gd name="T59" fmla="*/ 605 h 654"/>
                <a:gd name="T60" fmla="*/ 1376 w 2271"/>
                <a:gd name="T61" fmla="*/ 640 h 654"/>
                <a:gd name="T62" fmla="*/ 1194 w 2271"/>
                <a:gd name="T63" fmla="*/ 654 h 654"/>
                <a:gd name="T64" fmla="*/ 1086 w 2271"/>
                <a:gd name="T65" fmla="*/ 650 h 654"/>
                <a:gd name="T66" fmla="*/ 912 w 2271"/>
                <a:gd name="T67" fmla="*/ 630 h 654"/>
                <a:gd name="T68" fmla="*/ 742 w 2271"/>
                <a:gd name="T69" fmla="*/ 590 h 654"/>
                <a:gd name="T70" fmla="*/ 579 w 2271"/>
                <a:gd name="T71" fmla="*/ 531 h 654"/>
                <a:gd name="T72" fmla="*/ 424 w 2271"/>
                <a:gd name="T73" fmla="*/ 453 h 654"/>
                <a:gd name="T74" fmla="*/ 278 w 2271"/>
                <a:gd name="T75" fmla="*/ 356 h 654"/>
                <a:gd name="T76" fmla="*/ 143 w 2271"/>
                <a:gd name="T77" fmla="*/ 242 h 654"/>
                <a:gd name="T78" fmla="*/ 142 w 2271"/>
                <a:gd name="T79" fmla="*/ 392 h 654"/>
                <a:gd name="T80" fmla="*/ 124 w 2271"/>
                <a:gd name="T81" fmla="*/ 422 h 654"/>
                <a:gd name="T82" fmla="*/ 94 w 2271"/>
                <a:gd name="T83" fmla="*/ 441 h 654"/>
                <a:gd name="T84" fmla="*/ 74 w 2271"/>
                <a:gd name="T85" fmla="*/ 443 h 654"/>
                <a:gd name="T86" fmla="*/ 39 w 2271"/>
                <a:gd name="T87" fmla="*/ 434 h 654"/>
                <a:gd name="T88" fmla="*/ 14 w 2271"/>
                <a:gd name="T89" fmla="*/ 410 h 654"/>
                <a:gd name="T90" fmla="*/ 4 w 2271"/>
                <a:gd name="T91" fmla="*/ 374 h 654"/>
                <a:gd name="T92" fmla="*/ 3 w 2271"/>
                <a:gd name="T93" fmla="*/ 56 h 654"/>
                <a:gd name="T94" fmla="*/ 20 w 2271"/>
                <a:gd name="T95" fmla="*/ 26 h 654"/>
                <a:gd name="T96" fmla="*/ 51 w 2271"/>
                <a:gd name="T97" fmla="*/ 7 h 654"/>
                <a:gd name="T98" fmla="*/ 369 w 2271"/>
                <a:gd name="T99" fmla="*/ 0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71" h="654">
                  <a:moveTo>
                    <a:pt x="369" y="0"/>
                  </a:moveTo>
                  <a:lnTo>
                    <a:pt x="370" y="0"/>
                  </a:lnTo>
                  <a:lnTo>
                    <a:pt x="389" y="4"/>
                  </a:lnTo>
                  <a:lnTo>
                    <a:pt x="405" y="10"/>
                  </a:lnTo>
                  <a:lnTo>
                    <a:pt x="420" y="22"/>
                  </a:lnTo>
                  <a:lnTo>
                    <a:pt x="430" y="35"/>
                  </a:lnTo>
                  <a:lnTo>
                    <a:pt x="438" y="52"/>
                  </a:lnTo>
                  <a:lnTo>
                    <a:pt x="441" y="70"/>
                  </a:lnTo>
                  <a:lnTo>
                    <a:pt x="438" y="89"/>
                  </a:lnTo>
                  <a:lnTo>
                    <a:pt x="431" y="106"/>
                  </a:lnTo>
                  <a:lnTo>
                    <a:pt x="421" y="120"/>
                  </a:lnTo>
                  <a:lnTo>
                    <a:pt x="406" y="131"/>
                  </a:lnTo>
                  <a:lnTo>
                    <a:pt x="389" y="138"/>
                  </a:lnTo>
                  <a:lnTo>
                    <a:pt x="371" y="141"/>
                  </a:lnTo>
                  <a:lnTo>
                    <a:pt x="241" y="142"/>
                  </a:lnTo>
                  <a:lnTo>
                    <a:pt x="308" y="201"/>
                  </a:lnTo>
                  <a:lnTo>
                    <a:pt x="376" y="254"/>
                  </a:lnTo>
                  <a:lnTo>
                    <a:pt x="449" y="303"/>
                  </a:lnTo>
                  <a:lnTo>
                    <a:pt x="523" y="348"/>
                  </a:lnTo>
                  <a:lnTo>
                    <a:pt x="601" y="386"/>
                  </a:lnTo>
                  <a:lnTo>
                    <a:pt x="680" y="420"/>
                  </a:lnTo>
                  <a:lnTo>
                    <a:pt x="761" y="449"/>
                  </a:lnTo>
                  <a:lnTo>
                    <a:pt x="845" y="473"/>
                  </a:lnTo>
                  <a:lnTo>
                    <a:pt x="929" y="491"/>
                  </a:lnTo>
                  <a:lnTo>
                    <a:pt x="1016" y="503"/>
                  </a:lnTo>
                  <a:lnTo>
                    <a:pt x="1103" y="511"/>
                  </a:lnTo>
                  <a:lnTo>
                    <a:pt x="1192" y="513"/>
                  </a:lnTo>
                  <a:lnTo>
                    <a:pt x="1281" y="508"/>
                  </a:lnTo>
                  <a:lnTo>
                    <a:pt x="1371" y="499"/>
                  </a:lnTo>
                  <a:lnTo>
                    <a:pt x="1458" y="483"/>
                  </a:lnTo>
                  <a:lnTo>
                    <a:pt x="1545" y="462"/>
                  </a:lnTo>
                  <a:lnTo>
                    <a:pt x="1629" y="436"/>
                  </a:lnTo>
                  <a:lnTo>
                    <a:pt x="1712" y="403"/>
                  </a:lnTo>
                  <a:lnTo>
                    <a:pt x="1792" y="366"/>
                  </a:lnTo>
                  <a:lnTo>
                    <a:pt x="1870" y="323"/>
                  </a:lnTo>
                  <a:lnTo>
                    <a:pt x="1944" y="276"/>
                  </a:lnTo>
                  <a:lnTo>
                    <a:pt x="2016" y="223"/>
                  </a:lnTo>
                  <a:lnTo>
                    <a:pt x="2085" y="166"/>
                  </a:lnTo>
                  <a:lnTo>
                    <a:pt x="2150" y="102"/>
                  </a:lnTo>
                  <a:lnTo>
                    <a:pt x="2165" y="91"/>
                  </a:lnTo>
                  <a:lnTo>
                    <a:pt x="2182" y="85"/>
                  </a:lnTo>
                  <a:lnTo>
                    <a:pt x="2200" y="81"/>
                  </a:lnTo>
                  <a:lnTo>
                    <a:pt x="2218" y="85"/>
                  </a:lnTo>
                  <a:lnTo>
                    <a:pt x="2235" y="91"/>
                  </a:lnTo>
                  <a:lnTo>
                    <a:pt x="2250" y="102"/>
                  </a:lnTo>
                  <a:lnTo>
                    <a:pt x="2262" y="117"/>
                  </a:lnTo>
                  <a:lnTo>
                    <a:pt x="2269" y="134"/>
                  </a:lnTo>
                  <a:lnTo>
                    <a:pt x="2271" y="152"/>
                  </a:lnTo>
                  <a:lnTo>
                    <a:pt x="2269" y="170"/>
                  </a:lnTo>
                  <a:lnTo>
                    <a:pt x="2263" y="187"/>
                  </a:lnTo>
                  <a:lnTo>
                    <a:pt x="2251" y="202"/>
                  </a:lnTo>
                  <a:lnTo>
                    <a:pt x="2185" y="266"/>
                  </a:lnTo>
                  <a:lnTo>
                    <a:pt x="2115" y="325"/>
                  </a:lnTo>
                  <a:lnTo>
                    <a:pt x="2043" y="380"/>
                  </a:lnTo>
                  <a:lnTo>
                    <a:pt x="1968" y="430"/>
                  </a:lnTo>
                  <a:lnTo>
                    <a:pt x="1890" y="475"/>
                  </a:lnTo>
                  <a:lnTo>
                    <a:pt x="1809" y="515"/>
                  </a:lnTo>
                  <a:lnTo>
                    <a:pt x="1726" y="551"/>
                  </a:lnTo>
                  <a:lnTo>
                    <a:pt x="1641" y="580"/>
                  </a:lnTo>
                  <a:lnTo>
                    <a:pt x="1554" y="605"/>
                  </a:lnTo>
                  <a:lnTo>
                    <a:pt x="1466" y="625"/>
                  </a:lnTo>
                  <a:lnTo>
                    <a:pt x="1376" y="640"/>
                  </a:lnTo>
                  <a:lnTo>
                    <a:pt x="1285" y="649"/>
                  </a:lnTo>
                  <a:lnTo>
                    <a:pt x="1194" y="654"/>
                  </a:lnTo>
                  <a:lnTo>
                    <a:pt x="1176" y="654"/>
                  </a:lnTo>
                  <a:lnTo>
                    <a:pt x="1086" y="650"/>
                  </a:lnTo>
                  <a:lnTo>
                    <a:pt x="999" y="643"/>
                  </a:lnTo>
                  <a:lnTo>
                    <a:pt x="912" y="630"/>
                  </a:lnTo>
                  <a:lnTo>
                    <a:pt x="827" y="613"/>
                  </a:lnTo>
                  <a:lnTo>
                    <a:pt x="742" y="590"/>
                  </a:lnTo>
                  <a:lnTo>
                    <a:pt x="660" y="563"/>
                  </a:lnTo>
                  <a:lnTo>
                    <a:pt x="579" y="531"/>
                  </a:lnTo>
                  <a:lnTo>
                    <a:pt x="501" y="494"/>
                  </a:lnTo>
                  <a:lnTo>
                    <a:pt x="424" y="453"/>
                  </a:lnTo>
                  <a:lnTo>
                    <a:pt x="350" y="406"/>
                  </a:lnTo>
                  <a:lnTo>
                    <a:pt x="278" y="356"/>
                  </a:lnTo>
                  <a:lnTo>
                    <a:pt x="209" y="301"/>
                  </a:lnTo>
                  <a:lnTo>
                    <a:pt x="143" y="242"/>
                  </a:lnTo>
                  <a:lnTo>
                    <a:pt x="144" y="373"/>
                  </a:lnTo>
                  <a:lnTo>
                    <a:pt x="142" y="392"/>
                  </a:lnTo>
                  <a:lnTo>
                    <a:pt x="135" y="409"/>
                  </a:lnTo>
                  <a:lnTo>
                    <a:pt x="124" y="422"/>
                  </a:lnTo>
                  <a:lnTo>
                    <a:pt x="110" y="434"/>
                  </a:lnTo>
                  <a:lnTo>
                    <a:pt x="94" y="441"/>
                  </a:lnTo>
                  <a:lnTo>
                    <a:pt x="75" y="443"/>
                  </a:lnTo>
                  <a:lnTo>
                    <a:pt x="74" y="443"/>
                  </a:lnTo>
                  <a:lnTo>
                    <a:pt x="56" y="441"/>
                  </a:lnTo>
                  <a:lnTo>
                    <a:pt x="39" y="434"/>
                  </a:lnTo>
                  <a:lnTo>
                    <a:pt x="25" y="423"/>
                  </a:lnTo>
                  <a:lnTo>
                    <a:pt x="14" y="410"/>
                  </a:lnTo>
                  <a:lnTo>
                    <a:pt x="6" y="393"/>
                  </a:lnTo>
                  <a:lnTo>
                    <a:pt x="4" y="374"/>
                  </a:lnTo>
                  <a:lnTo>
                    <a:pt x="0" y="75"/>
                  </a:lnTo>
                  <a:lnTo>
                    <a:pt x="3" y="56"/>
                  </a:lnTo>
                  <a:lnTo>
                    <a:pt x="9" y="39"/>
                  </a:lnTo>
                  <a:lnTo>
                    <a:pt x="20" y="26"/>
                  </a:lnTo>
                  <a:lnTo>
                    <a:pt x="35" y="14"/>
                  </a:lnTo>
                  <a:lnTo>
                    <a:pt x="51" y="7"/>
                  </a:lnTo>
                  <a:lnTo>
                    <a:pt x="70" y="5"/>
                  </a:lnTo>
                  <a:lnTo>
                    <a:pt x="3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6" name="Freeform 155"/>
            <p:cNvSpPr/>
            <p:nvPr>
              <p:custDataLst>
                <p:tags r:id="rId36"/>
              </p:custDataLst>
            </p:nvPr>
          </p:nvSpPr>
          <p:spPr bwMode="auto">
            <a:xfrm>
              <a:off x="4411663" y="2857500"/>
              <a:ext cx="220663" cy="234950"/>
            </a:xfrm>
            <a:custGeom>
              <a:avLst/>
              <a:gdLst>
                <a:gd name="T0" fmla="*/ 766 w 1387"/>
                <a:gd name="T1" fmla="*/ 3 h 1483"/>
                <a:gd name="T2" fmla="*/ 885 w 1387"/>
                <a:gd name="T3" fmla="*/ 49 h 1483"/>
                <a:gd name="T4" fmla="*/ 973 w 1387"/>
                <a:gd name="T5" fmla="*/ 137 h 1483"/>
                <a:gd name="T6" fmla="*/ 1019 w 1387"/>
                <a:gd name="T7" fmla="*/ 256 h 1483"/>
                <a:gd name="T8" fmla="*/ 1020 w 1387"/>
                <a:gd name="T9" fmla="*/ 585 h 1483"/>
                <a:gd name="T10" fmla="*/ 988 w 1387"/>
                <a:gd name="T11" fmla="*/ 663 h 1483"/>
                <a:gd name="T12" fmla="*/ 992 w 1387"/>
                <a:gd name="T13" fmla="*/ 874 h 1483"/>
                <a:gd name="T14" fmla="*/ 1082 w 1387"/>
                <a:gd name="T15" fmla="*/ 925 h 1483"/>
                <a:gd name="T16" fmla="*/ 1194 w 1387"/>
                <a:gd name="T17" fmla="*/ 996 h 1483"/>
                <a:gd name="T18" fmla="*/ 1315 w 1387"/>
                <a:gd name="T19" fmla="*/ 1088 h 1483"/>
                <a:gd name="T20" fmla="*/ 1368 w 1387"/>
                <a:gd name="T21" fmla="*/ 1155 h 1483"/>
                <a:gd name="T22" fmla="*/ 1387 w 1387"/>
                <a:gd name="T23" fmla="*/ 1238 h 1483"/>
                <a:gd name="T24" fmla="*/ 1377 w 1387"/>
                <a:gd name="T25" fmla="*/ 1448 h 1483"/>
                <a:gd name="T26" fmla="*/ 1335 w 1387"/>
                <a:gd name="T27" fmla="*/ 1480 h 1483"/>
                <a:gd name="T28" fmla="*/ 1280 w 1387"/>
                <a:gd name="T29" fmla="*/ 1474 h 1483"/>
                <a:gd name="T30" fmla="*/ 1249 w 1387"/>
                <a:gd name="T31" fmla="*/ 1432 h 1483"/>
                <a:gd name="T32" fmla="*/ 1243 w 1387"/>
                <a:gd name="T33" fmla="*/ 1222 h 1483"/>
                <a:gd name="T34" fmla="*/ 1188 w 1387"/>
                <a:gd name="T35" fmla="*/ 1165 h 1483"/>
                <a:gd name="T36" fmla="*/ 1075 w 1387"/>
                <a:gd name="T37" fmla="*/ 1085 h 1483"/>
                <a:gd name="T38" fmla="*/ 974 w 1387"/>
                <a:gd name="T39" fmla="*/ 1024 h 1483"/>
                <a:gd name="T40" fmla="*/ 902 w 1387"/>
                <a:gd name="T41" fmla="*/ 985 h 1483"/>
                <a:gd name="T42" fmla="*/ 859 w 1387"/>
                <a:gd name="T43" fmla="*/ 961 h 1483"/>
                <a:gd name="T44" fmla="*/ 832 w 1387"/>
                <a:gd name="T45" fmla="*/ 916 h 1483"/>
                <a:gd name="T46" fmla="*/ 832 w 1387"/>
                <a:gd name="T47" fmla="*/ 634 h 1483"/>
                <a:gd name="T48" fmla="*/ 861 w 1387"/>
                <a:gd name="T49" fmla="*/ 593 h 1483"/>
                <a:gd name="T50" fmla="*/ 881 w 1387"/>
                <a:gd name="T51" fmla="*/ 556 h 1483"/>
                <a:gd name="T52" fmla="*/ 868 w 1387"/>
                <a:gd name="T53" fmla="*/ 238 h 1483"/>
                <a:gd name="T54" fmla="*/ 810 w 1387"/>
                <a:gd name="T55" fmla="*/ 167 h 1483"/>
                <a:gd name="T56" fmla="*/ 720 w 1387"/>
                <a:gd name="T57" fmla="*/ 140 h 1483"/>
                <a:gd name="T58" fmla="*/ 602 w 1387"/>
                <a:gd name="T59" fmla="*/ 153 h 1483"/>
                <a:gd name="T60" fmla="*/ 531 w 1387"/>
                <a:gd name="T61" fmla="*/ 210 h 1483"/>
                <a:gd name="T62" fmla="*/ 504 w 1387"/>
                <a:gd name="T63" fmla="*/ 301 h 1483"/>
                <a:gd name="T64" fmla="*/ 514 w 1387"/>
                <a:gd name="T65" fmla="*/ 584 h 1483"/>
                <a:gd name="T66" fmla="*/ 547 w 1387"/>
                <a:gd name="T67" fmla="*/ 619 h 1483"/>
                <a:gd name="T68" fmla="*/ 557 w 1387"/>
                <a:gd name="T69" fmla="*/ 652 h 1483"/>
                <a:gd name="T70" fmla="*/ 548 w 1387"/>
                <a:gd name="T71" fmla="*/ 933 h 1483"/>
                <a:gd name="T72" fmla="*/ 510 w 1387"/>
                <a:gd name="T73" fmla="*/ 971 h 1483"/>
                <a:gd name="T74" fmla="*/ 464 w 1387"/>
                <a:gd name="T75" fmla="*/ 995 h 1483"/>
                <a:gd name="T76" fmla="*/ 381 w 1387"/>
                <a:gd name="T77" fmla="*/ 1042 h 1483"/>
                <a:gd name="T78" fmla="*/ 274 w 1387"/>
                <a:gd name="T79" fmla="*/ 1110 h 1483"/>
                <a:gd name="T80" fmla="*/ 160 w 1387"/>
                <a:gd name="T81" fmla="*/ 1196 h 1483"/>
                <a:gd name="T82" fmla="*/ 140 w 1387"/>
                <a:gd name="T83" fmla="*/ 1238 h 1483"/>
                <a:gd name="T84" fmla="*/ 131 w 1387"/>
                <a:gd name="T85" fmla="*/ 1448 h 1483"/>
                <a:gd name="T86" fmla="*/ 89 w 1387"/>
                <a:gd name="T87" fmla="*/ 1480 h 1483"/>
                <a:gd name="T88" fmla="*/ 35 w 1387"/>
                <a:gd name="T89" fmla="*/ 1474 h 1483"/>
                <a:gd name="T90" fmla="*/ 2 w 1387"/>
                <a:gd name="T91" fmla="*/ 1432 h 1483"/>
                <a:gd name="T92" fmla="*/ 2 w 1387"/>
                <a:gd name="T93" fmla="*/ 1209 h 1483"/>
                <a:gd name="T94" fmla="*/ 33 w 1387"/>
                <a:gd name="T95" fmla="*/ 1130 h 1483"/>
                <a:gd name="T96" fmla="*/ 112 w 1387"/>
                <a:gd name="T97" fmla="*/ 1055 h 1483"/>
                <a:gd name="T98" fmla="*/ 231 w 1387"/>
                <a:gd name="T99" fmla="*/ 971 h 1483"/>
                <a:gd name="T100" fmla="*/ 337 w 1387"/>
                <a:gd name="T101" fmla="*/ 906 h 1483"/>
                <a:gd name="T102" fmla="*/ 417 w 1387"/>
                <a:gd name="T103" fmla="*/ 863 h 1483"/>
                <a:gd name="T104" fmla="*/ 384 w 1387"/>
                <a:gd name="T105" fmla="*/ 639 h 1483"/>
                <a:gd name="T106" fmla="*/ 364 w 1387"/>
                <a:gd name="T107" fmla="*/ 556 h 1483"/>
                <a:gd name="T108" fmla="*/ 378 w 1387"/>
                <a:gd name="T109" fmla="*/ 214 h 1483"/>
                <a:gd name="T110" fmla="*/ 439 w 1387"/>
                <a:gd name="T111" fmla="*/ 103 h 1483"/>
                <a:gd name="T112" fmla="*/ 539 w 1387"/>
                <a:gd name="T113" fmla="*/ 29 h 1483"/>
                <a:gd name="T114" fmla="*/ 665 w 1387"/>
                <a:gd name="T115" fmla="*/ 0 h 1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87" h="1483">
                  <a:moveTo>
                    <a:pt x="665" y="0"/>
                  </a:moveTo>
                  <a:lnTo>
                    <a:pt x="721" y="0"/>
                  </a:lnTo>
                  <a:lnTo>
                    <a:pt x="766" y="3"/>
                  </a:lnTo>
                  <a:lnTo>
                    <a:pt x="808" y="13"/>
                  </a:lnTo>
                  <a:lnTo>
                    <a:pt x="848" y="29"/>
                  </a:lnTo>
                  <a:lnTo>
                    <a:pt x="885" y="49"/>
                  </a:lnTo>
                  <a:lnTo>
                    <a:pt x="919" y="74"/>
                  </a:lnTo>
                  <a:lnTo>
                    <a:pt x="948" y="103"/>
                  </a:lnTo>
                  <a:lnTo>
                    <a:pt x="973" y="137"/>
                  </a:lnTo>
                  <a:lnTo>
                    <a:pt x="994" y="174"/>
                  </a:lnTo>
                  <a:lnTo>
                    <a:pt x="1009" y="214"/>
                  </a:lnTo>
                  <a:lnTo>
                    <a:pt x="1019" y="256"/>
                  </a:lnTo>
                  <a:lnTo>
                    <a:pt x="1022" y="301"/>
                  </a:lnTo>
                  <a:lnTo>
                    <a:pt x="1022" y="556"/>
                  </a:lnTo>
                  <a:lnTo>
                    <a:pt x="1020" y="585"/>
                  </a:lnTo>
                  <a:lnTo>
                    <a:pt x="1013" y="612"/>
                  </a:lnTo>
                  <a:lnTo>
                    <a:pt x="1003" y="639"/>
                  </a:lnTo>
                  <a:lnTo>
                    <a:pt x="988" y="663"/>
                  </a:lnTo>
                  <a:lnTo>
                    <a:pt x="970" y="685"/>
                  </a:lnTo>
                  <a:lnTo>
                    <a:pt x="970" y="863"/>
                  </a:lnTo>
                  <a:lnTo>
                    <a:pt x="992" y="874"/>
                  </a:lnTo>
                  <a:lnTo>
                    <a:pt x="1019" y="889"/>
                  </a:lnTo>
                  <a:lnTo>
                    <a:pt x="1049" y="906"/>
                  </a:lnTo>
                  <a:lnTo>
                    <a:pt x="1082" y="925"/>
                  </a:lnTo>
                  <a:lnTo>
                    <a:pt x="1118" y="947"/>
                  </a:lnTo>
                  <a:lnTo>
                    <a:pt x="1155" y="971"/>
                  </a:lnTo>
                  <a:lnTo>
                    <a:pt x="1194" y="996"/>
                  </a:lnTo>
                  <a:lnTo>
                    <a:pt x="1234" y="1024"/>
                  </a:lnTo>
                  <a:lnTo>
                    <a:pt x="1275" y="1055"/>
                  </a:lnTo>
                  <a:lnTo>
                    <a:pt x="1315" y="1088"/>
                  </a:lnTo>
                  <a:lnTo>
                    <a:pt x="1336" y="1108"/>
                  </a:lnTo>
                  <a:lnTo>
                    <a:pt x="1354" y="1130"/>
                  </a:lnTo>
                  <a:lnTo>
                    <a:pt x="1368" y="1155"/>
                  </a:lnTo>
                  <a:lnTo>
                    <a:pt x="1378" y="1181"/>
                  </a:lnTo>
                  <a:lnTo>
                    <a:pt x="1385" y="1209"/>
                  </a:lnTo>
                  <a:lnTo>
                    <a:pt x="1387" y="1238"/>
                  </a:lnTo>
                  <a:lnTo>
                    <a:pt x="1387" y="1413"/>
                  </a:lnTo>
                  <a:lnTo>
                    <a:pt x="1384" y="1432"/>
                  </a:lnTo>
                  <a:lnTo>
                    <a:pt x="1377" y="1448"/>
                  </a:lnTo>
                  <a:lnTo>
                    <a:pt x="1366" y="1462"/>
                  </a:lnTo>
                  <a:lnTo>
                    <a:pt x="1352" y="1474"/>
                  </a:lnTo>
                  <a:lnTo>
                    <a:pt x="1335" y="1480"/>
                  </a:lnTo>
                  <a:lnTo>
                    <a:pt x="1316" y="1483"/>
                  </a:lnTo>
                  <a:lnTo>
                    <a:pt x="1297" y="1480"/>
                  </a:lnTo>
                  <a:lnTo>
                    <a:pt x="1280" y="1474"/>
                  </a:lnTo>
                  <a:lnTo>
                    <a:pt x="1267" y="1462"/>
                  </a:lnTo>
                  <a:lnTo>
                    <a:pt x="1255" y="1448"/>
                  </a:lnTo>
                  <a:lnTo>
                    <a:pt x="1249" y="1432"/>
                  </a:lnTo>
                  <a:lnTo>
                    <a:pt x="1245" y="1413"/>
                  </a:lnTo>
                  <a:lnTo>
                    <a:pt x="1245" y="1238"/>
                  </a:lnTo>
                  <a:lnTo>
                    <a:pt x="1243" y="1222"/>
                  </a:lnTo>
                  <a:lnTo>
                    <a:pt x="1237" y="1207"/>
                  </a:lnTo>
                  <a:lnTo>
                    <a:pt x="1226" y="1196"/>
                  </a:lnTo>
                  <a:lnTo>
                    <a:pt x="1188" y="1165"/>
                  </a:lnTo>
                  <a:lnTo>
                    <a:pt x="1149" y="1137"/>
                  </a:lnTo>
                  <a:lnTo>
                    <a:pt x="1111" y="1110"/>
                  </a:lnTo>
                  <a:lnTo>
                    <a:pt x="1075" y="1085"/>
                  </a:lnTo>
                  <a:lnTo>
                    <a:pt x="1039" y="1062"/>
                  </a:lnTo>
                  <a:lnTo>
                    <a:pt x="1006" y="1042"/>
                  </a:lnTo>
                  <a:lnTo>
                    <a:pt x="974" y="1024"/>
                  </a:lnTo>
                  <a:lnTo>
                    <a:pt x="947" y="1009"/>
                  </a:lnTo>
                  <a:lnTo>
                    <a:pt x="923" y="995"/>
                  </a:lnTo>
                  <a:lnTo>
                    <a:pt x="902" y="985"/>
                  </a:lnTo>
                  <a:lnTo>
                    <a:pt x="887" y="976"/>
                  </a:lnTo>
                  <a:lnTo>
                    <a:pt x="875" y="971"/>
                  </a:lnTo>
                  <a:lnTo>
                    <a:pt x="859" y="961"/>
                  </a:lnTo>
                  <a:lnTo>
                    <a:pt x="847" y="949"/>
                  </a:lnTo>
                  <a:lnTo>
                    <a:pt x="837" y="934"/>
                  </a:lnTo>
                  <a:lnTo>
                    <a:pt x="832" y="916"/>
                  </a:lnTo>
                  <a:lnTo>
                    <a:pt x="830" y="898"/>
                  </a:lnTo>
                  <a:lnTo>
                    <a:pt x="830" y="652"/>
                  </a:lnTo>
                  <a:lnTo>
                    <a:pt x="832" y="634"/>
                  </a:lnTo>
                  <a:lnTo>
                    <a:pt x="837" y="619"/>
                  </a:lnTo>
                  <a:lnTo>
                    <a:pt x="848" y="605"/>
                  </a:lnTo>
                  <a:lnTo>
                    <a:pt x="861" y="593"/>
                  </a:lnTo>
                  <a:lnTo>
                    <a:pt x="871" y="584"/>
                  </a:lnTo>
                  <a:lnTo>
                    <a:pt x="878" y="570"/>
                  </a:lnTo>
                  <a:lnTo>
                    <a:pt x="881" y="556"/>
                  </a:lnTo>
                  <a:lnTo>
                    <a:pt x="881" y="301"/>
                  </a:lnTo>
                  <a:lnTo>
                    <a:pt x="877" y="268"/>
                  </a:lnTo>
                  <a:lnTo>
                    <a:pt x="868" y="238"/>
                  </a:lnTo>
                  <a:lnTo>
                    <a:pt x="853" y="210"/>
                  </a:lnTo>
                  <a:lnTo>
                    <a:pt x="834" y="187"/>
                  </a:lnTo>
                  <a:lnTo>
                    <a:pt x="810" y="167"/>
                  </a:lnTo>
                  <a:lnTo>
                    <a:pt x="782" y="153"/>
                  </a:lnTo>
                  <a:lnTo>
                    <a:pt x="753" y="143"/>
                  </a:lnTo>
                  <a:lnTo>
                    <a:pt x="720" y="140"/>
                  </a:lnTo>
                  <a:lnTo>
                    <a:pt x="664" y="140"/>
                  </a:lnTo>
                  <a:lnTo>
                    <a:pt x="633" y="143"/>
                  </a:lnTo>
                  <a:lnTo>
                    <a:pt x="602" y="153"/>
                  </a:lnTo>
                  <a:lnTo>
                    <a:pt x="575" y="167"/>
                  </a:lnTo>
                  <a:lnTo>
                    <a:pt x="552" y="187"/>
                  </a:lnTo>
                  <a:lnTo>
                    <a:pt x="531" y="210"/>
                  </a:lnTo>
                  <a:lnTo>
                    <a:pt x="517" y="238"/>
                  </a:lnTo>
                  <a:lnTo>
                    <a:pt x="507" y="268"/>
                  </a:lnTo>
                  <a:lnTo>
                    <a:pt x="504" y="301"/>
                  </a:lnTo>
                  <a:lnTo>
                    <a:pt x="504" y="556"/>
                  </a:lnTo>
                  <a:lnTo>
                    <a:pt x="506" y="570"/>
                  </a:lnTo>
                  <a:lnTo>
                    <a:pt x="514" y="584"/>
                  </a:lnTo>
                  <a:lnTo>
                    <a:pt x="524" y="593"/>
                  </a:lnTo>
                  <a:lnTo>
                    <a:pt x="537" y="605"/>
                  </a:lnTo>
                  <a:lnTo>
                    <a:pt x="547" y="619"/>
                  </a:lnTo>
                  <a:lnTo>
                    <a:pt x="554" y="634"/>
                  </a:lnTo>
                  <a:lnTo>
                    <a:pt x="556" y="652"/>
                  </a:lnTo>
                  <a:lnTo>
                    <a:pt x="557" y="652"/>
                  </a:lnTo>
                  <a:lnTo>
                    <a:pt x="557" y="898"/>
                  </a:lnTo>
                  <a:lnTo>
                    <a:pt x="555" y="916"/>
                  </a:lnTo>
                  <a:lnTo>
                    <a:pt x="548" y="933"/>
                  </a:lnTo>
                  <a:lnTo>
                    <a:pt x="539" y="949"/>
                  </a:lnTo>
                  <a:lnTo>
                    <a:pt x="526" y="961"/>
                  </a:lnTo>
                  <a:lnTo>
                    <a:pt x="510" y="971"/>
                  </a:lnTo>
                  <a:lnTo>
                    <a:pt x="500" y="976"/>
                  </a:lnTo>
                  <a:lnTo>
                    <a:pt x="484" y="985"/>
                  </a:lnTo>
                  <a:lnTo>
                    <a:pt x="464" y="995"/>
                  </a:lnTo>
                  <a:lnTo>
                    <a:pt x="440" y="1009"/>
                  </a:lnTo>
                  <a:lnTo>
                    <a:pt x="411" y="1024"/>
                  </a:lnTo>
                  <a:lnTo>
                    <a:pt x="381" y="1042"/>
                  </a:lnTo>
                  <a:lnTo>
                    <a:pt x="347" y="1062"/>
                  </a:lnTo>
                  <a:lnTo>
                    <a:pt x="311" y="1085"/>
                  </a:lnTo>
                  <a:lnTo>
                    <a:pt x="274" y="1110"/>
                  </a:lnTo>
                  <a:lnTo>
                    <a:pt x="236" y="1137"/>
                  </a:lnTo>
                  <a:lnTo>
                    <a:pt x="198" y="1165"/>
                  </a:lnTo>
                  <a:lnTo>
                    <a:pt x="160" y="1196"/>
                  </a:lnTo>
                  <a:lnTo>
                    <a:pt x="150" y="1207"/>
                  </a:lnTo>
                  <a:lnTo>
                    <a:pt x="143" y="1222"/>
                  </a:lnTo>
                  <a:lnTo>
                    <a:pt x="140" y="1238"/>
                  </a:lnTo>
                  <a:lnTo>
                    <a:pt x="140" y="1413"/>
                  </a:lnTo>
                  <a:lnTo>
                    <a:pt x="138" y="1432"/>
                  </a:lnTo>
                  <a:lnTo>
                    <a:pt x="131" y="1448"/>
                  </a:lnTo>
                  <a:lnTo>
                    <a:pt x="120" y="1462"/>
                  </a:lnTo>
                  <a:lnTo>
                    <a:pt x="105" y="1474"/>
                  </a:lnTo>
                  <a:lnTo>
                    <a:pt x="89" y="1480"/>
                  </a:lnTo>
                  <a:lnTo>
                    <a:pt x="71" y="1483"/>
                  </a:lnTo>
                  <a:lnTo>
                    <a:pt x="52" y="1480"/>
                  </a:lnTo>
                  <a:lnTo>
                    <a:pt x="35" y="1474"/>
                  </a:lnTo>
                  <a:lnTo>
                    <a:pt x="20" y="1462"/>
                  </a:lnTo>
                  <a:lnTo>
                    <a:pt x="9" y="1448"/>
                  </a:lnTo>
                  <a:lnTo>
                    <a:pt x="2" y="1432"/>
                  </a:lnTo>
                  <a:lnTo>
                    <a:pt x="0" y="1413"/>
                  </a:lnTo>
                  <a:lnTo>
                    <a:pt x="0" y="1238"/>
                  </a:lnTo>
                  <a:lnTo>
                    <a:pt x="2" y="1209"/>
                  </a:lnTo>
                  <a:lnTo>
                    <a:pt x="8" y="1181"/>
                  </a:lnTo>
                  <a:lnTo>
                    <a:pt x="19" y="1154"/>
                  </a:lnTo>
                  <a:lnTo>
                    <a:pt x="33" y="1130"/>
                  </a:lnTo>
                  <a:lnTo>
                    <a:pt x="51" y="1108"/>
                  </a:lnTo>
                  <a:lnTo>
                    <a:pt x="71" y="1088"/>
                  </a:lnTo>
                  <a:lnTo>
                    <a:pt x="112" y="1055"/>
                  </a:lnTo>
                  <a:lnTo>
                    <a:pt x="152" y="1026"/>
                  </a:lnTo>
                  <a:lnTo>
                    <a:pt x="192" y="997"/>
                  </a:lnTo>
                  <a:lnTo>
                    <a:pt x="231" y="971"/>
                  </a:lnTo>
                  <a:lnTo>
                    <a:pt x="269" y="947"/>
                  </a:lnTo>
                  <a:lnTo>
                    <a:pt x="304" y="925"/>
                  </a:lnTo>
                  <a:lnTo>
                    <a:pt x="337" y="906"/>
                  </a:lnTo>
                  <a:lnTo>
                    <a:pt x="367" y="889"/>
                  </a:lnTo>
                  <a:lnTo>
                    <a:pt x="393" y="874"/>
                  </a:lnTo>
                  <a:lnTo>
                    <a:pt x="417" y="863"/>
                  </a:lnTo>
                  <a:lnTo>
                    <a:pt x="417" y="685"/>
                  </a:lnTo>
                  <a:lnTo>
                    <a:pt x="398" y="663"/>
                  </a:lnTo>
                  <a:lnTo>
                    <a:pt x="384" y="639"/>
                  </a:lnTo>
                  <a:lnTo>
                    <a:pt x="373" y="612"/>
                  </a:lnTo>
                  <a:lnTo>
                    <a:pt x="367" y="585"/>
                  </a:lnTo>
                  <a:lnTo>
                    <a:pt x="364" y="556"/>
                  </a:lnTo>
                  <a:lnTo>
                    <a:pt x="364" y="301"/>
                  </a:lnTo>
                  <a:lnTo>
                    <a:pt x="368" y="256"/>
                  </a:lnTo>
                  <a:lnTo>
                    <a:pt x="378" y="214"/>
                  </a:lnTo>
                  <a:lnTo>
                    <a:pt x="392" y="174"/>
                  </a:lnTo>
                  <a:lnTo>
                    <a:pt x="413" y="137"/>
                  </a:lnTo>
                  <a:lnTo>
                    <a:pt x="439" y="103"/>
                  </a:lnTo>
                  <a:lnTo>
                    <a:pt x="468" y="74"/>
                  </a:lnTo>
                  <a:lnTo>
                    <a:pt x="502" y="49"/>
                  </a:lnTo>
                  <a:lnTo>
                    <a:pt x="539" y="29"/>
                  </a:lnTo>
                  <a:lnTo>
                    <a:pt x="579" y="13"/>
                  </a:lnTo>
                  <a:lnTo>
                    <a:pt x="621" y="3"/>
                  </a:lnTo>
                  <a:lnTo>
                    <a:pt x="6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7" name="Freeform 156"/>
            <p:cNvSpPr/>
            <p:nvPr>
              <p:custDataLst>
                <p:tags r:id="rId37"/>
              </p:custDataLst>
            </p:nvPr>
          </p:nvSpPr>
          <p:spPr bwMode="auto">
            <a:xfrm>
              <a:off x="4743451" y="2857500"/>
              <a:ext cx="220663" cy="234950"/>
            </a:xfrm>
            <a:custGeom>
              <a:avLst/>
              <a:gdLst>
                <a:gd name="T0" fmla="*/ 765 w 1386"/>
                <a:gd name="T1" fmla="*/ 3 h 1482"/>
                <a:gd name="T2" fmla="*/ 885 w 1386"/>
                <a:gd name="T3" fmla="*/ 49 h 1482"/>
                <a:gd name="T4" fmla="*/ 974 w 1386"/>
                <a:gd name="T5" fmla="*/ 137 h 1482"/>
                <a:gd name="T6" fmla="*/ 1019 w 1386"/>
                <a:gd name="T7" fmla="*/ 256 h 1482"/>
                <a:gd name="T8" fmla="*/ 1020 w 1386"/>
                <a:gd name="T9" fmla="*/ 585 h 1482"/>
                <a:gd name="T10" fmla="*/ 988 w 1386"/>
                <a:gd name="T11" fmla="*/ 663 h 1482"/>
                <a:gd name="T12" fmla="*/ 993 w 1386"/>
                <a:gd name="T13" fmla="*/ 874 h 1482"/>
                <a:gd name="T14" fmla="*/ 1082 w 1386"/>
                <a:gd name="T15" fmla="*/ 925 h 1482"/>
                <a:gd name="T16" fmla="*/ 1194 w 1386"/>
                <a:gd name="T17" fmla="*/ 996 h 1482"/>
                <a:gd name="T18" fmla="*/ 1315 w 1386"/>
                <a:gd name="T19" fmla="*/ 1087 h 1482"/>
                <a:gd name="T20" fmla="*/ 1367 w 1386"/>
                <a:gd name="T21" fmla="*/ 1154 h 1482"/>
                <a:gd name="T22" fmla="*/ 1386 w 1386"/>
                <a:gd name="T23" fmla="*/ 1237 h 1482"/>
                <a:gd name="T24" fmla="*/ 1376 w 1386"/>
                <a:gd name="T25" fmla="*/ 1447 h 1482"/>
                <a:gd name="T26" fmla="*/ 1334 w 1386"/>
                <a:gd name="T27" fmla="*/ 1479 h 1482"/>
                <a:gd name="T28" fmla="*/ 1280 w 1386"/>
                <a:gd name="T29" fmla="*/ 1473 h 1482"/>
                <a:gd name="T30" fmla="*/ 1248 w 1386"/>
                <a:gd name="T31" fmla="*/ 1431 h 1482"/>
                <a:gd name="T32" fmla="*/ 1244 w 1386"/>
                <a:gd name="T33" fmla="*/ 1221 h 1482"/>
                <a:gd name="T34" fmla="*/ 1188 w 1386"/>
                <a:gd name="T35" fmla="*/ 1164 h 1482"/>
                <a:gd name="T36" fmla="*/ 1075 w 1386"/>
                <a:gd name="T37" fmla="*/ 1084 h 1482"/>
                <a:gd name="T38" fmla="*/ 975 w 1386"/>
                <a:gd name="T39" fmla="*/ 1023 h 1482"/>
                <a:gd name="T40" fmla="*/ 902 w 1386"/>
                <a:gd name="T41" fmla="*/ 984 h 1482"/>
                <a:gd name="T42" fmla="*/ 861 w 1386"/>
                <a:gd name="T43" fmla="*/ 960 h 1482"/>
                <a:gd name="T44" fmla="*/ 832 w 1386"/>
                <a:gd name="T45" fmla="*/ 915 h 1482"/>
                <a:gd name="T46" fmla="*/ 832 w 1386"/>
                <a:gd name="T47" fmla="*/ 633 h 1482"/>
                <a:gd name="T48" fmla="*/ 862 w 1386"/>
                <a:gd name="T49" fmla="*/ 592 h 1482"/>
                <a:gd name="T50" fmla="*/ 881 w 1386"/>
                <a:gd name="T51" fmla="*/ 555 h 1482"/>
                <a:gd name="T52" fmla="*/ 869 w 1386"/>
                <a:gd name="T53" fmla="*/ 237 h 1482"/>
                <a:gd name="T54" fmla="*/ 810 w 1386"/>
                <a:gd name="T55" fmla="*/ 166 h 1482"/>
                <a:gd name="T56" fmla="*/ 721 w 1386"/>
                <a:gd name="T57" fmla="*/ 139 h 1482"/>
                <a:gd name="T58" fmla="*/ 602 w 1386"/>
                <a:gd name="T59" fmla="*/ 152 h 1482"/>
                <a:gd name="T60" fmla="*/ 533 w 1386"/>
                <a:gd name="T61" fmla="*/ 209 h 1482"/>
                <a:gd name="T62" fmla="*/ 505 w 1386"/>
                <a:gd name="T63" fmla="*/ 300 h 1482"/>
                <a:gd name="T64" fmla="*/ 514 w 1386"/>
                <a:gd name="T65" fmla="*/ 583 h 1482"/>
                <a:gd name="T66" fmla="*/ 548 w 1386"/>
                <a:gd name="T67" fmla="*/ 618 h 1482"/>
                <a:gd name="T68" fmla="*/ 556 w 1386"/>
                <a:gd name="T69" fmla="*/ 897 h 1482"/>
                <a:gd name="T70" fmla="*/ 538 w 1386"/>
                <a:gd name="T71" fmla="*/ 948 h 1482"/>
                <a:gd name="T72" fmla="*/ 500 w 1386"/>
                <a:gd name="T73" fmla="*/ 975 h 1482"/>
                <a:gd name="T74" fmla="*/ 439 w 1386"/>
                <a:gd name="T75" fmla="*/ 1008 h 1482"/>
                <a:gd name="T76" fmla="*/ 347 w 1386"/>
                <a:gd name="T77" fmla="*/ 1061 h 1482"/>
                <a:gd name="T78" fmla="*/ 236 w 1386"/>
                <a:gd name="T79" fmla="*/ 1136 h 1482"/>
                <a:gd name="T80" fmla="*/ 149 w 1386"/>
                <a:gd name="T81" fmla="*/ 1206 h 1482"/>
                <a:gd name="T82" fmla="*/ 141 w 1386"/>
                <a:gd name="T83" fmla="*/ 1412 h 1482"/>
                <a:gd name="T84" fmla="*/ 120 w 1386"/>
                <a:gd name="T85" fmla="*/ 1461 h 1482"/>
                <a:gd name="T86" fmla="*/ 70 w 1386"/>
                <a:gd name="T87" fmla="*/ 1482 h 1482"/>
                <a:gd name="T88" fmla="*/ 20 w 1386"/>
                <a:gd name="T89" fmla="*/ 1461 h 1482"/>
                <a:gd name="T90" fmla="*/ 0 w 1386"/>
                <a:gd name="T91" fmla="*/ 1412 h 1482"/>
                <a:gd name="T92" fmla="*/ 9 w 1386"/>
                <a:gd name="T93" fmla="*/ 1180 h 1482"/>
                <a:gd name="T94" fmla="*/ 50 w 1386"/>
                <a:gd name="T95" fmla="*/ 1107 h 1482"/>
                <a:gd name="T96" fmla="*/ 152 w 1386"/>
                <a:gd name="T97" fmla="*/ 1025 h 1482"/>
                <a:gd name="T98" fmla="*/ 268 w 1386"/>
                <a:gd name="T99" fmla="*/ 946 h 1482"/>
                <a:gd name="T100" fmla="*/ 367 w 1386"/>
                <a:gd name="T101" fmla="*/ 888 h 1482"/>
                <a:gd name="T102" fmla="*/ 416 w 1386"/>
                <a:gd name="T103" fmla="*/ 684 h 1482"/>
                <a:gd name="T104" fmla="*/ 373 w 1386"/>
                <a:gd name="T105" fmla="*/ 612 h 1482"/>
                <a:gd name="T106" fmla="*/ 364 w 1386"/>
                <a:gd name="T107" fmla="*/ 300 h 1482"/>
                <a:gd name="T108" fmla="*/ 393 w 1386"/>
                <a:gd name="T109" fmla="*/ 174 h 1482"/>
                <a:gd name="T110" fmla="*/ 467 w 1386"/>
                <a:gd name="T111" fmla="*/ 74 h 1482"/>
                <a:gd name="T112" fmla="*/ 578 w 1386"/>
                <a:gd name="T113" fmla="*/ 13 h 1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86" h="1482">
                  <a:moveTo>
                    <a:pt x="666" y="0"/>
                  </a:moveTo>
                  <a:lnTo>
                    <a:pt x="721" y="0"/>
                  </a:lnTo>
                  <a:lnTo>
                    <a:pt x="765" y="3"/>
                  </a:lnTo>
                  <a:lnTo>
                    <a:pt x="808" y="13"/>
                  </a:lnTo>
                  <a:lnTo>
                    <a:pt x="848" y="28"/>
                  </a:lnTo>
                  <a:lnTo>
                    <a:pt x="885" y="49"/>
                  </a:lnTo>
                  <a:lnTo>
                    <a:pt x="919" y="74"/>
                  </a:lnTo>
                  <a:lnTo>
                    <a:pt x="948" y="103"/>
                  </a:lnTo>
                  <a:lnTo>
                    <a:pt x="974" y="137"/>
                  </a:lnTo>
                  <a:lnTo>
                    <a:pt x="994" y="174"/>
                  </a:lnTo>
                  <a:lnTo>
                    <a:pt x="1009" y="214"/>
                  </a:lnTo>
                  <a:lnTo>
                    <a:pt x="1019" y="256"/>
                  </a:lnTo>
                  <a:lnTo>
                    <a:pt x="1022" y="300"/>
                  </a:lnTo>
                  <a:lnTo>
                    <a:pt x="1022" y="555"/>
                  </a:lnTo>
                  <a:lnTo>
                    <a:pt x="1020" y="585"/>
                  </a:lnTo>
                  <a:lnTo>
                    <a:pt x="1013" y="612"/>
                  </a:lnTo>
                  <a:lnTo>
                    <a:pt x="1002" y="639"/>
                  </a:lnTo>
                  <a:lnTo>
                    <a:pt x="988" y="663"/>
                  </a:lnTo>
                  <a:lnTo>
                    <a:pt x="970" y="684"/>
                  </a:lnTo>
                  <a:lnTo>
                    <a:pt x="970" y="862"/>
                  </a:lnTo>
                  <a:lnTo>
                    <a:pt x="993" y="874"/>
                  </a:lnTo>
                  <a:lnTo>
                    <a:pt x="1019" y="888"/>
                  </a:lnTo>
                  <a:lnTo>
                    <a:pt x="1048" y="905"/>
                  </a:lnTo>
                  <a:lnTo>
                    <a:pt x="1082" y="925"/>
                  </a:lnTo>
                  <a:lnTo>
                    <a:pt x="1117" y="946"/>
                  </a:lnTo>
                  <a:lnTo>
                    <a:pt x="1155" y="970"/>
                  </a:lnTo>
                  <a:lnTo>
                    <a:pt x="1194" y="996"/>
                  </a:lnTo>
                  <a:lnTo>
                    <a:pt x="1234" y="1025"/>
                  </a:lnTo>
                  <a:lnTo>
                    <a:pt x="1275" y="1055"/>
                  </a:lnTo>
                  <a:lnTo>
                    <a:pt x="1315" y="1087"/>
                  </a:lnTo>
                  <a:lnTo>
                    <a:pt x="1336" y="1107"/>
                  </a:lnTo>
                  <a:lnTo>
                    <a:pt x="1353" y="1130"/>
                  </a:lnTo>
                  <a:lnTo>
                    <a:pt x="1367" y="1154"/>
                  </a:lnTo>
                  <a:lnTo>
                    <a:pt x="1378" y="1180"/>
                  </a:lnTo>
                  <a:lnTo>
                    <a:pt x="1384" y="1208"/>
                  </a:lnTo>
                  <a:lnTo>
                    <a:pt x="1386" y="1237"/>
                  </a:lnTo>
                  <a:lnTo>
                    <a:pt x="1386" y="1412"/>
                  </a:lnTo>
                  <a:lnTo>
                    <a:pt x="1384" y="1431"/>
                  </a:lnTo>
                  <a:lnTo>
                    <a:pt x="1376" y="1447"/>
                  </a:lnTo>
                  <a:lnTo>
                    <a:pt x="1366" y="1461"/>
                  </a:lnTo>
                  <a:lnTo>
                    <a:pt x="1351" y="1473"/>
                  </a:lnTo>
                  <a:lnTo>
                    <a:pt x="1334" y="1479"/>
                  </a:lnTo>
                  <a:lnTo>
                    <a:pt x="1316" y="1482"/>
                  </a:lnTo>
                  <a:lnTo>
                    <a:pt x="1297" y="1479"/>
                  </a:lnTo>
                  <a:lnTo>
                    <a:pt x="1280" y="1473"/>
                  </a:lnTo>
                  <a:lnTo>
                    <a:pt x="1266" y="1461"/>
                  </a:lnTo>
                  <a:lnTo>
                    <a:pt x="1255" y="1447"/>
                  </a:lnTo>
                  <a:lnTo>
                    <a:pt x="1248" y="1431"/>
                  </a:lnTo>
                  <a:lnTo>
                    <a:pt x="1246" y="1412"/>
                  </a:lnTo>
                  <a:lnTo>
                    <a:pt x="1246" y="1237"/>
                  </a:lnTo>
                  <a:lnTo>
                    <a:pt x="1244" y="1221"/>
                  </a:lnTo>
                  <a:lnTo>
                    <a:pt x="1237" y="1206"/>
                  </a:lnTo>
                  <a:lnTo>
                    <a:pt x="1227" y="1195"/>
                  </a:lnTo>
                  <a:lnTo>
                    <a:pt x="1188" y="1164"/>
                  </a:lnTo>
                  <a:lnTo>
                    <a:pt x="1150" y="1136"/>
                  </a:lnTo>
                  <a:lnTo>
                    <a:pt x="1112" y="1109"/>
                  </a:lnTo>
                  <a:lnTo>
                    <a:pt x="1075" y="1084"/>
                  </a:lnTo>
                  <a:lnTo>
                    <a:pt x="1039" y="1061"/>
                  </a:lnTo>
                  <a:lnTo>
                    <a:pt x="1006" y="1041"/>
                  </a:lnTo>
                  <a:lnTo>
                    <a:pt x="975" y="1023"/>
                  </a:lnTo>
                  <a:lnTo>
                    <a:pt x="947" y="1008"/>
                  </a:lnTo>
                  <a:lnTo>
                    <a:pt x="923" y="994"/>
                  </a:lnTo>
                  <a:lnTo>
                    <a:pt x="902" y="984"/>
                  </a:lnTo>
                  <a:lnTo>
                    <a:pt x="886" y="975"/>
                  </a:lnTo>
                  <a:lnTo>
                    <a:pt x="876" y="970"/>
                  </a:lnTo>
                  <a:lnTo>
                    <a:pt x="861" y="960"/>
                  </a:lnTo>
                  <a:lnTo>
                    <a:pt x="848" y="948"/>
                  </a:lnTo>
                  <a:lnTo>
                    <a:pt x="839" y="933"/>
                  </a:lnTo>
                  <a:lnTo>
                    <a:pt x="832" y="915"/>
                  </a:lnTo>
                  <a:lnTo>
                    <a:pt x="830" y="897"/>
                  </a:lnTo>
                  <a:lnTo>
                    <a:pt x="830" y="651"/>
                  </a:lnTo>
                  <a:lnTo>
                    <a:pt x="832" y="633"/>
                  </a:lnTo>
                  <a:lnTo>
                    <a:pt x="839" y="618"/>
                  </a:lnTo>
                  <a:lnTo>
                    <a:pt x="848" y="604"/>
                  </a:lnTo>
                  <a:lnTo>
                    <a:pt x="862" y="592"/>
                  </a:lnTo>
                  <a:lnTo>
                    <a:pt x="872" y="583"/>
                  </a:lnTo>
                  <a:lnTo>
                    <a:pt x="879" y="569"/>
                  </a:lnTo>
                  <a:lnTo>
                    <a:pt x="881" y="555"/>
                  </a:lnTo>
                  <a:lnTo>
                    <a:pt x="881" y="300"/>
                  </a:lnTo>
                  <a:lnTo>
                    <a:pt x="878" y="267"/>
                  </a:lnTo>
                  <a:lnTo>
                    <a:pt x="869" y="237"/>
                  </a:lnTo>
                  <a:lnTo>
                    <a:pt x="854" y="209"/>
                  </a:lnTo>
                  <a:lnTo>
                    <a:pt x="834" y="186"/>
                  </a:lnTo>
                  <a:lnTo>
                    <a:pt x="810" y="166"/>
                  </a:lnTo>
                  <a:lnTo>
                    <a:pt x="784" y="152"/>
                  </a:lnTo>
                  <a:lnTo>
                    <a:pt x="753" y="142"/>
                  </a:lnTo>
                  <a:lnTo>
                    <a:pt x="721" y="139"/>
                  </a:lnTo>
                  <a:lnTo>
                    <a:pt x="666" y="139"/>
                  </a:lnTo>
                  <a:lnTo>
                    <a:pt x="633" y="142"/>
                  </a:lnTo>
                  <a:lnTo>
                    <a:pt x="602" y="152"/>
                  </a:lnTo>
                  <a:lnTo>
                    <a:pt x="576" y="166"/>
                  </a:lnTo>
                  <a:lnTo>
                    <a:pt x="552" y="186"/>
                  </a:lnTo>
                  <a:lnTo>
                    <a:pt x="533" y="209"/>
                  </a:lnTo>
                  <a:lnTo>
                    <a:pt x="518" y="237"/>
                  </a:lnTo>
                  <a:lnTo>
                    <a:pt x="509" y="267"/>
                  </a:lnTo>
                  <a:lnTo>
                    <a:pt x="505" y="300"/>
                  </a:lnTo>
                  <a:lnTo>
                    <a:pt x="505" y="555"/>
                  </a:lnTo>
                  <a:lnTo>
                    <a:pt x="508" y="569"/>
                  </a:lnTo>
                  <a:lnTo>
                    <a:pt x="514" y="583"/>
                  </a:lnTo>
                  <a:lnTo>
                    <a:pt x="524" y="592"/>
                  </a:lnTo>
                  <a:lnTo>
                    <a:pt x="538" y="604"/>
                  </a:lnTo>
                  <a:lnTo>
                    <a:pt x="548" y="618"/>
                  </a:lnTo>
                  <a:lnTo>
                    <a:pt x="554" y="633"/>
                  </a:lnTo>
                  <a:lnTo>
                    <a:pt x="556" y="651"/>
                  </a:lnTo>
                  <a:lnTo>
                    <a:pt x="556" y="897"/>
                  </a:lnTo>
                  <a:lnTo>
                    <a:pt x="554" y="915"/>
                  </a:lnTo>
                  <a:lnTo>
                    <a:pt x="548" y="932"/>
                  </a:lnTo>
                  <a:lnTo>
                    <a:pt x="538" y="948"/>
                  </a:lnTo>
                  <a:lnTo>
                    <a:pt x="526" y="960"/>
                  </a:lnTo>
                  <a:lnTo>
                    <a:pt x="511" y="970"/>
                  </a:lnTo>
                  <a:lnTo>
                    <a:pt x="500" y="975"/>
                  </a:lnTo>
                  <a:lnTo>
                    <a:pt x="484" y="984"/>
                  </a:lnTo>
                  <a:lnTo>
                    <a:pt x="464" y="994"/>
                  </a:lnTo>
                  <a:lnTo>
                    <a:pt x="439" y="1008"/>
                  </a:lnTo>
                  <a:lnTo>
                    <a:pt x="412" y="1023"/>
                  </a:lnTo>
                  <a:lnTo>
                    <a:pt x="381" y="1041"/>
                  </a:lnTo>
                  <a:lnTo>
                    <a:pt x="347" y="1061"/>
                  </a:lnTo>
                  <a:lnTo>
                    <a:pt x="311" y="1084"/>
                  </a:lnTo>
                  <a:lnTo>
                    <a:pt x="274" y="1109"/>
                  </a:lnTo>
                  <a:lnTo>
                    <a:pt x="236" y="1136"/>
                  </a:lnTo>
                  <a:lnTo>
                    <a:pt x="199" y="1164"/>
                  </a:lnTo>
                  <a:lnTo>
                    <a:pt x="160" y="1195"/>
                  </a:lnTo>
                  <a:lnTo>
                    <a:pt x="149" y="1206"/>
                  </a:lnTo>
                  <a:lnTo>
                    <a:pt x="143" y="1221"/>
                  </a:lnTo>
                  <a:lnTo>
                    <a:pt x="141" y="1237"/>
                  </a:lnTo>
                  <a:lnTo>
                    <a:pt x="141" y="1412"/>
                  </a:lnTo>
                  <a:lnTo>
                    <a:pt x="138" y="1431"/>
                  </a:lnTo>
                  <a:lnTo>
                    <a:pt x="131" y="1447"/>
                  </a:lnTo>
                  <a:lnTo>
                    <a:pt x="120" y="1461"/>
                  </a:lnTo>
                  <a:lnTo>
                    <a:pt x="106" y="1473"/>
                  </a:lnTo>
                  <a:lnTo>
                    <a:pt x="89" y="1479"/>
                  </a:lnTo>
                  <a:lnTo>
                    <a:pt x="70" y="1482"/>
                  </a:lnTo>
                  <a:lnTo>
                    <a:pt x="52" y="1479"/>
                  </a:lnTo>
                  <a:lnTo>
                    <a:pt x="35" y="1473"/>
                  </a:lnTo>
                  <a:lnTo>
                    <a:pt x="20" y="1461"/>
                  </a:lnTo>
                  <a:lnTo>
                    <a:pt x="10" y="1447"/>
                  </a:lnTo>
                  <a:lnTo>
                    <a:pt x="2" y="1431"/>
                  </a:lnTo>
                  <a:lnTo>
                    <a:pt x="0" y="1412"/>
                  </a:lnTo>
                  <a:lnTo>
                    <a:pt x="0" y="1237"/>
                  </a:lnTo>
                  <a:lnTo>
                    <a:pt x="2" y="1208"/>
                  </a:lnTo>
                  <a:lnTo>
                    <a:pt x="9" y="1180"/>
                  </a:lnTo>
                  <a:lnTo>
                    <a:pt x="18" y="1153"/>
                  </a:lnTo>
                  <a:lnTo>
                    <a:pt x="33" y="1129"/>
                  </a:lnTo>
                  <a:lnTo>
                    <a:pt x="50" y="1107"/>
                  </a:lnTo>
                  <a:lnTo>
                    <a:pt x="71" y="1087"/>
                  </a:lnTo>
                  <a:lnTo>
                    <a:pt x="111" y="1054"/>
                  </a:lnTo>
                  <a:lnTo>
                    <a:pt x="152" y="1025"/>
                  </a:lnTo>
                  <a:lnTo>
                    <a:pt x="192" y="996"/>
                  </a:lnTo>
                  <a:lnTo>
                    <a:pt x="231" y="970"/>
                  </a:lnTo>
                  <a:lnTo>
                    <a:pt x="268" y="946"/>
                  </a:lnTo>
                  <a:lnTo>
                    <a:pt x="304" y="924"/>
                  </a:lnTo>
                  <a:lnTo>
                    <a:pt x="338" y="905"/>
                  </a:lnTo>
                  <a:lnTo>
                    <a:pt x="367" y="888"/>
                  </a:lnTo>
                  <a:lnTo>
                    <a:pt x="394" y="873"/>
                  </a:lnTo>
                  <a:lnTo>
                    <a:pt x="416" y="862"/>
                  </a:lnTo>
                  <a:lnTo>
                    <a:pt x="416" y="684"/>
                  </a:lnTo>
                  <a:lnTo>
                    <a:pt x="398" y="663"/>
                  </a:lnTo>
                  <a:lnTo>
                    <a:pt x="383" y="639"/>
                  </a:lnTo>
                  <a:lnTo>
                    <a:pt x="373" y="612"/>
                  </a:lnTo>
                  <a:lnTo>
                    <a:pt x="366" y="585"/>
                  </a:lnTo>
                  <a:lnTo>
                    <a:pt x="364" y="555"/>
                  </a:lnTo>
                  <a:lnTo>
                    <a:pt x="364" y="300"/>
                  </a:lnTo>
                  <a:lnTo>
                    <a:pt x="367" y="256"/>
                  </a:lnTo>
                  <a:lnTo>
                    <a:pt x="377" y="214"/>
                  </a:lnTo>
                  <a:lnTo>
                    <a:pt x="393" y="174"/>
                  </a:lnTo>
                  <a:lnTo>
                    <a:pt x="413" y="137"/>
                  </a:lnTo>
                  <a:lnTo>
                    <a:pt x="438" y="103"/>
                  </a:lnTo>
                  <a:lnTo>
                    <a:pt x="467" y="74"/>
                  </a:lnTo>
                  <a:lnTo>
                    <a:pt x="501" y="49"/>
                  </a:lnTo>
                  <a:lnTo>
                    <a:pt x="538" y="28"/>
                  </a:lnTo>
                  <a:lnTo>
                    <a:pt x="578" y="13"/>
                  </a:lnTo>
                  <a:lnTo>
                    <a:pt x="621" y="3"/>
                  </a:lnTo>
                  <a:lnTo>
                    <a:pt x="66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58" name="Inhaltsplatzhalter 4"/>
          <p:cNvSpPr txBox="1"/>
          <p:nvPr>
            <p:custDataLst>
              <p:tags r:id="rId38"/>
            </p:custDataLst>
          </p:nvPr>
        </p:nvSpPr>
        <p:spPr>
          <a:xfrm>
            <a:off x="5075765" y="1720121"/>
            <a:ext cx="885242" cy="5539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305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2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3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240" indent="-17907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9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1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7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9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3600" b="1" dirty="0">
                <a:latin typeface="+mj-lt"/>
              </a:rPr>
              <a:t>30%</a:t>
            </a:r>
            <a:endParaRPr lang="en-US" sz="2800" dirty="0">
              <a:latin typeface="+mn-lt"/>
            </a:endParaRPr>
          </a:p>
        </p:txBody>
      </p:sp>
      <p:sp>
        <p:nvSpPr>
          <p:cNvPr id="59" name="Inhaltsplatzhalter 4"/>
          <p:cNvSpPr txBox="1"/>
          <p:nvPr>
            <p:custDataLst>
              <p:tags r:id="rId39"/>
            </p:custDataLst>
          </p:nvPr>
        </p:nvSpPr>
        <p:spPr>
          <a:xfrm>
            <a:off x="5075765" y="2753123"/>
            <a:ext cx="885242" cy="5539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305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2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3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240" indent="-17907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9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1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7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9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3600" b="1" dirty="0">
                <a:latin typeface="+mj-lt"/>
              </a:rPr>
              <a:t>30%</a:t>
            </a:r>
            <a:endParaRPr lang="en-US" sz="2800" dirty="0">
              <a:latin typeface="+mn-lt"/>
            </a:endParaRPr>
          </a:p>
        </p:txBody>
      </p:sp>
      <p:sp>
        <p:nvSpPr>
          <p:cNvPr id="60" name="Inhaltsplatzhalter 4"/>
          <p:cNvSpPr txBox="1"/>
          <p:nvPr>
            <p:custDataLst>
              <p:tags r:id="rId40"/>
            </p:custDataLst>
          </p:nvPr>
        </p:nvSpPr>
        <p:spPr>
          <a:xfrm>
            <a:off x="5075765" y="3819907"/>
            <a:ext cx="885242" cy="5539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305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2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3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240" indent="-17907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9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1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7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9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3600" b="1" dirty="0">
                <a:latin typeface="+mj-lt"/>
              </a:rPr>
              <a:t>30%</a:t>
            </a:r>
            <a:endParaRPr lang="en-US" sz="2800" dirty="0">
              <a:latin typeface="+mn-lt"/>
            </a:endParaRPr>
          </a:p>
        </p:txBody>
      </p:sp>
      <p:sp>
        <p:nvSpPr>
          <p:cNvPr id="61" name="Inhaltsplatzhalter 4"/>
          <p:cNvSpPr txBox="1"/>
          <p:nvPr>
            <p:custDataLst>
              <p:tags r:id="rId41"/>
            </p:custDataLst>
          </p:nvPr>
        </p:nvSpPr>
        <p:spPr>
          <a:xfrm>
            <a:off x="5075765" y="4900696"/>
            <a:ext cx="885242" cy="5539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305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2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3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240" indent="-17907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9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1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7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9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3600" b="1" dirty="0">
                <a:latin typeface="+mj-lt"/>
              </a:rPr>
              <a:t>10%</a:t>
            </a:r>
            <a:endParaRPr lang="en-US" sz="2800" dirty="0">
              <a:latin typeface="+mn-lt"/>
            </a:endParaRPr>
          </a:p>
        </p:txBody>
      </p:sp>
      <p:sp>
        <p:nvSpPr>
          <p:cNvPr id="62" name="Rectangle 11"/>
          <p:cNvSpPr/>
          <p:nvPr>
            <p:custDataLst>
              <p:tags r:id="rId42"/>
            </p:custDataLst>
          </p:nvPr>
        </p:nvSpPr>
        <p:spPr>
          <a:xfrm>
            <a:off x="6456045" y="2178050"/>
            <a:ext cx="4305300" cy="2584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清堵器主要由破拱器主机、破拱器气路系统、破拱器电控系统组成</a:t>
            </a:r>
            <a:endParaRPr lang="zh-CN" altLang="en-US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清堵器主机由箍架、罐体等组成</a:t>
            </a:r>
            <a:endParaRPr lang="zh-CN" altLang="en-US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清堵器气路系统主要由供气管路、二位三通气动电磁换向阀、球阀（用于检修时切断气源、放水排污）及连接管件等组成</a:t>
            </a:r>
            <a:endParaRPr lang="zh-CN" altLang="en-US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3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6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9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2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5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8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1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4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58" grpId="0"/>
      <p:bldP spid="59" grpId="0"/>
      <p:bldP spid="60" grpId="0"/>
      <p:bldP spid="61" grpId="0"/>
      <p:bldP spid="6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/>
        </p:nvGrpSpPr>
        <p:grpSpPr>
          <a:xfrm>
            <a:off x="-24130" y="277971"/>
            <a:ext cx="839788" cy="514747"/>
            <a:chOff x="0" y="615156"/>
            <a:chExt cx="839788" cy="514747"/>
          </a:xfrm>
        </p:grpSpPr>
        <p:sp>
          <p:nvSpPr>
            <p:cNvPr id="6" name="平行四边形 5"/>
            <p:cNvSpPr/>
            <p:nvPr userDrawn="1"/>
          </p:nvSpPr>
          <p:spPr>
            <a:xfrm>
              <a:off x="281329" y="615156"/>
              <a:ext cx="558459" cy="419894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 userDrawn="1"/>
          </p:nvSpPr>
          <p:spPr>
            <a:xfrm>
              <a:off x="0" y="710009"/>
              <a:ext cx="427038" cy="419894"/>
            </a:xfrm>
            <a:custGeom>
              <a:avLst/>
              <a:gdLst>
                <a:gd name="connsiteX0" fmla="*/ 0 w 427038"/>
                <a:gd name="connsiteY0" fmla="*/ 0 h 419894"/>
                <a:gd name="connsiteX1" fmla="*/ 427038 w 427038"/>
                <a:gd name="connsiteY1" fmla="*/ 0 h 419894"/>
                <a:gd name="connsiteX2" fmla="*/ 322065 w 427038"/>
                <a:gd name="connsiteY2" fmla="*/ 419894 h 419894"/>
                <a:gd name="connsiteX3" fmla="*/ 0 w 427038"/>
                <a:gd name="connsiteY3" fmla="*/ 419894 h 419894"/>
                <a:gd name="connsiteX4" fmla="*/ 0 w 427038"/>
                <a:gd name="connsiteY4" fmla="*/ 0 h 419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038" h="419894">
                  <a:moveTo>
                    <a:pt x="0" y="0"/>
                  </a:moveTo>
                  <a:lnTo>
                    <a:pt x="427038" y="0"/>
                  </a:lnTo>
                  <a:lnTo>
                    <a:pt x="322065" y="419894"/>
                  </a:lnTo>
                  <a:lnTo>
                    <a:pt x="0" y="4198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 userDrawn="1"/>
        </p:nvGrpSpPr>
        <p:grpSpPr>
          <a:xfrm flipH="1">
            <a:off x="11329035" y="5955506"/>
            <a:ext cx="839788" cy="514747"/>
            <a:chOff x="0" y="615156"/>
            <a:chExt cx="839788" cy="514747"/>
          </a:xfrm>
        </p:grpSpPr>
        <p:sp>
          <p:nvSpPr>
            <p:cNvPr id="5" name="平行四边形 4"/>
            <p:cNvSpPr/>
            <p:nvPr userDrawn="1"/>
          </p:nvSpPr>
          <p:spPr>
            <a:xfrm>
              <a:off x="281329" y="615156"/>
              <a:ext cx="558459" cy="419894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 userDrawn="1"/>
          </p:nvSpPr>
          <p:spPr>
            <a:xfrm>
              <a:off x="0" y="710009"/>
              <a:ext cx="427038" cy="419894"/>
            </a:xfrm>
            <a:custGeom>
              <a:avLst/>
              <a:gdLst>
                <a:gd name="connsiteX0" fmla="*/ 0 w 427038"/>
                <a:gd name="connsiteY0" fmla="*/ 0 h 419894"/>
                <a:gd name="connsiteX1" fmla="*/ 427038 w 427038"/>
                <a:gd name="connsiteY1" fmla="*/ 0 h 419894"/>
                <a:gd name="connsiteX2" fmla="*/ 322065 w 427038"/>
                <a:gd name="connsiteY2" fmla="*/ 419894 h 419894"/>
                <a:gd name="connsiteX3" fmla="*/ 0 w 427038"/>
                <a:gd name="connsiteY3" fmla="*/ 419894 h 419894"/>
                <a:gd name="connsiteX4" fmla="*/ 0 w 427038"/>
                <a:gd name="connsiteY4" fmla="*/ 0 h 419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038" h="419894">
                  <a:moveTo>
                    <a:pt x="0" y="0"/>
                  </a:moveTo>
                  <a:lnTo>
                    <a:pt x="427038" y="0"/>
                  </a:lnTo>
                  <a:lnTo>
                    <a:pt x="322065" y="419894"/>
                  </a:lnTo>
                  <a:lnTo>
                    <a:pt x="0" y="4198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815975" y="278130"/>
            <a:ext cx="30670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清堵器使用原理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7" name="Rectangle 11"/>
          <p:cNvSpPr/>
          <p:nvPr>
            <p:custDataLst>
              <p:tags r:id="rId1"/>
            </p:custDataLst>
          </p:nvPr>
        </p:nvSpPr>
        <p:spPr>
          <a:xfrm>
            <a:off x="7199630" y="1807210"/>
            <a:ext cx="3187065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清堵器是利用空气动力学原理，使用一差压装置和可电动控制的气动电池换向阀，先向破拱器罐体充入压缩空气并达到工作压力</a:t>
            </a:r>
            <a:endParaRPr lang="zh-CN" alt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39" name="矩形 38"/>
          <p:cNvSpPr/>
          <p:nvPr>
            <p:custDataLst>
              <p:tags r:id="rId2"/>
            </p:custDataLst>
          </p:nvPr>
        </p:nvSpPr>
        <p:spPr>
          <a:xfrm>
            <a:off x="5953390" y="1839654"/>
            <a:ext cx="4433590" cy="1270411"/>
          </a:xfrm>
          <a:prstGeom prst="rect">
            <a:avLst/>
          </a:prstGeom>
          <a:noFill/>
          <a:ln>
            <a:solidFill>
              <a:srgbClr val="4149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>
            <p:custDataLst>
              <p:tags r:id="rId3"/>
            </p:custDataLst>
          </p:nvPr>
        </p:nvSpPr>
        <p:spPr>
          <a:xfrm>
            <a:off x="5953389" y="1839653"/>
            <a:ext cx="1246241" cy="12695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4149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Rectangle 11"/>
          <p:cNvSpPr/>
          <p:nvPr>
            <p:custDataLst>
              <p:tags r:id="rId4"/>
            </p:custDataLst>
          </p:nvPr>
        </p:nvSpPr>
        <p:spPr>
          <a:xfrm>
            <a:off x="7214236" y="3812908"/>
            <a:ext cx="3187349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再关闭气动电磁换向阀就能将破拱器罐体的压缩空气瞬间喷出，产生强大的冲击力，实现清堵、破拱。</a:t>
            </a:r>
            <a:endParaRPr lang="zh-CN" alt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43" name="矩形 42"/>
          <p:cNvSpPr/>
          <p:nvPr>
            <p:custDataLst>
              <p:tags r:id="rId5"/>
            </p:custDataLst>
          </p:nvPr>
        </p:nvSpPr>
        <p:spPr>
          <a:xfrm>
            <a:off x="5953390" y="3807148"/>
            <a:ext cx="4433590" cy="1270411"/>
          </a:xfrm>
          <a:prstGeom prst="rect">
            <a:avLst/>
          </a:prstGeom>
          <a:noFill/>
          <a:ln>
            <a:solidFill>
              <a:srgbClr val="6F7C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>
            <p:custDataLst>
              <p:tags r:id="rId6"/>
            </p:custDataLst>
          </p:nvPr>
        </p:nvSpPr>
        <p:spPr>
          <a:xfrm>
            <a:off x="5953389" y="3807147"/>
            <a:ext cx="1246241" cy="12695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6F7C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Oval 10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205776" y="2098908"/>
            <a:ext cx="741466" cy="73977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01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6" name="Oval 10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205776" y="4077230"/>
            <a:ext cx="741466" cy="73977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02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2" name="图片 1" descr="破拱器4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67180" y="1738630"/>
            <a:ext cx="3572510" cy="3572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9" grpId="0" bldLvl="0" animBg="1"/>
      <p:bldP spid="40" grpId="0" bldLvl="0" animBg="1"/>
      <p:bldP spid="41" grpId="0"/>
      <p:bldP spid="43" grpId="0" bldLvl="0" animBg="1"/>
      <p:bldP spid="44" grpId="0" bldLvl="0" animBg="1"/>
      <p:bldP spid="45" grpId="0" bldLvl="0" animBg="1"/>
      <p:bldP spid="46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4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-26272" y="-30954"/>
            <a:ext cx="12218272" cy="3429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673509" y="591959"/>
            <a:ext cx="10844982" cy="5675352"/>
          </a:xfrm>
          <a:prstGeom prst="roundRect">
            <a:avLst>
              <a:gd name="adj" fmla="val 1568"/>
            </a:avLst>
          </a:prstGeom>
          <a:solidFill>
            <a:schemeClr val="bg1"/>
          </a:solidFill>
          <a:ln>
            <a:noFill/>
          </a:ln>
          <a:effectLst>
            <a:glow rad="228600">
              <a:schemeClr val="tx1">
                <a:alpha val="3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3" name="直接连接符 52"/>
          <p:cNvCxnSpPr/>
          <p:nvPr/>
        </p:nvCxnSpPr>
        <p:spPr>
          <a:xfrm>
            <a:off x="10545831" y="1021165"/>
            <a:ext cx="4918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10938510" y="874395"/>
            <a:ext cx="4445" cy="9505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/>
        </p:nvCxnSpPr>
        <p:spPr>
          <a:xfrm>
            <a:off x="1042421" y="5638250"/>
            <a:ext cx="4918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1205865" y="4931410"/>
            <a:ext cx="4445" cy="9505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3736340" y="2251710"/>
            <a:ext cx="2322195" cy="2065655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058535" y="2251075"/>
            <a:ext cx="2399030" cy="20656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957320" y="2720975"/>
            <a:ext cx="4277360" cy="132207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zh-CN" sz="8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谢谢</a:t>
            </a:r>
            <a:r>
              <a:rPr lang="zh-CN" altLang="zh-CN" sz="8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观赏</a:t>
            </a:r>
            <a:endParaRPr lang="zh-CN" altLang="zh-CN" sz="8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4" grpId="0" bldLvl="0" animBg="1"/>
      <p:bldP spid="5" grpId="0" bldLvl="0" animBg="1"/>
      <p:bldP spid="21" grpId="0"/>
    </p:bldLst>
  </p:timing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p="http://schemas.openxmlformats.org/presentationml/2006/main">
  <p:tag name="KSO_WM_DIAGRAM_VIRTUALLY_FRAME" val="{&quot;height&quot;:273.4121954739844,&quot;left&quot;:422.24692913385826,&quot;top&quot;:150.9,&quot;width&quot;:287.0267716535439}"/>
</p:tagLst>
</file>

<file path=ppt/tags/tag3.xml><?xml version="1.0" encoding="utf-8"?>
<p:tagLst xmlns:p="http://schemas.openxmlformats.org/presentationml/2006/main">
  <p:tag name="KSO_WM_DIAGRAM_VIRTUALLY_FRAME" val="{&quot;height&quot;:273.4121954739844,&quot;left&quot;:422.24692913385826,&quot;top&quot;:150.9,&quot;width&quot;:287.0267716535439}"/>
</p:tagLst>
</file>

<file path=ppt/tags/tag4.xml><?xml version="1.0" encoding="utf-8"?>
<p:tagLst xmlns:p="http://schemas.openxmlformats.org/presentationml/2006/main">
  <p:tag name="KSO_WM_DIAGRAM_VIRTUALLY_FRAME" val="{&quot;height&quot;:273.4121954739844,&quot;left&quot;:422.24692913385826,&quot;top&quot;:150.9,&quot;width&quot;:287.0267716535439}"/>
</p:tagLst>
</file>

<file path=ppt/tags/tag5.xml><?xml version="1.0" encoding="utf-8"?>
<p:tagLst xmlns:p="http://schemas.openxmlformats.org/presentationml/2006/main">
  <p:tag name="KSO_WM_DIAGRAM_VIRTUALLY_FRAME" val="{&quot;height&quot;:273.4121954739844,&quot;left&quot;:422.24692913385826,&quot;top&quot;:150.9,&quot;width&quot;:287.0267716535439}"/>
</p:tagLst>
</file>

<file path=ppt/tags/tag6.xml><?xml version="1.0" encoding="utf-8"?>
<p:tagLst xmlns:p="http://schemas.openxmlformats.org/presentationml/2006/main">
  <p:tag name="KSO_WM_DIAGRAM_VIRTUALLY_FRAME" val="{&quot;height&quot;:273.4121954739844,&quot;left&quot;:422.24692913385826,&quot;top&quot;:150.9,&quot;width&quot;:287.0267716535439}"/>
</p:tagLst>
</file>

<file path=ppt/tags/tag7.xml><?xml version="1.0" encoding="utf-8"?>
<p:tagLst xmlns:p="http://schemas.openxmlformats.org/presentationml/2006/main">
  <p:tag name="KSO_WM_DIAGRAM_VIRTUALLY_FRAME" val="{&quot;height&quot;:273.4121954739844,&quot;left&quot;:422.24692913385826,&quot;top&quot;:150.9,&quot;width&quot;:287.0267716535439}"/>
</p:tagLst>
</file>

<file path=ppt/tags/tag8.xml><?xml version="1.0" encoding="utf-8"?>
<p:tagLst xmlns:p="http://schemas.openxmlformats.org/presentationml/2006/main">
  <p:tag name="KSO_WM_DIAGRAM_VIRTUALLY_FRAME" val="{&quot;height&quot;:273.4121954739844,&quot;left&quot;:422.24692913385826,&quot;top&quot;:150.9,&quot;width&quot;:287.0267716535439}"/>
</p:tagLst>
</file>

<file path=ppt/tags/tag9.xml><?xml version="1.0" encoding="utf-8"?>
<p:tagLst xmlns:p="http://schemas.openxmlformats.org/presentationml/2006/main">
  <p:tag name="KSO_WM_DIAGRAM_VIRTUALLY_FRAME" val="{&quot;height&quot;:273.4121954739844,&quot;left&quot;:422.24692913385826,&quot;top&quot;:150.9,&quot;width&quot;:287.0267716535439}"/>
</p:tagLst>
</file>

<file path=ppt/tags/tag10.xml><?xml version="1.0" encoding="utf-8"?>
<p:tagLst xmlns:p="http://schemas.openxmlformats.org/presentationml/2006/main">
  <p:tag name="KSO_WM_DIAGRAM_VIRTUALLY_FRAME" val="{&quot;height&quot;:273.4121954739844,&quot;left&quot;:422.24692913385826,&quot;top&quot;:150.9,&quot;width&quot;:287.0267716535439}"/>
</p:tagLst>
</file>

<file path=ppt/tags/tag11.xml><?xml version="1.0" encoding="utf-8"?>
<p:tagLst xmlns:p="http://schemas.openxmlformats.org/presentationml/2006/main">
  <p:tag name="KSO_WM_DIAGRAM_VIRTUALLY_FRAME" val="{&quot;height&quot;:273.4121954739844,&quot;left&quot;:422.24692913385826,&quot;top&quot;:150.9,&quot;width&quot;:287.0267716535439}"/>
</p:tagLst>
</file>

<file path=ppt/tags/tag12.xml><?xml version="1.0" encoding="utf-8"?>
<p:tagLst xmlns:p="http://schemas.openxmlformats.org/presentationml/2006/main">
  <p:tag name="KSO_WM_DIAGRAM_VIRTUALLY_FRAME" val="{&quot;height&quot;:273.4121954739844,&quot;left&quot;:422.24692913385826,&quot;top&quot;:150.9,&quot;width&quot;:287.0267716535439}"/>
</p:tagLst>
</file>

<file path=ppt/tags/tag13.xml><?xml version="1.0" encoding="utf-8"?>
<p:tagLst xmlns:p="http://schemas.openxmlformats.org/presentationml/2006/main">
  <p:tag name="KSO_WM_DIAGRAM_VIRTUALLY_FRAME" val="{&quot;height&quot;:273.4121954739844,&quot;left&quot;:422.24692913385826,&quot;top&quot;:150.9,&quot;width&quot;:287.0267716535439}"/>
</p:tagLst>
</file>

<file path=ppt/tags/tag14.xml><?xml version="1.0" encoding="utf-8"?>
<p:tagLst xmlns:p="http://schemas.openxmlformats.org/presentationml/2006/main">
  <p:tag name="KSO_WM_DIAGRAM_VIRTUALLY_FRAME" val="{&quot;height&quot;:273.4121954739844,&quot;left&quot;:422.24692913385826,&quot;top&quot;:150.9,&quot;width&quot;:287.0267716535439}"/>
</p:tagLst>
</file>

<file path=ppt/tags/tag15.xml><?xml version="1.0" encoding="utf-8"?>
<p:tagLst xmlns:p="http://schemas.openxmlformats.org/presentationml/2006/main">
  <p:tag name="KSO_WM_DIAGRAM_VIRTUALLY_FRAME" val="{&quot;height&quot;:273.4121954739844,&quot;left&quot;:422.24692913385826,&quot;top&quot;:150.9,&quot;width&quot;:287.0267716535439}"/>
</p:tagLst>
</file>

<file path=ppt/tags/tag16.xml><?xml version="1.0" encoding="utf-8"?>
<p:tagLst xmlns:p="http://schemas.openxmlformats.org/presentationml/2006/main">
  <p:tag name="KSO_WM_DIAGRAM_VIRTUALLY_FRAME" val="{&quot;height&quot;:273.4121954739844,&quot;left&quot;:422.24692913385826,&quot;top&quot;:150.9,&quot;width&quot;:287.0267716535439}"/>
</p:tagLst>
</file>

<file path=ppt/tags/tag17.xml><?xml version="1.0" encoding="utf-8"?>
<p:tagLst xmlns:p="http://schemas.openxmlformats.org/presentationml/2006/main">
  <p:tag name="KSO_WM_DIAGRAM_VIRTUALLY_FRAME" val="{&quot;height&quot;:273.4121954739844,&quot;left&quot;:422.24692913385826,&quot;top&quot;:150.9,&quot;width&quot;:287.0267716535439}"/>
</p:tagLst>
</file>

<file path=ppt/tags/tag18.xml><?xml version="1.0" encoding="utf-8"?>
<p:tagLst xmlns:p="http://schemas.openxmlformats.org/presentationml/2006/main">
  <p:tag name="KSO_WM_DIAGRAM_VIRTUALLY_FRAME" val="{&quot;height&quot;:341.12496062992125,&quot;left&quot;:82.62503937007874,&quot;top&quot;:111.02503937007873,&quot;width&quot;:781.75}"/>
</p:tagLst>
</file>

<file path=ppt/tags/tag19.xml><?xml version="1.0" encoding="utf-8"?>
<p:tagLst xmlns:p="http://schemas.openxmlformats.org/presentationml/2006/main">
  <p:tag name="KSO_WM_DIAGRAM_VIRTUALLY_FRAME" val="{&quot;height&quot;:341.12496062992125,&quot;left&quot;:82.62503937007874,&quot;top&quot;:111.02503937007873,&quot;width&quot;:781.75}"/>
</p:tagLst>
</file>

<file path=ppt/tags/tag20.xml><?xml version="1.0" encoding="utf-8"?>
<p:tagLst xmlns:p="http://schemas.openxmlformats.org/presentationml/2006/main">
  <p:tag name="KSO_WM_DIAGRAM_VIRTUALLY_FRAME" val="{&quot;height&quot;:341.12496062992125,&quot;left&quot;:82.62503937007874,&quot;top&quot;:111.02503937007873,&quot;width&quot;:781.75}"/>
</p:tagLst>
</file>

<file path=ppt/tags/tag21.xml><?xml version="1.0" encoding="utf-8"?>
<p:tagLst xmlns:p="http://schemas.openxmlformats.org/presentationml/2006/main">
  <p:tag name="KSO_WM_DIAGRAM_VIRTUALLY_FRAME" val="{&quot;height&quot;:341.12496062992125,&quot;left&quot;:82.62503937007874,&quot;top&quot;:111.02503937007873,&quot;width&quot;:781.75}"/>
</p:tagLst>
</file>

<file path=ppt/tags/tag22.xml><?xml version="1.0" encoding="utf-8"?>
<p:tagLst xmlns:p="http://schemas.openxmlformats.org/presentationml/2006/main">
  <p:tag name="KSO_WM_DIAGRAM_VIRTUALLY_FRAME" val="{&quot;height&quot;:341.12496062992125,&quot;left&quot;:82.62503937007874,&quot;top&quot;:111.02503937007873,&quot;width&quot;:781.75}"/>
</p:tagLst>
</file>

<file path=ppt/tags/tag23.xml><?xml version="1.0" encoding="utf-8"?>
<p:tagLst xmlns:p="http://schemas.openxmlformats.org/presentationml/2006/main">
  <p:tag name="KSO_WM_DIAGRAM_VIRTUALLY_FRAME" val="{&quot;height&quot;:341.12496062992125,&quot;left&quot;:82.62503937007874,&quot;top&quot;:111.02503937007873,&quot;width&quot;:781.75}"/>
</p:tagLst>
</file>

<file path=ppt/tags/tag24.xml><?xml version="1.0" encoding="utf-8"?>
<p:tagLst xmlns:p="http://schemas.openxmlformats.org/presentationml/2006/main">
  <p:tag name="KSO_WM_DIAGRAM_VIRTUALLY_FRAME" val="{&quot;height&quot;:341.12496062992125,&quot;left&quot;:82.62503937007874,&quot;top&quot;:111.02503937007873,&quot;width&quot;:781.75}"/>
</p:tagLst>
</file>

<file path=ppt/tags/tag25.xml><?xml version="1.0" encoding="utf-8"?>
<p:tagLst xmlns:p="http://schemas.openxmlformats.org/presentationml/2006/main">
  <p:tag name="KSO_WM_DIAGRAM_VIRTUALLY_FRAME" val="{&quot;height&quot;:341.12496062992125,&quot;left&quot;:82.62503937007874,&quot;top&quot;:111.02503937007873,&quot;width&quot;:781.75}"/>
</p:tagLst>
</file>

<file path=ppt/tags/tag26.xml><?xml version="1.0" encoding="utf-8"?>
<p:tagLst xmlns:p="http://schemas.openxmlformats.org/presentationml/2006/main">
  <p:tag name="KSO_WM_DIAGRAM_VIRTUALLY_FRAME" val="{&quot;height&quot;:341.12496062992125,&quot;left&quot;:82.62503937007874,&quot;top&quot;:111.02503937007873,&quot;width&quot;:781.75}"/>
</p:tagLst>
</file>

<file path=ppt/tags/tag27.xml><?xml version="1.0" encoding="utf-8"?>
<p:tagLst xmlns:p="http://schemas.openxmlformats.org/presentationml/2006/main">
  <p:tag name="KSO_WM_DIAGRAM_VIRTUALLY_FRAME" val="{&quot;height&quot;:341.12496062992125,&quot;left&quot;:82.62503937007874,&quot;top&quot;:111.02503937007873,&quot;width&quot;:781.75}"/>
</p:tagLst>
</file>

<file path=ppt/tags/tag28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29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30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31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32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33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34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35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36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37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38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39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40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41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42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43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44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45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46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47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48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49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50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51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52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53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54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55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56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57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58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59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60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61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62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63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64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65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66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67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68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69.xml><?xml version="1.0" encoding="utf-8"?>
<p:tagLst xmlns:p="http://schemas.openxmlformats.org/presentationml/2006/main">
  <p:tag name="KSO_WM_DIAGRAM_VIRTUALLY_FRAME" val="{&quot;height&quot;:403.74543307086617,&quot;left&quot;:173.43165354330708,&quot;top&quot;:112.65732283464567,&quot;width&quot;:702.102283464567}"/>
</p:tagLst>
</file>

<file path=ppt/tags/tag70.xml><?xml version="1.0" encoding="utf-8"?>
<p:tagLst xmlns:p="http://schemas.openxmlformats.org/presentationml/2006/main">
  <p:tag name="KSO_WM_DIAGRAM_VIRTUALLY_FRAME" val="{&quot;height&quot;:262.7077952755905,&quot;left&quot;:468.77078740157475,&quot;top&quot;:137.1,&quot;width&quot;:371.0792125984252}"/>
</p:tagLst>
</file>

<file path=ppt/tags/tag71.xml><?xml version="1.0" encoding="utf-8"?>
<p:tagLst xmlns:p="http://schemas.openxmlformats.org/presentationml/2006/main">
  <p:tag name="KSO_WM_DIAGRAM_VIRTUALLY_FRAME" val="{&quot;height&quot;:262.7077952755905,&quot;left&quot;:468.77078740157475,&quot;top&quot;:137.1,&quot;width&quot;:371.0792125984252}"/>
</p:tagLst>
</file>

<file path=ppt/tags/tag72.xml><?xml version="1.0" encoding="utf-8"?>
<p:tagLst xmlns:p="http://schemas.openxmlformats.org/presentationml/2006/main">
  <p:tag name="KSO_WM_DIAGRAM_VIRTUALLY_FRAME" val="{&quot;height&quot;:262.7077952755905,&quot;left&quot;:468.77078740157475,&quot;top&quot;:137.1,&quot;width&quot;:371.0792125984252}"/>
</p:tagLst>
</file>

<file path=ppt/tags/tag73.xml><?xml version="1.0" encoding="utf-8"?>
<p:tagLst xmlns:p="http://schemas.openxmlformats.org/presentationml/2006/main">
  <p:tag name="KSO_WM_DIAGRAM_VIRTUALLY_FRAME" val="{&quot;height&quot;:262.7077952755905,&quot;left&quot;:468.77078740157475,&quot;top&quot;:137.1,&quot;width&quot;:371.0792125984252}"/>
</p:tagLst>
</file>

<file path=ppt/tags/tag74.xml><?xml version="1.0" encoding="utf-8"?>
<p:tagLst xmlns:p="http://schemas.openxmlformats.org/presentationml/2006/main">
  <p:tag name="KSO_WM_DIAGRAM_VIRTUALLY_FRAME" val="{&quot;height&quot;:262.7077952755905,&quot;left&quot;:468.77078740157475,&quot;top&quot;:137.1,&quot;width&quot;:371.0792125984252}"/>
</p:tagLst>
</file>

<file path=ppt/tags/tag75.xml><?xml version="1.0" encoding="utf-8"?>
<p:tagLst xmlns:p="http://schemas.openxmlformats.org/presentationml/2006/main">
  <p:tag name="KSO_WM_DIAGRAM_VIRTUALLY_FRAME" val="{&quot;height&quot;:262.7077952755905,&quot;left&quot;:468.77078740157475,&quot;top&quot;:137.1,&quot;width&quot;:371.0792125984252}"/>
</p:tagLst>
</file>

<file path=ppt/tags/tag76.xml><?xml version="1.0" encoding="utf-8"?>
<p:tagLst xmlns:p="http://schemas.openxmlformats.org/presentationml/2006/main">
  <p:tag name="KSO_WM_DIAGRAM_VIRTUALLY_FRAME" val="{&quot;height&quot;:262.7077952755905,&quot;left&quot;:468.77078740157475,&quot;top&quot;:137.1,&quot;width&quot;:371.0792125984252}"/>
</p:tagLst>
</file>

<file path=ppt/tags/tag77.xml><?xml version="1.0" encoding="utf-8"?>
<p:tagLst xmlns:p="http://schemas.openxmlformats.org/presentationml/2006/main">
  <p:tag name="KSO_WM_DIAGRAM_VIRTUALLY_FRAME" val="{&quot;height&quot;:262.7077952755905,&quot;left&quot;:468.77078740157475,&quot;top&quot;:137.1,&quot;width&quot;:371.0792125984252}"/>
</p:tagLst>
</file>

<file path=ppt/tags/tag78.xml><?xml version="1.0" encoding="utf-8"?>
<p:tagLst xmlns:p="http://schemas.openxmlformats.org/presentationml/2006/main"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572</Words>
  <Application>WPS 演示</Application>
  <PresentationFormat>自定义</PresentationFormat>
  <Paragraphs>79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8" baseType="lpstr">
      <vt:lpstr>Arial</vt:lpstr>
      <vt:lpstr>宋体</vt:lpstr>
      <vt:lpstr>Wingdings</vt:lpstr>
      <vt:lpstr>Calibri</vt:lpstr>
      <vt:lpstr>微软雅黑</vt:lpstr>
      <vt:lpstr>仿宋_GB2312</vt:lpstr>
      <vt:lpstr>仿宋</vt:lpstr>
      <vt:lpstr>Source Sans Pro Light</vt:lpstr>
      <vt:lpstr>方正隶书_GBK</vt:lpstr>
      <vt:lpstr>FuturaBookC</vt:lpstr>
      <vt:lpstr>HelveticaNeue LT 43 LightEx</vt:lpstr>
      <vt:lpstr>Calibri Light</vt:lpstr>
      <vt:lpstr>Symbol</vt:lpstr>
      <vt:lpstr>等线</vt:lpstr>
      <vt:lpstr>Arial Unicode MS</vt:lpstr>
      <vt:lpstr>等线 Light</vt:lpstr>
      <vt:lpstr>HelveticaNeue LT 67 MdCn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黑白</dc:title>
  <dc:creator>第一PPT</dc:creator>
  <cp:keywords>www.1ppt.com</cp:keywords>
  <dc:description>www.1ppt.com</dc:description>
  <cp:lastModifiedBy>Administrator</cp:lastModifiedBy>
  <cp:revision>62</cp:revision>
  <dcterms:created xsi:type="dcterms:W3CDTF">2018-03-08T13:14:00Z</dcterms:created>
  <dcterms:modified xsi:type="dcterms:W3CDTF">2024-10-30T06:18:22Z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2052-12.1.0.18608</vt:lpwstr>
  </property>
  <property fmtid="{D5CDD505-2E9C-101B-9397-08002B2CF9AE}" pid="3" name="KSORubyTemplateID">
    <vt:lpwstr>2</vt:lpwstr>
  </property>
  <property fmtid="{D5CDD505-2E9C-101B-9397-08002B2CF9AE}" pid="4" name="ICV">
    <vt:lpwstr>AF91D40C56D14B8FBCDE728B8EF57A0B_13</vt:lpwstr>
  </property>
</Properties>
</file>