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17" r:id="rId3"/>
    <p:sldId id="257" r:id="rId5"/>
    <p:sldId id="294" r:id="rId6"/>
    <p:sldId id="295" r:id="rId7"/>
    <p:sldId id="267" r:id="rId8"/>
    <p:sldId id="279" r:id="rId9"/>
    <p:sldId id="275" r:id="rId10"/>
    <p:sldId id="290" r:id="rId11"/>
    <p:sldId id="316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438" userDrawn="1">
          <p15:clr>
            <a:srgbClr val="A4A3A4"/>
          </p15:clr>
        </p15:guide>
        <p15:guide id="2" pos="3265" userDrawn="1">
          <p15:clr>
            <a:srgbClr val="A4A3A4"/>
          </p15:clr>
        </p15:guide>
        <p15:guide id="3" pos="5188" userDrawn="1">
          <p15:clr>
            <a:srgbClr val="A4A3A4"/>
          </p15:clr>
        </p15:guide>
        <p15:guide id="4" pos="7041" userDrawn="1">
          <p15:clr>
            <a:srgbClr val="A4A3A4"/>
          </p15:clr>
        </p15:guide>
        <p15:guide id="5" orient="horz" pos="2744" userDrawn="1">
          <p15:clr>
            <a:srgbClr val="A4A3A4"/>
          </p15:clr>
        </p15:guide>
        <p15:guide id="6" orient="horz" pos="20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AAC2AC"/>
    <a:srgbClr val="02528A"/>
    <a:srgbClr val="6BD2E0"/>
    <a:srgbClr val="FAD9E0"/>
    <a:srgbClr val="EED5DB"/>
    <a:srgbClr val="BCDFE5"/>
    <a:srgbClr val="BFE5DD"/>
    <a:srgbClr val="1FBFB2"/>
    <a:srgbClr val="BFE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528" y="-1608"/>
      </p:cViewPr>
      <p:guideLst>
        <p:guide pos="1438"/>
        <p:guide pos="3265"/>
        <p:guide pos="5188"/>
        <p:guide pos="7041"/>
        <p:guide orient="horz" pos="2744"/>
        <p:guide orient="horz" pos="20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5178"/>
    </p:cViewPr>
  </p:sorterViewPr>
  <p:notesViewPr>
    <p:cSldViewPr snapToGrid="0">
      <p:cViewPr varScale="1">
        <p:scale>
          <a:sx n="55" d="100"/>
          <a:sy n="55" d="100"/>
        </p:scale>
        <p:origin x="19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15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10BC0-884A-49CE-B67A-CF6DB09084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7CBAD-CDB2-419A-87FD-CC534053A8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9B634-8C04-4E9F-9712-845F4898F3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菱形 6"/>
          <p:cNvSpPr/>
          <p:nvPr userDrawn="1"/>
        </p:nvSpPr>
        <p:spPr>
          <a:xfrm>
            <a:off x="127000" y="137026"/>
            <a:ext cx="540000" cy="540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 userDrawn="1"/>
        </p:nvSpPr>
        <p:spPr>
          <a:xfrm>
            <a:off x="190500" y="137026"/>
            <a:ext cx="540000" cy="540000"/>
          </a:xfrm>
          <a:prstGeom prst="diamond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文泉驿微米黑" panose="020B06060308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4" Type="http://schemas.openxmlformats.org/officeDocument/2006/relationships/notesSlide" Target="../notesSlides/notesSlide1.xml"/><Relationship Id="rId23" Type="http://schemas.openxmlformats.org/officeDocument/2006/relationships/slideLayout" Target="../slideLayouts/slideLayout3.xml"/><Relationship Id="rId22" Type="http://schemas.openxmlformats.org/officeDocument/2006/relationships/themeOverride" Target="../theme/themeOverride1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3.xml"/><Relationship Id="rId22" Type="http://schemas.openxmlformats.org/officeDocument/2006/relationships/themeOverride" Target="../theme/themeOverride2.xml"/><Relationship Id="rId21" Type="http://schemas.openxmlformats.org/officeDocument/2006/relationships/image" Target="../media/image1.png"/><Relationship Id="rId20" Type="http://schemas.openxmlformats.org/officeDocument/2006/relationships/tags" Target="../tags/tag41.xml"/><Relationship Id="rId2" Type="http://schemas.openxmlformats.org/officeDocument/2006/relationships/tags" Target="../tags/tag23.xml"/><Relationship Id="rId19" Type="http://schemas.openxmlformats.org/officeDocument/2006/relationships/tags" Target="../tags/tag40.xml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6" Type="http://schemas.openxmlformats.org/officeDocument/2006/relationships/tags" Target="../tags/tag46.xml"/><Relationship Id="rId5" Type="http://schemas.openxmlformats.org/officeDocument/2006/relationships/image" Target="../media/image2.png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9" Type="http://schemas.openxmlformats.org/officeDocument/2006/relationships/notesSlide" Target="../notesSlides/notesSlide4.xml"/><Relationship Id="rId48" Type="http://schemas.openxmlformats.org/officeDocument/2006/relationships/slideLayout" Target="../slideLayouts/slideLayout2.xml"/><Relationship Id="rId47" Type="http://schemas.openxmlformats.org/officeDocument/2006/relationships/image" Target="../media/image5.png"/><Relationship Id="rId46" Type="http://schemas.openxmlformats.org/officeDocument/2006/relationships/tags" Target="../tags/tag91.xml"/><Relationship Id="rId45" Type="http://schemas.openxmlformats.org/officeDocument/2006/relationships/image" Target="../media/image4.png"/><Relationship Id="rId44" Type="http://schemas.openxmlformats.org/officeDocument/2006/relationships/tags" Target="../tags/tag90.xml"/><Relationship Id="rId43" Type="http://schemas.openxmlformats.org/officeDocument/2006/relationships/tags" Target="../tags/tag89.xml"/><Relationship Id="rId42" Type="http://schemas.openxmlformats.org/officeDocument/2006/relationships/tags" Target="../tags/tag88.xml"/><Relationship Id="rId41" Type="http://schemas.openxmlformats.org/officeDocument/2006/relationships/tags" Target="../tags/tag87.xml"/><Relationship Id="rId40" Type="http://schemas.openxmlformats.org/officeDocument/2006/relationships/tags" Target="../tags/tag86.xml"/><Relationship Id="rId4" Type="http://schemas.openxmlformats.org/officeDocument/2006/relationships/tags" Target="../tags/tag50.xml"/><Relationship Id="rId39" Type="http://schemas.openxmlformats.org/officeDocument/2006/relationships/tags" Target="../tags/tag85.xml"/><Relationship Id="rId38" Type="http://schemas.openxmlformats.org/officeDocument/2006/relationships/tags" Target="../tags/tag84.xml"/><Relationship Id="rId37" Type="http://schemas.openxmlformats.org/officeDocument/2006/relationships/tags" Target="../tags/tag83.xml"/><Relationship Id="rId36" Type="http://schemas.openxmlformats.org/officeDocument/2006/relationships/tags" Target="../tags/tag82.xml"/><Relationship Id="rId35" Type="http://schemas.openxmlformats.org/officeDocument/2006/relationships/tags" Target="../tags/tag81.xml"/><Relationship Id="rId34" Type="http://schemas.openxmlformats.org/officeDocument/2006/relationships/tags" Target="../tags/tag80.xml"/><Relationship Id="rId33" Type="http://schemas.openxmlformats.org/officeDocument/2006/relationships/tags" Target="../tags/tag79.xml"/><Relationship Id="rId32" Type="http://schemas.openxmlformats.org/officeDocument/2006/relationships/tags" Target="../tags/tag78.xml"/><Relationship Id="rId31" Type="http://schemas.openxmlformats.org/officeDocument/2006/relationships/tags" Target="../tags/tag77.xml"/><Relationship Id="rId30" Type="http://schemas.openxmlformats.org/officeDocument/2006/relationships/tags" Target="../tags/tag76.xml"/><Relationship Id="rId3" Type="http://schemas.openxmlformats.org/officeDocument/2006/relationships/tags" Target="../tags/tag49.xml"/><Relationship Id="rId29" Type="http://schemas.openxmlformats.org/officeDocument/2006/relationships/tags" Target="../tags/tag75.xml"/><Relationship Id="rId28" Type="http://schemas.openxmlformats.org/officeDocument/2006/relationships/tags" Target="../tags/tag74.xml"/><Relationship Id="rId27" Type="http://schemas.openxmlformats.org/officeDocument/2006/relationships/tags" Target="../tags/tag73.xml"/><Relationship Id="rId26" Type="http://schemas.openxmlformats.org/officeDocument/2006/relationships/tags" Target="../tags/tag72.xml"/><Relationship Id="rId25" Type="http://schemas.openxmlformats.org/officeDocument/2006/relationships/tags" Target="../tags/tag71.xml"/><Relationship Id="rId24" Type="http://schemas.openxmlformats.org/officeDocument/2006/relationships/tags" Target="../tags/tag70.xml"/><Relationship Id="rId23" Type="http://schemas.openxmlformats.org/officeDocument/2006/relationships/tags" Target="../tags/tag69.xml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tags" Target="../tags/tag48.xml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5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4" Type="http://schemas.openxmlformats.org/officeDocument/2006/relationships/notesSlide" Target="../notesSlides/notesSlide9.xml"/><Relationship Id="rId23" Type="http://schemas.openxmlformats.org/officeDocument/2006/relationships/slideLayout" Target="../slideLayouts/slideLayout3.xml"/><Relationship Id="rId22" Type="http://schemas.openxmlformats.org/officeDocument/2006/relationships/themeOverride" Target="../theme/themeOverride7.xml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540"/>
            <a:ext cx="4102735" cy="6855460"/>
          </a:xfrm>
          <a:prstGeom prst="rect">
            <a:avLst/>
          </a:prstGeom>
          <a:solidFill>
            <a:schemeClr val="accent3">
              <a:alpha val="37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02735" y="0"/>
            <a:ext cx="24079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菱形 1"/>
          <p:cNvSpPr/>
          <p:nvPr>
            <p:custDataLst>
              <p:tags r:id="rId1"/>
            </p:custDataLst>
          </p:nvPr>
        </p:nvSpPr>
        <p:spPr>
          <a:xfrm>
            <a:off x="1912573" y="1287254"/>
            <a:ext cx="3406471" cy="3406471"/>
          </a:xfrm>
          <a:prstGeom prst="diamond">
            <a:avLst/>
          </a:prstGeom>
          <a:solidFill>
            <a:srgbClr val="F3D3B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菱形 1"/>
          <p:cNvSpPr/>
          <p:nvPr>
            <p:custDataLst>
              <p:tags r:id="rId2"/>
            </p:custDataLst>
          </p:nvPr>
        </p:nvSpPr>
        <p:spPr>
          <a:xfrm>
            <a:off x="2224855" y="1599536"/>
            <a:ext cx="2781907" cy="2781907"/>
          </a:xfrm>
          <a:prstGeom prst="diamond">
            <a:avLst/>
          </a:prstGeom>
          <a:solidFill>
            <a:schemeClr val="bg1">
              <a:alpha val="81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菱形 1"/>
          <p:cNvSpPr/>
          <p:nvPr>
            <p:custDataLst>
              <p:tags r:id="rId3"/>
            </p:custDataLst>
          </p:nvPr>
        </p:nvSpPr>
        <p:spPr>
          <a:xfrm>
            <a:off x="2428079" y="1802760"/>
            <a:ext cx="2375459" cy="2375459"/>
          </a:xfrm>
          <a:prstGeom prst="diamond">
            <a:avLst/>
          </a:prstGeom>
          <a:solidFill>
            <a:srgbClr val="F3D3B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Georgia" panose="02040502050405020303" pitchFamily="18" charset="0"/>
            </a:endParaRPr>
          </a:p>
        </p:txBody>
      </p:sp>
      <p:sp>
        <p:nvSpPr>
          <p:cNvPr id="24" name="PA_菱形 23"/>
          <p:cNvSpPr/>
          <p:nvPr>
            <p:custDataLst>
              <p:tags r:id="rId4"/>
            </p:custDataLst>
          </p:nvPr>
        </p:nvSpPr>
        <p:spPr>
          <a:xfrm>
            <a:off x="2161840" y="1599578"/>
            <a:ext cx="602250" cy="602250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菱形 23"/>
          <p:cNvSpPr/>
          <p:nvPr>
            <p:custDataLst>
              <p:tags r:id="rId5"/>
            </p:custDataLst>
          </p:nvPr>
        </p:nvSpPr>
        <p:spPr>
          <a:xfrm>
            <a:off x="2763757" y="856158"/>
            <a:ext cx="422417" cy="42241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 rot="16200000" flipH="1">
            <a:off x="4789946" y="2710786"/>
            <a:ext cx="1442024" cy="719424"/>
            <a:chOff x="2467503" y="4400363"/>
            <a:chExt cx="1442024" cy="719424"/>
          </a:xfrm>
        </p:grpSpPr>
        <p:cxnSp>
          <p:nvCxnSpPr>
            <p:cNvPr id="31" name="PA_直接连接符 30"/>
            <p:cNvCxnSpPr/>
            <p:nvPr>
              <p:custDataLst>
                <p:tags r:id="rId6"/>
              </p:custDataLst>
            </p:nvPr>
          </p:nvCxnSpPr>
          <p:spPr>
            <a:xfrm flipH="1">
              <a:off x="3190897" y="4401156"/>
              <a:ext cx="718630" cy="71863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A_直接连接符 30"/>
            <p:cNvCxnSpPr/>
            <p:nvPr>
              <p:custDataLst>
                <p:tags r:id="rId7"/>
              </p:custDataLst>
            </p:nvPr>
          </p:nvCxnSpPr>
          <p:spPr>
            <a:xfrm rot="5400000" flipH="1">
              <a:off x="2467504" y="4400362"/>
              <a:ext cx="718630" cy="71863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PA_菱形 23"/>
          <p:cNvSpPr/>
          <p:nvPr>
            <p:custDataLst>
              <p:tags r:id="rId8"/>
            </p:custDataLst>
          </p:nvPr>
        </p:nvSpPr>
        <p:spPr>
          <a:xfrm>
            <a:off x="2139442" y="563860"/>
            <a:ext cx="288637" cy="28863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PA_组合 58"/>
          <p:cNvGrpSpPr/>
          <p:nvPr>
            <p:custDataLst>
              <p:tags r:id="rId9"/>
            </p:custDataLst>
          </p:nvPr>
        </p:nvGrpSpPr>
        <p:grpSpPr>
          <a:xfrm>
            <a:off x="5182600" y="5711062"/>
            <a:ext cx="369806" cy="856603"/>
            <a:chOff x="6697441" y="5773974"/>
            <a:chExt cx="439960" cy="1019104"/>
          </a:xfrm>
        </p:grpSpPr>
        <p:grpSp>
          <p:nvGrpSpPr>
            <p:cNvPr id="50" name="PA_组合 49"/>
            <p:cNvGrpSpPr/>
            <p:nvPr>
              <p:custDataLst>
                <p:tags r:id="rId10"/>
              </p:custDataLst>
            </p:nvPr>
          </p:nvGrpSpPr>
          <p:grpSpPr>
            <a:xfrm>
              <a:off x="6698167" y="6159623"/>
              <a:ext cx="439234" cy="219131"/>
              <a:chOff x="2467501" y="4444780"/>
              <a:chExt cx="1442026" cy="719417"/>
            </a:xfrm>
          </p:grpSpPr>
          <p:cxnSp>
            <p:nvCxnSpPr>
              <p:cNvPr id="51" name="PA_直接连接符 30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3190895" y="4445567"/>
                <a:ext cx="718632" cy="71863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PA_直接连接符 30"/>
              <p:cNvCxnSpPr/>
              <p:nvPr>
                <p:custDataLst>
                  <p:tags r:id="rId12"/>
                </p:custDataLst>
              </p:nvPr>
            </p:nvCxnSpPr>
            <p:spPr>
              <a:xfrm rot="5400000" flipH="1">
                <a:off x="2467503" y="4444778"/>
                <a:ext cx="718630" cy="718633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PA_组合 49"/>
            <p:cNvGrpSpPr/>
            <p:nvPr>
              <p:custDataLst>
                <p:tags r:id="rId13"/>
              </p:custDataLst>
            </p:nvPr>
          </p:nvGrpSpPr>
          <p:grpSpPr>
            <a:xfrm>
              <a:off x="6698167" y="5773974"/>
              <a:ext cx="439233" cy="219133"/>
              <a:chOff x="2467503" y="4400363"/>
              <a:chExt cx="1442024" cy="719424"/>
            </a:xfrm>
          </p:grpSpPr>
          <p:cxnSp>
            <p:nvCxnSpPr>
              <p:cNvPr id="54" name="PA_直接连接符 30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3190897" y="4401156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PA_直接连接符 30"/>
              <p:cNvCxnSpPr/>
              <p:nvPr>
                <p:custDataLst>
                  <p:tags r:id="rId15"/>
                </p:custDataLst>
              </p:nvPr>
            </p:nvCxnSpPr>
            <p:spPr>
              <a:xfrm rot="5400000" flipH="1">
                <a:off x="2467504" y="4400362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PA_组合 49"/>
            <p:cNvGrpSpPr/>
            <p:nvPr>
              <p:custDataLst>
                <p:tags r:id="rId16"/>
              </p:custDataLst>
            </p:nvPr>
          </p:nvGrpSpPr>
          <p:grpSpPr>
            <a:xfrm>
              <a:off x="6697441" y="6573945"/>
              <a:ext cx="439233" cy="219133"/>
              <a:chOff x="2467503" y="4400363"/>
              <a:chExt cx="1442024" cy="719424"/>
            </a:xfrm>
          </p:grpSpPr>
          <p:cxnSp>
            <p:nvCxnSpPr>
              <p:cNvPr id="57" name="PA_直接连接符 30"/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3190897" y="4401156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PA_直接连接符 30"/>
              <p:cNvCxnSpPr/>
              <p:nvPr>
                <p:custDataLst>
                  <p:tags r:id="rId18"/>
                </p:custDataLst>
              </p:nvPr>
            </p:nvCxnSpPr>
            <p:spPr>
              <a:xfrm rot="5400000" flipH="1">
                <a:off x="2467504" y="4400362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文本框 9"/>
          <p:cNvSpPr txBox="1"/>
          <p:nvPr/>
        </p:nvSpPr>
        <p:spPr>
          <a:xfrm>
            <a:off x="9629140" y="1490345"/>
            <a:ext cx="25342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endParaRPr lang="en-US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50660" y="2757805"/>
            <a:ext cx="56070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YYT29-A液压凿岩机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A_菱形 23"/>
          <p:cNvSpPr/>
          <p:nvPr>
            <p:custDataLst>
              <p:tags r:id="rId19"/>
            </p:custDataLst>
          </p:nvPr>
        </p:nvSpPr>
        <p:spPr>
          <a:xfrm flipH="1">
            <a:off x="8424210" y="1632598"/>
            <a:ext cx="602250" cy="602250"/>
          </a:xfrm>
          <a:prstGeom prst="diamond">
            <a:avLst/>
          </a:prstGeom>
          <a:solidFill>
            <a:srgbClr val="AAC2A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菱形 23"/>
          <p:cNvSpPr/>
          <p:nvPr>
            <p:custDataLst>
              <p:tags r:id="rId20"/>
            </p:custDataLst>
          </p:nvPr>
        </p:nvSpPr>
        <p:spPr>
          <a:xfrm flipH="1">
            <a:off x="8986757" y="852983"/>
            <a:ext cx="422417" cy="42241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菱形 23"/>
          <p:cNvSpPr/>
          <p:nvPr>
            <p:custDataLst>
              <p:tags r:id="rId21"/>
            </p:custDataLst>
          </p:nvPr>
        </p:nvSpPr>
        <p:spPr>
          <a:xfrm flipH="1">
            <a:off x="11590147" y="1310620"/>
            <a:ext cx="288637" cy="288637"/>
          </a:xfrm>
          <a:prstGeom prst="diamond">
            <a:avLst/>
          </a:prstGeom>
          <a:solidFill>
            <a:srgbClr val="AAC2A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67685" y="2757805"/>
            <a:ext cx="1203960" cy="441960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67685" y="2837180"/>
            <a:ext cx="10972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Kuangan001</a:t>
            </a:r>
            <a:endParaRPr lang="en-US" altLang="zh-CN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20" grpId="0" bldLvl="0" animBg="1"/>
      <p:bldP spid="21" grpId="0" bldLvl="0" animBg="1"/>
      <p:bldP spid="24" grpId="0" bldLvl="0" animBg="1"/>
      <p:bldP spid="25" grpId="0" bldLvl="0" animBg="1"/>
      <p:bldP spid="60" grpId="0" bldLvl="0" animBg="1"/>
      <p:bldP spid="10" grpId="0"/>
      <p:bldP spid="6" grpId="0"/>
      <p:bldP spid="8" grpId="0" bldLvl="0" animBg="1"/>
      <p:bldP spid="9" grpId="0" bldLvl="0" animBg="1"/>
      <p:bldP spid="11" grpId="0" bldLvl="0" animBg="1"/>
      <p:bldP spid="14" grpId="0" bldLvl="0" animBg="1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_菱形 1"/>
          <p:cNvSpPr/>
          <p:nvPr>
            <p:custDataLst>
              <p:tags r:id="rId1"/>
            </p:custDataLst>
          </p:nvPr>
        </p:nvSpPr>
        <p:spPr>
          <a:xfrm>
            <a:off x="4724496" y="87424"/>
            <a:ext cx="2743008" cy="2743008"/>
          </a:xfrm>
          <a:prstGeom prst="diamond">
            <a:avLst/>
          </a:prstGeom>
          <a:solidFill>
            <a:srgbClr val="AAC2A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3247098" y="35850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56895" y="4566285"/>
            <a:ext cx="260731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YYT29-A液压凿岩机简介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4"/>
            </p:custDataLst>
          </p:nvPr>
        </p:nvCxnSpPr>
        <p:spPr>
          <a:xfrm>
            <a:off x="6096000" y="35850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3277870" y="4554220"/>
            <a:ext cx="281686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YYT29-A液压凿岩机技术参数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6"/>
            </p:custDataLst>
          </p:nvPr>
        </p:nvCxnSpPr>
        <p:spPr>
          <a:xfrm>
            <a:off x="9027602" y="35850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6097270" y="4553585"/>
            <a:ext cx="290385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YYT29-A液压凿岩机技术特点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8"/>
            </p:custDataLst>
          </p:nvPr>
        </p:nvSpPr>
        <p:spPr>
          <a:xfrm>
            <a:off x="9027795" y="4520565"/>
            <a:ext cx="255905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YYT29-A液压凿岩机用途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grpSp>
        <p:nvGrpSpPr>
          <p:cNvPr id="8" name="01"/>
          <p:cNvGrpSpPr/>
          <p:nvPr>
            <p:custDataLst>
              <p:tags r:id="rId9"/>
            </p:custDataLst>
          </p:nvPr>
        </p:nvGrpSpPr>
        <p:grpSpPr>
          <a:xfrm>
            <a:off x="1342759" y="2665043"/>
            <a:ext cx="1017940" cy="1039890"/>
            <a:chOff x="1304128" y="3285727"/>
            <a:chExt cx="1017940" cy="1039890"/>
          </a:xfrm>
        </p:grpSpPr>
        <p:sp>
          <p:nvSpPr>
            <p:cNvPr id="21" name="PA_菱形 1"/>
            <p:cNvSpPr/>
            <p:nvPr>
              <p:custDataLst>
                <p:tags r:id="rId10"/>
              </p:custDataLst>
            </p:nvPr>
          </p:nvSpPr>
          <p:spPr>
            <a:xfrm>
              <a:off x="1304128" y="3285727"/>
              <a:ext cx="1017940" cy="1039890"/>
            </a:xfrm>
            <a:prstGeom prst="diamond">
              <a:avLst/>
            </a:prstGeom>
            <a:solidFill>
              <a:srgbClr val="F3D3BC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" name="文本框 1"/>
            <p:cNvSpPr txBox="1"/>
            <p:nvPr>
              <p:custDataLst>
                <p:tags r:id="rId11"/>
              </p:custDataLst>
            </p:nvPr>
          </p:nvSpPr>
          <p:spPr>
            <a:xfrm>
              <a:off x="1482898" y="3513284"/>
              <a:ext cx="66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01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02"/>
          <p:cNvGrpSpPr/>
          <p:nvPr>
            <p:custDataLst>
              <p:tags r:id="rId12"/>
            </p:custDataLst>
          </p:nvPr>
        </p:nvGrpSpPr>
        <p:grpSpPr>
          <a:xfrm>
            <a:off x="4284645" y="2665043"/>
            <a:ext cx="1017940" cy="1039890"/>
            <a:chOff x="4157749" y="3285727"/>
            <a:chExt cx="1017940" cy="1039890"/>
          </a:xfrm>
        </p:grpSpPr>
        <p:sp>
          <p:nvSpPr>
            <p:cNvPr id="22" name="PA_菱形 1"/>
            <p:cNvSpPr/>
            <p:nvPr>
              <p:custDataLst>
                <p:tags r:id="rId13"/>
              </p:custDataLst>
            </p:nvPr>
          </p:nvSpPr>
          <p:spPr>
            <a:xfrm>
              <a:off x="4157749" y="3285727"/>
              <a:ext cx="1017940" cy="1039890"/>
            </a:xfrm>
            <a:prstGeom prst="diamond">
              <a:avLst/>
            </a:prstGeom>
            <a:solidFill>
              <a:srgbClr val="F3D3BC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14"/>
              </p:custDataLst>
            </p:nvPr>
          </p:nvSpPr>
          <p:spPr>
            <a:xfrm>
              <a:off x="4371018" y="3513284"/>
              <a:ext cx="66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02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03"/>
          <p:cNvGrpSpPr/>
          <p:nvPr>
            <p:custDataLst>
              <p:tags r:id="rId15"/>
            </p:custDataLst>
          </p:nvPr>
        </p:nvGrpSpPr>
        <p:grpSpPr>
          <a:xfrm>
            <a:off x="6999905" y="2544598"/>
            <a:ext cx="1017940" cy="1039890"/>
            <a:chOff x="7011370" y="3285092"/>
            <a:chExt cx="1017940" cy="1039890"/>
          </a:xfrm>
        </p:grpSpPr>
        <p:sp>
          <p:nvSpPr>
            <p:cNvPr id="23" name="PA_菱形 1"/>
            <p:cNvSpPr/>
            <p:nvPr>
              <p:custDataLst>
                <p:tags r:id="rId16"/>
              </p:custDataLst>
            </p:nvPr>
          </p:nvSpPr>
          <p:spPr>
            <a:xfrm>
              <a:off x="7011370" y="3285092"/>
              <a:ext cx="1017940" cy="1039890"/>
            </a:xfrm>
            <a:prstGeom prst="diamond">
              <a:avLst/>
            </a:prstGeom>
            <a:solidFill>
              <a:srgbClr val="F3D3BC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>
              <p:custDataLst>
                <p:tags r:id="rId17"/>
              </p:custDataLst>
            </p:nvPr>
          </p:nvSpPr>
          <p:spPr>
            <a:xfrm>
              <a:off x="7236838" y="3525230"/>
              <a:ext cx="66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03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04"/>
          <p:cNvGrpSpPr/>
          <p:nvPr>
            <p:custDataLst>
              <p:tags r:id="rId18"/>
            </p:custDataLst>
          </p:nvPr>
        </p:nvGrpSpPr>
        <p:grpSpPr>
          <a:xfrm>
            <a:off x="9923579" y="2549678"/>
            <a:ext cx="1017940" cy="1039890"/>
            <a:chOff x="9864991" y="3285727"/>
            <a:chExt cx="1017940" cy="1039890"/>
          </a:xfrm>
        </p:grpSpPr>
        <p:sp>
          <p:nvSpPr>
            <p:cNvPr id="24" name="PA_菱形 1"/>
            <p:cNvSpPr/>
            <p:nvPr>
              <p:custDataLst>
                <p:tags r:id="rId19"/>
              </p:custDataLst>
            </p:nvPr>
          </p:nvSpPr>
          <p:spPr>
            <a:xfrm>
              <a:off x="9864991" y="3285727"/>
              <a:ext cx="1017940" cy="1039890"/>
            </a:xfrm>
            <a:prstGeom prst="diamond">
              <a:avLst/>
            </a:prstGeom>
            <a:solidFill>
              <a:srgbClr val="F3D3BC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>
              <p:custDataLst>
                <p:tags r:id="rId20"/>
              </p:custDataLst>
            </p:nvPr>
          </p:nvSpPr>
          <p:spPr>
            <a:xfrm>
              <a:off x="10043761" y="3508668"/>
              <a:ext cx="66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04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42315" y="660677"/>
            <a:ext cx="2213040" cy="1597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  <p:bldP spid="11" grpId="0"/>
      <p:bldP spid="14" grpId="0"/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9"/>
          <p:cNvGrpSpPr/>
          <p:nvPr>
            <p:custDataLst>
              <p:tags r:id="rId1"/>
            </p:custDataLst>
          </p:nvPr>
        </p:nvGrpSpPr>
        <p:grpSpPr>
          <a:xfrm>
            <a:off x="4010025" y="1528445"/>
            <a:ext cx="7472682" cy="3867785"/>
            <a:chOff x="4010023" y="1528444"/>
            <a:chExt cx="6786698" cy="2903152"/>
          </a:xfrm>
        </p:grpSpPr>
        <p:sp>
          <p:nvSpPr>
            <p:cNvPr id="3" name="任意多边形: 形状 2"/>
            <p:cNvSpPr/>
            <p:nvPr/>
          </p:nvSpPr>
          <p:spPr>
            <a:xfrm>
              <a:off x="4010023" y="1528444"/>
              <a:ext cx="6596383" cy="2790191"/>
            </a:xfrm>
            <a:custGeom>
              <a:avLst/>
              <a:gdLst/>
              <a:ahLst/>
              <a:cxnLst/>
              <a:rect l="0" t="0" r="0" b="0"/>
              <a:pathLst>
                <a:path w="6596383" h="2790191">
                  <a:moveTo>
                    <a:pt x="0" y="0"/>
                  </a:moveTo>
                  <a:lnTo>
                    <a:pt x="6596382" y="0"/>
                  </a:lnTo>
                  <a:lnTo>
                    <a:pt x="6596382" y="2790190"/>
                  </a:lnTo>
                  <a:lnTo>
                    <a:pt x="0" y="279019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_圆角矩形 17"/>
            <p:cNvSpPr/>
            <p:nvPr>
              <p:custDataLst>
                <p:tags r:id="rId2"/>
              </p:custDataLst>
            </p:nvPr>
          </p:nvSpPr>
          <p:spPr>
            <a:xfrm>
              <a:off x="6127119" y="2392097"/>
              <a:ext cx="4669602" cy="2039499"/>
            </a:xfrm>
            <a:prstGeom prst="roundRect">
              <a:avLst/>
            </a:prstGeom>
            <a:noFill/>
            <a:ln w="3175">
              <a:solidFill>
                <a:schemeClr val="accent3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>
            <a:off x="3288030" y="1698089"/>
            <a:ext cx="2407920" cy="27686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20"/>
          <p:cNvSpPr/>
          <p:nvPr>
            <p:custDataLst>
              <p:tags r:id="rId4"/>
            </p:custDataLst>
          </p:nvPr>
        </p:nvSpPr>
        <p:spPr>
          <a:xfrm>
            <a:off x="841229" y="4789087"/>
            <a:ext cx="857724" cy="739417"/>
          </a:xfrm>
          <a:custGeom>
            <a:avLst/>
            <a:gdLst>
              <a:gd name="connsiteX0" fmla="*/ 90487 w 1346025"/>
              <a:gd name="connsiteY0" fmla="*/ 49432 h 1160366"/>
              <a:gd name="connsiteX1" fmla="*/ 673012 w 1346025"/>
              <a:gd name="connsiteY1" fmla="*/ 1053785 h 1160366"/>
              <a:gd name="connsiteX2" fmla="*/ 1255537 w 1346025"/>
              <a:gd name="connsiteY2" fmla="*/ 49432 h 1160366"/>
              <a:gd name="connsiteX3" fmla="*/ 0 w 1346025"/>
              <a:gd name="connsiteY3" fmla="*/ 0 h 1160366"/>
              <a:gd name="connsiteX4" fmla="*/ 1346025 w 1346025"/>
              <a:gd name="connsiteY4" fmla="*/ 0 h 1160366"/>
              <a:gd name="connsiteX5" fmla="*/ 673013 w 1346025"/>
              <a:gd name="connsiteY5" fmla="*/ 1160366 h 116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025" h="1160366">
                <a:moveTo>
                  <a:pt x="90487" y="49432"/>
                </a:moveTo>
                <a:lnTo>
                  <a:pt x="673012" y="1053785"/>
                </a:lnTo>
                <a:lnTo>
                  <a:pt x="1255537" y="49432"/>
                </a:lnTo>
                <a:close/>
                <a:moveTo>
                  <a:pt x="0" y="0"/>
                </a:moveTo>
                <a:lnTo>
                  <a:pt x="1346025" y="0"/>
                </a:lnTo>
                <a:lnTo>
                  <a:pt x="673013" y="1160366"/>
                </a:lnTo>
                <a:close/>
              </a:path>
            </a:pathLst>
          </a:custGeom>
          <a:solidFill>
            <a:srgbClr val="2980B4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 flipV="1">
            <a:off x="6303236" y="2017395"/>
            <a:ext cx="837113" cy="835660"/>
          </a:xfrm>
          <a:prstGeom prst="rect">
            <a:avLst/>
          </a:prstGeom>
        </p:spPr>
      </p:pic>
      <p:sp>
        <p:nvSpPr>
          <p:cNvPr id="10" name="任意多边形: 形状 9"/>
          <p:cNvSpPr/>
          <p:nvPr/>
        </p:nvSpPr>
        <p:spPr>
          <a:xfrm>
            <a:off x="-3274695" y="2439670"/>
            <a:ext cx="8970645" cy="5020310"/>
          </a:xfrm>
          <a:custGeom>
            <a:avLst/>
            <a:gdLst/>
            <a:ahLst/>
            <a:cxnLst/>
            <a:rect l="0" t="0" r="0" b="0"/>
            <a:pathLst>
              <a:path w="8970646" h="5020588">
                <a:moveTo>
                  <a:pt x="0" y="0"/>
                </a:moveTo>
                <a:lnTo>
                  <a:pt x="8970645" y="0"/>
                </a:lnTo>
                <a:lnTo>
                  <a:pt x="8970645" y="5020587"/>
                </a:lnTo>
                <a:lnTo>
                  <a:pt x="0" y="502058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6"/>
            </p:custDataLst>
          </p:nvPr>
        </p:nvCxnSpPr>
        <p:spPr>
          <a:xfrm flipH="1">
            <a:off x="5695951" y="2740071"/>
            <a:ext cx="784224" cy="172661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480175" y="2798445"/>
            <a:ext cx="4923790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YYT29-A液压凿岩机，具有高钻速、低电耗、轻噪音、少故障，安全可靠，配置简单，移动方便等特点。其工作效率是其他凿岩机的5~10倍，同时功率消耗是其他凿岩机的1/3。肆零零捌捌陆零伍叁柒，钻井性能：适用于软岩，硬，半硬型岩石。</a:t>
            </a:r>
            <a:endParaRPr lang="zh-CN" altLang="en-US" kern="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01355" y="256839"/>
            <a:ext cx="3916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YYT29-A液压凿岩机简介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7" name="图片 6" descr="YGZ70型凿岩机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7040" y="2843530"/>
            <a:ext cx="2543175" cy="2543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814"/>
          <p:cNvSpPr>
            <a:spLocks noEditPoints="1"/>
          </p:cNvSpPr>
          <p:nvPr>
            <p:custDataLst>
              <p:tags r:id="rId1"/>
            </p:custDataLst>
          </p:nvPr>
        </p:nvSpPr>
        <p:spPr>
          <a:xfrm>
            <a:off x="5148580" y="2136775"/>
            <a:ext cx="22225" cy="435610"/>
          </a:xfrm>
          <a:custGeom>
            <a:avLst/>
            <a:gdLst>
              <a:gd name="txL" fmla="*/ 0 w 4"/>
              <a:gd name="txT" fmla="*/ 0 h 80"/>
              <a:gd name="txR" fmla="*/ 4 w 4"/>
              <a:gd name="txB" fmla="*/ 80 h 80"/>
            </a:gdLst>
            <a:ahLst/>
            <a:cxnLst>
              <a:cxn ang="0">
                <a:pos x="0" y="463550"/>
              </a:cxn>
              <a:cxn ang="0">
                <a:pos x="0" y="463550"/>
              </a:cxn>
              <a:cxn ang="0">
                <a:pos x="0" y="463550"/>
              </a:cxn>
              <a:cxn ang="0">
                <a:pos x="0" y="463550"/>
              </a:cxn>
              <a:cxn ang="0">
                <a:pos x="0" y="0"/>
              </a:cxn>
              <a:cxn ang="0">
                <a:pos x="0" y="0"/>
              </a:cxn>
              <a:cxn ang="0">
                <a:pos x="23813" y="0"/>
              </a:cxn>
              <a:cxn ang="0">
                <a:pos x="0" y="0"/>
              </a:cxn>
            </a:cxnLst>
            <a:rect l="txL" t="txT" r="txR" b="txB"/>
            <a:pathLst>
              <a:path w="4" h="80">
                <a:moveTo>
                  <a:pt x="0" y="80"/>
                </a:move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3" y="0"/>
                  <a:pt x="4" y="0"/>
                </a:cubicBezTo>
                <a:cubicBezTo>
                  <a:pt x="3" y="0"/>
                  <a:pt x="1" y="0"/>
                  <a:pt x="0" y="0"/>
                </a:cubicBezTo>
              </a:path>
            </a:pathLst>
          </a:custGeom>
          <a:solidFill>
            <a:srgbClr val="EB4B89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1816"/>
          <p:cNvSpPr/>
          <p:nvPr>
            <p:custDataLst>
              <p:tags r:id="rId2"/>
            </p:custDataLst>
          </p:nvPr>
        </p:nvSpPr>
        <p:spPr>
          <a:xfrm>
            <a:off x="5154295" y="2272665"/>
            <a:ext cx="16510" cy="10160"/>
          </a:xfrm>
          <a:custGeom>
            <a:avLst/>
            <a:gdLst>
              <a:gd name="txL" fmla="*/ 0 w 11"/>
              <a:gd name="txT" fmla="*/ 0 h 7"/>
              <a:gd name="txR" fmla="*/ 11 w 11"/>
              <a:gd name="txB" fmla="*/ 7 h 7"/>
            </a:gdLst>
            <a:ahLst/>
            <a:cxnLst>
              <a:cxn ang="0">
                <a:pos x="0" y="11113"/>
              </a:cxn>
              <a:cxn ang="0">
                <a:pos x="0" y="6350"/>
              </a:cxn>
              <a:cxn ang="0">
                <a:pos x="17463" y="0"/>
              </a:cxn>
              <a:cxn ang="0">
                <a:pos x="17463" y="0"/>
              </a:cxn>
              <a:cxn ang="0">
                <a:pos x="17463" y="0"/>
              </a:cxn>
              <a:cxn ang="0">
                <a:pos x="0" y="11113"/>
              </a:cxn>
              <a:cxn ang="0">
                <a:pos x="0" y="11113"/>
              </a:cxn>
            </a:cxnLst>
            <a:rect l="txL" t="txT" r="txR" b="txB"/>
            <a:pathLst>
              <a:path w="11" h="7">
                <a:moveTo>
                  <a:pt x="0" y="7"/>
                </a:moveTo>
                <a:lnTo>
                  <a:pt x="0" y="4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0" y="7"/>
                </a:lnTo>
                <a:lnTo>
                  <a:pt x="0" y="7"/>
                </a:ln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1820"/>
          <p:cNvSpPr>
            <a:spLocks noEditPoints="1"/>
          </p:cNvSpPr>
          <p:nvPr>
            <p:custDataLst>
              <p:tags r:id="rId3"/>
            </p:custDataLst>
          </p:nvPr>
        </p:nvSpPr>
        <p:spPr>
          <a:xfrm>
            <a:off x="4083685" y="3049905"/>
            <a:ext cx="213360" cy="217805"/>
          </a:xfrm>
          <a:custGeom>
            <a:avLst/>
            <a:gdLst>
              <a:gd name="txL" fmla="*/ 0 w 39"/>
              <a:gd name="txT" fmla="*/ 0 h 40"/>
              <a:gd name="txR" fmla="*/ 39 w 39"/>
              <a:gd name="txB" fmla="*/ 40 h 40"/>
            </a:gdLst>
            <a:ahLst/>
            <a:cxnLst>
              <a:cxn ang="0">
                <a:pos x="139700" y="46355"/>
              </a:cxn>
              <a:cxn ang="0">
                <a:pos x="227013" y="231775"/>
              </a:cxn>
              <a:cxn ang="0">
                <a:pos x="197909" y="115888"/>
              </a:cxn>
              <a:cxn ang="0">
                <a:pos x="139700" y="46355"/>
              </a:cxn>
              <a:cxn ang="0">
                <a:pos x="0" y="0"/>
              </a:cxn>
              <a:cxn ang="0">
                <a:pos x="0" y="0"/>
              </a:cxn>
              <a:cxn ang="0">
                <a:pos x="11642" y="0"/>
              </a:cxn>
              <a:cxn ang="0">
                <a:pos x="0" y="0"/>
              </a:cxn>
            </a:cxnLst>
            <a:rect l="txL" t="txT" r="txR" b="txB"/>
            <a:pathLst>
              <a:path w="39" h="40">
                <a:moveTo>
                  <a:pt x="24" y="8"/>
                </a:moveTo>
                <a:cubicBezTo>
                  <a:pt x="34" y="16"/>
                  <a:pt x="39" y="28"/>
                  <a:pt x="39" y="40"/>
                </a:cubicBezTo>
                <a:cubicBezTo>
                  <a:pt x="39" y="33"/>
                  <a:pt x="38" y="26"/>
                  <a:pt x="34" y="20"/>
                </a:cubicBezTo>
                <a:cubicBezTo>
                  <a:pt x="31" y="15"/>
                  <a:pt x="28" y="11"/>
                  <a:pt x="24" y="8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1830"/>
          <p:cNvSpPr>
            <a:spLocks noEditPoints="1"/>
          </p:cNvSpPr>
          <p:nvPr>
            <p:custDataLst>
              <p:tags r:id="rId4"/>
            </p:custDataLst>
          </p:nvPr>
        </p:nvSpPr>
        <p:spPr>
          <a:xfrm>
            <a:off x="7400290" y="2077720"/>
            <a:ext cx="191135" cy="332740"/>
          </a:xfrm>
          <a:custGeom>
            <a:avLst/>
            <a:gdLst>
              <a:gd name="txL" fmla="*/ 0 w 35"/>
              <a:gd name="txT" fmla="*/ 0 h 61"/>
              <a:gd name="txR" fmla="*/ 35 w 35"/>
              <a:gd name="txB" fmla="*/ 61 h 61"/>
            </a:gdLst>
            <a:ahLst/>
            <a:cxnLst>
              <a:cxn ang="0">
                <a:pos x="11611" y="354012"/>
              </a:cxn>
              <a:cxn ang="0">
                <a:pos x="0" y="354012"/>
              </a:cxn>
              <a:cxn ang="0">
                <a:pos x="0" y="354012"/>
              </a:cxn>
              <a:cxn ang="0">
                <a:pos x="11611" y="354012"/>
              </a:cxn>
              <a:cxn ang="0">
                <a:pos x="156754" y="5803"/>
              </a:cxn>
              <a:cxn ang="0">
                <a:pos x="174171" y="34821"/>
              </a:cxn>
              <a:cxn ang="0">
                <a:pos x="203200" y="139283"/>
              </a:cxn>
              <a:cxn ang="0">
                <a:pos x="174171" y="34821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0949" y="0"/>
              </a:cxn>
              <a:cxn ang="0">
                <a:pos x="156754" y="5803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</a:cxnLst>
            <a:rect l="txL" t="txT" r="txR" b="txB"/>
            <a:pathLst>
              <a:path w="35" h="61">
                <a:moveTo>
                  <a:pt x="2" y="61"/>
                </a:moveTo>
                <a:cubicBezTo>
                  <a:pt x="1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2" y="61"/>
                </a:cubicBezTo>
                <a:moveTo>
                  <a:pt x="27" y="1"/>
                </a:moveTo>
                <a:cubicBezTo>
                  <a:pt x="28" y="3"/>
                  <a:pt x="29" y="4"/>
                  <a:pt x="30" y="6"/>
                </a:cubicBezTo>
                <a:cubicBezTo>
                  <a:pt x="34" y="12"/>
                  <a:pt x="35" y="18"/>
                  <a:pt x="35" y="24"/>
                </a:cubicBezTo>
                <a:cubicBezTo>
                  <a:pt x="35" y="18"/>
                  <a:pt x="34" y="12"/>
                  <a:pt x="30" y="6"/>
                </a:cubicBezTo>
                <a:cubicBezTo>
                  <a:pt x="29" y="4"/>
                  <a:pt x="28" y="3"/>
                  <a:pt x="27" y="1"/>
                </a:cubicBezTo>
                <a:moveTo>
                  <a:pt x="27" y="1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moveTo>
                  <a:pt x="26" y="0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835"/>
          <p:cNvSpPr>
            <a:spLocks noEditPoints="1"/>
          </p:cNvSpPr>
          <p:nvPr>
            <p:custDataLst>
              <p:tags r:id="rId5"/>
            </p:custDataLst>
          </p:nvPr>
        </p:nvSpPr>
        <p:spPr>
          <a:xfrm>
            <a:off x="5078095" y="4171950"/>
            <a:ext cx="191135" cy="227965"/>
          </a:xfrm>
          <a:custGeom>
            <a:avLst/>
            <a:gdLst>
              <a:gd name="txL" fmla="*/ 0 w 35"/>
              <a:gd name="txT" fmla="*/ 0 h 42"/>
              <a:gd name="txR" fmla="*/ 35 w 35"/>
              <a:gd name="txB" fmla="*/ 42 h 42"/>
            </a:gdLst>
            <a:ahLst/>
            <a:cxnLst>
              <a:cxn ang="0">
                <a:pos x="203200" y="52047"/>
              </a:cxn>
              <a:cxn ang="0">
                <a:pos x="174171" y="138793"/>
              </a:cxn>
              <a:cxn ang="0">
                <a:pos x="0" y="242887"/>
              </a:cxn>
              <a:cxn ang="0">
                <a:pos x="0" y="242887"/>
              </a:cxn>
              <a:cxn ang="0">
                <a:pos x="98697" y="213972"/>
              </a:cxn>
              <a:cxn ang="0">
                <a:pos x="203200" y="52047"/>
              </a:cxn>
              <a:cxn ang="0">
                <a:pos x="203200" y="46264"/>
              </a:cxn>
              <a:cxn ang="0">
                <a:pos x="203200" y="52047"/>
              </a:cxn>
              <a:cxn ang="0">
                <a:pos x="203200" y="46264"/>
              </a:cxn>
              <a:cxn ang="0">
                <a:pos x="203200" y="40481"/>
              </a:cxn>
              <a:cxn ang="0">
                <a:pos x="203200" y="46264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34698"/>
              </a:cxn>
              <a:cxn ang="0">
                <a:pos x="203200" y="34698"/>
              </a:cxn>
              <a:cxn ang="0">
                <a:pos x="203200" y="34698"/>
              </a:cxn>
              <a:cxn ang="0">
                <a:pos x="203200" y="28915"/>
              </a:cxn>
              <a:cxn ang="0">
                <a:pos x="203200" y="28915"/>
              </a:cxn>
              <a:cxn ang="0">
                <a:pos x="203200" y="28915"/>
              </a:cxn>
              <a:cxn ang="0">
                <a:pos x="203200" y="23132"/>
              </a:cxn>
              <a:cxn ang="0">
                <a:pos x="203200" y="23132"/>
              </a:cxn>
              <a:cxn ang="0">
                <a:pos x="203200" y="23132"/>
              </a:cxn>
              <a:cxn ang="0">
                <a:pos x="203200" y="17349"/>
              </a:cxn>
              <a:cxn ang="0">
                <a:pos x="203200" y="23132"/>
              </a:cxn>
              <a:cxn ang="0">
                <a:pos x="203200" y="17349"/>
              </a:cxn>
              <a:cxn ang="0">
                <a:pos x="203200" y="11566"/>
              </a:cxn>
              <a:cxn ang="0">
                <a:pos x="203200" y="17349"/>
              </a:cxn>
              <a:cxn ang="0">
                <a:pos x="203200" y="11566"/>
              </a:cxn>
              <a:cxn ang="0">
                <a:pos x="203200" y="5783"/>
              </a:cxn>
              <a:cxn ang="0">
                <a:pos x="203200" y="11566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0"/>
              </a:cxn>
              <a:cxn ang="0">
                <a:pos x="203200" y="0"/>
              </a:cxn>
              <a:cxn ang="0">
                <a:pos x="203200" y="0"/>
              </a:cxn>
            </a:cxnLst>
            <a:rect l="txL" t="txT" r="txR" b="txB"/>
            <a:pathLst>
              <a:path w="35" h="42">
                <a:moveTo>
                  <a:pt x="35" y="9"/>
                </a:moveTo>
                <a:cubicBezTo>
                  <a:pt x="34" y="14"/>
                  <a:pt x="33" y="19"/>
                  <a:pt x="30" y="24"/>
                </a:cubicBezTo>
                <a:cubicBezTo>
                  <a:pt x="24" y="35"/>
                  <a:pt x="12" y="41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5" y="42"/>
                  <a:pt x="11" y="40"/>
                  <a:pt x="17" y="37"/>
                </a:cubicBezTo>
                <a:cubicBezTo>
                  <a:pt x="27" y="31"/>
                  <a:pt x="34" y="20"/>
                  <a:pt x="35" y="9"/>
                </a:cubicBezTo>
                <a:moveTo>
                  <a:pt x="35" y="8"/>
                </a:moveTo>
                <a:cubicBezTo>
                  <a:pt x="35" y="8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moveTo>
                  <a:pt x="35" y="7"/>
                </a:move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5" y="8"/>
                  <a:pt x="35" y="7"/>
                </a:cubicBezTo>
                <a:moveTo>
                  <a:pt x="35" y="7"/>
                </a:moveTo>
                <a:cubicBezTo>
                  <a:pt x="35" y="7"/>
                  <a:pt x="35" y="7"/>
                  <a:pt x="35" y="7"/>
                </a:cubicBezTo>
                <a:cubicBezTo>
                  <a:pt x="35" y="7"/>
                  <a:pt x="35" y="7"/>
                  <a:pt x="35" y="7"/>
                </a:cubicBezTo>
                <a:moveTo>
                  <a:pt x="35" y="6"/>
                </a:moveTo>
                <a:cubicBezTo>
                  <a:pt x="35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5"/>
                  <a:pt x="35" y="5"/>
                  <a:pt x="35" y="5"/>
                </a:cubicBezTo>
                <a:moveTo>
                  <a:pt x="3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4"/>
                  <a:pt x="35" y="4"/>
                  <a:pt x="35" y="4"/>
                </a:cubicBezTo>
                <a:moveTo>
                  <a:pt x="35" y="3"/>
                </a:moveTo>
                <a:cubicBezTo>
                  <a:pt x="35" y="3"/>
                  <a:pt x="35" y="3"/>
                  <a:pt x="35" y="4"/>
                </a:cubicBezTo>
                <a:cubicBezTo>
                  <a:pt x="35" y="3"/>
                  <a:pt x="35" y="3"/>
                  <a:pt x="35" y="3"/>
                </a:cubicBezTo>
                <a:moveTo>
                  <a:pt x="35" y="2"/>
                </a:moveTo>
                <a:cubicBezTo>
                  <a:pt x="35" y="2"/>
                  <a:pt x="35" y="3"/>
                  <a:pt x="35" y="3"/>
                </a:cubicBezTo>
                <a:cubicBezTo>
                  <a:pt x="35" y="3"/>
                  <a:pt x="35" y="2"/>
                  <a:pt x="35" y="2"/>
                </a:cubicBezTo>
                <a:moveTo>
                  <a:pt x="35" y="1"/>
                </a:move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5" y="2"/>
                  <a:pt x="35" y="1"/>
                </a:cubicBezTo>
                <a:moveTo>
                  <a:pt x="35" y="1"/>
                </a:move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840"/>
          <p:cNvSpPr/>
          <p:nvPr>
            <p:custDataLst>
              <p:tags r:id="rId6"/>
            </p:custDataLst>
          </p:nvPr>
        </p:nvSpPr>
        <p:spPr>
          <a:xfrm>
            <a:off x="8406130" y="3965575"/>
            <a:ext cx="97155" cy="28575"/>
          </a:xfrm>
          <a:custGeom>
            <a:avLst/>
            <a:gdLst>
              <a:gd name="txL" fmla="*/ 0 w 18"/>
              <a:gd name="txT" fmla="*/ 0 h 5"/>
              <a:gd name="txR" fmla="*/ 18 w 18"/>
              <a:gd name="txB" fmla="*/ 5 h 5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03188" y="30163"/>
              </a:cxn>
              <a:cxn ang="0">
                <a:pos x="0" y="0"/>
              </a:cxn>
            </a:cxnLst>
            <a:rect l="txL" t="txT" r="txR" b="txB"/>
            <a:pathLst>
              <a:path w="18" h="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7" y="0"/>
                  <a:pt x="13" y="2"/>
                  <a:pt x="18" y="5"/>
                </a:cubicBezTo>
                <a:cubicBezTo>
                  <a:pt x="13" y="2"/>
                  <a:pt x="7" y="0"/>
                  <a:pt x="0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842"/>
          <p:cNvSpPr/>
          <p:nvPr>
            <p:custDataLst>
              <p:tags r:id="rId7"/>
            </p:custDataLst>
          </p:nvPr>
        </p:nvSpPr>
        <p:spPr>
          <a:xfrm>
            <a:off x="8406130" y="4064000"/>
            <a:ext cx="141605" cy="191135"/>
          </a:xfrm>
          <a:custGeom>
            <a:avLst/>
            <a:gdLst>
              <a:gd name="txL" fmla="*/ 0 w 26"/>
              <a:gd name="txT" fmla="*/ 0 h 35"/>
              <a:gd name="txR" fmla="*/ 26 w 26"/>
              <a:gd name="txB" fmla="*/ 35 h 35"/>
            </a:gdLst>
            <a:ahLst/>
            <a:cxnLst>
              <a:cxn ang="0">
                <a:pos x="40603" y="81280"/>
              </a:cxn>
              <a:cxn ang="0">
                <a:pos x="34803" y="23223"/>
              </a:cxn>
              <a:cxn ang="0">
                <a:pos x="98608" y="40640"/>
              </a:cxn>
              <a:cxn ang="0">
                <a:pos x="87007" y="116114"/>
              </a:cxn>
              <a:cxn ang="0">
                <a:pos x="116009" y="185783"/>
              </a:cxn>
              <a:cxn ang="0">
                <a:pos x="69606" y="127726"/>
              </a:cxn>
              <a:cxn ang="0">
                <a:pos x="40603" y="81280"/>
              </a:cxn>
            </a:cxnLst>
            <a:rect l="txL" t="txT" r="txR" b="txB"/>
            <a:pathLst>
              <a:path w="26" h="35">
                <a:moveTo>
                  <a:pt x="7" y="14"/>
                </a:moveTo>
                <a:cubicBezTo>
                  <a:pt x="7" y="14"/>
                  <a:pt x="0" y="9"/>
                  <a:pt x="6" y="4"/>
                </a:cubicBezTo>
                <a:cubicBezTo>
                  <a:pt x="12" y="0"/>
                  <a:pt x="21" y="1"/>
                  <a:pt x="17" y="7"/>
                </a:cubicBezTo>
                <a:cubicBezTo>
                  <a:pt x="13" y="13"/>
                  <a:pt x="12" y="17"/>
                  <a:pt x="15" y="20"/>
                </a:cubicBezTo>
                <a:cubicBezTo>
                  <a:pt x="19" y="23"/>
                  <a:pt x="26" y="29"/>
                  <a:pt x="20" y="32"/>
                </a:cubicBezTo>
                <a:cubicBezTo>
                  <a:pt x="13" y="35"/>
                  <a:pt x="13" y="25"/>
                  <a:pt x="12" y="22"/>
                </a:cubicBezTo>
                <a:cubicBezTo>
                  <a:pt x="10" y="18"/>
                  <a:pt x="9" y="16"/>
                  <a:pt x="7" y="14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843"/>
          <p:cNvSpPr/>
          <p:nvPr>
            <p:custDataLst>
              <p:tags r:id="rId8"/>
            </p:custDataLst>
          </p:nvPr>
        </p:nvSpPr>
        <p:spPr>
          <a:xfrm>
            <a:off x="8406130" y="4027170"/>
            <a:ext cx="49530" cy="43180"/>
          </a:xfrm>
          <a:custGeom>
            <a:avLst/>
            <a:gdLst>
              <a:gd name="txL" fmla="*/ 0 w 9"/>
              <a:gd name="txT" fmla="*/ 0 h 8"/>
              <a:gd name="txR" fmla="*/ 9 w 9"/>
              <a:gd name="txB" fmla="*/ 8 h 8"/>
            </a:gdLst>
            <a:ahLst/>
            <a:cxnLst>
              <a:cxn ang="0">
                <a:pos x="46566" y="28773"/>
              </a:cxn>
              <a:cxn ang="0">
                <a:pos x="23283" y="40282"/>
              </a:cxn>
              <a:cxn ang="0">
                <a:pos x="5821" y="17264"/>
              </a:cxn>
              <a:cxn ang="0">
                <a:pos x="34925" y="0"/>
              </a:cxn>
              <a:cxn ang="0">
                <a:pos x="46566" y="28773"/>
              </a:cxn>
            </a:cxnLst>
            <a:rect l="txL" t="txT" r="txR" b="txB"/>
            <a:pathLst>
              <a:path w="9" h="8">
                <a:moveTo>
                  <a:pt x="8" y="5"/>
                </a:moveTo>
                <a:cubicBezTo>
                  <a:pt x="7" y="7"/>
                  <a:pt x="5" y="8"/>
                  <a:pt x="4" y="7"/>
                </a:cubicBezTo>
                <a:cubicBezTo>
                  <a:pt x="2" y="7"/>
                  <a:pt x="0" y="5"/>
                  <a:pt x="1" y="3"/>
                </a:cubicBezTo>
                <a:cubicBezTo>
                  <a:pt x="2" y="1"/>
                  <a:pt x="4" y="0"/>
                  <a:pt x="6" y="0"/>
                </a:cubicBezTo>
                <a:cubicBezTo>
                  <a:pt x="8" y="1"/>
                  <a:pt x="9" y="3"/>
                  <a:pt x="8" y="5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844"/>
          <p:cNvSpPr/>
          <p:nvPr>
            <p:custDataLst>
              <p:tags r:id="rId9"/>
            </p:custDataLst>
          </p:nvPr>
        </p:nvSpPr>
        <p:spPr>
          <a:xfrm>
            <a:off x="8406130" y="4043680"/>
            <a:ext cx="16510" cy="20955"/>
          </a:xfrm>
          <a:custGeom>
            <a:avLst/>
            <a:gdLst>
              <a:gd name="txL" fmla="*/ 0 w 3"/>
              <a:gd name="txT" fmla="*/ 0 h 4"/>
              <a:gd name="txR" fmla="*/ 3 w 3"/>
              <a:gd name="txB" fmla="*/ 4 h 4"/>
            </a:gdLst>
            <a:ahLst/>
            <a:cxnLst>
              <a:cxn ang="0">
                <a:pos x="17463" y="11113"/>
              </a:cxn>
              <a:cxn ang="0">
                <a:pos x="11642" y="22225"/>
              </a:cxn>
              <a:cxn ang="0">
                <a:pos x="0" y="11113"/>
              </a:cxn>
              <a:cxn ang="0">
                <a:pos x="5821" y="0"/>
              </a:cxn>
              <a:cxn ang="0">
                <a:pos x="17463" y="11113"/>
              </a:cxn>
            </a:cxnLst>
            <a:rect l="txL" t="txT" r="txR" b="txB"/>
            <a:pathLst>
              <a:path w="3" h="4">
                <a:moveTo>
                  <a:pt x="3" y="2"/>
                </a:moveTo>
                <a:cubicBezTo>
                  <a:pt x="3" y="3"/>
                  <a:pt x="3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2" y="0"/>
                  <a:pt x="3" y="1"/>
                  <a:pt x="3" y="2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845"/>
          <p:cNvSpPr/>
          <p:nvPr>
            <p:custDataLst>
              <p:tags r:id="rId10"/>
            </p:custDataLst>
          </p:nvPr>
        </p:nvSpPr>
        <p:spPr>
          <a:xfrm>
            <a:off x="8406130" y="4053840"/>
            <a:ext cx="22225" cy="2095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17859" y="5556"/>
              </a:cxn>
              <a:cxn ang="0">
                <a:pos x="11906" y="22225"/>
              </a:cxn>
              <a:cxn ang="0">
                <a:pos x="5953" y="16669"/>
              </a:cxn>
              <a:cxn ang="0">
                <a:pos x="5953" y="0"/>
              </a:cxn>
              <a:cxn ang="0">
                <a:pos x="17859" y="5556"/>
              </a:cxn>
            </a:cxnLst>
            <a:rect l="txL" t="txT" r="txR" b="txB"/>
            <a:pathLst>
              <a:path w="4" h="4">
                <a:moveTo>
                  <a:pt x="3" y="1"/>
                </a:moveTo>
                <a:cubicBezTo>
                  <a:pt x="4" y="2"/>
                  <a:pt x="3" y="3"/>
                  <a:pt x="2" y="4"/>
                </a:cubicBezTo>
                <a:cubicBezTo>
                  <a:pt x="2" y="4"/>
                  <a:pt x="1" y="3"/>
                  <a:pt x="1" y="3"/>
                </a:cubicBezTo>
                <a:cubicBezTo>
                  <a:pt x="0" y="2"/>
                  <a:pt x="0" y="1"/>
                  <a:pt x="1" y="0"/>
                </a:cubicBezTo>
                <a:cubicBezTo>
                  <a:pt x="2" y="0"/>
                  <a:pt x="3" y="1"/>
                  <a:pt x="3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846"/>
          <p:cNvSpPr/>
          <p:nvPr>
            <p:custDataLst>
              <p:tags r:id="rId11"/>
            </p:custDataLst>
          </p:nvPr>
        </p:nvSpPr>
        <p:spPr>
          <a:xfrm>
            <a:off x="8406130" y="4070350"/>
            <a:ext cx="22225" cy="16510"/>
          </a:xfrm>
          <a:custGeom>
            <a:avLst/>
            <a:gdLst>
              <a:gd name="txL" fmla="*/ 0 w 4"/>
              <a:gd name="txT" fmla="*/ 0 h 3"/>
              <a:gd name="txR" fmla="*/ 4 w 4"/>
              <a:gd name="txB" fmla="*/ 3 h 3"/>
            </a:gdLst>
            <a:ahLst/>
            <a:cxnLst>
              <a:cxn ang="0">
                <a:pos x="17860" y="5821"/>
              </a:cxn>
              <a:cxn ang="0">
                <a:pos x="17860" y="17463"/>
              </a:cxn>
              <a:cxn ang="0">
                <a:pos x="0" y="11642"/>
              </a:cxn>
              <a:cxn ang="0">
                <a:pos x="5953" y="0"/>
              </a:cxn>
              <a:cxn ang="0">
                <a:pos x="17860" y="5821"/>
              </a:cxn>
            </a:cxnLst>
            <a:rect l="txL" t="txT" r="txR" b="txB"/>
            <a:pathLst>
              <a:path w="4" h="3">
                <a:moveTo>
                  <a:pt x="3" y="1"/>
                </a:moveTo>
                <a:cubicBezTo>
                  <a:pt x="4" y="2"/>
                  <a:pt x="3" y="3"/>
                  <a:pt x="3" y="3"/>
                </a:cubicBezTo>
                <a:cubicBezTo>
                  <a:pt x="2" y="3"/>
                  <a:pt x="1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2" y="0"/>
                  <a:pt x="3" y="0"/>
                  <a:pt x="3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847"/>
          <p:cNvSpPr/>
          <p:nvPr>
            <p:custDataLst>
              <p:tags r:id="rId12"/>
            </p:custDataLst>
          </p:nvPr>
        </p:nvSpPr>
        <p:spPr>
          <a:xfrm>
            <a:off x="8406130" y="4086860"/>
            <a:ext cx="22225" cy="10160"/>
          </a:xfrm>
          <a:custGeom>
            <a:avLst/>
            <a:gdLst>
              <a:gd name="txL" fmla="*/ 0 w 4"/>
              <a:gd name="txT" fmla="*/ 0 h 2"/>
              <a:gd name="txR" fmla="*/ 4 w 4"/>
              <a:gd name="txB" fmla="*/ 2 h 2"/>
            </a:gdLst>
            <a:ahLst/>
            <a:cxnLst>
              <a:cxn ang="0">
                <a:pos x="17859" y="0"/>
              </a:cxn>
              <a:cxn ang="0">
                <a:pos x="17859" y="11112"/>
              </a:cxn>
              <a:cxn ang="0">
                <a:pos x="5953" y="11112"/>
              </a:cxn>
              <a:cxn ang="0">
                <a:pos x="5953" y="0"/>
              </a:cxn>
              <a:cxn ang="0">
                <a:pos x="17859" y="0"/>
              </a:cxn>
            </a:cxnLst>
            <a:rect l="txL" t="txT" r="txR" b="txB"/>
            <a:pathLst>
              <a:path w="4" h="2">
                <a:moveTo>
                  <a:pt x="3" y="0"/>
                </a:moveTo>
                <a:cubicBezTo>
                  <a:pt x="3" y="1"/>
                  <a:pt x="4" y="1"/>
                  <a:pt x="3" y="2"/>
                </a:cubicBezTo>
                <a:cubicBezTo>
                  <a:pt x="3" y="2"/>
                  <a:pt x="2" y="2"/>
                  <a:pt x="1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850"/>
          <p:cNvSpPr/>
          <p:nvPr>
            <p:custDataLst>
              <p:tags r:id="rId13"/>
            </p:custDataLst>
          </p:nvPr>
        </p:nvSpPr>
        <p:spPr>
          <a:xfrm>
            <a:off x="8406130" y="4107815"/>
            <a:ext cx="20955" cy="2222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5556" y="11906"/>
              </a:cxn>
              <a:cxn ang="0">
                <a:pos x="11113" y="23812"/>
              </a:cxn>
              <a:cxn ang="0">
                <a:pos x="22225" y="11906"/>
              </a:cxn>
              <a:cxn ang="0">
                <a:pos x="11113" y="0"/>
              </a:cxn>
              <a:cxn ang="0">
                <a:pos x="5556" y="11906"/>
              </a:cxn>
            </a:cxnLst>
            <a:rect l="txL" t="txT" r="txR" b="txB"/>
            <a:pathLst>
              <a:path w="4" h="4">
                <a:moveTo>
                  <a:pt x="1" y="2"/>
                </a:moveTo>
                <a:cubicBezTo>
                  <a:pt x="0" y="3"/>
                  <a:pt x="1" y="4"/>
                  <a:pt x="2" y="4"/>
                </a:cubicBezTo>
                <a:cubicBezTo>
                  <a:pt x="3" y="4"/>
                  <a:pt x="4" y="3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2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51"/>
          <p:cNvSpPr/>
          <p:nvPr>
            <p:custDataLst>
              <p:tags r:id="rId14"/>
            </p:custDataLst>
          </p:nvPr>
        </p:nvSpPr>
        <p:spPr>
          <a:xfrm>
            <a:off x="8406130" y="4119245"/>
            <a:ext cx="22225" cy="16510"/>
          </a:xfrm>
          <a:custGeom>
            <a:avLst/>
            <a:gdLst>
              <a:gd name="txL" fmla="*/ 0 w 4"/>
              <a:gd name="txT" fmla="*/ 0 h 3"/>
              <a:gd name="txR" fmla="*/ 4 w 4"/>
              <a:gd name="txB" fmla="*/ 3 h 3"/>
            </a:gdLst>
            <a:ahLst/>
            <a:cxnLst>
              <a:cxn ang="0">
                <a:pos x="5953" y="5821"/>
              </a:cxn>
              <a:cxn ang="0">
                <a:pos x="11907" y="17462"/>
              </a:cxn>
              <a:cxn ang="0">
                <a:pos x="17860" y="11641"/>
              </a:cxn>
              <a:cxn ang="0">
                <a:pos x="17860" y="0"/>
              </a:cxn>
              <a:cxn ang="0">
                <a:pos x="5953" y="5821"/>
              </a:cxn>
            </a:cxnLst>
            <a:rect l="txL" t="txT" r="txR" b="txB"/>
            <a:pathLst>
              <a:path w="4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2" y="3"/>
                  <a:pt x="3" y="3"/>
                  <a:pt x="3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852"/>
          <p:cNvSpPr/>
          <p:nvPr>
            <p:custDataLst>
              <p:tags r:id="rId15"/>
            </p:custDataLst>
          </p:nvPr>
        </p:nvSpPr>
        <p:spPr>
          <a:xfrm>
            <a:off x="8406130" y="4130040"/>
            <a:ext cx="22225" cy="2222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5953" y="5953"/>
              </a:cxn>
              <a:cxn ang="0">
                <a:pos x="5953" y="17860"/>
              </a:cxn>
              <a:cxn ang="0">
                <a:pos x="23812" y="11907"/>
              </a:cxn>
              <a:cxn ang="0">
                <a:pos x="17859" y="0"/>
              </a:cxn>
              <a:cxn ang="0">
                <a:pos x="5953" y="5953"/>
              </a:cxn>
            </a:cxnLst>
            <a:rect l="txL" t="txT" r="txR" b="txB"/>
            <a:pathLst>
              <a:path w="4" h="4">
                <a:moveTo>
                  <a:pt x="1" y="1"/>
                </a:moveTo>
                <a:cubicBezTo>
                  <a:pt x="0" y="2"/>
                  <a:pt x="1" y="3"/>
                  <a:pt x="1" y="3"/>
                </a:cubicBezTo>
                <a:cubicBezTo>
                  <a:pt x="2" y="4"/>
                  <a:pt x="3" y="3"/>
                  <a:pt x="4" y="2"/>
                </a:cubicBezTo>
                <a:cubicBezTo>
                  <a:pt x="4" y="1"/>
                  <a:pt x="4" y="1"/>
                  <a:pt x="3" y="0"/>
                </a:cubicBezTo>
                <a:cubicBezTo>
                  <a:pt x="2" y="0"/>
                  <a:pt x="1" y="0"/>
                  <a:pt x="1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16"/>
          <p:cNvGrpSpPr/>
          <p:nvPr>
            <p:custDataLst>
              <p:tags r:id="rId16"/>
            </p:custDataLst>
          </p:nvPr>
        </p:nvGrpSpPr>
        <p:grpSpPr>
          <a:xfrm>
            <a:off x="7458710" y="3189605"/>
            <a:ext cx="591185" cy="582295"/>
            <a:chOff x="13247" y="4571"/>
            <a:chExt cx="676" cy="666"/>
          </a:xfrm>
        </p:grpSpPr>
        <p:sp>
          <p:nvSpPr>
            <p:cNvPr id="18" name="Oval 1855"/>
            <p:cNvSpPr/>
            <p:nvPr>
              <p:custDataLst>
                <p:tags r:id="rId17"/>
              </p:custDataLst>
            </p:nvPr>
          </p:nvSpPr>
          <p:spPr>
            <a:xfrm>
              <a:off x="13247" y="4571"/>
              <a:ext cx="677" cy="66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zh-CN" sz="16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Freeform 1858"/>
            <p:cNvSpPr/>
            <p:nvPr>
              <p:custDataLst>
                <p:tags r:id="rId18"/>
              </p:custDataLst>
            </p:nvPr>
          </p:nvSpPr>
          <p:spPr>
            <a:xfrm>
              <a:off x="13347" y="4671"/>
              <a:ext cx="475" cy="465"/>
            </a:xfrm>
            <a:custGeom>
              <a:avLst/>
              <a:gdLst>
                <a:gd name="txL" fmla="*/ 0 w 52"/>
                <a:gd name="txT" fmla="*/ 0 h 51"/>
                <a:gd name="txR" fmla="*/ 52 w 52"/>
                <a:gd name="txB" fmla="*/ 51 h 51"/>
              </a:gdLst>
              <a:ahLst/>
              <a:cxnLst>
                <a:cxn ang="0">
                  <a:pos x="261022" y="138953"/>
                </a:cxn>
                <a:cxn ang="0">
                  <a:pos x="261022" y="121584"/>
                </a:cxn>
                <a:cxn ang="0">
                  <a:pos x="243620" y="121584"/>
                </a:cxn>
                <a:cxn ang="0">
                  <a:pos x="243620" y="127374"/>
                </a:cxn>
                <a:cxn ang="0">
                  <a:pos x="220418" y="115794"/>
                </a:cxn>
                <a:cxn ang="0">
                  <a:pos x="220418" y="98425"/>
                </a:cxn>
                <a:cxn ang="0">
                  <a:pos x="197216" y="98425"/>
                </a:cxn>
                <a:cxn ang="0">
                  <a:pos x="197216" y="104215"/>
                </a:cxn>
                <a:cxn ang="0">
                  <a:pos x="168214" y="86846"/>
                </a:cxn>
                <a:cxn ang="0">
                  <a:pos x="168214" y="28949"/>
                </a:cxn>
                <a:cxn ang="0">
                  <a:pos x="150813" y="0"/>
                </a:cxn>
                <a:cxn ang="0">
                  <a:pos x="150813" y="0"/>
                </a:cxn>
                <a:cxn ang="0">
                  <a:pos x="150813" y="0"/>
                </a:cxn>
                <a:cxn ang="0">
                  <a:pos x="133411" y="28949"/>
                </a:cxn>
                <a:cxn ang="0">
                  <a:pos x="133411" y="86846"/>
                </a:cxn>
                <a:cxn ang="0">
                  <a:pos x="98608" y="104215"/>
                </a:cxn>
                <a:cxn ang="0">
                  <a:pos x="98608" y="98425"/>
                </a:cxn>
                <a:cxn ang="0">
                  <a:pos x="81207" y="98425"/>
                </a:cxn>
                <a:cxn ang="0">
                  <a:pos x="81207" y="115794"/>
                </a:cxn>
                <a:cxn ang="0">
                  <a:pos x="58005" y="133163"/>
                </a:cxn>
                <a:cxn ang="0">
                  <a:pos x="58005" y="121584"/>
                </a:cxn>
                <a:cxn ang="0">
                  <a:pos x="40603" y="121584"/>
                </a:cxn>
                <a:cxn ang="0">
                  <a:pos x="40603" y="138953"/>
                </a:cxn>
                <a:cxn ang="0">
                  <a:pos x="0" y="162112"/>
                </a:cxn>
                <a:cxn ang="0">
                  <a:pos x="0" y="179481"/>
                </a:cxn>
                <a:cxn ang="0">
                  <a:pos x="87007" y="150532"/>
                </a:cxn>
                <a:cxn ang="0">
                  <a:pos x="133411" y="150532"/>
                </a:cxn>
                <a:cxn ang="0">
                  <a:pos x="133411" y="156322"/>
                </a:cxn>
                <a:cxn ang="0">
                  <a:pos x="139212" y="237378"/>
                </a:cxn>
                <a:cxn ang="0">
                  <a:pos x="98608" y="272116"/>
                </a:cxn>
                <a:cxn ang="0">
                  <a:pos x="98608" y="289485"/>
                </a:cxn>
                <a:cxn ang="0">
                  <a:pos x="150813" y="272116"/>
                </a:cxn>
                <a:cxn ang="0">
                  <a:pos x="150813" y="295275"/>
                </a:cxn>
                <a:cxn ang="0">
                  <a:pos x="150813" y="295275"/>
                </a:cxn>
                <a:cxn ang="0">
                  <a:pos x="150813" y="272116"/>
                </a:cxn>
                <a:cxn ang="0">
                  <a:pos x="203017" y="283696"/>
                </a:cxn>
                <a:cxn ang="0">
                  <a:pos x="203017" y="272116"/>
                </a:cxn>
                <a:cxn ang="0">
                  <a:pos x="162413" y="237378"/>
                </a:cxn>
                <a:cxn ang="0">
                  <a:pos x="168214" y="156322"/>
                </a:cxn>
                <a:cxn ang="0">
                  <a:pos x="168214" y="144743"/>
                </a:cxn>
                <a:cxn ang="0">
                  <a:pos x="208817" y="144743"/>
                </a:cxn>
                <a:cxn ang="0">
                  <a:pos x="301625" y="173691"/>
                </a:cxn>
                <a:cxn ang="0">
                  <a:pos x="301625" y="162112"/>
                </a:cxn>
                <a:cxn ang="0">
                  <a:pos x="261022" y="138953"/>
                </a:cxn>
              </a:cxnLst>
              <a:rect l="txL" t="txT" r="txR" b="txB"/>
              <a:pathLst>
                <a:path w="52" h="51">
                  <a:moveTo>
                    <a:pt x="45" y="24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3" y="1"/>
                    <a:pt x="23" y="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45" y="24"/>
                  </a:lnTo>
                  <a:close/>
                </a:path>
              </a:pathLst>
            </a:custGeom>
            <a:solidFill>
              <a:srgbClr val="EFE9E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sp>
        <p:nvSpPr>
          <p:cNvPr id="20" name="Freeform 1867"/>
          <p:cNvSpPr/>
          <p:nvPr>
            <p:custDataLst>
              <p:tags r:id="rId19"/>
            </p:custDataLst>
          </p:nvPr>
        </p:nvSpPr>
        <p:spPr>
          <a:xfrm>
            <a:off x="8144510" y="4206240"/>
            <a:ext cx="33020" cy="44450"/>
          </a:xfrm>
          <a:custGeom>
            <a:avLst/>
            <a:gdLst>
              <a:gd name="txL" fmla="*/ 0 w 22"/>
              <a:gd name="txT" fmla="*/ 0 h 30"/>
              <a:gd name="txR" fmla="*/ 22 w 22"/>
              <a:gd name="txB" fmla="*/ 30 h 30"/>
            </a:gdLst>
            <a:ahLst/>
            <a:cxnLst>
              <a:cxn ang="0">
                <a:pos x="12700" y="47625"/>
              </a:cxn>
              <a:cxn ang="0">
                <a:pos x="6350" y="41275"/>
              </a:cxn>
              <a:cxn ang="0">
                <a:pos x="17463" y="23813"/>
              </a:cxn>
              <a:cxn ang="0">
                <a:pos x="0" y="6350"/>
              </a:cxn>
              <a:cxn ang="0">
                <a:pos x="6350" y="0"/>
              </a:cxn>
              <a:cxn ang="0">
                <a:pos x="34925" y="23813"/>
              </a:cxn>
              <a:cxn ang="0">
                <a:pos x="12700" y="47625"/>
              </a:cxn>
            </a:cxnLst>
            <a:rect l="txL" t="txT" r="txR" b="txB"/>
            <a:pathLst>
              <a:path w="22" h="30">
                <a:moveTo>
                  <a:pt x="8" y="30"/>
                </a:moveTo>
                <a:lnTo>
                  <a:pt x="4" y="26"/>
                </a:lnTo>
                <a:lnTo>
                  <a:pt x="11" y="15"/>
                </a:lnTo>
                <a:lnTo>
                  <a:pt x="0" y="4"/>
                </a:lnTo>
                <a:lnTo>
                  <a:pt x="4" y="0"/>
                </a:lnTo>
                <a:lnTo>
                  <a:pt x="22" y="15"/>
                </a:lnTo>
                <a:lnTo>
                  <a:pt x="8" y="30"/>
                </a:lnTo>
                <a:close/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871"/>
          <p:cNvSpPr/>
          <p:nvPr>
            <p:custDataLst>
              <p:tags r:id="rId20"/>
            </p:custDataLst>
          </p:nvPr>
        </p:nvSpPr>
        <p:spPr>
          <a:xfrm>
            <a:off x="8406130" y="2362200"/>
            <a:ext cx="33020" cy="44450"/>
          </a:xfrm>
          <a:custGeom>
            <a:avLst/>
            <a:gdLst>
              <a:gd name="txL" fmla="*/ 0 w 22"/>
              <a:gd name="txT" fmla="*/ 0 h 30"/>
              <a:gd name="txR" fmla="*/ 22 w 22"/>
              <a:gd name="txB" fmla="*/ 30 h 30"/>
            </a:gdLst>
            <a:ahLst/>
            <a:cxnLst>
              <a:cxn ang="0">
                <a:pos x="17463" y="47625"/>
              </a:cxn>
              <a:cxn ang="0">
                <a:pos x="11113" y="41275"/>
              </a:cxn>
              <a:cxn ang="0">
                <a:pos x="23813" y="17463"/>
              </a:cxn>
              <a:cxn ang="0">
                <a:pos x="0" y="6350"/>
              </a:cxn>
              <a:cxn ang="0">
                <a:pos x="6350" y="0"/>
              </a:cxn>
              <a:cxn ang="0">
                <a:pos x="34925" y="17463"/>
              </a:cxn>
              <a:cxn ang="0">
                <a:pos x="17463" y="47625"/>
              </a:cxn>
            </a:cxnLst>
            <a:rect l="txL" t="txT" r="txR" b="txB"/>
            <a:pathLst>
              <a:path w="22" h="30">
                <a:moveTo>
                  <a:pt x="11" y="30"/>
                </a:moveTo>
                <a:lnTo>
                  <a:pt x="7" y="26"/>
                </a:lnTo>
                <a:lnTo>
                  <a:pt x="15" y="11"/>
                </a:lnTo>
                <a:lnTo>
                  <a:pt x="0" y="4"/>
                </a:lnTo>
                <a:lnTo>
                  <a:pt x="4" y="0"/>
                </a:lnTo>
                <a:lnTo>
                  <a:pt x="22" y="11"/>
                </a:lnTo>
                <a:lnTo>
                  <a:pt x="11" y="30"/>
                </a:lnTo>
                <a:close/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21"/>
          <p:cNvGrpSpPr/>
          <p:nvPr>
            <p:custDataLst>
              <p:tags r:id="rId21"/>
            </p:custDataLst>
          </p:nvPr>
        </p:nvGrpSpPr>
        <p:grpSpPr>
          <a:xfrm>
            <a:off x="3757930" y="1838325"/>
            <a:ext cx="653415" cy="661670"/>
            <a:chOff x="3693" y="2669"/>
            <a:chExt cx="1095" cy="1109"/>
          </a:xfrm>
        </p:grpSpPr>
        <p:sp>
          <p:nvSpPr>
            <p:cNvPr id="23" name="Freeform 1812"/>
            <p:cNvSpPr/>
            <p:nvPr>
              <p:custDataLst>
                <p:tags r:id="rId22"/>
              </p:custDataLst>
            </p:nvPr>
          </p:nvSpPr>
          <p:spPr>
            <a:xfrm>
              <a:off x="3693" y="2669"/>
              <a:ext cx="1095" cy="1109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chemeClr val="accent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" name="稻壳儿小白白(http://dwz.cn/Wu2UP)"/>
            <p:cNvGrpSpPr/>
            <p:nvPr/>
          </p:nvGrpSpPr>
          <p:grpSpPr>
            <a:xfrm>
              <a:off x="3951" y="2935"/>
              <a:ext cx="618" cy="622"/>
              <a:chOff x="4019550" y="3568701"/>
              <a:chExt cx="358775" cy="360363"/>
            </a:xfrm>
            <a:solidFill>
              <a:schemeClr val="bg1"/>
            </a:solidFill>
          </p:grpSpPr>
          <p:sp>
            <p:nvSpPr>
              <p:cNvPr id="25" name="稻壳儿小白白(http://dwz.cn/Wu2UP)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4019550" y="3568701"/>
                <a:ext cx="358775" cy="36036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31" y="46"/>
                  </a:cxn>
                  <a:cxn ang="0">
                    <a:pos x="36" y="68"/>
                  </a:cxn>
                  <a:cxn ang="0">
                    <a:pos x="4" y="100"/>
                  </a:cxn>
                  <a:cxn ang="0">
                    <a:pos x="4" y="100"/>
                  </a:cxn>
                  <a:cxn ang="0">
                    <a:pos x="0" y="109"/>
                  </a:cxn>
                  <a:cxn ang="0">
                    <a:pos x="13" y="123"/>
                  </a:cxn>
                  <a:cxn ang="0">
                    <a:pos x="23" y="119"/>
                  </a:cxn>
                  <a:cxn ang="0">
                    <a:pos x="23" y="119"/>
                  </a:cxn>
                  <a:cxn ang="0">
                    <a:pos x="55" y="87"/>
                  </a:cxn>
                  <a:cxn ang="0">
                    <a:pos x="77" y="92"/>
                  </a:cxn>
                  <a:cxn ang="0">
                    <a:pos x="123" y="46"/>
                  </a:cxn>
                  <a:cxn ang="0">
                    <a:pos x="77" y="0"/>
                  </a:cxn>
                  <a:cxn ang="0">
                    <a:pos x="18" y="114"/>
                  </a:cxn>
                  <a:cxn ang="0">
                    <a:pos x="13" y="116"/>
                  </a:cxn>
                  <a:cxn ang="0">
                    <a:pos x="7" y="109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40" y="73"/>
                  </a:cxn>
                  <a:cxn ang="0">
                    <a:pos x="49" y="83"/>
                  </a:cxn>
                  <a:cxn ang="0">
                    <a:pos x="18" y="114"/>
                  </a:cxn>
                  <a:cxn ang="0">
                    <a:pos x="77" y="84"/>
                  </a:cxn>
                  <a:cxn ang="0">
                    <a:pos x="38" y="46"/>
                  </a:cxn>
                  <a:cxn ang="0">
                    <a:pos x="77" y="8"/>
                  </a:cxn>
                  <a:cxn ang="0">
                    <a:pos x="115" y="46"/>
                  </a:cxn>
                  <a:cxn ang="0">
                    <a:pos x="77" y="84"/>
                  </a:cxn>
                  <a:cxn ang="0">
                    <a:pos x="77" y="84"/>
                  </a:cxn>
                  <a:cxn ang="0">
                    <a:pos x="77" y="84"/>
                  </a:cxn>
                </a:cxnLst>
                <a:rect l="0" t="0" r="r" b="b"/>
                <a:pathLst>
                  <a:path w="123" h="123">
                    <a:moveTo>
                      <a:pt x="77" y="0"/>
                    </a:moveTo>
                    <a:cubicBezTo>
                      <a:pt x="51" y="0"/>
                      <a:pt x="31" y="21"/>
                      <a:pt x="31" y="46"/>
                    </a:cubicBezTo>
                    <a:cubicBezTo>
                      <a:pt x="31" y="54"/>
                      <a:pt x="33" y="61"/>
                      <a:pt x="36" y="68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5"/>
                      <a:pt x="0" y="109"/>
                    </a:cubicBezTo>
                    <a:cubicBezTo>
                      <a:pt x="0" y="117"/>
                      <a:pt x="6" y="123"/>
                      <a:pt x="13" y="123"/>
                    </a:cubicBezTo>
                    <a:cubicBezTo>
                      <a:pt x="17" y="123"/>
                      <a:pt x="21" y="121"/>
                      <a:pt x="23" y="119"/>
                    </a:cubicBezTo>
                    <a:cubicBezTo>
                      <a:pt x="23" y="119"/>
                      <a:pt x="23" y="119"/>
                      <a:pt x="23" y="119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62" y="90"/>
                      <a:pt x="69" y="92"/>
                      <a:pt x="77" y="92"/>
                    </a:cubicBezTo>
                    <a:cubicBezTo>
                      <a:pt x="102" y="92"/>
                      <a:pt x="123" y="71"/>
                      <a:pt x="123" y="46"/>
                    </a:cubicBezTo>
                    <a:cubicBezTo>
                      <a:pt x="123" y="21"/>
                      <a:pt x="102" y="0"/>
                      <a:pt x="77" y="0"/>
                    </a:cubicBezTo>
                    <a:close/>
                    <a:moveTo>
                      <a:pt x="18" y="114"/>
                    </a:moveTo>
                    <a:cubicBezTo>
                      <a:pt x="17" y="115"/>
                      <a:pt x="15" y="116"/>
                      <a:pt x="13" y="116"/>
                    </a:cubicBezTo>
                    <a:cubicBezTo>
                      <a:pt x="10" y="116"/>
                      <a:pt x="7" y="113"/>
                      <a:pt x="7" y="109"/>
                    </a:cubicBezTo>
                    <a:cubicBezTo>
                      <a:pt x="7" y="107"/>
                      <a:pt x="8" y="106"/>
                      <a:pt x="9" y="104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2" y="77"/>
                      <a:pt x="46" y="80"/>
                      <a:pt x="49" y="83"/>
                    </a:cubicBezTo>
                    <a:lnTo>
                      <a:pt x="18" y="114"/>
                    </a:lnTo>
                    <a:close/>
                    <a:moveTo>
                      <a:pt x="77" y="84"/>
                    </a:moveTo>
                    <a:cubicBezTo>
                      <a:pt x="55" y="84"/>
                      <a:pt x="38" y="67"/>
                      <a:pt x="38" y="46"/>
                    </a:cubicBezTo>
                    <a:cubicBezTo>
                      <a:pt x="38" y="25"/>
                      <a:pt x="55" y="8"/>
                      <a:pt x="77" y="8"/>
                    </a:cubicBezTo>
                    <a:cubicBezTo>
                      <a:pt x="98" y="8"/>
                      <a:pt x="115" y="25"/>
                      <a:pt x="115" y="46"/>
                    </a:cubicBezTo>
                    <a:cubicBezTo>
                      <a:pt x="115" y="67"/>
                      <a:pt x="98" y="84"/>
                      <a:pt x="77" y="84"/>
                    </a:cubicBezTo>
                    <a:close/>
                    <a:moveTo>
                      <a:pt x="77" y="84"/>
                    </a:moveTo>
                    <a:cubicBezTo>
                      <a:pt x="77" y="84"/>
                      <a:pt x="77" y="84"/>
                      <a:pt x="77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pitchFamily="2" charset="-122"/>
                  <a:cs typeface="+mn-cs"/>
                </a:endParaRPr>
              </a:p>
            </p:txBody>
          </p:sp>
          <p:sp>
            <p:nvSpPr>
              <p:cNvPr id="26" name="稻壳儿小白白(http://dwz.cn/Wu2UP)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165600" y="3624263"/>
                <a:ext cx="84138" cy="8572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27"/>
                  </a:cxn>
                  <a:cxn ang="0">
                    <a:pos x="2" y="29"/>
                  </a:cxn>
                  <a:cxn ang="0">
                    <a:pos x="4" y="27"/>
                  </a:cxn>
                  <a:cxn ang="0">
                    <a:pos x="27" y="4"/>
                  </a:cxn>
                  <a:cxn ang="0">
                    <a:pos x="29" y="2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29" h="29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3" y="29"/>
                      <a:pt x="4" y="28"/>
                      <a:pt x="4" y="27"/>
                    </a:cubicBezTo>
                    <a:cubicBezTo>
                      <a:pt x="4" y="14"/>
                      <a:pt x="14" y="4"/>
                      <a:pt x="27" y="4"/>
                    </a:cubicBezTo>
                    <a:cubicBezTo>
                      <a:pt x="28" y="4"/>
                      <a:pt x="29" y="3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7" y="0"/>
                    </a:move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7" name="组合 26"/>
          <p:cNvGrpSpPr/>
          <p:nvPr>
            <p:custDataLst>
              <p:tags r:id="rId25"/>
            </p:custDataLst>
          </p:nvPr>
        </p:nvGrpSpPr>
        <p:grpSpPr>
          <a:xfrm>
            <a:off x="3775075" y="3117215"/>
            <a:ext cx="734695" cy="736600"/>
            <a:chOff x="4030" y="4930"/>
            <a:chExt cx="840" cy="843"/>
          </a:xfrm>
        </p:grpSpPr>
        <p:sp>
          <p:nvSpPr>
            <p:cNvPr id="28" name="Freeform 1819"/>
            <p:cNvSpPr/>
            <p:nvPr>
              <p:custDataLst>
                <p:tags r:id="rId26"/>
              </p:custDataLst>
            </p:nvPr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solidFill>
              <a:schemeClr val="accent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稻壳儿小白白(http://dwz.cn/Wu2UP)"/>
            <p:cNvSpPr>
              <a:spLocks noEditPoints="1"/>
            </p:cNvSpPr>
            <p:nvPr>
              <p:custDataLst>
                <p:tags r:id="rId27"/>
              </p:custDataLst>
            </p:nvPr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>
            <p:custDataLst>
              <p:tags r:id="rId28"/>
            </p:custDataLst>
          </p:nvPr>
        </p:nvGrpSpPr>
        <p:grpSpPr>
          <a:xfrm>
            <a:off x="3775075" y="4564380"/>
            <a:ext cx="662940" cy="661035"/>
            <a:chOff x="5219" y="6161"/>
            <a:chExt cx="758" cy="756"/>
          </a:xfrm>
        </p:grpSpPr>
        <p:sp>
          <p:nvSpPr>
            <p:cNvPr id="31" name="Freeform 1834"/>
            <p:cNvSpPr/>
            <p:nvPr>
              <p:custDataLst>
                <p:tags r:id="rId29"/>
              </p:custDataLst>
            </p:nvPr>
          </p:nvSpPr>
          <p:spPr>
            <a:xfrm>
              <a:off x="5219" y="6161"/>
              <a:ext cx="758" cy="757"/>
            </a:xfrm>
            <a:custGeom>
              <a:avLst/>
              <a:gdLst>
                <a:gd name="txL" fmla="*/ 0 w 83"/>
                <a:gd name="txT" fmla="*/ 0 h 83"/>
                <a:gd name="txR" fmla="*/ 83 w 83"/>
                <a:gd name="txB" fmla="*/ 83 h 83"/>
              </a:gdLst>
              <a:ahLst/>
              <a:cxnLst>
                <a:cxn ang="0">
                  <a:pos x="133293" y="423059"/>
                </a:cxn>
                <a:cxn ang="0">
                  <a:pos x="57953" y="133292"/>
                </a:cxn>
                <a:cxn ang="0">
                  <a:pos x="347720" y="57953"/>
                </a:cxn>
                <a:cxn ang="0">
                  <a:pos x="423060" y="347720"/>
                </a:cxn>
                <a:cxn ang="0">
                  <a:pos x="133293" y="423059"/>
                </a:cxn>
              </a:cxnLst>
              <a:rect l="txL" t="txT" r="txR" b="txB"/>
              <a:pathLst>
                <a:path w="83" h="83">
                  <a:moveTo>
                    <a:pt x="23" y="73"/>
                  </a:moveTo>
                  <a:cubicBezTo>
                    <a:pt x="6" y="63"/>
                    <a:pt x="0" y="41"/>
                    <a:pt x="10" y="23"/>
                  </a:cubicBezTo>
                  <a:cubicBezTo>
                    <a:pt x="20" y="5"/>
                    <a:pt x="42" y="0"/>
                    <a:pt x="60" y="10"/>
                  </a:cubicBezTo>
                  <a:cubicBezTo>
                    <a:pt x="77" y="20"/>
                    <a:pt x="83" y="42"/>
                    <a:pt x="73" y="60"/>
                  </a:cubicBezTo>
                  <a:cubicBezTo>
                    <a:pt x="63" y="77"/>
                    <a:pt x="41" y="83"/>
                    <a:pt x="23" y="73"/>
                  </a:cubicBezTo>
                </a:path>
              </a:pathLst>
            </a:custGeom>
            <a:solidFill>
              <a:schemeClr val="tx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稻壳儿小白白(http://dwz.cn/Wu2UP)"/>
            <p:cNvSpPr>
              <a:spLocks noEditPoints="1"/>
            </p:cNvSpPr>
            <p:nvPr>
              <p:custDataLst>
                <p:tags r:id="rId30"/>
              </p:custDataLst>
            </p:nvPr>
          </p:nvSpPr>
          <p:spPr>
            <a:xfrm>
              <a:off x="5365" y="6384"/>
              <a:ext cx="455" cy="396"/>
            </a:xfrm>
            <a:custGeom>
              <a:avLst/>
              <a:gdLst/>
              <a:ahLst/>
              <a:cxnLst>
                <a:cxn ang="0">
                  <a:pos x="1504033084" y="1210718036"/>
                </a:cxn>
                <a:cxn ang="0">
                  <a:pos x="1406209033" y="1295467069"/>
                </a:cxn>
                <a:cxn ang="0">
                  <a:pos x="1308384982" y="1210718036"/>
                </a:cxn>
                <a:cxn ang="0">
                  <a:pos x="1406209033" y="1017003300"/>
                </a:cxn>
                <a:cxn ang="0">
                  <a:pos x="1504033084" y="1210718036"/>
                </a:cxn>
                <a:cxn ang="0">
                  <a:pos x="1357298880" y="508501650"/>
                </a:cxn>
                <a:cxn ang="0">
                  <a:pos x="1357298880" y="932250541"/>
                </a:cxn>
                <a:cxn ang="0">
                  <a:pos x="1406209033" y="968573684"/>
                </a:cxn>
                <a:cxn ang="0">
                  <a:pos x="1455122931" y="932250541"/>
                </a:cxn>
                <a:cxn ang="0">
                  <a:pos x="1455122931" y="508501650"/>
                </a:cxn>
                <a:cxn ang="0">
                  <a:pos x="1406209033" y="460072034"/>
                </a:cxn>
                <a:cxn ang="0">
                  <a:pos x="1357298880" y="508501650"/>
                </a:cxn>
                <a:cxn ang="0">
                  <a:pos x="1393982431" y="411642418"/>
                </a:cxn>
                <a:cxn ang="0">
                  <a:pos x="1271701431" y="435859089"/>
                </a:cxn>
                <a:cxn ang="0">
                  <a:pos x="1271701431" y="835395035"/>
                </a:cxn>
                <a:cxn ang="0">
                  <a:pos x="745901369" y="1065429189"/>
                </a:cxn>
                <a:cxn ang="0">
                  <a:pos x="232331653" y="835395035"/>
                </a:cxn>
                <a:cxn ang="0">
                  <a:pos x="232331653" y="435859089"/>
                </a:cxn>
                <a:cxn ang="0">
                  <a:pos x="110050653" y="411642418"/>
                </a:cxn>
                <a:cxn ang="0">
                  <a:pos x="0" y="278463770"/>
                </a:cxn>
                <a:cxn ang="0">
                  <a:pos x="110050653" y="145285121"/>
                </a:cxn>
                <a:cxn ang="0">
                  <a:pos x="721448164" y="0"/>
                </a:cxn>
                <a:cxn ang="0">
                  <a:pos x="745901369" y="0"/>
                </a:cxn>
                <a:cxn ang="0">
                  <a:pos x="782584920" y="0"/>
                </a:cxn>
                <a:cxn ang="0">
                  <a:pos x="1393982431" y="145285121"/>
                </a:cxn>
                <a:cxn ang="0">
                  <a:pos x="1504033084" y="278463770"/>
                </a:cxn>
                <a:cxn ang="0">
                  <a:pos x="1393982431" y="411642418"/>
                </a:cxn>
                <a:cxn ang="0">
                  <a:pos x="1173881124" y="460072034"/>
                </a:cxn>
                <a:cxn ang="0">
                  <a:pos x="782584920" y="556931266"/>
                </a:cxn>
                <a:cxn ang="0">
                  <a:pos x="745901369" y="556931266"/>
                </a:cxn>
                <a:cxn ang="0">
                  <a:pos x="721448164" y="556931266"/>
                </a:cxn>
                <a:cxn ang="0">
                  <a:pos x="330151960" y="460072034"/>
                </a:cxn>
                <a:cxn ang="0">
                  <a:pos x="330151960" y="835395035"/>
                </a:cxn>
                <a:cxn ang="0">
                  <a:pos x="745901369" y="968573684"/>
                </a:cxn>
                <a:cxn ang="0">
                  <a:pos x="1173881124" y="835395035"/>
                </a:cxn>
                <a:cxn ang="0">
                  <a:pos x="1173881124" y="460072034"/>
                </a:cxn>
                <a:cxn ang="0">
                  <a:pos x="1369525482" y="326893385"/>
                </a:cxn>
                <a:cxn ang="0">
                  <a:pos x="1406209033" y="278463770"/>
                </a:cxn>
                <a:cxn ang="0">
                  <a:pos x="1369525482" y="230037880"/>
                </a:cxn>
                <a:cxn ang="0">
                  <a:pos x="758131716" y="96855505"/>
                </a:cxn>
                <a:cxn ang="0">
                  <a:pos x="745901369" y="84749033"/>
                </a:cxn>
                <a:cxn ang="0">
                  <a:pos x="745901369" y="96855505"/>
                </a:cxn>
                <a:cxn ang="0">
                  <a:pos x="134507602" y="230037880"/>
                </a:cxn>
                <a:cxn ang="0">
                  <a:pos x="97824051" y="278463770"/>
                </a:cxn>
                <a:cxn ang="0">
                  <a:pos x="134507602" y="326893385"/>
                </a:cxn>
                <a:cxn ang="0">
                  <a:pos x="745901369" y="460072034"/>
                </a:cxn>
                <a:cxn ang="0">
                  <a:pos x="745901369" y="460072034"/>
                </a:cxn>
                <a:cxn ang="0">
                  <a:pos x="758131716" y="460072034"/>
                </a:cxn>
                <a:cxn ang="0">
                  <a:pos x="1369525482" y="326893385"/>
                </a:cxn>
                <a:cxn ang="0">
                  <a:pos x="1369525482" y="326893385"/>
                </a:cxn>
                <a:cxn ang="0">
                  <a:pos x="1369525482" y="326893385"/>
                </a:cxn>
              </a:cxnLst>
              <a:rect l="0" t="0" r="0" b="0"/>
              <a:pathLst>
                <a:path w="123" h="107">
                  <a:moveTo>
                    <a:pt x="123" y="100"/>
                  </a:moveTo>
                  <a:cubicBezTo>
                    <a:pt x="123" y="104"/>
                    <a:pt x="119" y="107"/>
                    <a:pt x="115" y="107"/>
                  </a:cubicBezTo>
                  <a:cubicBezTo>
                    <a:pt x="111" y="107"/>
                    <a:pt x="107" y="104"/>
                    <a:pt x="107" y="100"/>
                  </a:cubicBezTo>
                  <a:cubicBezTo>
                    <a:pt x="107" y="95"/>
                    <a:pt x="111" y="84"/>
                    <a:pt x="115" y="84"/>
                  </a:cubicBezTo>
                  <a:cubicBezTo>
                    <a:pt x="119" y="84"/>
                    <a:pt x="123" y="95"/>
                    <a:pt x="123" y="100"/>
                  </a:cubicBezTo>
                  <a:close/>
                  <a:moveTo>
                    <a:pt x="111" y="42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79"/>
                    <a:pt x="113" y="80"/>
                    <a:pt x="115" y="80"/>
                  </a:cubicBezTo>
                  <a:cubicBezTo>
                    <a:pt x="117" y="80"/>
                    <a:pt x="119" y="79"/>
                    <a:pt x="119" y="77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40"/>
                    <a:pt x="117" y="38"/>
                    <a:pt x="115" y="38"/>
                  </a:cubicBezTo>
                  <a:cubicBezTo>
                    <a:pt x="113" y="38"/>
                    <a:pt x="111" y="40"/>
                    <a:pt x="111" y="42"/>
                  </a:cubicBezTo>
                  <a:close/>
                  <a:moveTo>
                    <a:pt x="114" y="34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79"/>
                    <a:pt x="92" y="88"/>
                    <a:pt x="61" y="88"/>
                  </a:cubicBezTo>
                  <a:cubicBezTo>
                    <a:pt x="31" y="88"/>
                    <a:pt x="19" y="79"/>
                    <a:pt x="19" y="69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3"/>
                    <a:pt x="0" y="28"/>
                    <a:pt x="0" y="23"/>
                  </a:cubicBezTo>
                  <a:cubicBezTo>
                    <a:pt x="0" y="17"/>
                    <a:pt x="4" y="13"/>
                    <a:pt x="9" y="1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1" y="0"/>
                    <a:pt x="61" y="0"/>
                  </a:cubicBezTo>
                  <a:cubicBezTo>
                    <a:pt x="62" y="0"/>
                    <a:pt x="63" y="0"/>
                    <a:pt x="64" y="0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9" y="13"/>
                    <a:pt x="123" y="17"/>
                    <a:pt x="123" y="23"/>
                  </a:cubicBezTo>
                  <a:cubicBezTo>
                    <a:pt x="123" y="28"/>
                    <a:pt x="119" y="33"/>
                    <a:pt x="114" y="34"/>
                  </a:cubicBezTo>
                  <a:close/>
                  <a:moveTo>
                    <a:pt x="96" y="38"/>
                  </a:move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2" y="46"/>
                    <a:pt x="61" y="46"/>
                  </a:cubicBezTo>
                  <a:cubicBezTo>
                    <a:pt x="61" y="46"/>
                    <a:pt x="60" y="46"/>
                    <a:pt x="59" y="46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3"/>
                    <a:pt x="38" y="80"/>
                    <a:pt x="61" y="80"/>
                  </a:cubicBezTo>
                  <a:cubicBezTo>
                    <a:pt x="84" y="80"/>
                    <a:pt x="96" y="73"/>
                    <a:pt x="96" y="69"/>
                  </a:cubicBezTo>
                  <a:lnTo>
                    <a:pt x="96" y="38"/>
                  </a:lnTo>
                  <a:close/>
                  <a:moveTo>
                    <a:pt x="112" y="27"/>
                  </a:moveTo>
                  <a:cubicBezTo>
                    <a:pt x="114" y="26"/>
                    <a:pt x="115" y="25"/>
                    <a:pt x="115" y="23"/>
                  </a:cubicBezTo>
                  <a:cubicBezTo>
                    <a:pt x="115" y="21"/>
                    <a:pt x="114" y="19"/>
                    <a:pt x="112" y="19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5"/>
                    <a:pt x="9" y="26"/>
                    <a:pt x="11" y="2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2" y="38"/>
                  </a:cubicBezTo>
                  <a:lnTo>
                    <a:pt x="112" y="27"/>
                  </a:ln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2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>
            <p:custDataLst>
              <p:tags r:id="rId31"/>
            </p:custDataLst>
          </p:nvPr>
        </p:nvGrpSpPr>
        <p:grpSpPr>
          <a:xfrm>
            <a:off x="7448550" y="1847215"/>
            <a:ext cx="671830" cy="669925"/>
            <a:chOff x="13613" y="2905"/>
            <a:chExt cx="768" cy="766"/>
          </a:xfrm>
        </p:grpSpPr>
        <p:sp>
          <p:nvSpPr>
            <p:cNvPr id="34" name="Freeform 1829"/>
            <p:cNvSpPr/>
            <p:nvPr>
              <p:custDataLst>
                <p:tags r:id="rId32"/>
              </p:custDataLst>
            </p:nvPr>
          </p:nvSpPr>
          <p:spPr>
            <a:xfrm>
              <a:off x="13613" y="2905"/>
              <a:ext cx="768" cy="767"/>
            </a:xfrm>
            <a:custGeom>
              <a:avLst/>
              <a:gdLst>
                <a:gd name="txL" fmla="*/ 0 w 84"/>
                <a:gd name="txT" fmla="*/ 0 h 84"/>
                <a:gd name="txR" fmla="*/ 84 w 84"/>
                <a:gd name="txB" fmla="*/ 84 h 84"/>
              </a:gdLst>
              <a:ahLst/>
              <a:cxnLst>
                <a:cxn ang="0">
                  <a:pos x="58019" y="353918"/>
                </a:cxn>
                <a:cxn ang="0">
                  <a:pos x="133445" y="63821"/>
                </a:cxn>
                <a:cxn ang="0">
                  <a:pos x="423542" y="139246"/>
                </a:cxn>
                <a:cxn ang="0">
                  <a:pos x="348116" y="429343"/>
                </a:cxn>
                <a:cxn ang="0">
                  <a:pos x="58019" y="353918"/>
                </a:cxn>
              </a:cxnLst>
              <a:rect l="txL" t="txT" r="txR" b="txB"/>
              <a:pathLst>
                <a:path w="84" h="84">
                  <a:moveTo>
                    <a:pt x="10" y="61"/>
                  </a:moveTo>
                  <a:cubicBezTo>
                    <a:pt x="0" y="43"/>
                    <a:pt x="6" y="21"/>
                    <a:pt x="23" y="11"/>
                  </a:cubicBezTo>
                  <a:cubicBezTo>
                    <a:pt x="41" y="0"/>
                    <a:pt x="63" y="6"/>
                    <a:pt x="73" y="24"/>
                  </a:cubicBezTo>
                  <a:cubicBezTo>
                    <a:pt x="84" y="42"/>
                    <a:pt x="77" y="64"/>
                    <a:pt x="60" y="74"/>
                  </a:cubicBezTo>
                  <a:cubicBezTo>
                    <a:pt x="42" y="84"/>
                    <a:pt x="20" y="78"/>
                    <a:pt x="10" y="6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稻壳儿小白白(http://dwz.cn/Wu2UP)"/>
            <p:cNvSpPr>
              <a:spLocks noEditPoints="1"/>
            </p:cNvSpPr>
            <p:nvPr>
              <p:custDataLst>
                <p:tags r:id="rId33"/>
              </p:custDataLst>
            </p:nvPr>
          </p:nvSpPr>
          <p:spPr>
            <a:xfrm>
              <a:off x="13753" y="3129"/>
              <a:ext cx="505" cy="381"/>
            </a:xfrm>
            <a:custGeom>
              <a:avLst/>
              <a:gdLst/>
              <a:ahLst/>
              <a:cxnLst>
                <a:cxn ang="0">
                  <a:pos x="1225271385" y="24653465"/>
                </a:cxn>
                <a:cxn ang="0">
                  <a:pos x="327548682" y="0"/>
                </a:cxn>
                <a:cxn ang="0">
                  <a:pos x="24263280" y="271191872"/>
                </a:cxn>
                <a:cxn ang="0">
                  <a:pos x="24263280" y="394459196"/>
                </a:cxn>
                <a:cxn ang="0">
                  <a:pos x="740016979" y="1134070658"/>
                </a:cxn>
                <a:cxn ang="0">
                  <a:pos x="1467900453" y="394459196"/>
                </a:cxn>
                <a:cxn ang="0">
                  <a:pos x="1455770678" y="271191872"/>
                </a:cxn>
                <a:cxn ang="0">
                  <a:pos x="1043302382" y="172574253"/>
                </a:cxn>
                <a:cxn ang="0">
                  <a:pos x="1128221996" y="98613859"/>
                </a:cxn>
                <a:cxn ang="0">
                  <a:pos x="921985983" y="332823654"/>
                </a:cxn>
                <a:cxn ang="0">
                  <a:pos x="1128221996" y="332823654"/>
                </a:cxn>
                <a:cxn ang="0">
                  <a:pos x="885592928" y="308170189"/>
                </a:cxn>
                <a:cxn ang="0">
                  <a:pos x="909856208" y="110942471"/>
                </a:cxn>
                <a:cxn ang="0">
                  <a:pos x="849199873" y="332823654"/>
                </a:cxn>
                <a:cxn ang="0">
                  <a:pos x="740016979" y="246538407"/>
                </a:cxn>
                <a:cxn ang="0">
                  <a:pos x="849199873" y="98613859"/>
                </a:cxn>
                <a:cxn ang="0">
                  <a:pos x="642963860" y="98613859"/>
                </a:cxn>
                <a:cxn ang="0">
                  <a:pos x="703620194" y="209556330"/>
                </a:cxn>
                <a:cxn ang="0">
                  <a:pos x="485258136" y="197231478"/>
                </a:cxn>
                <a:cxn ang="0">
                  <a:pos x="703620194" y="209556330"/>
                </a:cxn>
                <a:cxn ang="0">
                  <a:pos x="363941737" y="332823654"/>
                </a:cxn>
                <a:cxn ang="0">
                  <a:pos x="570177750" y="332823654"/>
                </a:cxn>
                <a:cxn ang="0">
                  <a:pos x="448861351" y="172574253"/>
                </a:cxn>
                <a:cxn ang="0">
                  <a:pos x="521651191" y="98613859"/>
                </a:cxn>
                <a:cxn ang="0">
                  <a:pos x="412468297" y="209556330"/>
                </a:cxn>
                <a:cxn ang="0">
                  <a:pos x="97053119" y="332823654"/>
                </a:cxn>
                <a:cxn ang="0">
                  <a:pos x="133446174" y="382134343"/>
                </a:cxn>
                <a:cxn ang="0">
                  <a:pos x="594441030" y="875207398"/>
                </a:cxn>
                <a:cxn ang="0">
                  <a:pos x="351811962" y="382134343"/>
                </a:cxn>
                <a:cxn ang="0">
                  <a:pos x="691490419" y="961496404"/>
                </a:cxn>
                <a:cxn ang="0">
                  <a:pos x="630834085" y="382134343"/>
                </a:cxn>
                <a:cxn ang="0">
                  <a:pos x="740016979" y="973821257"/>
                </a:cxn>
                <a:cxn ang="0">
                  <a:pos x="788543539" y="961496404"/>
                </a:cxn>
                <a:cxn ang="0">
                  <a:pos x="1140351771" y="382134343"/>
                </a:cxn>
                <a:cxn ang="0">
                  <a:pos x="897722703" y="875207398"/>
                </a:cxn>
                <a:cxn ang="0">
                  <a:pos x="1358717559" y="382134343"/>
                </a:cxn>
                <a:cxn ang="0">
                  <a:pos x="1201008105" y="332823654"/>
                </a:cxn>
                <a:cxn ang="0">
                  <a:pos x="1176748555" y="110942471"/>
                </a:cxn>
                <a:cxn ang="0">
                  <a:pos x="1201008105" y="332823654"/>
                </a:cxn>
                <a:cxn ang="0">
                  <a:pos x="1201008105" y="332823654"/>
                </a:cxn>
              </a:cxnLst>
              <a:rect l="0" t="0" r="0" b="0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>
            <p:custDataLst>
              <p:tags r:id="rId34"/>
            </p:custDataLst>
          </p:nvPr>
        </p:nvGrpSpPr>
        <p:grpSpPr>
          <a:xfrm>
            <a:off x="7471410" y="4536440"/>
            <a:ext cx="653415" cy="661670"/>
            <a:chOff x="7471410" y="4536440"/>
            <a:chExt cx="653415" cy="661670"/>
          </a:xfrm>
        </p:grpSpPr>
        <p:sp>
          <p:nvSpPr>
            <p:cNvPr id="37" name="Freeform 1812"/>
            <p:cNvSpPr/>
            <p:nvPr>
              <p:custDataLst>
                <p:tags r:id="rId35"/>
              </p:custDataLst>
            </p:nvPr>
          </p:nvSpPr>
          <p:spPr>
            <a:xfrm>
              <a:off x="7471410" y="4536440"/>
              <a:ext cx="653415" cy="6616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稻壳儿小白白(http://dwz.cn/Wu2UP)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7625080" y="4685665"/>
              <a:ext cx="339725" cy="338455"/>
            </a:xfrm>
            <a:custGeom>
              <a:avLst/>
              <a:gdLst>
                <a:gd name="T0" fmla="*/ 35 w 39"/>
                <a:gd name="T1" fmla="*/ 20 h 39"/>
                <a:gd name="T2" fmla="*/ 39 w 39"/>
                <a:gd name="T3" fmla="*/ 14 h 39"/>
                <a:gd name="T4" fmla="*/ 37 w 39"/>
                <a:gd name="T5" fmla="*/ 10 h 39"/>
                <a:gd name="T6" fmla="*/ 31 w 39"/>
                <a:gd name="T7" fmla="*/ 8 h 39"/>
                <a:gd name="T8" fmla="*/ 29 w 39"/>
                <a:gd name="T9" fmla="*/ 2 h 39"/>
                <a:gd name="T10" fmla="*/ 25 w 39"/>
                <a:gd name="T11" fmla="*/ 0 h 39"/>
                <a:gd name="T12" fmla="*/ 19 w 39"/>
                <a:gd name="T13" fmla="*/ 4 h 39"/>
                <a:gd name="T14" fmla="*/ 13 w 39"/>
                <a:gd name="T15" fmla="*/ 0 h 39"/>
                <a:gd name="T16" fmla="*/ 9 w 39"/>
                <a:gd name="T17" fmla="*/ 2 h 39"/>
                <a:gd name="T18" fmla="*/ 8 w 39"/>
                <a:gd name="T19" fmla="*/ 8 h 39"/>
                <a:gd name="T20" fmla="*/ 1 w 39"/>
                <a:gd name="T21" fmla="*/ 10 h 39"/>
                <a:gd name="T22" fmla="*/ 0 w 39"/>
                <a:gd name="T23" fmla="*/ 14 h 39"/>
                <a:gd name="T24" fmla="*/ 3 w 39"/>
                <a:gd name="T25" fmla="*/ 20 h 39"/>
                <a:gd name="T26" fmla="*/ 0 w 39"/>
                <a:gd name="T27" fmla="*/ 26 h 39"/>
                <a:gd name="T28" fmla="*/ 1 w 39"/>
                <a:gd name="T29" fmla="*/ 30 h 39"/>
                <a:gd name="T30" fmla="*/ 8 w 39"/>
                <a:gd name="T31" fmla="*/ 31 h 39"/>
                <a:gd name="T32" fmla="*/ 9 w 39"/>
                <a:gd name="T33" fmla="*/ 38 h 39"/>
                <a:gd name="T34" fmla="*/ 13 w 39"/>
                <a:gd name="T35" fmla="*/ 39 h 39"/>
                <a:gd name="T36" fmla="*/ 19 w 39"/>
                <a:gd name="T37" fmla="*/ 36 h 39"/>
                <a:gd name="T38" fmla="*/ 25 w 39"/>
                <a:gd name="T39" fmla="*/ 39 h 39"/>
                <a:gd name="T40" fmla="*/ 29 w 39"/>
                <a:gd name="T41" fmla="*/ 38 h 39"/>
                <a:gd name="T42" fmla="*/ 31 w 39"/>
                <a:gd name="T43" fmla="*/ 31 h 39"/>
                <a:gd name="T44" fmla="*/ 37 w 39"/>
                <a:gd name="T45" fmla="*/ 29 h 39"/>
                <a:gd name="T46" fmla="*/ 39 w 39"/>
                <a:gd name="T47" fmla="*/ 25 h 39"/>
                <a:gd name="T48" fmla="*/ 35 w 39"/>
                <a:gd name="T49" fmla="*/ 20 h 39"/>
                <a:gd name="T50" fmla="*/ 19 w 39"/>
                <a:gd name="T51" fmla="*/ 28 h 39"/>
                <a:gd name="T52" fmla="*/ 11 w 39"/>
                <a:gd name="T53" fmla="*/ 20 h 39"/>
                <a:gd name="T54" fmla="*/ 19 w 39"/>
                <a:gd name="T55" fmla="*/ 11 h 39"/>
                <a:gd name="T56" fmla="*/ 28 w 39"/>
                <a:gd name="T57" fmla="*/ 20 h 39"/>
                <a:gd name="T58" fmla="*/ 19 w 39"/>
                <a:gd name="T5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" h="39">
                  <a:moveTo>
                    <a:pt x="35" y="20"/>
                  </a:moveTo>
                  <a:cubicBezTo>
                    <a:pt x="35" y="17"/>
                    <a:pt x="37" y="15"/>
                    <a:pt x="39" y="14"/>
                  </a:cubicBezTo>
                  <a:cubicBezTo>
                    <a:pt x="39" y="13"/>
                    <a:pt x="38" y="11"/>
                    <a:pt x="37" y="10"/>
                  </a:cubicBezTo>
                  <a:cubicBezTo>
                    <a:pt x="35" y="11"/>
                    <a:pt x="33" y="10"/>
                    <a:pt x="31" y="8"/>
                  </a:cubicBezTo>
                  <a:cubicBezTo>
                    <a:pt x="29" y="6"/>
                    <a:pt x="29" y="4"/>
                    <a:pt x="29" y="2"/>
                  </a:cubicBezTo>
                  <a:cubicBezTo>
                    <a:pt x="28" y="1"/>
                    <a:pt x="27" y="0"/>
                    <a:pt x="25" y="0"/>
                  </a:cubicBezTo>
                  <a:cubicBezTo>
                    <a:pt x="24" y="2"/>
                    <a:pt x="22" y="4"/>
                    <a:pt x="19" y="4"/>
                  </a:cubicBezTo>
                  <a:cubicBezTo>
                    <a:pt x="17" y="4"/>
                    <a:pt x="14" y="2"/>
                    <a:pt x="13" y="0"/>
                  </a:cubicBezTo>
                  <a:cubicBezTo>
                    <a:pt x="12" y="0"/>
                    <a:pt x="10" y="1"/>
                    <a:pt x="9" y="2"/>
                  </a:cubicBezTo>
                  <a:cubicBezTo>
                    <a:pt x="10" y="4"/>
                    <a:pt x="9" y="6"/>
                    <a:pt x="8" y="8"/>
                  </a:cubicBezTo>
                  <a:cubicBezTo>
                    <a:pt x="6" y="10"/>
                    <a:pt x="4" y="11"/>
                    <a:pt x="1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2" y="15"/>
                    <a:pt x="3" y="17"/>
                    <a:pt x="3" y="20"/>
                  </a:cubicBezTo>
                  <a:cubicBezTo>
                    <a:pt x="3" y="22"/>
                    <a:pt x="2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29"/>
                    <a:pt x="6" y="30"/>
                    <a:pt x="8" y="31"/>
                  </a:cubicBezTo>
                  <a:cubicBezTo>
                    <a:pt x="9" y="33"/>
                    <a:pt x="10" y="35"/>
                    <a:pt x="9" y="38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4" y="37"/>
                    <a:pt x="17" y="36"/>
                    <a:pt x="19" y="36"/>
                  </a:cubicBezTo>
                  <a:cubicBezTo>
                    <a:pt x="22" y="36"/>
                    <a:pt x="24" y="37"/>
                    <a:pt x="25" y="39"/>
                  </a:cubicBezTo>
                  <a:cubicBezTo>
                    <a:pt x="27" y="39"/>
                    <a:pt x="28" y="38"/>
                    <a:pt x="29" y="38"/>
                  </a:cubicBezTo>
                  <a:cubicBezTo>
                    <a:pt x="29" y="35"/>
                    <a:pt x="29" y="33"/>
                    <a:pt x="31" y="31"/>
                  </a:cubicBezTo>
                  <a:cubicBezTo>
                    <a:pt x="33" y="30"/>
                    <a:pt x="35" y="29"/>
                    <a:pt x="37" y="29"/>
                  </a:cubicBezTo>
                  <a:cubicBezTo>
                    <a:pt x="38" y="28"/>
                    <a:pt x="39" y="27"/>
                    <a:pt x="39" y="25"/>
                  </a:cubicBezTo>
                  <a:cubicBezTo>
                    <a:pt x="37" y="24"/>
                    <a:pt x="35" y="22"/>
                    <a:pt x="35" y="20"/>
                  </a:cubicBezTo>
                  <a:close/>
                  <a:moveTo>
                    <a:pt x="19" y="28"/>
                  </a:moveTo>
                  <a:cubicBezTo>
                    <a:pt x="15" y="28"/>
                    <a:pt x="11" y="24"/>
                    <a:pt x="11" y="20"/>
                  </a:cubicBezTo>
                  <a:cubicBezTo>
                    <a:pt x="11" y="15"/>
                    <a:pt x="15" y="11"/>
                    <a:pt x="19" y="11"/>
                  </a:cubicBezTo>
                  <a:cubicBezTo>
                    <a:pt x="24" y="11"/>
                    <a:pt x="28" y="15"/>
                    <a:pt x="28" y="20"/>
                  </a:cubicBezTo>
                  <a:cubicBezTo>
                    <a:pt x="28" y="24"/>
                    <a:pt x="24" y="28"/>
                    <a:pt x="19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华文细黑" panose="02010600040101010101" pitchFamily="2" charset="-122"/>
                <a:cs typeface="+mn-cs"/>
              </a:endParaRPr>
            </a:p>
          </p:txBody>
        </p:sp>
      </p:grpSp>
      <p:sp>
        <p:nvSpPr>
          <p:cNvPr id="40" name="TextBox 1957"/>
          <p:cNvSpPr/>
          <p:nvPr>
            <p:custDataLst>
              <p:tags r:id="rId37"/>
            </p:custDataLst>
          </p:nvPr>
        </p:nvSpPr>
        <p:spPr>
          <a:xfrm>
            <a:off x="8191500" y="1906905"/>
            <a:ext cx="2715260" cy="5835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冲击频率：55-60Hz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扭钜力:50-55Nm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" name="TextBox 1959"/>
          <p:cNvSpPr/>
          <p:nvPr>
            <p:custDataLst>
              <p:tags r:id="rId38"/>
            </p:custDataLst>
          </p:nvPr>
        </p:nvSpPr>
        <p:spPr>
          <a:xfrm>
            <a:off x="8191500" y="3166745"/>
            <a:ext cx="3362325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功率 ：11kw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灰尘冲洗消耗的水或者空气压力：0.3-0.5Mpa/0.5-0.7Mpa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" name="TextBox 1961"/>
          <p:cNvSpPr/>
          <p:nvPr>
            <p:custDataLst>
              <p:tags r:id="rId39"/>
            </p:custDataLst>
          </p:nvPr>
        </p:nvSpPr>
        <p:spPr>
          <a:xfrm>
            <a:off x="8191500" y="4530725"/>
            <a:ext cx="2676525" cy="10763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灰尘冲洗空气消耗量：16.5L/s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钎尾尺寸 ：Hex22X108mm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" name="TextBox 1956"/>
          <p:cNvSpPr/>
          <p:nvPr>
            <p:custDataLst>
              <p:tags r:id="rId40"/>
            </p:custDataLst>
          </p:nvPr>
        </p:nvSpPr>
        <p:spPr>
          <a:xfrm>
            <a:off x="1572895" y="1869440"/>
            <a:ext cx="2129155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外形尺寸 ：600*173*190mm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孔径 ：32-50mm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" name="TextBox 1958"/>
          <p:cNvSpPr/>
          <p:nvPr>
            <p:custDataLst>
              <p:tags r:id="rId41"/>
            </p:custDataLst>
          </p:nvPr>
        </p:nvSpPr>
        <p:spPr>
          <a:xfrm>
            <a:off x="1083945" y="3075940"/>
            <a:ext cx="2644140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钻孔深度：9m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钻孔速度：250-300rpm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工作油压 ：15-17Mpa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5" name="TextBox 1960"/>
          <p:cNvSpPr/>
          <p:nvPr>
            <p:custDataLst>
              <p:tags r:id="rId42"/>
            </p:custDataLst>
          </p:nvPr>
        </p:nvSpPr>
        <p:spPr>
          <a:xfrm>
            <a:off x="1759585" y="4551680"/>
            <a:ext cx="1969135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打击油流量：30-35l/min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  <a:p>
            <a:pPr lvl="0" algn="ctr"/>
            <a:r>
              <a:rPr lang="zh-CN" altLang="en-US" sz="16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冲击能量 ：55-60J</a:t>
            </a:r>
            <a:endParaRPr lang="zh-CN" altLang="en-US" sz="16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>
            <p:custDataLst>
              <p:tags r:id="rId43"/>
            </p:custDataLst>
          </p:nvPr>
        </p:nvGrpSpPr>
        <p:grpSpPr>
          <a:xfrm>
            <a:off x="4923155" y="1423670"/>
            <a:ext cx="2115185" cy="4319905"/>
            <a:chOff x="4923155" y="1423670"/>
            <a:chExt cx="2115185" cy="4319905"/>
          </a:xfrm>
        </p:grpSpPr>
        <p:pic>
          <p:nvPicPr>
            <p:cNvPr id="58" name="图片 57" descr="手机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45" cstate="screen"/>
            <a:stretch>
              <a:fillRect/>
            </a:stretch>
          </p:blipFill>
          <p:spPr>
            <a:xfrm>
              <a:off x="4923155" y="1423670"/>
              <a:ext cx="2115185" cy="4319905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 rotWithShape="1">
            <a:blip r:embed="rId47" cstate="screen"/>
            <a:srcRect/>
            <a:stretch>
              <a:fillRect/>
            </a:stretch>
          </p:blipFill>
          <p:spPr>
            <a:xfrm>
              <a:off x="5012690" y="1922145"/>
              <a:ext cx="1943383" cy="3291205"/>
            </a:xfrm>
            <a:prstGeom prst="rect">
              <a:avLst/>
            </a:prstGeom>
          </p:spPr>
        </p:pic>
      </p:grpSp>
      <p:sp>
        <p:nvSpPr>
          <p:cNvPr id="60" name="矩形 59"/>
          <p:cNvSpPr/>
          <p:nvPr/>
        </p:nvSpPr>
        <p:spPr>
          <a:xfrm>
            <a:off x="883880" y="166034"/>
            <a:ext cx="4627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YYT29-A液压凿岩机技术参数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30700" y="190138"/>
            <a:ext cx="3205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2" name="图片 1" descr="YGZ70型凿岩机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6375" y="2257425"/>
            <a:ext cx="2776855" cy="2776855"/>
          </a:xfrm>
          <a:prstGeom prst="rect">
            <a:avLst/>
          </a:prstGeom>
        </p:spPr>
      </p:pic>
      <p:pic>
        <p:nvPicPr>
          <p:cNvPr id="3" name="图片 2" descr="YGZ70型凿岩机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170" y="2257425"/>
            <a:ext cx="2776855" cy="2776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7109455" y="1669472"/>
            <a:ext cx="1816474" cy="2784381"/>
            <a:chOff x="5276850" y="1209675"/>
            <a:chExt cx="1657350" cy="2133600"/>
          </a:xfrm>
        </p:grpSpPr>
        <p:sp>
          <p:nvSpPr>
            <p:cNvPr id="98" name="任意多边形 97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2959403" y="1669472"/>
            <a:ext cx="1644111" cy="2784381"/>
            <a:chOff x="5276850" y="1209675"/>
            <a:chExt cx="1657350" cy="2133600"/>
          </a:xfrm>
        </p:grpSpPr>
        <p:sp>
          <p:nvSpPr>
            <p:cNvPr id="89" name="任意多边形 88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844736" y="1962975"/>
            <a:ext cx="2077747" cy="3052203"/>
            <a:chOff x="4844736" y="1962975"/>
            <a:chExt cx="2077747" cy="3052203"/>
          </a:xfrm>
        </p:grpSpPr>
        <p:grpSp>
          <p:nvGrpSpPr>
            <p:cNvPr id="73" name="组合 72"/>
            <p:cNvGrpSpPr/>
            <p:nvPr/>
          </p:nvGrpSpPr>
          <p:grpSpPr>
            <a:xfrm>
              <a:off x="4844737" y="1962975"/>
              <a:ext cx="2077746" cy="3052203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/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"/>
              <p:cNvSpPr/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8"/>
              <p:cNvSpPr/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"/>
              <p:cNvSpPr/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5449651" y="3016747"/>
              <a:ext cx="870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文泉驿微米黑" panose="020B06060308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844736" y="2574099"/>
              <a:ext cx="20441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文泉驿微米黑" panose="020B0606030804020204" pitchFamily="34" charset="-122"/>
                  <a:ea typeface="文泉驿微米黑" panose="020B0606030804020204" pitchFamily="34" charset="-122"/>
                </a:rPr>
                <a:t>点击添加标题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8672830" y="992505"/>
            <a:ext cx="285051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2.体积小，但冲击能量≥85焦耳，冲击频率≤46HZ。频率高，即枪头可达到每分钟3000次的冲击，旋转以120kg的力强力钻凿。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123045" y="287528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4.安装方便，易于搬运，适合野外作业。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8809990" y="4011930"/>
            <a:ext cx="29527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6.使用寿命长，关键零件冲击活塞寿命为风动的3倍以上。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436880" y="1280795"/>
            <a:ext cx="28187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1.能耗低，全套装机能量15KW，钻凿同样的岩石炮眼仅为风动能耗的1/3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55905" y="2574290"/>
            <a:ext cx="24949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3.凿岩支架充分保证了钻孔垂直度与垂直炮眼的平行度。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810260" y="4022725"/>
            <a:ext cx="24498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</a:rPr>
              <a:t>5.液压凿岩机噪声，比风动凿岩机低10dBA，利用机架钻孔也极大改善了工人作业环境。</a:t>
            </a:r>
            <a:endParaRPr lang="zh-CN" altLang="en-US" dirty="0">
              <a:solidFill>
                <a:schemeClr val="tx1"/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</p:txBody>
      </p:sp>
      <p:sp>
        <p:nvSpPr>
          <p:cNvPr id="121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4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7.液压凿岩机扭矩大，减少了卡纤现象，冲击应力波接近矩形波，提高了钎具的寿命。</a:t>
            </a:r>
            <a:endParaRPr lang="zh-CN" altLang="en-US" sz="1600" b="1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0" y="196514"/>
            <a:ext cx="4627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YYT29-A液压凿岩机技术特点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763865" y="166034"/>
            <a:ext cx="3205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2" name="图片 1" descr="YGZ70型凿岩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4770" y="2347595"/>
            <a:ext cx="2635885" cy="2635885"/>
          </a:xfrm>
          <a:prstGeom prst="rect">
            <a:avLst/>
          </a:prstGeom>
        </p:spPr>
      </p:pic>
      <p:pic>
        <p:nvPicPr>
          <p:cNvPr id="3" name="图片 2" descr="YGZ70型凿岩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040" y="2347595"/>
            <a:ext cx="2635885" cy="2635885"/>
          </a:xfrm>
          <a:prstGeom prst="rect">
            <a:avLst/>
          </a:prstGeom>
        </p:spPr>
      </p:pic>
      <p:pic>
        <p:nvPicPr>
          <p:cNvPr id="4" name="图片 3" descr="YGZ70型凿岩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405" y="2347595"/>
            <a:ext cx="2635885" cy="2635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86814" y="2600498"/>
            <a:ext cx="9094573" cy="23848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18438" y="3623054"/>
            <a:ext cx="203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运营状况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68966" y="4172114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7F7F7F"/>
                </a:solidFill>
                <a:latin typeface="Arial" panose="020B0604020202020204" pitchFamily="34" charset="0"/>
              </a:rPr>
              <a:t>Click here to add to title</a:t>
            </a:r>
            <a:endParaRPr lang="zh-CN" altLang="en-US" dirty="0">
              <a:solidFill>
                <a:srgbClr val="7F7F7F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984443" y="1086993"/>
            <a:ext cx="2299313" cy="2299313"/>
            <a:chOff x="4946343" y="1803114"/>
            <a:chExt cx="2299313" cy="2299313"/>
          </a:xfrm>
        </p:grpSpPr>
        <p:sp>
          <p:nvSpPr>
            <p:cNvPr id="5" name="PA_菱形 4"/>
            <p:cNvSpPr/>
            <p:nvPr>
              <p:custDataLst>
                <p:tags r:id="rId1"/>
              </p:custDataLst>
            </p:nvPr>
          </p:nvSpPr>
          <p:spPr>
            <a:xfrm>
              <a:off x="4946343" y="1803114"/>
              <a:ext cx="2299313" cy="2299313"/>
            </a:xfrm>
            <a:prstGeom prst="diamond">
              <a:avLst/>
            </a:prstGeom>
            <a:solidFill>
              <a:srgbClr val="F3D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PA_菱形 4"/>
            <p:cNvSpPr/>
            <p:nvPr>
              <p:custDataLst>
                <p:tags r:id="rId2"/>
              </p:custDataLst>
            </p:nvPr>
          </p:nvSpPr>
          <p:spPr>
            <a:xfrm>
              <a:off x="5939726" y="3710238"/>
              <a:ext cx="312548" cy="312548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2600498"/>
            <a:ext cx="6134100" cy="23848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134098" y="2600498"/>
            <a:ext cx="6134100" cy="23848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87850" y="1736725"/>
            <a:ext cx="3558540" cy="447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YYT29-A液压凿岩机用途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文泉驿微米黑" panose="020B0606030804020204" pitchFamily="34" charset="-122"/>
              <a:ea typeface="文泉驿微米黑" panose="020B0606030804020204" pitchFamily="34" charset="-122"/>
            </a:endParaRPr>
          </a:p>
          <a:p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2357120" y="2708910"/>
            <a:ext cx="806259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文泉驿微米黑" panose="020B0606030804020204" pitchFamily="34" charset="-122"/>
                <a:ea typeface="文泉驿微米黑" panose="020B0606030804020204" pitchFamily="34" charset="-122"/>
                <a:sym typeface="+mn-ea"/>
              </a:rPr>
              <a:t>YYT29-A液压凿岩机</a:t>
            </a:r>
            <a:r>
              <a:rPr lang="zh-CN" altLang="en-US">
                <a:solidFill>
                  <a:schemeClr val="tx1"/>
                </a:solidFill>
              </a:rPr>
              <a:t>广泛应用于建筑工程和各种矿山、铁路、公路、水利建设及国防施工中进行的凿岩作业。细长的冲击活塞，降低了应力波峰值，延长活塞和钎具的寿命，提高了凿岩能力；山东矿安机电有限公司，自身具有的液压缓冲机构吸收来自钎杆的反作用力，使钎尾和钎杆的寿命成倍增加，同时减少了凿岩机进给机构和钻臂的磨损。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3" grpId="0"/>
      <p:bldP spid="15" grpId="0" animBg="1"/>
      <p:bldP spid="15" grpId="1" animBg="1"/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32715" y="2540"/>
            <a:ext cx="4235450" cy="7025640"/>
          </a:xfrm>
          <a:prstGeom prst="rect">
            <a:avLst/>
          </a:prstGeom>
          <a:solidFill>
            <a:schemeClr val="accent3">
              <a:alpha val="37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02735" y="0"/>
            <a:ext cx="24079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菱形 1"/>
          <p:cNvSpPr/>
          <p:nvPr>
            <p:custDataLst>
              <p:tags r:id="rId1"/>
            </p:custDataLst>
          </p:nvPr>
        </p:nvSpPr>
        <p:spPr>
          <a:xfrm>
            <a:off x="1912573" y="1287254"/>
            <a:ext cx="3406471" cy="3406471"/>
          </a:xfrm>
          <a:prstGeom prst="diamond">
            <a:avLst/>
          </a:prstGeom>
          <a:solidFill>
            <a:srgbClr val="F3D3B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菱形 1"/>
          <p:cNvSpPr/>
          <p:nvPr>
            <p:custDataLst>
              <p:tags r:id="rId2"/>
            </p:custDataLst>
          </p:nvPr>
        </p:nvSpPr>
        <p:spPr>
          <a:xfrm>
            <a:off x="2224855" y="1599536"/>
            <a:ext cx="2781907" cy="2781907"/>
          </a:xfrm>
          <a:prstGeom prst="diamond">
            <a:avLst/>
          </a:prstGeom>
          <a:solidFill>
            <a:schemeClr val="bg1">
              <a:alpha val="81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菱形 1"/>
          <p:cNvSpPr/>
          <p:nvPr>
            <p:custDataLst>
              <p:tags r:id="rId3"/>
            </p:custDataLst>
          </p:nvPr>
        </p:nvSpPr>
        <p:spPr>
          <a:xfrm>
            <a:off x="2428079" y="1802760"/>
            <a:ext cx="2375459" cy="2375459"/>
          </a:xfrm>
          <a:prstGeom prst="diamond">
            <a:avLst/>
          </a:prstGeom>
          <a:solidFill>
            <a:srgbClr val="F3D3B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Georgia" panose="02040502050405020303" pitchFamily="18" charset="0"/>
            </a:endParaRPr>
          </a:p>
        </p:txBody>
      </p:sp>
      <p:sp>
        <p:nvSpPr>
          <p:cNvPr id="24" name="PA_菱形 23"/>
          <p:cNvSpPr/>
          <p:nvPr>
            <p:custDataLst>
              <p:tags r:id="rId4"/>
            </p:custDataLst>
          </p:nvPr>
        </p:nvSpPr>
        <p:spPr>
          <a:xfrm>
            <a:off x="2161840" y="1599578"/>
            <a:ext cx="602250" cy="602250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菱形 23"/>
          <p:cNvSpPr/>
          <p:nvPr>
            <p:custDataLst>
              <p:tags r:id="rId5"/>
            </p:custDataLst>
          </p:nvPr>
        </p:nvSpPr>
        <p:spPr>
          <a:xfrm>
            <a:off x="2763757" y="856158"/>
            <a:ext cx="422417" cy="42241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 rot="16200000" flipH="1">
            <a:off x="4789946" y="2710786"/>
            <a:ext cx="1442024" cy="719424"/>
            <a:chOff x="2467503" y="4400363"/>
            <a:chExt cx="1442024" cy="719424"/>
          </a:xfrm>
        </p:grpSpPr>
        <p:cxnSp>
          <p:nvCxnSpPr>
            <p:cNvPr id="31" name="PA_直接连接符 30"/>
            <p:cNvCxnSpPr/>
            <p:nvPr>
              <p:custDataLst>
                <p:tags r:id="rId6"/>
              </p:custDataLst>
            </p:nvPr>
          </p:nvCxnSpPr>
          <p:spPr>
            <a:xfrm flipH="1">
              <a:off x="3190897" y="4401156"/>
              <a:ext cx="718630" cy="71863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A_直接连接符 30"/>
            <p:cNvCxnSpPr/>
            <p:nvPr>
              <p:custDataLst>
                <p:tags r:id="rId7"/>
              </p:custDataLst>
            </p:nvPr>
          </p:nvCxnSpPr>
          <p:spPr>
            <a:xfrm rot="5400000" flipH="1">
              <a:off x="2467504" y="4400362"/>
              <a:ext cx="718630" cy="718631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PA_菱形 23"/>
          <p:cNvSpPr/>
          <p:nvPr>
            <p:custDataLst>
              <p:tags r:id="rId8"/>
            </p:custDataLst>
          </p:nvPr>
        </p:nvSpPr>
        <p:spPr>
          <a:xfrm>
            <a:off x="2139442" y="563860"/>
            <a:ext cx="288637" cy="28863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PA_组合 58"/>
          <p:cNvGrpSpPr/>
          <p:nvPr>
            <p:custDataLst>
              <p:tags r:id="rId9"/>
            </p:custDataLst>
          </p:nvPr>
        </p:nvGrpSpPr>
        <p:grpSpPr>
          <a:xfrm>
            <a:off x="5182600" y="5711062"/>
            <a:ext cx="369806" cy="856603"/>
            <a:chOff x="6697441" y="5773974"/>
            <a:chExt cx="439960" cy="1019104"/>
          </a:xfrm>
        </p:grpSpPr>
        <p:grpSp>
          <p:nvGrpSpPr>
            <p:cNvPr id="50" name="PA_组合 49"/>
            <p:cNvGrpSpPr/>
            <p:nvPr>
              <p:custDataLst>
                <p:tags r:id="rId10"/>
              </p:custDataLst>
            </p:nvPr>
          </p:nvGrpSpPr>
          <p:grpSpPr>
            <a:xfrm>
              <a:off x="6698167" y="6159623"/>
              <a:ext cx="439234" cy="219131"/>
              <a:chOff x="2467501" y="4444780"/>
              <a:chExt cx="1442026" cy="719417"/>
            </a:xfrm>
          </p:grpSpPr>
          <p:cxnSp>
            <p:nvCxnSpPr>
              <p:cNvPr id="51" name="PA_直接连接符 30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3190895" y="4445567"/>
                <a:ext cx="718632" cy="71863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PA_直接连接符 30"/>
              <p:cNvCxnSpPr/>
              <p:nvPr>
                <p:custDataLst>
                  <p:tags r:id="rId12"/>
                </p:custDataLst>
              </p:nvPr>
            </p:nvCxnSpPr>
            <p:spPr>
              <a:xfrm rot="5400000" flipH="1">
                <a:off x="2467503" y="4444778"/>
                <a:ext cx="718630" cy="718633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PA_组合 49"/>
            <p:cNvGrpSpPr/>
            <p:nvPr>
              <p:custDataLst>
                <p:tags r:id="rId13"/>
              </p:custDataLst>
            </p:nvPr>
          </p:nvGrpSpPr>
          <p:grpSpPr>
            <a:xfrm>
              <a:off x="6698167" y="5773974"/>
              <a:ext cx="439233" cy="219133"/>
              <a:chOff x="2467503" y="4400363"/>
              <a:chExt cx="1442024" cy="719424"/>
            </a:xfrm>
          </p:grpSpPr>
          <p:cxnSp>
            <p:nvCxnSpPr>
              <p:cNvPr id="54" name="PA_直接连接符 30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3190897" y="4401156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PA_直接连接符 30"/>
              <p:cNvCxnSpPr/>
              <p:nvPr>
                <p:custDataLst>
                  <p:tags r:id="rId15"/>
                </p:custDataLst>
              </p:nvPr>
            </p:nvCxnSpPr>
            <p:spPr>
              <a:xfrm rot="5400000" flipH="1">
                <a:off x="2467504" y="4400362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PA_组合 49"/>
            <p:cNvGrpSpPr/>
            <p:nvPr>
              <p:custDataLst>
                <p:tags r:id="rId16"/>
              </p:custDataLst>
            </p:nvPr>
          </p:nvGrpSpPr>
          <p:grpSpPr>
            <a:xfrm>
              <a:off x="6697441" y="6573945"/>
              <a:ext cx="439233" cy="219133"/>
              <a:chOff x="2467503" y="4400363"/>
              <a:chExt cx="1442024" cy="719424"/>
            </a:xfrm>
          </p:grpSpPr>
          <p:cxnSp>
            <p:nvCxnSpPr>
              <p:cNvPr id="57" name="PA_直接连接符 30"/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3190897" y="4401156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PA_直接连接符 30"/>
              <p:cNvCxnSpPr/>
              <p:nvPr>
                <p:custDataLst>
                  <p:tags r:id="rId18"/>
                </p:custDataLst>
              </p:nvPr>
            </p:nvCxnSpPr>
            <p:spPr>
              <a:xfrm rot="5400000" flipH="1">
                <a:off x="2467504" y="4400362"/>
                <a:ext cx="718630" cy="718631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文本框 9"/>
          <p:cNvSpPr txBox="1"/>
          <p:nvPr/>
        </p:nvSpPr>
        <p:spPr>
          <a:xfrm>
            <a:off x="9629140" y="1490345"/>
            <a:ext cx="25342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endParaRPr lang="en-US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60285" y="2729865"/>
            <a:ext cx="43662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  <a:endParaRPr lang="zh-CN" altLang="en-US" sz="5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A_菱形 23"/>
          <p:cNvSpPr/>
          <p:nvPr>
            <p:custDataLst>
              <p:tags r:id="rId19"/>
            </p:custDataLst>
          </p:nvPr>
        </p:nvSpPr>
        <p:spPr>
          <a:xfrm flipH="1">
            <a:off x="8424210" y="1632598"/>
            <a:ext cx="602250" cy="602250"/>
          </a:xfrm>
          <a:prstGeom prst="diamond">
            <a:avLst/>
          </a:prstGeom>
          <a:solidFill>
            <a:srgbClr val="AAC2A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菱形 23"/>
          <p:cNvSpPr/>
          <p:nvPr>
            <p:custDataLst>
              <p:tags r:id="rId20"/>
            </p:custDataLst>
          </p:nvPr>
        </p:nvSpPr>
        <p:spPr>
          <a:xfrm flipH="1">
            <a:off x="8986757" y="852983"/>
            <a:ext cx="422417" cy="422417"/>
          </a:xfrm>
          <a:prstGeom prst="diamond">
            <a:avLst/>
          </a:prstGeom>
          <a:solidFill>
            <a:srgbClr val="F3D3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菱形 23"/>
          <p:cNvSpPr/>
          <p:nvPr>
            <p:custDataLst>
              <p:tags r:id="rId21"/>
            </p:custDataLst>
          </p:nvPr>
        </p:nvSpPr>
        <p:spPr>
          <a:xfrm flipH="1">
            <a:off x="11590147" y="1310620"/>
            <a:ext cx="288637" cy="288637"/>
          </a:xfrm>
          <a:prstGeom prst="diamond">
            <a:avLst/>
          </a:prstGeom>
          <a:solidFill>
            <a:srgbClr val="AAC2A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14345" y="2686685"/>
            <a:ext cx="1203960" cy="441960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14345" y="2729865"/>
            <a:ext cx="1203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山东矿安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20" grpId="0" bldLvl="0" animBg="1"/>
      <p:bldP spid="21" grpId="0" bldLvl="0" animBg="1"/>
      <p:bldP spid="24" grpId="0" bldLvl="0" animBg="1"/>
      <p:bldP spid="25" grpId="0" bldLvl="0" animBg="1"/>
      <p:bldP spid="60" grpId="0" bldLvl="0" animBg="1"/>
      <p:bldP spid="10" grpId="0"/>
      <p:bldP spid="6" grpId="0"/>
      <p:bldP spid="8" grpId="0" bldLvl="0" animBg="1"/>
      <p:bldP spid="9" grpId="0" bldLvl="0" animBg="1"/>
      <p:bldP spid="11" grpId="0" bldLvl="0" animBg="1"/>
      <p:bldP spid="14" grpId="0" bldLvl="0" animBg="1"/>
      <p:bldP spid="15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4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5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6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7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8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29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0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1.xml><?xml version="1.0" encoding="utf-8"?>
<p:tagLst xmlns:p="http://schemas.openxmlformats.org/presentationml/2006/main">
  <p:tag name="PA" val="v3.2.0"/>
  <p:tag name="KSO_WM_DIAGRAM_VIRTUALLY_FRAME" val="{&quot;height&quot;:268.1458267716535,&quot;left&quot;:43.85,&quot;top&quot;:200.3620472440945,&quot;width&quot;:868.5064566929134}"/>
</p:tagLst>
</file>

<file path=ppt/tags/tag32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3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4.xml><?xml version="1.0" encoding="utf-8"?>
<p:tagLst xmlns:p="http://schemas.openxmlformats.org/presentationml/2006/main">
  <p:tag name="PA" val="v3.2.0"/>
  <p:tag name="KSO_WM_DIAGRAM_VIRTUALLY_FRAME" val="{&quot;height&quot;:268.1458267716535,&quot;left&quot;:43.85,&quot;top&quot;:200.3620472440945,&quot;width&quot;:868.5064566929134}"/>
</p:tagLst>
</file>

<file path=ppt/tags/tag35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6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7.xml><?xml version="1.0" encoding="utf-8"?>
<p:tagLst xmlns:p="http://schemas.openxmlformats.org/presentationml/2006/main">
  <p:tag name="PA" val="v3.2.0"/>
  <p:tag name="KSO_WM_DIAGRAM_VIRTUALLY_FRAME" val="{&quot;height&quot;:268.1458267716535,&quot;left&quot;:43.85,&quot;top&quot;:200.3620472440945,&quot;width&quot;:868.5064566929134}"/>
</p:tagLst>
</file>

<file path=ppt/tags/tag38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39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40.xml><?xml version="1.0" encoding="utf-8"?>
<p:tagLst xmlns:p="http://schemas.openxmlformats.org/presentationml/2006/main">
  <p:tag name="PA" val="v3.2.0"/>
  <p:tag name="KSO_WM_DIAGRAM_VIRTUALLY_FRAME" val="{&quot;height&quot;:268.1458267716535,&quot;left&quot;:43.85,&quot;top&quot;:200.3620472440945,&quot;width&quot;:868.5064566929134}"/>
</p:tagLst>
</file>

<file path=ppt/tags/tag41.xml><?xml version="1.0" encoding="utf-8"?>
<p:tagLst xmlns:p="http://schemas.openxmlformats.org/presentationml/2006/main">
  <p:tag name="KSO_WM_DIAGRAM_VIRTUALLY_FRAME" val="{&quot;height&quot;:268.1458267716535,&quot;left&quot;:43.85,&quot;top&quot;:200.3620472440945,&quot;width&quot;:868.5064566929134}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ags/tag44.xml><?xml version="1.0" encoding="utf-8"?>
<p:tagLst xmlns:p="http://schemas.openxmlformats.org/presentationml/2006/main">
  <p:tag name="KSO_WM_UNIT_INDEX" val="1_3"/>
  <p:tag name="KSO_WM_UNIT_CLEAR" val="1"/>
  <p:tag name="KSO_WM_UNIT_LAYERLEVEL" val="1_1"/>
  <p:tag name="KSO_WM_TAG_VERSION" val="1.0"/>
  <p:tag name="KSO_WM_BEAUTIFY_FLAG" val="#wm#"/>
  <p:tag name="KSO_WM_UNIT_TYPE" val="i"/>
  <p:tag name="KSO_WM_UNIT_ID" val="150995200*i*4"/>
  <p:tag name="KSO_WM_TEMPLATE_CATEGORY" val="diagram"/>
  <p:tag name="KSO_WM_TEMPLATE_INDEX" val="169074"/>
</p:tagLst>
</file>

<file path=ppt/tags/tag45.xml><?xml version="1.0" encoding="utf-8"?>
<p:tagLst xmlns:p="http://schemas.openxmlformats.org/presentationml/2006/main">
  <p:tag name="KSO_WM_UNIT_INDEX" val="1_5"/>
  <p:tag name="KSO_WM_UNIT_CLEAR" val="1"/>
  <p:tag name="KSO_WM_UNIT_LAYERLEVEL" val="1_1"/>
  <p:tag name="KSO_WM_TAG_VERSION" val="1.0"/>
  <p:tag name="KSO_WM_BEAUTIFY_FLAG" val="#wm#"/>
  <p:tag name="KSO_WM_UNIT_TYPE" val="i"/>
  <p:tag name="KSO_WM_UNIT_ID" val="150995200*i*6"/>
  <p:tag name="KSO_WM_TEMPLATE_CATEGORY" val="diagram"/>
  <p:tag name="KSO_WM_TEMPLATE_INDEX" val="169074"/>
</p:tagLst>
</file>

<file path=ppt/tags/tag46.xml><?xml version="1.0" encoding="utf-8"?>
<p:tagLst xmlns:p="http://schemas.openxmlformats.org/presentationml/2006/main">
  <p:tag name="KSO_WM_UNIT_INDEX" val="1_3"/>
  <p:tag name="KSO_WM_UNIT_CLEAR" val="1"/>
  <p:tag name="KSO_WM_UNIT_LAYERLEVEL" val="1_1"/>
  <p:tag name="KSO_WM_TAG_VERSION" val="1.0"/>
  <p:tag name="KSO_WM_BEAUTIFY_FLAG" val="#wm#"/>
  <p:tag name="KSO_WM_UNIT_TYPE" val="i"/>
  <p:tag name="KSO_WM_UNIT_ID" val="150995200*i*4"/>
  <p:tag name="KSO_WM_TEMPLATE_CATEGORY" val="diagram"/>
  <p:tag name="KSO_WM_TEMPLATE_INDEX" val="169074"/>
</p:tagLst>
</file>

<file path=ppt/tags/tag47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48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49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0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1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2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3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4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5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6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7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8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59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0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1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2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3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4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5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6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7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8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69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0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1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2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3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4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5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6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7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8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79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0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1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2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3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4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5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6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7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8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89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90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91.xml><?xml version="1.0" encoding="utf-8"?>
<p:tagLst xmlns:p="http://schemas.openxmlformats.org/presentationml/2006/main">
  <p:tag name="KSO_WM_DIAGRAM_VIRTUALLY_FRAME" val="{&quot;height&quot;:340.15,&quot;left&quot;:69.6,&quot;top&quot;:112.1,&quot;width&quot;:791.9235433070866}"/>
</p:tagLst>
</file>

<file path=ppt/tags/tag92.xml><?xml version="1.0" encoding="utf-8"?>
<p:tagLst xmlns:p="http://schemas.openxmlformats.org/presentationml/2006/main">
  <p:tag name="PA" val="v3.2.0"/>
</p:tagLst>
</file>

<file path=ppt/tags/tag93.xml><?xml version="1.0" encoding="utf-8"?>
<p:tagLst xmlns:p="http://schemas.openxmlformats.org/presentationml/2006/main">
  <p:tag name="PA" val="v3.2.0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PA" val="v3.2.0"/>
</p:tagLst>
</file>

<file path=ppt/tags/tag96.xml><?xml version="1.0" encoding="utf-8"?>
<p:tagLst xmlns:p="http://schemas.openxmlformats.org/presentationml/2006/main">
  <p:tag name="PA" val="v3.2.0"/>
</p:tagLst>
</file>

<file path=ppt/tags/tag97.xml><?xml version="1.0" encoding="utf-8"?>
<p:tagLst xmlns:p="http://schemas.openxmlformats.org/presentationml/2006/main">
  <p:tag name="PA" val="v3.2.0"/>
</p:tagLst>
</file>

<file path=ppt/tags/tag98.xml><?xml version="1.0" encoding="utf-8"?>
<p:tagLst xmlns:p="http://schemas.openxmlformats.org/presentationml/2006/main">
  <p:tag name="PA" val="v3.2.0"/>
</p:tagLst>
</file>

<file path=ppt/tags/tag99.xml><?xml version="1.0" encoding="utf-8"?>
<p:tagLst xmlns:p="http://schemas.openxmlformats.org/presentationml/2006/main">
  <p:tag name="PA" val="v3.2.0"/>
</p:tagLst>
</file>

<file path=ppt/tags/tag100.xml><?xml version="1.0" encoding="utf-8"?>
<p:tagLst xmlns:p="http://schemas.openxmlformats.org/presentationml/2006/main">
  <p:tag name="PA" val="v3.2.0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黑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93759"/>
      </a:accent1>
      <a:accent2>
        <a:srgbClr val="F33735"/>
      </a:accent2>
      <a:accent3>
        <a:srgbClr val="AAC2AC"/>
      </a:accent3>
      <a:accent4>
        <a:srgbClr val="EBB690"/>
      </a:accent4>
      <a:accent5>
        <a:srgbClr val="0B4F76"/>
      </a:accent5>
      <a:accent6>
        <a:srgbClr val="BFBFBF"/>
      </a:accent6>
      <a:hlink>
        <a:srgbClr val="093759"/>
      </a:hlink>
      <a:folHlink>
        <a:srgbClr val="BFBFBF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黑色">
    <a:dk1>
      <a:srgbClr val="000000"/>
    </a:dk1>
    <a:lt1>
      <a:srgbClr val="FFFFFF"/>
    </a:lt1>
    <a:dk2>
      <a:srgbClr val="778495"/>
    </a:dk2>
    <a:lt2>
      <a:srgbClr val="F0F0F0"/>
    </a:lt2>
    <a:accent1>
      <a:srgbClr val="093759"/>
    </a:accent1>
    <a:accent2>
      <a:srgbClr val="F33735"/>
    </a:accent2>
    <a:accent3>
      <a:srgbClr val="AAC2AC"/>
    </a:accent3>
    <a:accent4>
      <a:srgbClr val="EBB690"/>
    </a:accent4>
    <a:accent5>
      <a:srgbClr val="0B4F76"/>
    </a:accent5>
    <a:accent6>
      <a:srgbClr val="BFBFBF"/>
    </a:accent6>
    <a:hlink>
      <a:srgbClr val="09375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</Words>
  <Application>WPS 演示</Application>
  <PresentationFormat>自定义</PresentationFormat>
  <Paragraphs>86</Paragraphs>
  <Slides>9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文泉驿微米黑</vt:lpstr>
      <vt:lpstr>黑体</vt:lpstr>
      <vt:lpstr>Georgia</vt:lpstr>
      <vt:lpstr>微软雅黑</vt:lpstr>
      <vt:lpstr>华文细黑</vt:lpstr>
      <vt:lpstr>Calibri</vt:lpstr>
      <vt:lpstr>Arial</vt:lpstr>
      <vt:lpstr>Calibri Light</vt:lpstr>
      <vt:lpstr>Arial Unicode MS</vt:lpstr>
      <vt:lpstr>微软雅黑 Light</vt:lpstr>
      <vt:lpstr>等线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粉绿通用ppt</dc:title>
  <dc:creator>第一PPT模板网-WWW.1PPT.COM</dc:creator>
  <cp:keywords>第一PPT模板网-WWW.1PPT.COM</cp:keywords>
  <dc:description>www.1ppt.com</dc:description>
  <cp:lastModifiedBy>Administrator</cp:lastModifiedBy>
  <cp:revision>421</cp:revision>
  <dcterms:created xsi:type="dcterms:W3CDTF">2016-07-03T13:52:00Z</dcterms:created>
  <dcterms:modified xsi:type="dcterms:W3CDTF">2024-06-13T09:03:25Z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984CD1C33BED4DB18CDA76F0A7E0E67F_13</vt:lpwstr>
  </property>
</Properties>
</file>