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03" r:id="rId1"/>
    <p:sldMasterId id="2147495140" r:id="rId2"/>
  </p:sldMasterIdLst>
  <p:notesMasterIdLst>
    <p:notesMasterId r:id="rId3"/>
  </p:notesMasterIdLst>
  <p:sldIdLst>
    <p:sldId id="5518" r:id="rId4"/>
    <p:sldId id="5522" r:id="rId5"/>
    <p:sldId id="5525" r:id="rId6"/>
    <p:sldId id="5528" r:id="rId7"/>
    <p:sldId id="5531" r:id="rId8"/>
    <p:sldId id="5534" r:id="rId9"/>
    <p:sldId id="5537" r:id="rId10"/>
    <p:sldId id="5540" r:id="rId11"/>
    <p:sldId id="5543" r:id="rId12"/>
    <p:sldId id="5546" r:id="rId13"/>
    <p:sldId id="5549" r:id="rId14"/>
    <p:sldId id="5552" r:id="rId15"/>
    <p:sldId id="5555" r:id="rId16"/>
    <p:sldId id="5558" r:id="rId17"/>
    <p:sldId id="5561" r:id="rId18"/>
    <p:sldId id="5564" r:id="rId19"/>
    <p:sldId id="5567" r:id="rId20"/>
    <p:sldId id="5570" r:id="rId21"/>
    <p:sldId id="5573" r:id="rId22"/>
    <p:sldId id="5576" r:id="rId23"/>
    <p:sldId id="5579" r:id="rId24"/>
    <p:sldId id="5582" r:id="rId25"/>
    <p:sldId id="558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04" r:id="rId1"/>
    <p:sldLayoutId id="2147495105" r:id="rId2"/>
    <p:sldLayoutId id="2147495106" r:id="rId3"/>
    <p:sldLayoutId id="2147495107" r:id="rId4"/>
    <p:sldLayoutId id="2147495108" r:id="rId5"/>
    <p:sldLayoutId id="2147495109" r:id="rId6"/>
    <p:sldLayoutId id="2147495110" r:id="rId7"/>
    <p:sldLayoutId id="2147495111" r:id="rId8"/>
    <p:sldLayoutId id="2147495112" r:id="rId9"/>
    <p:sldLayoutId id="2147495113" r:id="rId10"/>
    <p:sldLayoutId id="21474951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141" r:id="rId1"/>
    <p:sldLayoutId id="2147495142" r:id="rId2"/>
    <p:sldLayoutId id="2147495143" r:id="rId3"/>
    <p:sldLayoutId id="2147495144" r:id="rId4"/>
    <p:sldLayoutId id="2147495145" r:id="rId5"/>
    <p:sldLayoutId id="2147495146" r:id="rId6"/>
    <p:sldLayoutId id="2147495147" r:id="rId7"/>
    <p:sldLayoutId id="2147495148" r:id="rId8"/>
    <p:sldLayoutId id="2147495149" r:id="rId9"/>
    <p:sldLayoutId id="2147495150" r:id="rId10"/>
    <p:sldLayoutId id="214749515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2024年环保工程行业绿色城市规划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环保工程行业的发展趋势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绿色城市规划的必要性和重要性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绿色城市规划的主要内容和技术手段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环保工程行业在绿色城市规划中的作用和贡献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未来绿色城市规划的发展方向和展望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环保工程行业的发展趋势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环保工程行业的发展历程</a:t>
            </a:r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起步阶段：20世纪初，环保意识开始萌芽，政府和企业开始关注环保问题，环保工程行业开始起步。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发展阶段：20世纪中叶，随着工业化和城市化加速，环境污染问题日益严重，环保工程行业得到快速发展。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成熟阶段：21世纪初，随着环保法规的完善和民众环保意识的提高，环保工程行业逐渐成熟，并成为国民经济的重要产业。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创新阶段：近年来，随着科技的不断进步和环保需求的升级，环保工程行业不断创新，推动绿色城市规划等新兴领域的发展。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环保工程行业的发展现状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环保工程行业规模不断扩大，企业数量和从业人员持续增长。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环保工程行业的技术水平不断提高，涉及领域也在不断扩大。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环保工程行业的市场竞争格局正在发生变化，一些具有核心竞争力的企业逐渐成为行业的领导者。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环保工程行业的发展受到了国家政策的影响，未来仍将面临较大的发展空间和机遇。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环保工程行业的发展趋势</a:t>
            </a:r>
            <a:endParaRPr altLang="en-US" lang="zh-CN"/>
          </a:p>
        </p:txBody>
      </p:sp>
      <p:sp>
        <p:nvSpPr>
          <p:cNvPr id="1049102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04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06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08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10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绿色城市规划：随着城市化进程的加速，环保工程行业将更加注重绿色城市规划，通过生态保护、资源循环利用等方式，实现城市的可持续发展。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2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14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16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18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0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环保技术创新：环保工程行业将不断推动技术创新，研发更加高效、环保的工程技术，提高环保治理的效果和效率。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2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24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26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28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30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资源循环利用：环保工程行业将加强资源循环利用技术的研发和应用，通过废物资源化、能源化等方式，降低生产过程中的环境污染。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2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34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36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38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0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跨界合作：环保工程行业将加强与其他行业的跨界合作，共同推动绿色产业的发展，实现经济、社会和环境的共赢。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绿色城市规划的必要性和重要性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绿色城市规划的定义和内涵</a:t>
            </a:r>
            <a:endParaRPr altLang="en-US" lang="zh-CN"/>
          </a:p>
        </p:txBody>
      </p:sp>
      <p:sp>
        <p:nvSpPr>
          <p:cNvPr id="104924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定义：绿色城市规划是指以可持续发展理念为指导，注重生态、环保、节能和资源循环利用的城市规划。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252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内涵：绿色城市规划强调人与自然的和谐共生，注重城市生态环境的保护和修复，提倡绿色出行、绿色建筑和绿色能源等，旨在建设宜居、健康、美丽的城市。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绿色城市规划的必要性和重要性</a:t>
            </a:r>
            <a:endParaRPr altLang="en-US" lang="zh-CN"/>
          </a:p>
        </p:txBody>
      </p:sp>
      <p:sp>
        <p:nvSpPr>
          <p:cNvPr id="10492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应对环境问题：随着环境污染日益严重，绿色城市规划是解决环境问题的有效途径。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提高生活质量：绿色城市规划有利于改善城市居民的生活质量，提供更健康的生活环境。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促进经济发展：绿色城市规划能够带动相关产业的发展，推动经济的可持续发展。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提升城市形象：绿色城市规划有利于提升城市的形象和品牌价值，吸引更多人才和投资。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绿色城市规划的发展趋势</a:t>
            </a:r>
            <a:endParaRPr altLang="en-US" lang="zh-CN"/>
          </a:p>
        </p:txBody>
      </p:sp>
      <p:sp>
        <p:nvSpPr>
          <p:cNvPr id="10493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可持续发展：绿色城市规划注重经济、社会和环境的协调发展，实现可持续发展。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生态优先：绿色城市规划强调生态优先，保护自然环境，实现人与自然和谐共生。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创新技术：绿色城市规划采用先进的技术手段，如智能交通、绿色建筑等，提高城市规划和管理的效率。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公众参与：绿色城市规划注重公众参与，让市民参与到城市规划和建设中来，提高城市的宜居性和可持续性。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绿色城市规划的主要内容和技术手段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绿色城市规划的主要内容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城市绿化：增加城市绿化覆盖率，提高城市居民的生活质量。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节能环保：推广节能环保技术，减少能源消耗和环境污染。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生态保护：保护城市生态系统，维护城市生态平衡。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城市交通：优化城市交通布局，提倡绿色出行方式。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绿色城市规划的技术手段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生态修复技术：通过生态手段对受损的生态系统进行修复，提高城市生态系统的稳定性和可持续性。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智能交通技术：利用信息技术和通信技术，实现城市交通的智能化和高效化，减少交通对环境的污染。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雨水收集和利用技术：通过收集和利用雨水，减少对城市水资源的依赖，降低城市排水对环境的影响。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绿色建筑技术：采用节能、环保、可再生的建筑材料和技术，降低建筑对环境的影响。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绿色城市规划的实施方案</a:t>
            </a:r>
            <a:endParaRPr altLang="en-US" lang="zh-CN"/>
          </a:p>
        </p:txBody>
      </p:sp>
      <p:sp>
        <p:nvSpPr>
          <p:cNvPr id="1049610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建立绿色城市管理和监管机制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6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加强城市交通和公共设施的绿色化改造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推广绿色建筑和节能环保技术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2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优化城市空间布局和功能分区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评估城市环境和资源承载能力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4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制定绿色城市规划的目标和原则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环保工程行业在绿色城市规划中的作用和贡献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环保工程行业在绿色城市规划中的作用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降低环境污染：环保工程行业在绿色城市规划中起到降低环境污染的作用，通过减少污染物排放和治理环境污染，改善城市环境质量。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提供技术支持：环保工程行业为绿色城市规划提供关键技术和解决方案，如污水处理、垃圾处理等。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促进可持续发展：环保工程行业通过绿色城市规划，推动城市的可持续发展，提高资源利用效率和生态环境质量。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提升城市形象：环保工程行业在绿色城市规划中注重提升城市形象，通过美化城市环境和景观，提高城市的吸引力和竞争力。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环保工程行业在绿色城市规划中的贡献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提供先进的环保技术，促进绿色城市的建设。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优化城市能源结构，降低碳排放，改善空气质量。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提高城市水资源利用效率，减少水污染，保障居民用水安全。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推动绿色产业发展，增加就业机会，促进城市可持续发展。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环保工程行业与绿色城市规划的互动关系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环保工程行业的技术创新对绿色城市规划的影响：如污水处理、垃圾处理等技术的进步，为绿色城市规划提供了更多选择和可能性。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环保工程行业在绿色城市规划中的地位和作用：推动可持续发展，提高城市环境质量。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绿色城市规划对环保工程行业的促进：随着绿色城市规划的推广，环保工程行业将迎来更多的发展机遇和挑战。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环保工程行业与绿色城市规划的协同发展：二者相互依存、相互促进，共同推动城市的可持续发展。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未来绿色城市规划的发展方向和展望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未来绿色城市规划的发展方向</a:t>
            </a:r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可持续能源：推广可再生能源，减少化石能源的使用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绿色建筑：鼓励建筑行业采用环保材料和设计，降低建筑对环境的影响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智能交通：发展智能交通系统，提高交通效率并减少交通对环境的影响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生态保护：加强对生态环境的保护，提高城市绿化覆盖率，营造宜居环境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未来绿色城市规划的展望</a:t>
            </a:r>
            <a:endParaRPr altLang="en-US" lang="zh-CN"/>
          </a:p>
        </p:txBody>
      </p:sp>
      <p:sp>
        <p:nvSpPr>
          <p:cNvPr id="10500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可持续发展：绿色城市规划应注重长期的环境、经济和社会效益，确保城市的可持续发展。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创新技术：利用先进的技术手段，如智能城市、绿色建筑和可再生能源等，推动绿色城市规划的发展。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生态保护：强化生态保护意识，注重城市与自然的和谐共生，保护和恢复城市生态系统。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公众参与：加强公众参与和社区合作，让市民参与到绿色城市规划的过程中，共同推动城市的绿色发展。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未来绿色城市规划的挑战和机遇</a:t>
            </a:r>
            <a:endParaRPr altLang="en-US" lang="zh-CN"/>
          </a:p>
        </p:txBody>
      </p:sp>
      <p:sp>
        <p:nvSpPr>
          <p:cNvPr id="10500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挑战：如何平衡经济发展与环境保护的关系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挑战：如何提高城市规划的可持续性和生态保护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机遇：推动绿色产业和清洁能源的发展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机遇：提升城市居民的生活质量和幸福感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1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16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1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2024-01-05T00:43:52Z</dcterms:created>
  <dcterms:modified xsi:type="dcterms:W3CDTF">2024-01-05T00:43:52Z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e1efc3d06242469c98157c8b31e2ec73_21</vt:lpwstr>
  </property>
</Properties>
</file>