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761" r:id="rId1"/>
    <p:sldMasterId id="2147506798" r:id="rId2"/>
  </p:sldMasterIdLst>
  <p:notesMasterIdLst>
    <p:notesMasterId r:id="rId3"/>
  </p:notesMasterIdLst>
  <p:sldIdLst>
    <p:sldId id="11020" r:id="rId4"/>
    <p:sldId id="11023" r:id="rId5"/>
    <p:sldId id="11026" r:id="rId6"/>
    <p:sldId id="11029" r:id="rId7"/>
    <p:sldId id="11035" r:id="rId9"/>
    <p:sldId id="11038" r:id="rId10"/>
    <p:sldId id="11041" r:id="rId11"/>
    <p:sldId id="11044" r:id="rId12"/>
    <p:sldId id="11050" r:id="rId14"/>
    <p:sldId id="11053" r:id="rId15"/>
    <p:sldId id="11056" r:id="rId16"/>
    <p:sldId id="11059" r:id="rId17"/>
    <p:sldId id="11065" r:id="rId19"/>
    <p:sldId id="11068" r:id="rId20"/>
    <p:sldId id="11071" r:id="rId21"/>
    <p:sldId id="11074" r:id="rId22"/>
    <p:sldId id="11080" r:id="rId24"/>
    <p:sldId id="11083" r:id="rId25"/>
    <p:sldId id="11086" r:id="rId26"/>
    <p:sldId id="11089" r:id="rId27"/>
    <p:sldId id="11095" r:id="rId29"/>
    <p:sldId id="11098" r:id="rId30"/>
    <p:sldId id="1110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762" r:id="rId1"/>
    <p:sldLayoutId id="2147506763" r:id="rId2"/>
    <p:sldLayoutId id="2147506764" r:id="rId3"/>
    <p:sldLayoutId id="2147506765" r:id="rId4"/>
    <p:sldLayoutId id="2147506766" r:id="rId5"/>
    <p:sldLayoutId id="2147506767" r:id="rId6"/>
    <p:sldLayoutId id="2147506768" r:id="rId7"/>
    <p:sldLayoutId id="2147506769" r:id="rId8"/>
    <p:sldLayoutId id="2147506770" r:id="rId9"/>
    <p:sldLayoutId id="2147506771" r:id="rId10"/>
    <p:sldLayoutId id="21475067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799" r:id="rId1"/>
    <p:sldLayoutId id="2147506800" r:id="rId2"/>
    <p:sldLayoutId id="2147506801" r:id="rId3"/>
    <p:sldLayoutId id="2147506802" r:id="rId4"/>
    <p:sldLayoutId id="2147506803" r:id="rId5"/>
    <p:sldLayoutId id="2147506804" r:id="rId6"/>
    <p:sldLayoutId id="2147506805" r:id="rId7"/>
    <p:sldLayoutId id="2147506806" r:id="rId8"/>
    <p:sldLayoutId id="2147506807" r:id="rId9"/>
    <p:sldLayoutId id="2147506808" r:id="rId10"/>
    <p:sldLayoutId id="21475068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2024年智能驾驶技术行业工作总结与展望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智能驾驶技术行业概述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2024年智能驾驶技术行业工作总结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智能驾驶技术行业发展趋势分析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智能驾驶技术行业展望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智能驾驶技术行业概述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行业市场规模：根据市场研究机构的数据，智能驾驶技术市场规模不断扩大，未来几年将保持高速增长。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智能驾驶技术定义：指通过先进的传感器、雷达、摄像头等设备获取车辆周围环境信息，结合导航、控制等技术实现车辆自主驾驶的技术。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行业发展历程：从20世纪50年代开始，智能驾驶技术经历了从无到有、从初级到高级的发展过程。近年来，随着人工智能、大数据等技术的不断发展，智能驾驶技术取得了重要突破。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行业发展趋势：随着技术的不断进步和应用场景的不断拓展，智能驾驶技术将逐渐普及并成为未来交通出行的主要方式之一。同时，政策法规、基础设施建设等方面也将为智能驾驶技术的发展提供有力支持。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市场规模：全球智能驾驶技术市场规模不断扩大，预计未来几年将持续保持快速增长。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增长趋势：随着技术的不断进步和消费者对智能驾驶的需求不断增加，智能驾驶技术行业将迎来更多的发展机遇。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竞争格局：目前，全球智能驾驶技术市场尚未形成稳定的竞争格局，各大企业都在积极布局，争夺市场份额。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政策支持：各国政府都在加大对智能驾驶技术的支持力度，为行业发展提供了有力保障。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汽车制造商：如特斯拉、宝马、奔驰等，他们通过自主研发或合作的方式，将智能驾驶技术应用于其产品中。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初创公司：许多初创公司在智能驾驶技术领域进行创新，为行业带来新的思路和解决方案。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政府机构：各国政府通过制定相关法规和政策，推动智能驾驶技术的发展和应用。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科技公司：如谷歌、百度、苹果等，他们通过研发自动驾驶技术，推动智能驾驶技术的发展。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2024年智能驾驶技术行业工作总结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行业技术发展与突破</a:t>
            </a:r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自动驾驶技术：从L1到L5的升级，实现更高级别的自动化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传感器技术：激光雷达、毫米波雷达、摄像头等传感器的应用与优化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人工智能技术：深度学习、神经网络等算法在智能驾驶中的应用与改进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5G通信技术：车联网、车路协同等技术的推广与应用，提升智能驾驶的安全性和效率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云计算技术：云端计算、大数据分析等技术的应用，为智能驾驶提供更强大的计算能力和数据处理能力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行业应用场景与案例分析</a:t>
            </a:r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智能驾驶技术在城市交通中的应用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智能驾驶技术在高速公路和物流领域的应用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智能驾驶技术在公共交通和共享出行领域的应用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智能驾驶技术在特殊场景（如矿区、港口等）的应用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3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应对策略：加强技术研发、完善法规体系、提高安全性等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未来展望：智能驾驶技术将更加成熟、应用领域将更加广泛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挑战：技术难题、法规限制、安全问题等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机遇：政策支持、市场需求增长、技术进步等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智能驾驶技术行业发展趋势分析</a:t>
            </a:r>
            <a:endParaRPr altLang="en-US" dirty="0" lang="zh-CN"/>
          </a:p>
        </p:txBody>
      </p:sp>
      <p:sp>
        <p:nvSpPr>
          <p:cNvPr id="10494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5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人工智能技术不断发展，为智能驾驶提供更强大的支持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新能源汽车市场不断扩大，推动智能驾驶技术的普及和应用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自动驾驶技术不断升级，实现更高级别的自动化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5G、物联网等新技术应用，提升智能驾驶的效率和安全性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应用场景拓展趋势</a:t>
            </a:r>
            <a:endParaRPr altLang="en-US" lang="zh-CN"/>
          </a:p>
        </p:txBody>
      </p:sp>
      <p:sp>
        <p:nvSpPr>
          <p:cNvPr id="10495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城市出行：智能驾驶技术将应用于城市出行领域，包括出租车、网约车、公共交通等，提高出行效率和安全性。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物流配送：智能驾驶技术将应用于物流配送领域，实现高效、准确的货物运输和配送，降低物流成本。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无人驾驶出租车：随着技术的不断发展，未来可能会出现无人驾驶出租车，为乘客提供更加便捷、安全的出行服务。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智慧城市：智能驾驶技术将与智慧城市相结合，为城市管理和居民生活提供更加智能化、高效化的服务。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市场竞争格局变化趋势</a:t>
            </a:r>
            <a:endParaRPr altLang="en-US" lang="zh-CN"/>
          </a:p>
        </p:txBody>
      </p:sp>
      <p:sp>
        <p:nvSpPr>
          <p:cNvPr id="10496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传统车企与科技公司竞争加剧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自动驾驶技术公司市场份额增长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政策法规对市场竞争格局的影响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未来市场竞争格局的预测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智能驾驶技术行业展望</a:t>
            </a:r>
            <a:endParaRPr altLang="en-US" dirty="0" lang="zh-CN"/>
          </a:p>
        </p:txBody>
      </p:sp>
      <p:sp>
        <p:nvSpPr>
          <p:cNvPr id="10496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技术创新展望</a:t>
            </a:r>
            <a:endParaRPr altLang="en-US" lang="zh-CN"/>
          </a:p>
        </p:txBody>
      </p:sp>
      <p:sp>
        <p:nvSpPr>
          <p:cNvPr id="10497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自动驾驶技术：实现更高级别的自动驾驶，提高行车安全性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人工智能技术：提升智能驾驶系统的智能化水平，提高行车效率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5G通信技术：实现车与车、车与基础设施之间的实时通信，提升行车安全性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传感器技术：提高传感器的精度和稳定性，为智能驾驶提供更可靠的数据支持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应用场景拓展展望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公共交通：智能驾驶技术将应用于公共交通领域，提高公共交通的舒适度和效率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城市交通：智能驾驶技术将应用于城市交通系统，提高交通效率和安全性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物流配送：智能驾驶技术将应用于物流配送领域，实现高效、准确的配送服务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共享出行：智能驾驶技术将应用于共享出行领域，提供更加便捷、舒适的出行体验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8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自动驾驶技术不断升级，实现更高级别的自动化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5G、物联网等新技术应用，提升智能驾驶安全性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政策法规不断完善，推动智能驾驶行业健康发展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跨界合作与创新，拓展智能驾驶应用场景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对智能驾驶技术行业的总结</a:t>
            </a:r>
            <a:endParaRPr altLang="en-US" lang="zh-CN"/>
          </a:p>
        </p:txBody>
      </p:sp>
      <p:sp>
        <p:nvSpPr>
          <p:cNvPr id="1049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行业现状：智能驾驶技术行业在2024年取得了显著进展，包括技术突破、市场拓展和政策支持等方面。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技术发展：智能驾驶技术行业在感知、决策、控制和通信等方面取得了重要突破，为未来的发展奠定了基础。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市场前景：智能驾驶技术行业市场前景广阔，未来将有更多的应用场景和商业化机会。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政策支持：政府对智能驾驶技术行业的支持力度不断加大，为行业的发展提供了有力保障。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0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加强技术研发和创新，提高智能驾驶技术的安全性和可靠性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推动政策法规的完善，为智能驾驶技术的发展提供有力保障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加强行业合作和交流，共同推动智能驾驶技术的进步和应用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提高公众认知度和接受度，为智能驾驶技术的普及创造良好环境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11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1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19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6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29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2023-12-17T15:00:34Z</dcterms:created>
  <dcterms:modified xsi:type="dcterms:W3CDTF">2023-12-17T15:00:34Z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5e8b324d3fa5467bb94aa3990bd5bf47_21</vt:lpwstr>
  </property>
</Properties>
</file>