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420" r:id="rId1"/>
    <p:sldMasterId id="2147490457" r:id="rId2"/>
  </p:sldMasterIdLst>
  <p:notesMasterIdLst>
    <p:notesMasterId r:id="rId3"/>
  </p:notesMasterIdLst>
  <p:sldIdLst>
    <p:sldId id="3485" r:id="rId4"/>
    <p:sldId id="3489" r:id="rId5"/>
    <p:sldId id="3492" r:id="rId6"/>
    <p:sldId id="3495" r:id="rId7"/>
    <p:sldId id="3498" r:id="rId8"/>
    <p:sldId id="3501" r:id="rId9"/>
    <p:sldId id="3504" r:id="rId10"/>
    <p:sldId id="3507" r:id="rId11"/>
    <p:sldId id="3510" r:id="rId12"/>
    <p:sldId id="3513" r:id="rId13"/>
    <p:sldId id="3516" r:id="rId14"/>
    <p:sldId id="3519" r:id="rId15"/>
    <p:sldId id="3522" r:id="rId16"/>
    <p:sldId id="3525" r:id="rId17"/>
    <p:sldId id="3528" r:id="rId18"/>
    <p:sldId id="3531" r:id="rId19"/>
    <p:sldId id="3534" r:id="rId20"/>
    <p:sldId id="3537" r:id="rId21"/>
    <p:sldId id="3540" r:id="rId22"/>
    <p:sldId id="3543" r:id="rId23"/>
    <p:sldId id="3546" r:id="rId24"/>
    <p:sldId id="3549" r:id="rId25"/>
    <p:sldId id="3552" r:id="rId26"/>
    <p:sldId id="3555" r:id="rId27"/>
    <p:sldId id="3558" r:id="rId28"/>
    <p:sldId id="3561" r:id="rId29"/>
    <p:sldId id="3564"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1" name="幻灯片图像占位符 1"/>
          <p:cNvSpPr>
            <a:spLocks noChangeAspect="1" noRot="1" noGrp="1"/>
          </p:cNvSpPr>
          <p:nvPr>
            <p:ph type="sldImg" idx="2"/>
          </p:nvPr>
        </p:nvSpPr>
        <p:spPr/>
      </p:sp>
      <p:sp>
        <p:nvSpPr>
          <p:cNvPr id="1048673"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image" Target="../media/image2.png"/><Relationship Id="rId15" Type="http://schemas.openxmlformats.org/officeDocument/2006/relationships/tags" Target="../tags/tag13.xml"/><Relationship Id="rId16" Type="http://schemas.openxmlformats.org/officeDocument/2006/relationships/image" Target="../media/image3.png"/><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tags" Target="../tags/tag20.xml"/><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image" Target="../media/image4.png"/><Relationship Id="rId9" Type="http://schemas.openxmlformats.org/officeDocument/2006/relationships/tags" Target="../tags/tag26.xml"/><Relationship Id="rId10" Type="http://schemas.openxmlformats.org/officeDocument/2006/relationships/image" Target="../media/image5.png"/><Relationship Id="rId11" Type="http://schemas.openxmlformats.org/officeDocument/2006/relationships/tags" Target="../tags/tag27.xml"/><Relationship Id="rId12" Type="http://schemas.openxmlformats.org/officeDocument/2006/relationships/image" Target="../media/image6.png"/><Relationship Id="rId13" Type="http://schemas.openxmlformats.org/officeDocument/2006/relationships/tags" Target="../tags/tag28.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image" Target="../media/image1.png"/><Relationship Id="rId12" Type="http://schemas.openxmlformats.org/officeDocument/2006/relationships/tags" Target="../tags/tag39.xml"/><Relationship Id="rId13" Type="http://schemas.openxmlformats.org/officeDocument/2006/relationships/image" Target="../media/image7.png"/><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image" Target="../media/image8.png"/><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image" Target="../media/image9.png"/><Relationship Id="rId14" Type="http://schemas.openxmlformats.org/officeDocument/2006/relationships/tags" Target="../tags/tag81.xml"/><Relationship Id="rId15" Type="http://schemas.openxmlformats.org/officeDocument/2006/relationships/image" Target="../media/image3.png"/><Relationship Id="rId16" Type="http://schemas.openxmlformats.org/officeDocument/2006/relationships/tags" Target="../tags/tag82.xml"/><Relationship Id="rId17" Type="http://schemas.openxmlformats.org/officeDocument/2006/relationships/image" Target="../media/image10.png"/><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2" name="矩形 38"/>
          <p:cNvSpPr/>
          <p:nvPr userDrawn="1">
            <p:custDataLst>
              <p:tags r:id="rId1"/>
            </p:custDataLst>
          </p:nvPr>
        </p:nvSpPr>
        <p:spPr>
          <a:xfrm>
            <a:off x="0" y="-1"/>
            <a:ext cx="12192000" cy="6858000"/>
          </a:xfrm>
          <a:prstGeom prst="rect"/>
          <a:gradFill>
            <a:gsLst>
              <a:gs pos="7000">
                <a:schemeClr val="bg1"/>
              </a:gs>
              <a:gs pos="43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标题 1"/>
          <p:cNvSpPr>
            <a:spLocks noGrp="1"/>
          </p:cNvSpPr>
          <p:nvPr>
            <p:ph type="ctrTitle" hasCustomPrompt="1"/>
            <p:custDataLst>
              <p:tags r:id="rId2"/>
            </p:custDataLst>
          </p:nvPr>
        </p:nvSpPr>
        <p:spPr>
          <a:xfrm>
            <a:off x="838200" y="1626870"/>
            <a:ext cx="5160645" cy="2193290"/>
          </a:xfrm>
        </p:spPr>
        <p:txBody>
          <a:bodyPr anchor="b">
            <a:noAutofit/>
          </a:bodyPr>
          <a:lstStyle>
            <a:lvl1pPr algn="l">
              <a:lnSpc>
                <a:spcPct val="100000"/>
              </a:lnSpc>
              <a:defRPr sz="6600">
                <a:gradFill>
                  <a:gsLst>
                    <a:gs pos="71000">
                      <a:schemeClr val="accent1"/>
                    </a:gs>
                    <a:gs pos="100000">
                      <a:schemeClr val="accent1">
                        <a:lumMod val="60000"/>
                        <a:lumOff val="40000"/>
                      </a:schemeClr>
                    </a:gs>
                  </a:gsLst>
                  <a:lin ang="2700000" scaled="0"/>
                </a:gradFill>
              </a:defRPr>
            </a:lvl1pPr>
          </a:lstStyle>
          <a:p>
            <a:r>
              <a:rPr altLang="en-US" dirty="0" lang="zh-CN"/>
              <a:t>单击此处</a:t>
            </a:r>
            <a:br>
              <a:rPr altLang="en-US" dirty="0" lang="zh-CN"/>
            </a:br>
            <a:r>
              <a:rPr altLang="en-US" dirty="0" lang="zh-CN"/>
              <a:t>添加文档标题</a:t>
            </a:r>
            <a:endParaRPr altLang="en-US" dirty="0" lang="zh-CN"/>
          </a:p>
        </p:txBody>
      </p:sp>
      <p:sp>
        <p:nvSpPr>
          <p:cNvPr id="1048676" name="副标题 2"/>
          <p:cNvSpPr>
            <a:spLocks noGrp="1"/>
          </p:cNvSpPr>
          <p:nvPr>
            <p:ph type="subTitle" idx="1" hasCustomPrompt="1"/>
            <p:custDataLst>
              <p:tags r:id="rId3"/>
            </p:custDataLst>
          </p:nvPr>
        </p:nvSpPr>
        <p:spPr>
          <a:xfrm>
            <a:off x="838200" y="3963670"/>
            <a:ext cx="5160645" cy="566420"/>
          </a:xfrm>
        </p:spPr>
        <p:txBody>
          <a:bodyPr>
            <a:normAutofit/>
          </a:bodyPr>
          <a:lstStyle>
            <a:lvl1pPr algn="l" indent="0" marL="0">
              <a:lnSpc>
                <a:spcPct val="100000"/>
              </a:lnSpc>
              <a:buNone/>
              <a:defRPr sz="1800">
                <a:solidFill>
                  <a:schemeClr val="tx1">
                    <a:lumMod val="60000"/>
                    <a:lumOff val="4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单击此处添加文档副标题内容</a:t>
            </a:r>
            <a:endParaRPr altLang="en-US" dirty="0" lang="zh-CN"/>
          </a:p>
        </p:txBody>
      </p:sp>
      <p:sp>
        <p:nvSpPr>
          <p:cNvPr id="1048678" name="日期占位符 3"/>
          <p:cNvSpPr>
            <a:spLocks noGrp="1"/>
          </p:cNvSpPr>
          <p:nvPr>
            <p:ph type="dt" sz="half" idx="10"/>
            <p:custDataLst>
              <p:tags r:id="rId4"/>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5"/>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6"/>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txBox="1">
            <a:spLocks noGrp="1"/>
          </p:cNvSpPr>
          <p:nvPr>
            <p:ph type="body" sz="quarter" idx="13" hasCustomPrompt="1"/>
            <p:custDataLst>
              <p:tags r:id="rId7"/>
            </p:custDataLst>
          </p:nvPr>
        </p:nvSpPr>
        <p:spPr>
          <a:xfrm>
            <a:off x="845819" y="637985"/>
            <a:ext cx="2743199" cy="276860"/>
          </a:xfrm>
          <a:noFill/>
        </p:spPr>
        <p:txBody>
          <a:bodyPr anchor="t"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lumMod val="60000"/>
                    <a:lumOff val="40000"/>
                  </a:schemeClr>
                </a:solidFill>
                <a:latin typeface="+mn-lt"/>
                <a:ea typeface="+mn-ea"/>
                <a:cs typeface="+mn-cs"/>
              </a:defRPr>
            </a:lvl1pPr>
          </a:lstStyle>
          <a:p>
            <a:pPr lvl="0"/>
            <a:r>
              <a:rPr>
                <a:sym typeface="+mn-ea"/>
              </a:rPr>
              <a:t>公司名占位符</a:t>
            </a:r>
            <a:endParaRPr>
              <a:sym typeface="+mn-ea"/>
            </a:endParaRPr>
          </a:p>
        </p:txBody>
      </p:sp>
      <p:sp>
        <p:nvSpPr>
          <p:cNvPr id="1048686" name="文本占位符 23"/>
          <p:cNvSpPr>
            <a:spLocks noGrp="1"/>
          </p:cNvSpPr>
          <p:nvPr>
            <p:ph type="body" sz="quarter" idx="17" hasCustomPrompt="1"/>
            <p:custDataLst>
              <p:tags r:id="rId8"/>
            </p:custDataLst>
          </p:nvPr>
        </p:nvSpPr>
        <p:spPr>
          <a:xfrm>
            <a:off x="845820" y="4899660"/>
            <a:ext cx="2444115" cy="504190"/>
          </a:xfrm>
          <a:prstGeom prst="roundRect">
            <a:avLst>
              <a:gd name="adj" fmla="val 50000"/>
            </a:avLst>
          </a:prstGeom>
          <a:gradFill>
            <a:gsLst>
              <a:gs pos="67000">
                <a:schemeClr val="accent1"/>
              </a:gs>
              <a:gs pos="100000">
                <a:schemeClr val="accent1">
                  <a:lumMod val="60000"/>
                  <a:lumOff val="40000"/>
                </a:schemeClr>
              </a:gs>
            </a:gsLst>
            <a:lin ang="2700000" scaled="0"/>
          </a:gradFill>
        </p:spPr>
        <p:txBody>
          <a:bodyPr anchor="ctr">
            <a:normAutofit/>
          </a:bodyPr>
          <a:lstStyle>
            <a:lvl1pPr algn="ctr" indent="0" marL="0">
              <a:lnSpc>
                <a:spcPct val="100000"/>
              </a:lnSpc>
              <a:buNone/>
              <a:defRPr b="1" sz="1600">
                <a:solidFill>
                  <a:schemeClr val="bg1"/>
                </a:solidFill>
              </a:defRPr>
            </a:lvl1pPr>
          </a:lstStyle>
          <a:p>
            <a:pPr lvl="0"/>
            <a:r>
              <a:rPr altLang="en-US" dirty="0" lang="zh-CN"/>
              <a:t>署名占位符</a:t>
            </a:r>
            <a:endParaRPr altLang="en-US" dirty="0" lang="zh-CN"/>
          </a:p>
        </p:txBody>
      </p:sp>
      <p:sp>
        <p:nvSpPr>
          <p:cNvPr id="1048688" name="任意多边形: 形状 20"/>
          <p:cNvSpPr/>
          <p:nvPr userDrawn="1">
            <p:custDataLst>
              <p:tags r:id="rId9"/>
            </p:custDataLst>
          </p:nvPr>
        </p:nvSpPr>
        <p:spPr>
          <a:xfrm rot="1800000">
            <a:off x="7802720"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56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90" name="任意多边形: 形状 31"/>
          <p:cNvSpPr/>
          <p:nvPr userDrawn="1">
            <p:custDataLst>
              <p:tags r:id="rId10"/>
            </p:custDataLst>
          </p:nvPr>
        </p:nvSpPr>
        <p:spPr>
          <a:xfrm rot="19800000" flipV="1">
            <a:off x="11131111"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pic>
        <p:nvPicPr>
          <p:cNvPr id="2097157" name="图片 46"/>
          <p:cNvPicPr>
            <a:picLocks noChangeAspect="1"/>
          </p:cNvPicPr>
          <p:nvPr userDrawn="1">
            <p:custDataLst>
              <p:tags r:id="rId11"/>
            </p:custDataLst>
          </p:nvPr>
        </p:nvPicPr>
        <p:blipFill rotWithShape="1">
          <a:blip xmlns:r="http://schemas.openxmlformats.org/officeDocument/2006/relationships" r:embed="rId12">
            <a:alphaModFix amt="41000"/>
          </a:blip>
          <a:srcRect t="47858" r="86828"/>
          <a:stretch>
            <a:fillRect/>
          </a:stretch>
        </p:blipFill>
        <p:spPr>
          <a:xfrm>
            <a:off x="9606280" y="4106545"/>
            <a:ext cx="1995805" cy="2500630"/>
          </a:xfrm>
          <a:prstGeom prst="rect"/>
        </p:spPr>
      </p:pic>
      <p:pic>
        <p:nvPicPr>
          <p:cNvPr id="2097159" name="图片 33"/>
          <p:cNvPicPr>
            <a:picLocks noChangeAspect="1"/>
          </p:cNvPicPr>
          <p:nvPr userDrawn="1">
            <p:custDataLst>
              <p:tags r:id="rId13"/>
            </p:custDataLst>
          </p:nvPr>
        </p:nvPicPr>
        <p:blipFill>
          <a:blip xmlns:r="http://schemas.openxmlformats.org/officeDocument/2006/relationships" r:embed="rId14"/>
          <a:stretch>
            <a:fillRect/>
          </a:stretch>
        </p:blipFill>
        <p:spPr>
          <a:xfrm>
            <a:off x="6920230" y="936625"/>
            <a:ext cx="4140835" cy="4845685"/>
          </a:xfrm>
          <a:prstGeom prst="rect"/>
        </p:spPr>
      </p:pic>
      <p:pic>
        <p:nvPicPr>
          <p:cNvPr id="2097161" name="图片 47"/>
          <p:cNvPicPr>
            <a:picLocks noChangeAspect="1"/>
          </p:cNvPicPr>
          <p:nvPr userDrawn="1">
            <p:custDataLst>
              <p:tags r:id="rId15"/>
            </p:custDataLst>
          </p:nvPr>
        </p:nvPicPr>
        <p:blipFill rotWithShape="1">
          <a:blip xmlns:r="http://schemas.openxmlformats.org/officeDocument/2006/relationships" r:embed="rId16" cstate="print"/>
          <a:srcRect l="80547" r="12069" b="64856"/>
          <a:stretch>
            <a:fillRect/>
          </a:stretch>
        </p:blipFill>
        <p:spPr>
          <a:xfrm>
            <a:off x="10121900" y="2568575"/>
            <a:ext cx="1339215" cy="2018030"/>
          </a:xfrm>
          <a:prstGeom prst="rec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a:xfrm>
            <a:off x="838200" y="220300"/>
            <a:ext cx="10515600" cy="864000"/>
          </a:xfrm>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2" name="矩形 38"/>
          <p:cNvSpPr/>
          <p:nvPr userDrawn="1">
            <p:custDataLst>
              <p:tags r:id="rId1"/>
            </p:custDataLst>
          </p:nvPr>
        </p:nvSpPr>
        <p:spPr>
          <a:xfrm>
            <a:off x="0" y="0"/>
            <a:ext cx="12192000" cy="6858000"/>
          </a:xfrm>
          <a:prstGeom prst="rect"/>
          <a:gradFill>
            <a:gsLst>
              <a:gs pos="0">
                <a:schemeClr val="bg1"/>
              </a:gs>
              <a:gs pos="38000">
                <a:schemeClr val="bg2"/>
              </a:gs>
              <a:gs pos="9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4" name="标题 1"/>
          <p:cNvSpPr>
            <a:spLocks noGrp="1"/>
          </p:cNvSpPr>
          <p:nvPr>
            <p:ph type="title" hasCustomPrompt="1"/>
            <p:custDataLst>
              <p:tags r:id="rId2"/>
            </p:custDataLst>
          </p:nvPr>
        </p:nvSpPr>
        <p:spPr>
          <a:xfrm>
            <a:off x="840105" y="565150"/>
            <a:ext cx="1831975" cy="1081405"/>
          </a:xfrm>
        </p:spPr>
        <p:txBody>
          <a:bodyPr anchor="ctr" anchorCtr="0">
            <a:normAutofit/>
          </a:bodyPr>
          <a:lstStyle>
            <a:lvl1pPr algn="l" defTabSz="914400" eaLnBrk="1" fontAlgn="auto" hangingPunct="1" latinLnBrk="0" lvl="0" marL="0" marR="0" rtl="0">
              <a:lnSpc>
                <a:spcPct val="100000"/>
              </a:lnSpc>
              <a:spcBef>
                <a:spcPct val="0"/>
              </a:spcBef>
              <a:buClrTx/>
              <a:buSzTx/>
              <a:buFontTx/>
              <a:buNone/>
              <a:defRPr altLang="en-US" baseline="0" b="1" cap="none" dirty="0" sz="6000" i="0" kern="1200" kumimoji="0" lang="zh-CN" noProof="1" normalizeH="0" spc="0" strike="noStrike" u="none">
                <a:gradFill>
                  <a:gsLst>
                    <a:gs pos="71000">
                      <a:schemeClr val="accent1"/>
                    </a:gs>
                    <a:gs pos="100000">
                      <a:schemeClr val="accent1">
                        <a:lumMod val="60000"/>
                        <a:lumOff val="40000"/>
                      </a:schemeClr>
                    </a:gs>
                  </a:gsLst>
                  <a:lin ang="2700000" scaled="0"/>
                </a:gradFill>
                <a:latin typeface="+mj-lt"/>
                <a:ea typeface="+mj-ea"/>
                <a:cs typeface="+mj-cs"/>
              </a:defRPr>
            </a:lvl1pPr>
          </a:lstStyle>
          <a:p>
            <a:r>
              <a:rPr altLang="en-US" dirty="0" lang="zh-CN"/>
              <a:t>标题</a:t>
            </a:r>
            <a:endParaRPr altLang="en-US" dirty="0" lang="zh-CN"/>
          </a:p>
        </p:txBody>
      </p:sp>
      <p:sp>
        <p:nvSpPr>
          <p:cNvPr id="1048706" name="文本占位符 2"/>
          <p:cNvSpPr>
            <a:spLocks noGrp="1"/>
          </p:cNvSpPr>
          <p:nvPr>
            <p:ph type="body" idx="1" hasCustomPrompt="1"/>
            <p:custDataLst>
              <p:tags r:id="rId3"/>
            </p:custDataLst>
          </p:nvPr>
        </p:nvSpPr>
        <p:spPr>
          <a:xfrm>
            <a:off x="2764155" y="587058"/>
            <a:ext cx="5965190" cy="1037590"/>
          </a:xfrm>
        </p:spPr>
        <p:txBody>
          <a:bodyPr anchor="ctr" anchorCtr="0">
            <a:noAutofit/>
          </a:bodyPr>
          <a:lstStyle>
            <a:lvl1pPr eaLnBrk="1" fontAlgn="auto" hangingPunct="1" indent="0" latinLnBrk="0" marL="0">
              <a:lnSpc>
                <a:spcPct val="100000"/>
              </a:lnSpc>
              <a:buNone/>
              <a:defRPr b="1" sz="6000">
                <a:ln>
                  <a:solidFill>
                    <a:schemeClr val="accent1">
                      <a:lumMod val="60000"/>
                      <a:lumOff val="40000"/>
                    </a:schemeClr>
                  </a:soli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CONTENTS</a:t>
            </a:r>
            <a:endParaRPr altLang="en-US" dirty="0" lang="zh-CN"/>
          </a:p>
        </p:txBody>
      </p:sp>
      <p:sp>
        <p:nvSpPr>
          <p:cNvPr id="104870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5"/>
            </p:custDataLst>
          </p:nvPr>
        </p:nvSpPr>
        <p:spPr/>
        <p:txBody>
          <a:bodyPr/>
          <a:p>
            <a:endParaRPr altLang="en-US" lang="zh-CN"/>
          </a:p>
        </p:txBody>
      </p:sp>
      <p:sp>
        <p:nvSpPr>
          <p:cNvPr id="104871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pic>
        <p:nvPicPr>
          <p:cNvPr id="2097163" name="图片 9"/>
          <p:cNvPicPr>
            <a:picLocks noChangeAspect="1"/>
          </p:cNvPicPr>
          <p:nvPr userDrawn="1">
            <p:custDataLst>
              <p:tags r:id="rId7"/>
            </p:custDataLst>
          </p:nvPr>
        </p:nvPicPr>
        <p:blipFill rotWithShape="1">
          <a:blip xmlns:r="http://schemas.openxmlformats.org/officeDocument/2006/relationships" r:embed="rId8" cstate="print"/>
          <a:srcRect l="72406" t="21656" r="5455"/>
          <a:stretch>
            <a:fillRect/>
          </a:stretch>
        </p:blipFill>
        <p:spPr>
          <a:xfrm>
            <a:off x="8915399" y="0"/>
            <a:ext cx="3276601" cy="2812595"/>
          </a:xfrm>
          <a:prstGeom prst="rect"/>
        </p:spPr>
      </p:pic>
      <p:pic>
        <p:nvPicPr>
          <p:cNvPr id="2097165" name="图片 13"/>
          <p:cNvPicPr>
            <a:picLocks noChangeAspect="1"/>
          </p:cNvPicPr>
          <p:nvPr userDrawn="1">
            <p:custDataLst>
              <p:tags r:id="rId9"/>
            </p:custDataLst>
          </p:nvPr>
        </p:nvPicPr>
        <p:blipFill rotWithShape="1">
          <a:blip xmlns:r="http://schemas.openxmlformats.org/officeDocument/2006/relationships" r:embed="rId10" cstate="print"/>
          <a:srcRect t="24245" r="35802"/>
          <a:stretch>
            <a:fillRect/>
          </a:stretch>
        </p:blipFill>
        <p:spPr>
          <a:xfrm>
            <a:off x="9232895" y="370890"/>
            <a:ext cx="1320804" cy="1306918"/>
          </a:xfrm>
          <a:prstGeom prst="rect"/>
        </p:spPr>
      </p:pic>
      <p:pic>
        <p:nvPicPr>
          <p:cNvPr id="2097167" name="图片 15"/>
          <p:cNvPicPr>
            <a:picLocks noChangeAspect="1"/>
          </p:cNvPicPr>
          <p:nvPr userDrawn="1">
            <p:custDataLst>
              <p:tags r:id="rId11"/>
            </p:custDataLst>
          </p:nvPr>
        </p:nvPicPr>
        <p:blipFill rotWithShape="1">
          <a:blip xmlns:r="http://schemas.openxmlformats.org/officeDocument/2006/relationships" r:embed="rId12" cstate="print"/>
          <a:srcRect l="82716" b="79078"/>
          <a:stretch>
            <a:fillRect/>
          </a:stretch>
        </p:blipFill>
        <p:spPr>
          <a:xfrm>
            <a:off x="11060495" y="1159069"/>
            <a:ext cx="482604" cy="489843"/>
          </a:xfrm>
          <a:prstGeom prst="rect"/>
        </p:spPr>
      </p:pic>
      <p:sp>
        <p:nvSpPr>
          <p:cNvPr id="1048714" name="矩形: 单圆角 6"/>
          <p:cNvSpPr/>
          <p:nvPr userDrawn="1">
            <p:custDataLst>
              <p:tags r:id="rId13"/>
            </p:custDataLst>
          </p:nvPr>
        </p:nvSpPr>
        <p:spPr>
          <a:xfrm>
            <a:off x="2540" y="1845310"/>
            <a:ext cx="12189460" cy="5012690"/>
          </a:xfrm>
          <a:prstGeom prst="round1Rect">
            <a:avLst>
              <a:gd name="adj" fmla="val 17875"/>
            </a:avLst>
          </a:prstGeom>
          <a:solidFill>
            <a:schemeClr val="bg1">
              <a:alpha val="75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6" name="矩形 38"/>
          <p:cNvSpPr/>
          <p:nvPr userDrawn="1">
            <p:custDataLst>
              <p:tags r:id="rId1"/>
            </p:custDataLst>
          </p:nvPr>
        </p:nvSpPr>
        <p:spPr>
          <a:xfrm>
            <a:off x="0" y="-1"/>
            <a:ext cx="12192000" cy="6858000"/>
          </a:xfrm>
          <a:prstGeom prst="rect"/>
          <a:gradFill>
            <a:gsLst>
              <a:gs pos="1000">
                <a:schemeClr val="bg1"/>
              </a:gs>
              <a:gs pos="31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ym typeface="+mn-ea"/>
            </a:endParaRPr>
          </a:p>
        </p:txBody>
      </p:sp>
      <p:sp>
        <p:nvSpPr>
          <p:cNvPr id="1048718" name="标题 1"/>
          <p:cNvSpPr>
            <a:spLocks noGrp="1"/>
          </p:cNvSpPr>
          <p:nvPr>
            <p:ph type="title" hasCustomPrompt="1"/>
            <p:custDataLst>
              <p:tags r:id="rId2"/>
            </p:custDataLst>
          </p:nvPr>
        </p:nvSpPr>
        <p:spPr>
          <a:xfrm>
            <a:off x="5476240" y="2981325"/>
            <a:ext cx="5892800" cy="1151890"/>
          </a:xfrm>
        </p:spPr>
        <p:txBody>
          <a:bodyPr anchor="b"/>
          <a:lstStyle>
            <a:lvl1pPr algn="r">
              <a:defRPr sz="6600"/>
            </a:lvl1pPr>
          </a:lstStyle>
          <a:p>
            <a:r>
              <a:rPr altLang="en-US" dirty="0" lang="zh-CN"/>
              <a:t>添加章节标题</a:t>
            </a:r>
            <a:endParaRPr altLang="en-US" dirty="0" lang="zh-CN"/>
          </a:p>
        </p:txBody>
      </p:sp>
      <p:sp>
        <p:nvSpPr>
          <p:cNvPr id="1048720" name="文本占位符 2"/>
          <p:cNvSpPr>
            <a:spLocks noGrp="1"/>
          </p:cNvSpPr>
          <p:nvPr>
            <p:ph type="body" idx="1" hasCustomPrompt="1"/>
            <p:custDataLst>
              <p:tags r:id="rId3"/>
            </p:custDataLst>
          </p:nvPr>
        </p:nvSpPr>
        <p:spPr>
          <a:xfrm>
            <a:off x="5476240" y="4241165"/>
            <a:ext cx="5892800" cy="935990"/>
          </a:xfrm>
        </p:spPr>
        <p:txBody>
          <a:bodyPr/>
          <a:lstStyle>
            <a:lvl1pPr algn="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dirty="0" lang="zh-CN"/>
              <a:t>添加副标题</a:t>
            </a:r>
            <a:endParaRPr altLang="en-US" dirty="0" lang="zh-CN"/>
          </a:p>
        </p:txBody>
      </p:sp>
      <p:sp>
        <p:nvSpPr>
          <p:cNvPr id="104872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5"/>
            </p:custDataLst>
          </p:nvPr>
        </p:nvSpPr>
        <p:spPr/>
        <p:txBody>
          <a:bodyPr/>
          <a:p>
            <a:endParaRPr altLang="en-US" lang="zh-CN"/>
          </a:p>
        </p:txBody>
      </p:sp>
      <p:sp>
        <p:nvSpPr>
          <p:cNvPr id="104872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7"/>
            </p:custDataLst>
          </p:nvPr>
        </p:nvSpPr>
        <p:spPr>
          <a:xfrm>
            <a:off x="6859765" y="1696085"/>
            <a:ext cx="4509135" cy="1224280"/>
          </a:xfrm>
        </p:spPr>
        <p:txBody>
          <a:bodyPr anchor="b" bIns="0" lIns="0" rIns="0" rtlCol="0" tIns="0" vert="horz">
            <a:normAutofit/>
          </a:bodyPr>
          <a:lstStyle>
            <a:lvl1pPr algn="r"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gradFill>
                  <a:gsLst>
                    <a:gs pos="71000">
                      <a:schemeClr val="accent1"/>
                    </a:gs>
                    <a:gs pos="100000">
                      <a:schemeClr val="accent1">
                        <a:lumMod val="60000"/>
                        <a:lumOff val="40000"/>
                      </a:schemeClr>
                    </a:gs>
                  </a:gsLst>
                  <a:lin ang="2700000" scaled="0"/>
                </a:gradFill>
                <a:latin typeface="+mj-ea"/>
                <a:ea typeface="+mj-ea"/>
                <a:cs typeface="+mj-cs"/>
              </a:defRPr>
            </a:lvl1pPr>
          </a:lstStyle>
          <a:p>
            <a:pPr lvl="0"/>
            <a:r>
              <a:rPr>
                <a:sym typeface="+mn-ea"/>
              </a:rPr>
              <a:t>节编号</a:t>
            </a:r>
            <a:endParaRPr>
              <a:sym typeface="+mn-ea"/>
            </a:endParaRPr>
          </a:p>
        </p:txBody>
      </p:sp>
      <p:sp>
        <p:nvSpPr>
          <p:cNvPr id="1048730" name="任意多边形: 形状 26"/>
          <p:cNvSpPr/>
          <p:nvPr userDrawn="1">
            <p:custDataLst>
              <p:tags r:id="rId8"/>
            </p:custDataLst>
          </p:nvPr>
        </p:nvSpPr>
        <p:spPr>
          <a:xfrm rot="-1800000" flipH="1">
            <a:off x="-507737"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56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732" name="任意多边形: 形状 27"/>
          <p:cNvSpPr/>
          <p:nvPr userDrawn="1">
            <p:custDataLst>
              <p:tags r:id="rId9"/>
            </p:custDataLst>
          </p:nvPr>
        </p:nvSpPr>
        <p:spPr>
          <a:xfrm rot="-1800000" flipV="1">
            <a:off x="11101875"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pic>
        <p:nvPicPr>
          <p:cNvPr id="2097169" name="图片 28"/>
          <p:cNvPicPr>
            <a:picLocks noChangeAspect="1"/>
          </p:cNvPicPr>
          <p:nvPr userDrawn="1">
            <p:custDataLst>
              <p:tags r:id="rId10"/>
            </p:custDataLst>
          </p:nvPr>
        </p:nvPicPr>
        <p:blipFill rotWithShape="1">
          <a:blip xmlns:r="http://schemas.openxmlformats.org/officeDocument/2006/relationships" r:embed="rId11">
            <a:alphaModFix amt="22000"/>
          </a:blip>
          <a:srcRect t="47858" r="86828"/>
          <a:stretch>
            <a:fillRect/>
          </a:stretch>
        </p:blipFill>
        <p:spPr>
          <a:xfrm>
            <a:off x="3063875" y="3943350"/>
            <a:ext cx="2066925" cy="2589530"/>
          </a:xfrm>
          <a:prstGeom prst="rect"/>
        </p:spPr>
      </p:pic>
      <p:pic>
        <p:nvPicPr>
          <p:cNvPr id="2097171" name="图片 24"/>
          <p:cNvPicPr>
            <a:picLocks noChangeAspect="1"/>
          </p:cNvPicPr>
          <p:nvPr userDrawn="1">
            <p:custDataLst>
              <p:tags r:id="rId12"/>
            </p:custDataLst>
          </p:nvPr>
        </p:nvPicPr>
        <p:blipFill rotWithShape="1">
          <a:blip xmlns:r="http://schemas.openxmlformats.org/officeDocument/2006/relationships" r:embed="rId13" cstate="print"/>
          <a:srcRect r="69431"/>
          <a:stretch>
            <a:fillRect/>
          </a:stretch>
        </p:blipFill>
        <p:spPr>
          <a:xfrm>
            <a:off x="955040" y="876935"/>
            <a:ext cx="4175760" cy="474281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2" name="页脚占位符 5"/>
          <p:cNvSpPr>
            <a:spLocks noGrp="1"/>
          </p:cNvSpPr>
          <p:nvPr>
            <p:ph type="ftr" sz="quarter" idx="11"/>
            <p:custDataLst>
              <p:tags r:id="rId5"/>
            </p:custDataLst>
          </p:nvPr>
        </p:nvSpPr>
        <p:spPr/>
        <p:txBody>
          <a:bodyPr/>
          <a:p>
            <a:endParaRPr altLang="en-US" lang="zh-CN"/>
          </a:p>
        </p:txBody>
      </p:sp>
      <p:sp>
        <p:nvSpPr>
          <p:cNvPr id="104874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8" name="页脚占位符 7"/>
          <p:cNvSpPr>
            <a:spLocks noGrp="1"/>
          </p:cNvSpPr>
          <p:nvPr>
            <p:ph type="ftr" sz="quarter" idx="11"/>
            <p:custDataLst>
              <p:tags r:id="rId7"/>
            </p:custDataLst>
          </p:nvPr>
        </p:nvSpPr>
        <p:spPr/>
        <p:txBody>
          <a:bodyPr/>
          <a:p>
            <a:endParaRPr altLang="en-US" lang="zh-CN"/>
          </a:p>
        </p:txBody>
      </p:sp>
      <p:sp>
        <p:nvSpPr>
          <p:cNvPr id="104876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3"/>
          <p:cNvSpPr>
            <a:spLocks noGrp="1"/>
          </p:cNvSpPr>
          <p:nvPr>
            <p:ph type="ftr" sz="quarter" idx="11"/>
            <p:custDataLst>
              <p:tags r:id="rId3"/>
            </p:custDataLst>
          </p:nvPr>
        </p:nvSpPr>
        <p:spPr/>
        <p:txBody>
          <a:bodyPr/>
          <a:p>
            <a:endParaRPr altLang="en-US" lang="zh-CN"/>
          </a:p>
        </p:txBody>
      </p:sp>
      <p:sp>
        <p:nvSpPr>
          <p:cNvPr id="104876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2" name="页脚占位符 2"/>
          <p:cNvSpPr>
            <a:spLocks noGrp="1"/>
          </p:cNvSpPr>
          <p:nvPr>
            <p:ph type="ftr" sz="quarter" idx="11"/>
            <p:custDataLst>
              <p:tags r:id="rId2"/>
            </p:custDataLst>
          </p:nvPr>
        </p:nvSpPr>
        <p:spPr/>
        <p:txBody>
          <a:bodyPr/>
          <a:p>
            <a:endParaRPr altLang="en-US" lang="zh-CN"/>
          </a:p>
        </p:txBody>
      </p:sp>
      <p:sp>
        <p:nvSpPr>
          <p:cNvPr id="104877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0" name="页脚占位符 4"/>
          <p:cNvSpPr>
            <a:spLocks noGrp="1"/>
          </p:cNvSpPr>
          <p:nvPr>
            <p:ph type="ftr" sz="quarter" idx="11"/>
            <p:custDataLst>
              <p:tags r:id="rId3"/>
            </p:custDataLst>
          </p:nvPr>
        </p:nvSpPr>
        <p:spPr/>
        <p:txBody>
          <a:bodyPr/>
          <a:p>
            <a:endParaRPr altLang="en-US" lang="zh-CN"/>
          </a:p>
        </p:txBody>
      </p:sp>
      <p:sp>
        <p:nvSpPr>
          <p:cNvPr id="104878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0" name="页脚占位符 7"/>
          <p:cNvSpPr>
            <a:spLocks noGrp="1"/>
          </p:cNvSpPr>
          <p:nvPr>
            <p:ph type="ftr" sz="quarter" idx="11"/>
            <p:custDataLst>
              <p:tags r:id="rId4"/>
            </p:custDataLst>
          </p:nvPr>
        </p:nvSpPr>
        <p:spPr/>
        <p:txBody>
          <a:bodyPr/>
          <a:p>
            <a:endParaRPr altLang="en-US" lang="zh-CN"/>
          </a:p>
        </p:txBody>
      </p:sp>
      <p:sp>
        <p:nvSpPr>
          <p:cNvPr id="104879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4" name="矩形 38"/>
          <p:cNvSpPr/>
          <p:nvPr userDrawn="1">
            <p:custDataLst>
              <p:tags r:id="rId1"/>
            </p:custDataLst>
          </p:nvPr>
        </p:nvSpPr>
        <p:spPr>
          <a:xfrm>
            <a:off x="0" y="0"/>
            <a:ext cx="12192000" cy="6858000"/>
          </a:xfrm>
          <a:prstGeom prst="rect"/>
          <a:gradFill>
            <a:gsLst>
              <a:gs pos="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73" name="图片 7"/>
          <p:cNvPicPr>
            <a:picLocks noChangeAspect="1"/>
          </p:cNvPicPr>
          <p:nvPr userDrawn="1">
            <p:custDataLst>
              <p:tags r:id="rId2"/>
            </p:custDataLst>
          </p:nvPr>
        </p:nvPicPr>
        <p:blipFill rotWithShape="1">
          <a:blip xmlns:r="http://schemas.openxmlformats.org/officeDocument/2006/relationships" r:embed="rId3" cstate="print"/>
          <a:srcRect l="70851"/>
          <a:stretch>
            <a:fillRect/>
          </a:stretch>
        </p:blipFill>
        <p:spPr>
          <a:xfrm>
            <a:off x="84239" y="3645603"/>
            <a:ext cx="3743864" cy="3115513"/>
          </a:xfrm>
          <a:prstGeom prst="rect"/>
        </p:spPr>
      </p:pic>
      <p:sp>
        <p:nvSpPr>
          <p:cNvPr id="1048796" name="任意多边形: 形状 20"/>
          <p:cNvSpPr/>
          <p:nvPr userDrawn="1">
            <p:custDataLst>
              <p:tags r:id="rId4"/>
            </p:custDataLst>
          </p:nvPr>
        </p:nvSpPr>
        <p:spPr>
          <a:xfrm rot="1800000">
            <a:off x="7802720"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798" name="任意多边形: 形状 31"/>
          <p:cNvSpPr/>
          <p:nvPr userDrawn="1">
            <p:custDataLst>
              <p:tags r:id="rId5"/>
            </p:custDataLst>
          </p:nvPr>
        </p:nvSpPr>
        <p:spPr>
          <a:xfrm rot="19800000" flipV="1">
            <a:off x="11131111"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800" name="矩形: 圆角 1"/>
          <p:cNvSpPr/>
          <p:nvPr userDrawn="1">
            <p:custDataLst>
              <p:tags r:id="rId6"/>
            </p:custDataLst>
          </p:nvPr>
        </p:nvSpPr>
        <p:spPr>
          <a:xfrm>
            <a:off x="839470" y="1071245"/>
            <a:ext cx="10513060" cy="4691380"/>
          </a:xfrm>
          <a:prstGeom prst="roundRect">
            <a:avLst>
              <a:gd name="adj" fmla="val 10223"/>
            </a:avLst>
          </a:prstGeom>
          <a:solidFill>
            <a:schemeClr val="bg1"/>
          </a:solidFill>
          <a:ln>
            <a:noFill/>
          </a:ln>
          <a:effectLst>
            <a:outerShdw algn="tl" blurRad="254000" dir="2700000" dist="254000" rotWithShape="0">
              <a:schemeClr val="accent1">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2" name="标题 1"/>
          <p:cNvSpPr>
            <a:spLocks noGrp="1"/>
          </p:cNvSpPr>
          <p:nvPr>
            <p:ph type="ctrTitle" hasCustomPrompt="1"/>
            <p:custDataLst>
              <p:tags r:id="rId7"/>
            </p:custDataLst>
          </p:nvPr>
        </p:nvSpPr>
        <p:spPr>
          <a:xfrm>
            <a:off x="2921635" y="1656080"/>
            <a:ext cx="6348730" cy="1800225"/>
          </a:xfrm>
        </p:spPr>
        <p:txBody>
          <a:bodyPr anchor="b"/>
          <a:lstStyle>
            <a:lvl1pPr algn="ctr">
              <a:lnSpc>
                <a:spcPct val="100000"/>
              </a:lnSpc>
              <a:defRPr sz="6000"/>
            </a:lvl1pPr>
          </a:lstStyle>
          <a:p>
            <a:r>
              <a:rPr altLang="en-US" dirty="0" lang="zh-CN"/>
              <a:t>感谢观看</a:t>
            </a:r>
            <a:endParaRPr altLang="en-US" dirty="0" lang="zh-CN"/>
          </a:p>
        </p:txBody>
      </p:sp>
      <p:sp>
        <p:nvSpPr>
          <p:cNvPr id="1048804" name="副标题 2"/>
          <p:cNvSpPr>
            <a:spLocks noGrp="1"/>
          </p:cNvSpPr>
          <p:nvPr>
            <p:ph type="subTitle" idx="1" hasCustomPrompt="1"/>
            <p:custDataLst>
              <p:tags r:id="rId8"/>
            </p:custDataLst>
          </p:nvPr>
        </p:nvSpPr>
        <p:spPr>
          <a:xfrm>
            <a:off x="2921635" y="3599815"/>
            <a:ext cx="6348730" cy="972185"/>
          </a:xfrm>
        </p:spPr>
        <p:txBody>
          <a:bodyPr>
            <a:noAutofit/>
          </a:bodyPr>
          <a:lstStyle>
            <a:lvl1pPr algn="ctr" indent="0" marL="0">
              <a:lnSpc>
                <a:spcPct val="100000"/>
              </a:lnSpc>
              <a:buNone/>
              <a:defRPr b="1" cap="all" sz="6600" kern="1200" normalizeH="0" spc="0" strike="noStrike" u="none">
                <a:ln>
                  <a:solidFill>
                    <a:schemeClr val="accent1">
                      <a:lumMod val="40000"/>
                      <a:lumOff val="60000"/>
                    </a:schemeClr>
                  </a:solidFill>
                </a:ln>
                <a:noFill/>
                <a:latin typeface="+中文标题" charset="0"/>
                <a:ea typeface="+mj-ea"/>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06"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8" name="页脚占位符 4"/>
          <p:cNvSpPr>
            <a:spLocks noGrp="1"/>
          </p:cNvSpPr>
          <p:nvPr>
            <p:ph type="ftr" sz="quarter" idx="11"/>
            <p:custDataLst>
              <p:tags r:id="rId10"/>
            </p:custDataLst>
          </p:nvPr>
        </p:nvSpPr>
        <p:spPr/>
        <p:txBody>
          <a:bodyPr/>
          <a:p>
            <a:endParaRPr altLang="en-US" lang="zh-CN"/>
          </a:p>
        </p:txBody>
      </p:sp>
      <p:sp>
        <p:nvSpPr>
          <p:cNvPr id="1048810"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pic>
        <p:nvPicPr>
          <p:cNvPr id="2097175" name="图片 10"/>
          <p:cNvPicPr>
            <a:picLocks noChangeAspect="1"/>
          </p:cNvPicPr>
          <p:nvPr userDrawn="1">
            <p:custDataLst>
              <p:tags r:id="rId12"/>
            </p:custDataLst>
          </p:nvPr>
        </p:nvPicPr>
        <p:blipFill rotWithShape="1">
          <a:blip xmlns:r="http://schemas.openxmlformats.org/officeDocument/2006/relationships" r:embed="rId13"/>
          <a:srcRect/>
          <a:stretch>
            <a:fillRect/>
          </a:stretch>
        </p:blipFill>
        <p:spPr>
          <a:xfrm>
            <a:off x="9664833" y="521712"/>
            <a:ext cx="2299845" cy="1781062"/>
          </a:xfrm>
          <a:prstGeom prst="rect"/>
        </p:spPr>
      </p:pic>
      <p:pic>
        <p:nvPicPr>
          <p:cNvPr id="2097177" name="图片 16"/>
          <p:cNvPicPr>
            <a:picLocks noChangeAspect="1"/>
          </p:cNvPicPr>
          <p:nvPr userDrawn="1">
            <p:custDataLst>
              <p:tags r:id="rId14"/>
            </p:custDataLst>
          </p:nvPr>
        </p:nvPicPr>
        <p:blipFill rotWithShape="1">
          <a:blip xmlns:r="http://schemas.openxmlformats.org/officeDocument/2006/relationships" r:embed="rId15" cstate="print"/>
          <a:srcRect l="80547" r="12069" b="64856"/>
          <a:stretch>
            <a:fillRect/>
          </a:stretch>
        </p:blipFill>
        <p:spPr>
          <a:xfrm rot="16940163">
            <a:off x="990676" y="3913237"/>
            <a:ext cx="1540041" cy="2320296"/>
          </a:xfrm>
          <a:prstGeom prst="rect"/>
        </p:spPr>
      </p:pic>
      <p:pic>
        <p:nvPicPr>
          <p:cNvPr id="2097179" name="图片 18"/>
          <p:cNvPicPr>
            <a:picLocks noChangeAspect="1"/>
          </p:cNvPicPr>
          <p:nvPr userDrawn="1">
            <p:custDataLst>
              <p:tags r:id="rId16"/>
            </p:custDataLst>
          </p:nvPr>
        </p:nvPicPr>
        <p:blipFill rotWithShape="1">
          <a:blip xmlns:r="http://schemas.openxmlformats.org/officeDocument/2006/relationships" r:embed="rId17" cstate="print"/>
          <a:srcRect t="24245" r="35802"/>
          <a:stretch>
            <a:fillRect/>
          </a:stretch>
        </p:blipFill>
        <p:spPr>
          <a:xfrm>
            <a:off x="932629" y="3141379"/>
            <a:ext cx="1175942" cy="1163579"/>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image" Target="../media/image11.png"/><Relationship Id="rId15" Type="http://schemas.openxmlformats.org/officeDocument/2006/relationships/tags" Target="../tags/tag85.xml"/><Relationship Id="rId16" Type="http://schemas.openxmlformats.org/officeDocument/2006/relationships/image" Target="../media/image1.png"/><Relationship Id="rId17" Type="http://schemas.openxmlformats.org/officeDocument/2006/relationships/tags" Target="../tags/tag86.xml"/><Relationship Id="rId18" Type="http://schemas.openxmlformats.org/officeDocument/2006/relationships/tags" Target="../tags/tag87.xml"/><Relationship Id="rId19" Type="http://schemas.openxmlformats.org/officeDocument/2006/relationships/tags" Target="../tags/tag88.xml"/><Relationship Id="rId20" Type="http://schemas.openxmlformats.org/officeDocument/2006/relationships/tags" Target="../tags/tag89.xml"/><Relationship Id="rId21" Type="http://schemas.openxmlformats.org/officeDocument/2006/relationships/tags" Target="../tags/tag90.xml"/><Relationship Id="rId22" Type="http://schemas.openxmlformats.org/officeDocument/2006/relationships/tags" Target="../tags/tag91.xml"/><Relationship Id="rId23" Type="http://schemas.openxmlformats.org/officeDocument/2006/relationships/tags" Target="../tags/tag92.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421" r:id="rId1"/>
    <p:sldLayoutId id="2147490422" r:id="rId2"/>
    <p:sldLayoutId id="2147490423" r:id="rId3"/>
    <p:sldLayoutId id="2147490424" r:id="rId4"/>
    <p:sldLayoutId id="2147490425" r:id="rId5"/>
    <p:sldLayoutId id="2147490426" r:id="rId6"/>
    <p:sldLayoutId id="2147490427" r:id="rId7"/>
    <p:sldLayoutId id="2147490428" r:id="rId8"/>
    <p:sldLayoutId id="2147490429" r:id="rId9"/>
    <p:sldLayoutId id="2147490430" r:id="rId10"/>
    <p:sldLayoutId id="214749043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38"/>
          <p:cNvSpPr/>
          <p:nvPr userDrawn="1">
            <p:custDataLst>
              <p:tags r:id="rId12"/>
            </p:custDataLst>
          </p:nvPr>
        </p:nvSpPr>
        <p:spPr>
          <a:xfrm>
            <a:off x="0" y="-1"/>
            <a:ext cx="12192000" cy="6858000"/>
          </a:xfrm>
          <a:prstGeom prst="rect"/>
          <a:gradFill>
            <a:gsLst>
              <a:gs pos="0">
                <a:schemeClr val="bg1"/>
              </a:gs>
              <a:gs pos="40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3" name="图片 14"/>
          <p:cNvPicPr>
            <a:picLocks noChangeAspect="1"/>
          </p:cNvPicPr>
          <p:nvPr userDrawn="1">
            <p:custDataLst>
              <p:tags r:id="rId13"/>
            </p:custDataLst>
          </p:nvPr>
        </p:nvPicPr>
        <p:blipFill rotWithShape="1">
          <a:blip xmlns:r="http://schemas.openxmlformats.org/officeDocument/2006/relationships" r:embed="rId14" cstate="print"/>
          <a:srcRect l="69062" t="44000" r="10505"/>
          <a:stretch>
            <a:fillRect/>
          </a:stretch>
        </p:blipFill>
        <p:spPr>
          <a:xfrm>
            <a:off x="10553700" y="119037"/>
            <a:ext cx="1638300" cy="1559071"/>
          </a:xfrm>
          <a:prstGeom prst="rect"/>
        </p:spPr>
      </p:pic>
      <p:pic>
        <p:nvPicPr>
          <p:cNvPr id="2097155" name="图片 19"/>
          <p:cNvPicPr>
            <a:picLocks noChangeAspect="1"/>
          </p:cNvPicPr>
          <p:nvPr userDrawn="1">
            <p:custDataLst>
              <p:tags r:id="rId15"/>
            </p:custDataLst>
          </p:nvPr>
        </p:nvPicPr>
        <p:blipFill rotWithShape="1">
          <a:blip xmlns:r="http://schemas.openxmlformats.org/officeDocument/2006/relationships" r:embed="rId16">
            <a:alphaModFix amt="40000"/>
          </a:blip>
          <a:srcRect/>
          <a:stretch>
            <a:fillRect/>
          </a:stretch>
        </p:blipFill>
        <p:spPr>
          <a:xfrm>
            <a:off x="9182100" y="0"/>
            <a:ext cx="1473200" cy="584775"/>
          </a:xfrm>
          <a:prstGeom prst="rect"/>
        </p:spPr>
      </p:pic>
      <p:sp>
        <p:nvSpPr>
          <p:cNvPr id="1048658" name="矩形: 单圆角 4"/>
          <p:cNvSpPr/>
          <p:nvPr userDrawn="1">
            <p:custDataLst>
              <p:tags r:id="rId17"/>
            </p:custDataLst>
          </p:nvPr>
        </p:nvSpPr>
        <p:spPr>
          <a:xfrm flipH="1">
            <a:off x="0" y="1117600"/>
            <a:ext cx="12192000" cy="5740399"/>
          </a:xfrm>
          <a:prstGeom prst="round1Rect">
            <a:avLst>
              <a:gd name="adj" fmla="val 6869"/>
            </a:avLst>
          </a:prstGeom>
          <a:solidFill>
            <a:schemeClr val="bg1"/>
          </a:solidFill>
          <a:ln w="22225">
            <a:gradFill flip="none" rotWithShape="1">
              <a:gsLst>
                <a:gs pos="0">
                  <a:schemeClr val="bg1"/>
                </a:gs>
                <a:gs pos="56000">
                  <a:schemeClr val="bg1">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60" name="标题占位符 1"/>
          <p:cNvSpPr>
            <a:spLocks noGrp="1"/>
          </p:cNvSpPr>
          <p:nvPr>
            <p:ph type="title"/>
            <p:custDataLst>
              <p:tags r:id="rId18"/>
            </p:custDataLst>
          </p:nvPr>
        </p:nvSpPr>
        <p:spPr>
          <a:xfrm>
            <a:off x="838200" y="2457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0458" r:id="rId1"/>
    <p:sldLayoutId id="2147490459" r:id="rId2"/>
    <p:sldLayoutId id="2147490460" r:id="rId3"/>
    <p:sldLayoutId id="2147490461" r:id="rId4"/>
    <p:sldLayoutId id="2147490462" r:id="rId5"/>
    <p:sldLayoutId id="2147490463" r:id="rId6"/>
    <p:sldLayoutId id="2147490464" r:id="rId7"/>
    <p:sldLayoutId id="2147490465" r:id="rId8"/>
    <p:sldLayoutId id="2147490466" r:id="rId9"/>
    <p:sldLayoutId id="2147490467" r:id="rId10"/>
    <p:sldLayoutId id="2147490468" r:id="rId11"/>
  </p:sldLayoutIdLs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tags" Target="../tags/tag102.xml"/><Relationship Id="rId6" Type="http://schemas.openxmlformats.org/officeDocument/2006/relationships/tags" Target="../tags/tag103.xml"/><Relationship Id="rId7" Type="http://schemas.openxmlformats.org/officeDocument/2006/relationships/tags" Target="../tags/tag104.xml"/><Relationship Id="rId8" Type="http://schemas.openxmlformats.org/officeDocument/2006/relationships/tags" Target="../tags/tag105.xml"/><Relationship Id="rId9" Type="http://schemas.openxmlformats.org/officeDocument/2006/relationships/tags" Target="../tags/tag106.xml"/><Relationship Id="rId10" Type="http://schemas.openxmlformats.org/officeDocument/2006/relationships/tags" Target="../tags/tag107.xml"/><Relationship Id="rId11" Type="http://schemas.openxmlformats.org/officeDocument/2006/relationships/tags" Target="../tags/tag108.xml"/><Relationship Id="rId12" Type="http://schemas.openxmlformats.org/officeDocument/2006/relationships/tags" Target="../tags/tag109.xml"/><Relationship Id="rId13" Type="http://schemas.openxmlformats.org/officeDocument/2006/relationships/tags" Target="../tags/tag110.xml"/><Relationship Id="rId14" Type="http://schemas.openxmlformats.org/officeDocument/2006/relationships/tags" Target="../tags/tag111.xml"/><Relationship Id="rId15" Type="http://schemas.openxmlformats.org/officeDocument/2006/relationships/tags" Target="../tags/tag112.xml"/><Relationship Id="rId16" Type="http://schemas.openxmlformats.org/officeDocument/2006/relationships/tags" Target="../tags/tag113.xml"/><Relationship Id="rId17" Type="http://schemas.openxmlformats.org/officeDocument/2006/relationships/tags" Target="../tags/tag114.xml"/><Relationship Id="rId18" Type="http://schemas.openxmlformats.org/officeDocument/2006/relationships/tags" Target="../tags/tag115.xml"/><Relationship Id="rId19" Type="http://schemas.openxmlformats.org/officeDocument/2006/relationships/tags" Target="../tags/tag116.xml"/><Relationship Id="rId20" Type="http://schemas.openxmlformats.org/officeDocument/2006/relationships/tags" Target="../tags/tag117.xml"/><Relationship Id="rId21" Type="http://schemas.openxmlformats.org/officeDocument/2006/relationships/tags" Target="../tags/tag118.xml"/><Relationship Id="rId22" Type="http://schemas.openxmlformats.org/officeDocument/2006/relationships/tags" Target="../tags/tag119.xml"/><Relationship Id="rId23" Type="http://schemas.openxmlformats.org/officeDocument/2006/relationships/tags" Target="../tags/tag120.xml"/><Relationship Id="rId24"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tags" Target="../tags/tag141.xml"/><Relationship Id="rId14" Type="http://schemas.openxmlformats.org/officeDocument/2006/relationships/tags" Target="../tags/tag142.xml"/><Relationship Id="rId15" Type="http://schemas.openxmlformats.org/officeDocument/2006/relationships/tags" Target="../tags/tag143.xml"/><Relationship Id="rId16" Type="http://schemas.openxmlformats.org/officeDocument/2006/relationships/tags" Target="../tags/tag144.xml"/><Relationship Id="rId17" Type="http://schemas.openxmlformats.org/officeDocument/2006/relationships/tags" Target="../tags/tag145.xml"/><Relationship Id="rId18" Type="http://schemas.openxmlformats.org/officeDocument/2006/relationships/tags" Target="../tags/tag146.xml"/><Relationship Id="rId19" Type="http://schemas.openxmlformats.org/officeDocument/2006/relationships/tags" Target="../tags/tag147.xml"/><Relationship Id="rId20" Type="http://schemas.openxmlformats.org/officeDocument/2006/relationships/tags" Target="../tags/tag148.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tags" Target="../tags/tag217.xml"/><Relationship Id="rId14" Type="http://schemas.openxmlformats.org/officeDocument/2006/relationships/tags" Target="../tags/tag218.xml"/><Relationship Id="rId15" Type="http://schemas.openxmlformats.org/officeDocument/2006/relationships/tags" Target="../tags/tag219.xml"/><Relationship Id="rId16" Type="http://schemas.openxmlformats.org/officeDocument/2006/relationships/tags" Target="../tags/tag220.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tags" Target="../tags/tag233.xml"/><Relationship Id="rId14" Type="http://schemas.openxmlformats.org/officeDocument/2006/relationships/tags" Target="../tags/tag234.xml"/><Relationship Id="rId15" Type="http://schemas.openxmlformats.org/officeDocument/2006/relationships/tags" Target="../tags/tag235.xml"/><Relationship Id="rId16" Type="http://schemas.openxmlformats.org/officeDocument/2006/relationships/tags" Target="../tags/tag236.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tags" Target="../tags/tag253.xml"/><Relationship Id="rId14" Type="http://schemas.openxmlformats.org/officeDocument/2006/relationships/tags" Target="../tags/tag254.xml"/><Relationship Id="rId15" Type="http://schemas.openxmlformats.org/officeDocument/2006/relationships/tags" Target="../tags/tag255.xml"/><Relationship Id="rId16" Type="http://schemas.openxmlformats.org/officeDocument/2006/relationships/tags" Target="../tags/tag256.xml"/><Relationship Id="rId17" Type="http://schemas.openxmlformats.org/officeDocument/2006/relationships/tags" Target="../tags/tag257.xml"/><Relationship Id="rId18" Type="http://schemas.openxmlformats.org/officeDocument/2006/relationships/tags" Target="../tags/tag258.xml"/><Relationship Id="rId19" Type="http://schemas.openxmlformats.org/officeDocument/2006/relationships/tags" Target="../tags/tag259.xml"/><Relationship Id="rId20" Type="http://schemas.openxmlformats.org/officeDocument/2006/relationships/tags" Target="../tags/tag260.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solidFill>
                  <a:schemeClr val="dk1">
                    <a:lumMod val="75000"/>
                  </a:schemeClr>
                </a:solidFill>
              </a:rPr>
              <a:t>单击此处添加副标题</a:t>
            </a:r>
            <a:endParaRPr altLang="en-US" lang="zh-CN">
              <a:solidFill>
                <a:schemeClr val="dk1">
                  <a:lumMod val="75000"/>
                </a:schemeClr>
              </a:solidFill>
            </a:endParaRPr>
          </a:p>
        </p:txBody>
      </p:sp>
      <p:sp>
        <p:nvSpPr>
          <p:cNvPr id="1048650" name="公司名"/>
          <p:cNvSpPr>
            <a:spLocks noGrp="1"/>
          </p:cNvSpPr>
          <p:nvPr>
            <p:ph type="body" sz="quarter" idx="13"/>
            <p:custDataLst>
              <p:tags r:id="rId2"/>
            </p:custDataLst>
          </p:nvPr>
        </p:nvSpPr>
        <p:spPr>
          <a:xfrm>
            <a:off x="845820" y="669100"/>
            <a:ext cx="2160000" cy="245745"/>
          </a:xfrm>
        </p:spPr>
        <p:txBody>
          <a:bodyPr/>
          <a:p>
            <a:r>
              <a:rPr altLang="en-US" lang="zh-CN">
                <a:solidFill>
                  <a:schemeClr val="dk1">
                    <a:lumMod val="60000"/>
                    <a:lumOff val="40000"/>
                  </a:schemeClr>
                </a:solidFill>
              </a:rPr>
              <a:t>稻壳学院</a:t>
            </a:r>
            <a:endParaRPr altLang="en-US" lang="zh-CN">
              <a:solidFill>
                <a:schemeClr val="dk1">
                  <a:lumMod val="60000"/>
                  <a:lumOff val="40000"/>
                </a:schemeClr>
              </a:solidFill>
            </a:endParaRPr>
          </a:p>
        </p:txBody>
      </p:sp>
      <p:sp>
        <p:nvSpPr>
          <p:cNvPr id="1048652" name="署名"/>
          <p:cNvSpPr>
            <a:spLocks noGrp="1"/>
          </p:cNvSpPr>
          <p:nvPr>
            <p:ph type="body" sz="quarter" idx="17"/>
            <p:custDataLst>
              <p:tags r:id="rId3"/>
            </p:custDataLst>
          </p:nvPr>
        </p:nvSpPr>
        <p:spPr>
          <a:gradFill>
            <a:gsLst>
              <a:gs pos="67000">
                <a:schemeClr val="accent1"/>
              </a:gs>
              <a:gs pos="67000">
                <a:schemeClr val="accent1"/>
              </a:gs>
              <a:gs pos="100000">
                <a:schemeClr val="accent1">
                  <a:lumMod val="60000"/>
                  <a:lumOff val="40000"/>
                </a:schemeClr>
              </a:gs>
            </a:gsLst>
            <a:lin ang="2700000" scaled="0"/>
          </a:gradFill>
        </p:spPr>
        <p:txBody>
          <a:bodyPr/>
          <a:p>
            <a:r>
              <a:rPr altLang="en-US" lang="zh-CN">
                <a:solidFill>
                  <a:schemeClr val="lt1"/>
                </a:solidFill>
              </a:rPr>
              <a:t>汇报人：</a:t>
            </a:r>
            <a:r>
              <a:rPr altLang="zh-CN" lang="en-US">
                <a:solidFill>
                  <a:schemeClr val="lt1"/>
                </a:solidFill>
              </a:rPr>
              <a:t>XX</a:t>
            </a:r>
            <a:endParaRPr altLang="en-US" lang="zh-CN">
              <a:solidFill>
                <a:schemeClr val="lt1"/>
              </a:solidFill>
            </a:endParaRPr>
          </a:p>
        </p:txBody>
      </p:sp>
      <p:sp>
        <p:nvSpPr>
          <p:cNvPr id="1048654" name="标题 1"/>
          <p:cNvSpPr>
            <a:spLocks noGrp="1"/>
          </p:cNvSpPr>
          <p:nvPr>
            <p:ph type="ctrTitle"/>
            <p:custDataLst>
              <p:tags r:id="rId4"/>
            </p:custDataLst>
          </p:nvPr>
        </p:nvSpPr>
        <p:spPr/>
        <p:txBody>
          <a:bodyPr/>
          <a:p>
            <a:r>
              <a:rPr altLang="en-US" lang="zh-CN">
                <a:gradFill>
                  <a:gsLst>
                    <a:gs pos="71000">
                      <a:schemeClr val="accent1"/>
                    </a:gs>
                    <a:gs pos="100000">
                      <a:schemeClr val="accent1">
                        <a:lumMod val="60000"/>
                        <a:lumOff val="40000"/>
                      </a:schemeClr>
                    </a:gs>
                  </a:gsLst>
                  <a:lin ang="2700000" scaled="0"/>
                </a:gradFill>
              </a:rPr>
              <a:t>2024年家用电器与消费电子产品行业市场分析与投资前景预测</a:t>
            </a:r>
            <a:endParaRPr altLang="en-US" lang="zh-CN">
              <a:gradFill>
                <a:gsLst>
                  <a:gs pos="71000">
                    <a:schemeClr val="accent1"/>
                  </a:gs>
                  <a:gs pos="100000">
                    <a:schemeClr val="accent1">
                      <a:lumMod val="60000"/>
                      <a:lumOff val="40000"/>
                    </a:schemeClr>
                  </a:gs>
                </a:gsLst>
                <a:lin ang="2700000" scaled="0"/>
              </a:gradFill>
            </a:endParaRPr>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2" name="标题"/>
          <p:cNvSpPr>
            <a:spLocks noGrp="1"/>
          </p:cNvSpPr>
          <p:nvPr>
            <p:ph type="title"/>
            <p:custDataLst>
              <p:tags r:id="rId1"/>
            </p:custDataLst>
          </p:nvPr>
        </p:nvSpPr>
        <p:spPr/>
        <p:txBody>
          <a:bodyPr/>
          <a:p>
            <a:r>
              <a:rPr altLang="en-US" lang="zh-CN">
                <a:gradFill>
                  <a:gsLst>
                    <a:gs pos="71000">
                      <a:schemeClr val="accent1"/>
                    </a:gs>
                    <a:gs pos="100000">
                      <a:schemeClr val="accent1">
                        <a:lumMod val="60000"/>
                        <a:lumOff val="40000"/>
                      </a:schemeClr>
                    </a:gs>
                  </a:gsLst>
                  <a:lin ang="2700000" scaled="0"/>
                </a:gradFill>
              </a:rPr>
              <a:t>目录</a:t>
            </a:r>
            <a:endParaRPr altLang="en-US" lang="zh-CN">
              <a:gradFill>
                <a:gsLst>
                  <a:gs pos="71000">
                    <a:schemeClr val="accent1"/>
                  </a:gs>
                  <a:gs pos="100000">
                    <a:schemeClr val="accent1">
                      <a:lumMod val="60000"/>
                      <a:lumOff val="40000"/>
                    </a:schemeClr>
                  </a:gs>
                </a:gsLst>
                <a:lin ang="2700000" scaled="0"/>
              </a:gradFill>
            </a:endParaRPr>
          </a:p>
        </p:txBody>
      </p:sp>
      <p:sp>
        <p:nvSpPr>
          <p:cNvPr id="1048834" name="副标题"/>
          <p:cNvSpPr>
            <a:spLocks noGrp="1"/>
          </p:cNvSpPr>
          <p:nvPr>
            <p:ph type="body" idx="1"/>
            <p:custDataLst>
              <p:tags r:id="rId2"/>
            </p:custDataLst>
          </p:nvPr>
        </p:nvSpPr>
        <p:spPr/>
        <p:txBody>
          <a:bodyPr/>
          <a:p>
            <a:r>
              <a:rPr altLang="en-US" lang="zh-CN">
                <a:ln>
                  <a:solidFill>
                    <a:schemeClr val="accent1">
                      <a:lumMod val="60000"/>
                      <a:lumOff val="40000"/>
                    </a:schemeClr>
                  </a:solidFill>
                </a:ln>
                <a:noFill/>
              </a:rPr>
              <a:t>CONTENTS</a:t>
            </a:r>
            <a:endParaRPr altLang="en-US" lang="zh-CN">
              <a:ln>
                <a:solidFill>
                  <a:schemeClr val="accent1">
                    <a:lumMod val="60000"/>
                    <a:lumOff val="40000"/>
                  </a:schemeClr>
                </a:solidFill>
              </a:ln>
              <a:noFill/>
            </a:endParaRPr>
          </a:p>
        </p:txBody>
      </p:sp>
      <p:cxnSp>
        <p:nvCxnSpPr>
          <p:cNvPr id="3145729" name="直接连接符 17"/>
          <p:cNvCxnSpPr>
            <a:cxnSpLocks/>
          </p:cNvCxnSpPr>
          <p:nvPr>
            <p:custDataLst>
              <p:tags r:id="rId3"/>
            </p:custDataLst>
          </p:nvPr>
        </p:nvCxnSpPr>
        <p:spPr>
          <a:xfrm>
            <a:off x="848995" y="3446145"/>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36" name="项标题"/>
          <p:cNvSpPr txBox="1"/>
          <p:nvPr>
            <p:custDataLst>
              <p:tags r:id="rId4"/>
            </p:custDataLst>
          </p:nvPr>
        </p:nvSpPr>
        <p:spPr>
          <a:xfrm>
            <a:off x="848995" y="272669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家用电器与消费电子产品行业概述</a:t>
            </a:r>
            <a:endParaRPr altLang="en-US" b="1" dirty="0" sz="2400" lang="zh-CN" spc="300">
              <a:solidFill>
                <a:schemeClr val="dk1">
                  <a:lumMod val="75000"/>
                </a:schemeClr>
              </a:solidFill>
              <a:latin typeface="+mj-ea"/>
              <a:ea typeface="+mj-ea"/>
            </a:endParaRPr>
          </a:p>
        </p:txBody>
      </p:sp>
      <p:sp>
        <p:nvSpPr>
          <p:cNvPr id="1048838" name="序号"/>
          <p:cNvSpPr txBox="1"/>
          <p:nvPr>
            <p:custDataLst>
              <p:tags r:id="rId5"/>
            </p:custDataLst>
          </p:nvPr>
        </p:nvSpPr>
        <p:spPr>
          <a:xfrm>
            <a:off x="4789805" y="261048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01</a:t>
            </a:r>
            <a:endParaRPr b="1" dirty="0" sz="4400" lang="en-US">
              <a:gradFill>
                <a:gsLst>
                  <a:gs pos="60000">
                    <a:schemeClr val="accent1"/>
                  </a:gs>
                  <a:gs pos="100000">
                    <a:schemeClr val="accent1">
                      <a:lumMod val="20000"/>
                      <a:lumOff val="80000"/>
                    </a:schemeClr>
                  </a:gs>
                </a:gsLst>
                <a:lin ang="2700000" scaled="0"/>
              </a:gradFill>
              <a:latin typeface="+mj-ea"/>
              <a:ea typeface="+mj-ea"/>
            </a:endParaRPr>
          </a:p>
        </p:txBody>
      </p:sp>
      <p:cxnSp>
        <p:nvCxnSpPr>
          <p:cNvPr id="3145731" name="直接连接符 1"/>
          <p:cNvCxnSpPr>
            <a:cxnSpLocks/>
          </p:cNvCxnSpPr>
          <p:nvPr>
            <p:custDataLst>
              <p:tags r:id="rId6"/>
            </p:custDataLst>
          </p:nvPr>
        </p:nvCxnSpPr>
        <p:spPr>
          <a:xfrm>
            <a:off x="5070475" y="3446145"/>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32"/>
          <p:cNvCxnSpPr>
            <a:cxnSpLocks/>
          </p:cNvCxnSpPr>
          <p:nvPr>
            <p:custDataLst>
              <p:tags r:id="rId7"/>
            </p:custDataLst>
          </p:nvPr>
        </p:nvCxnSpPr>
        <p:spPr>
          <a:xfrm>
            <a:off x="6442710" y="3446145"/>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0" name="项标题"/>
          <p:cNvSpPr txBox="1"/>
          <p:nvPr>
            <p:custDataLst>
              <p:tags r:id="rId8"/>
            </p:custDataLst>
          </p:nvPr>
        </p:nvSpPr>
        <p:spPr>
          <a:xfrm>
            <a:off x="6442710" y="2726690"/>
            <a:ext cx="3258820" cy="513715"/>
          </a:xfrm>
          <a:prstGeom prst="rect"/>
          <a:noFill/>
        </p:spPr>
        <p:txBody>
          <a:bodyPr anchor="b" bIns="0" lIns="0" rIns="0" rtlCol="0" tIns="0" wrap="square">
            <a:normAutofit/>
          </a:bodyPr>
          <a:p>
            <a:pPr algn="l">
              <a:lnSpc>
                <a:spcPct val="100000"/>
              </a:lnSpc>
            </a:pPr>
            <a:r>
              <a:rPr altLang="en-US" b="1" dirty="0" sz="1400" lang="zh-CN" spc="300">
                <a:solidFill>
                  <a:schemeClr val="dk1">
                    <a:lumMod val="75000"/>
                  </a:schemeClr>
                </a:solidFill>
                <a:latin typeface="+mj-ea"/>
                <a:ea typeface="+mj-ea"/>
              </a:rPr>
              <a:t>家用电器市场分析</a:t>
            </a:r>
            <a:endParaRPr altLang="en-US" b="1" dirty="0" sz="1400" lang="zh-CN" spc="300">
              <a:solidFill>
                <a:schemeClr val="dk1">
                  <a:lumMod val="75000"/>
                </a:schemeClr>
              </a:solidFill>
              <a:latin typeface="+mj-ea"/>
              <a:ea typeface="+mj-ea"/>
            </a:endParaRPr>
          </a:p>
        </p:txBody>
      </p:sp>
      <p:sp>
        <p:nvSpPr>
          <p:cNvPr id="1048842" name="序号"/>
          <p:cNvSpPr txBox="1"/>
          <p:nvPr>
            <p:custDataLst>
              <p:tags r:id="rId9"/>
            </p:custDataLst>
          </p:nvPr>
        </p:nvSpPr>
        <p:spPr>
          <a:xfrm>
            <a:off x="10530205" y="261048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02</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5" name="直接连接符 8"/>
          <p:cNvCxnSpPr>
            <a:cxnSpLocks/>
          </p:cNvCxnSpPr>
          <p:nvPr>
            <p:custDataLst>
              <p:tags r:id="rId10"/>
            </p:custDataLst>
          </p:nvPr>
        </p:nvCxnSpPr>
        <p:spPr>
          <a:xfrm>
            <a:off x="10664190" y="3446145"/>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18"/>
          <p:cNvCxnSpPr>
            <a:cxnSpLocks/>
          </p:cNvCxnSpPr>
          <p:nvPr>
            <p:custDataLst>
              <p:tags r:id="rId11"/>
            </p:custDataLst>
          </p:nvPr>
        </p:nvCxnSpPr>
        <p:spPr>
          <a:xfrm>
            <a:off x="848995" y="479552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4" name="项标题"/>
          <p:cNvSpPr txBox="1"/>
          <p:nvPr>
            <p:custDataLst>
              <p:tags r:id="rId12"/>
            </p:custDataLst>
          </p:nvPr>
        </p:nvSpPr>
        <p:spPr>
          <a:xfrm>
            <a:off x="848995" y="4076700"/>
            <a:ext cx="3258820" cy="513715"/>
          </a:xfrm>
          <a:prstGeom prst="rect"/>
          <a:noFill/>
        </p:spPr>
        <p:txBody>
          <a:bodyPr anchor="b" bIns="0" lIns="0" rIns="0" rtlCol="0" tIns="0" wrap="square">
            <a:normAutofit/>
          </a:bodyPr>
          <a:p>
            <a:pPr algn="l">
              <a:lnSpc>
                <a:spcPct val="100000"/>
              </a:lnSpc>
            </a:pPr>
            <a:r>
              <a:rPr altLang="en-US" b="1" dirty="0" sz="1400" lang="zh-CN" spc="300">
                <a:solidFill>
                  <a:schemeClr val="dk1">
                    <a:lumMod val="75000"/>
                  </a:schemeClr>
                </a:solidFill>
                <a:latin typeface="+mj-ea"/>
                <a:ea typeface="+mj-ea"/>
              </a:rPr>
              <a:t>消费电子产品市场分析</a:t>
            </a:r>
            <a:endParaRPr altLang="en-US" b="1" dirty="0" sz="1400" lang="zh-CN" spc="300">
              <a:solidFill>
                <a:schemeClr val="dk1">
                  <a:lumMod val="75000"/>
                </a:schemeClr>
              </a:solidFill>
              <a:latin typeface="+mj-ea"/>
              <a:ea typeface="+mj-ea"/>
            </a:endParaRPr>
          </a:p>
        </p:txBody>
      </p:sp>
      <p:sp>
        <p:nvSpPr>
          <p:cNvPr id="1048846" name="序号"/>
          <p:cNvSpPr txBox="1"/>
          <p:nvPr>
            <p:custDataLst>
              <p:tags r:id="rId13"/>
            </p:custDataLst>
          </p:nvPr>
        </p:nvSpPr>
        <p:spPr>
          <a:xfrm>
            <a:off x="4789805" y="396049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03</a:t>
            </a:r>
            <a:endParaRPr b="1"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9" name="直接连接符 2"/>
          <p:cNvCxnSpPr>
            <a:cxnSpLocks/>
          </p:cNvCxnSpPr>
          <p:nvPr>
            <p:custDataLst>
              <p:tags r:id="rId14"/>
            </p:custDataLst>
          </p:nvPr>
        </p:nvCxnSpPr>
        <p:spPr>
          <a:xfrm>
            <a:off x="5070475" y="479552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1" name="直接连接符 33"/>
          <p:cNvCxnSpPr>
            <a:cxnSpLocks/>
          </p:cNvCxnSpPr>
          <p:nvPr>
            <p:custDataLst>
              <p:tags r:id="rId15"/>
            </p:custDataLst>
          </p:nvPr>
        </p:nvCxnSpPr>
        <p:spPr>
          <a:xfrm>
            <a:off x="6442710" y="479552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8" name="项标题"/>
          <p:cNvSpPr txBox="1"/>
          <p:nvPr>
            <p:custDataLst>
              <p:tags r:id="rId16"/>
            </p:custDataLst>
          </p:nvPr>
        </p:nvSpPr>
        <p:spPr>
          <a:xfrm>
            <a:off x="6442710" y="4076700"/>
            <a:ext cx="3258820" cy="513715"/>
          </a:xfrm>
          <a:prstGeom prst="rect"/>
          <a:noFill/>
        </p:spPr>
        <p:txBody>
          <a:bodyPr anchor="b" bIns="0" lIns="0" rIns="0" rtlCol="0" tIns="0" wrap="square">
            <a:normAutofit/>
          </a:bodyPr>
          <a:p>
            <a:pPr algn="l">
              <a:lnSpc>
                <a:spcPct val="100000"/>
              </a:lnSpc>
            </a:pPr>
            <a:r>
              <a:rPr altLang="en-US" b="1" dirty="0" sz="1400" lang="zh-CN" spc="300">
                <a:solidFill>
                  <a:schemeClr val="dk1">
                    <a:lumMod val="75000"/>
                  </a:schemeClr>
                </a:solidFill>
                <a:latin typeface="+mj-ea"/>
                <a:ea typeface="+mj-ea"/>
              </a:rPr>
              <a:t>投资前景预测</a:t>
            </a:r>
            <a:endParaRPr altLang="en-US" b="1" dirty="0" sz="1400" lang="zh-CN" spc="300">
              <a:solidFill>
                <a:schemeClr val="dk1">
                  <a:lumMod val="75000"/>
                </a:schemeClr>
              </a:solidFill>
              <a:latin typeface="+mj-ea"/>
              <a:ea typeface="+mj-ea"/>
            </a:endParaRPr>
          </a:p>
        </p:txBody>
      </p:sp>
      <p:sp>
        <p:nvSpPr>
          <p:cNvPr id="1048850" name="序号"/>
          <p:cNvSpPr txBox="1"/>
          <p:nvPr>
            <p:custDataLst>
              <p:tags r:id="rId17"/>
            </p:custDataLst>
          </p:nvPr>
        </p:nvSpPr>
        <p:spPr>
          <a:xfrm>
            <a:off x="10530205" y="396049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04</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43" name="直接连接符 9"/>
          <p:cNvCxnSpPr>
            <a:cxnSpLocks/>
          </p:cNvCxnSpPr>
          <p:nvPr>
            <p:custDataLst>
              <p:tags r:id="rId18"/>
            </p:custDataLst>
          </p:nvPr>
        </p:nvCxnSpPr>
        <p:spPr>
          <a:xfrm>
            <a:off x="10664190" y="479552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2"/>
          <p:cNvCxnSpPr>
            <a:cxnSpLocks/>
          </p:cNvCxnSpPr>
          <p:nvPr>
            <p:custDataLst>
              <p:tags r:id="rId19"/>
            </p:custDataLst>
          </p:nvPr>
        </p:nvCxnSpPr>
        <p:spPr>
          <a:xfrm>
            <a:off x="848995" y="614426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52" name="项标题"/>
          <p:cNvSpPr txBox="1"/>
          <p:nvPr>
            <p:custDataLst>
              <p:tags r:id="rId20"/>
            </p:custDataLst>
          </p:nvPr>
        </p:nvSpPr>
        <p:spPr>
          <a:xfrm>
            <a:off x="848995" y="5425440"/>
            <a:ext cx="3258820" cy="513715"/>
          </a:xfrm>
          <a:prstGeom prst="rect"/>
          <a:noFill/>
        </p:spPr>
        <p:txBody>
          <a:bodyPr anchor="b" bIns="0" lIns="0" rIns="0" rtlCol="0" tIns="0" wrap="square">
            <a:normAutofit/>
          </a:bodyPr>
          <a:p>
            <a:pPr algn="l">
              <a:lnSpc>
                <a:spcPct val="100000"/>
              </a:lnSpc>
            </a:pPr>
            <a:r>
              <a:rPr altLang="en-US" b="1" dirty="0" sz="1400" lang="zh-CN" spc="300">
                <a:solidFill>
                  <a:schemeClr val="dk1">
                    <a:lumMod val="75000"/>
                  </a:schemeClr>
                </a:solidFill>
                <a:latin typeface="+mj-ea"/>
                <a:ea typeface="+mj-ea"/>
              </a:rPr>
              <a:t>未来展望与建议</a:t>
            </a:r>
            <a:endParaRPr altLang="en-US" b="1" dirty="0" sz="1400" lang="zh-CN" spc="300">
              <a:solidFill>
                <a:schemeClr val="dk1">
                  <a:lumMod val="75000"/>
                </a:schemeClr>
              </a:solidFill>
              <a:latin typeface="+mj-ea"/>
              <a:ea typeface="+mj-ea"/>
            </a:endParaRPr>
          </a:p>
        </p:txBody>
      </p:sp>
      <p:sp>
        <p:nvSpPr>
          <p:cNvPr id="1048854" name="序号"/>
          <p:cNvSpPr txBox="1"/>
          <p:nvPr>
            <p:custDataLst>
              <p:tags r:id="rId21"/>
            </p:custDataLst>
          </p:nvPr>
        </p:nvSpPr>
        <p:spPr>
          <a:xfrm>
            <a:off x="4789805" y="530923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05</a:t>
            </a:r>
            <a:endParaRPr b="1"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47" name="直接连接符 15"/>
          <p:cNvCxnSpPr>
            <a:cxnSpLocks/>
          </p:cNvCxnSpPr>
          <p:nvPr>
            <p:custDataLst>
              <p:tags r:id="rId22"/>
            </p:custDataLst>
          </p:nvPr>
        </p:nvCxnSpPr>
        <p:spPr>
          <a:xfrm>
            <a:off x="5070475" y="614426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Tree>
    <p:custDataLst>
      <p:tags r:id="rId2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00" name="标题"/>
          <p:cNvSpPr>
            <a:spLocks noGrp="1"/>
          </p:cNvSpPr>
          <p:nvPr>
            <p:ph type="title"/>
            <p:custDataLst>
              <p:tags r:id="rId1"/>
            </p:custDataLst>
          </p:nvPr>
        </p:nvSpPr>
        <p:spPr/>
        <p:txBody>
          <a:bodyPr>
            <a:normAutofit fontScale="90000"/>
          </a:bodyPr>
          <a:p>
            <a:r>
              <a:rPr altLang="en-US" lang="zh-CN">
                <a:solidFill>
                  <a:schemeClr val="accent1"/>
                </a:solidFill>
              </a:rPr>
              <a:t>家用电器与消费电子产品行业概述</a:t>
            </a:r>
            <a:endParaRPr altLang="en-US" lang="zh-CN">
              <a:solidFill>
                <a:schemeClr val="accent1"/>
              </a:solidFill>
            </a:endParaRPr>
          </a:p>
        </p:txBody>
      </p:sp>
      <p:sp>
        <p:nvSpPr>
          <p:cNvPr id="1048902"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8904"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01</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58" name="标题 1"/>
          <p:cNvSpPr>
            <a:spLocks noGrp="1"/>
          </p:cNvSpPr>
          <p:nvPr>
            <p:ph type="title"/>
          </p:nvPr>
        </p:nvSpPr>
        <p:spPr/>
        <p:txBody>
          <a:bodyPr/>
          <a:p>
            <a:r>
              <a:rPr altLang="en-US" lang="zh-CN"/>
              <a:t>行业定义与分类</a:t>
            </a:r>
            <a:endParaRPr altLang="en-US" lang="zh-CN"/>
          </a:p>
        </p:txBody>
      </p:sp>
      <p:sp>
        <p:nvSpPr>
          <p:cNvPr id="104896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行业定义：家用电器与消费电子产品行业是指生产和销售家用电器和消费电子产品的行业，包括冰箱、洗衣机、空调、电视、手机等产品。</a:t>
            </a:r>
            <a:endParaRPr altLang="en-US" dirty="0" sz="1200" lang="zh-CN" spc="150">
              <a:solidFill>
                <a:schemeClr val="tx1">
                  <a:lumMod val="65000"/>
                  <a:lumOff val="35000"/>
                </a:schemeClr>
              </a:solidFill>
              <a:latin typeface="+mn-ea"/>
              <a:sym typeface="+mn-ea"/>
            </a:endParaRPr>
          </a:p>
        </p:txBody>
      </p:sp>
      <p:sp>
        <p:nvSpPr>
          <p:cNvPr id="104896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分类方式：按功能、用途、技术等特点进行分类，如家电类、数码类、通讯类等。</a:t>
            </a:r>
            <a:endParaRPr altLang="en-US" dirty="0" sz="1200" lang="zh-CN" spc="150">
              <a:solidFill>
                <a:schemeClr val="tx1">
                  <a:lumMod val="65000"/>
                  <a:lumOff val="35000"/>
                </a:schemeClr>
              </a:solidFill>
              <a:latin typeface="+mn-ea"/>
              <a:sym typeface="+mn-ea"/>
            </a:endParaRPr>
          </a:p>
        </p:txBody>
      </p:sp>
      <p:sp>
        <p:nvSpPr>
          <p:cNvPr id="104896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行业特点：技术更新快，市场竞争激烈，消费者需求多样化。</a:t>
            </a:r>
            <a:endParaRPr altLang="en-US" dirty="0" sz="1200" lang="zh-CN" spc="150">
              <a:solidFill>
                <a:schemeClr val="tx1">
                  <a:lumMod val="65000"/>
                  <a:lumOff val="35000"/>
                </a:schemeClr>
              </a:solidFill>
              <a:latin typeface="+mn-ea"/>
              <a:sym typeface="+mn-ea"/>
            </a:endParaRPr>
          </a:p>
        </p:txBody>
      </p:sp>
      <p:sp>
        <p:nvSpPr>
          <p:cNvPr id="104896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发展趋势：智能化、个性化、绿色环保等方向发展。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04" name="标题 1"/>
          <p:cNvSpPr>
            <a:spLocks noGrp="1"/>
          </p:cNvSpPr>
          <p:nvPr>
            <p:ph type="title"/>
          </p:nvPr>
        </p:nvSpPr>
        <p:spPr/>
        <p:txBody>
          <a:bodyPr/>
          <a:p>
            <a:r>
              <a:rPr altLang="en-US" lang="zh-CN"/>
              <a:t>行业市场规模</a:t>
            </a:r>
            <a:endParaRPr altLang="en-US" lang="zh-CN"/>
          </a:p>
        </p:txBody>
      </p:sp>
      <p:sp>
        <p:nvSpPr>
          <p:cNvPr id="104900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2024年全球家用电器与消费电子产品市场规模预计达到1.5万亿美元</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智能家居、物联网等新兴技术的发展，推动家用电器与消费电子产品行业市场规模不断扩大</a:t>
            </a:r>
            <a:endParaRPr dirty="0" sz="2000" err="1">
              <a:solidFill>
                <a:schemeClr val="tx1">
                  <a:lumMod val="75000"/>
                  <a:lumOff val="25000"/>
                </a:schemeClr>
              </a:solidFill>
              <a:latin typeface="+mn-ea"/>
              <a:ea typeface="+mn-ea"/>
              <a:cs typeface="+mn-ea"/>
              <a:sym typeface="+mn-lt"/>
            </a:endParaRPr>
          </a:p>
        </p:txBody>
      </p:sp>
      <p:sp>
        <p:nvSpPr>
          <p:cNvPr id="104902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3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消费者对高品质、智能化、绿色环保等需求的提升，也为行业市场规模的扩大提供了有力支撑</a:t>
            </a:r>
            <a:endParaRPr dirty="0" sz="2000" err="1">
              <a:solidFill>
                <a:schemeClr val="tx1">
                  <a:lumMod val="75000"/>
                  <a:lumOff val="25000"/>
                </a:schemeClr>
              </a:solidFill>
              <a:latin typeface="+mn-ea"/>
              <a:ea typeface="+mn-ea"/>
              <a:cs typeface="+mn-ea"/>
              <a:sym typeface="+mn-lt"/>
            </a:endParaRPr>
          </a:p>
        </p:txBody>
      </p:sp>
      <p:sp>
        <p:nvSpPr>
          <p:cNvPr id="10490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中国市场在家用电器与消费电子产品领域的市场规模持续增长，成为全球最大的市场之一</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2" name="标题 1"/>
          <p:cNvSpPr>
            <a:spLocks noGrp="1"/>
          </p:cNvSpPr>
          <p:nvPr>
            <p:ph type="title"/>
          </p:nvPr>
        </p:nvSpPr>
        <p:spPr/>
        <p:txBody>
          <a:bodyPr/>
          <a:p>
            <a:r>
              <a:rPr altLang="en-US" lang="zh-CN"/>
              <a:t>行业发展趋势</a:t>
            </a:r>
            <a:endParaRPr altLang="en-US" lang="zh-CN"/>
          </a:p>
        </p:txBody>
      </p:sp>
      <p:sp>
        <p:nvSpPr>
          <p:cNvPr id="104908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智能化：随着人工智能技术的发展，家用电器与消费电子产品将越来越智能化，能够更好地满足消费者的需求。</a:t>
            </a:r>
            <a:endParaRPr altLang="en-US" dirty="0" sz="1200" lang="zh-CN" spc="150">
              <a:solidFill>
                <a:schemeClr val="tx1">
                  <a:lumMod val="85000"/>
                  <a:lumOff val="15000"/>
                </a:schemeClr>
              </a:solidFill>
              <a:latin typeface="+mn-ea"/>
              <a:sym typeface="+mn-ea"/>
            </a:endParaRPr>
          </a:p>
        </p:txBody>
      </p:sp>
      <p:sp>
        <p:nvSpPr>
          <p:cNvPr id="104908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绿色环保：随着环保意识的提高，消费者对绿色环保的产品需求越来越高，家用电器与消费电子产品行业将越来越注重环保。</a:t>
            </a:r>
            <a:endParaRPr altLang="en-US" dirty="0" sz="1200" lang="zh-CN" spc="150">
              <a:solidFill>
                <a:schemeClr val="tx1">
                  <a:lumMod val="85000"/>
                  <a:lumOff val="15000"/>
                </a:schemeClr>
              </a:solidFill>
              <a:latin typeface="+mn-ea"/>
              <a:sym typeface="+mn-ea"/>
            </a:endParaRPr>
          </a:p>
        </p:txBody>
      </p:sp>
      <p:sp>
        <p:nvSpPr>
          <p:cNvPr id="104909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个性化：随着消费者需求的多样化，家用电器与消费电子产品将越来越个性化，能够更好地满足消费者的个性化需求。</a:t>
            </a:r>
            <a:endParaRPr altLang="en-US" dirty="0" sz="1200" lang="zh-CN" spc="150">
              <a:solidFill>
                <a:schemeClr val="tx1">
                  <a:lumMod val="85000"/>
                  <a:lumOff val="15000"/>
                </a:schemeClr>
              </a:solidFill>
              <a:latin typeface="+mn-ea"/>
              <a:sym typeface="+mn-ea"/>
            </a:endParaRPr>
          </a:p>
        </p:txBody>
      </p:sp>
      <p:sp>
        <p:nvSpPr>
          <p:cNvPr id="104909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品质化：随着消费者对品质要求的提高，家用电器与消费电子产品将越来越注重品质，能够提供更高品质的产品。</a:t>
            </a:r>
            <a:endParaRPr altLang="en-US" dirty="0" sz="1200" lang="zh-CN" spc="150">
              <a:solidFill>
                <a:schemeClr val="tx1">
                  <a:lumMod val="85000"/>
                  <a:lumOff val="15000"/>
                </a:schemeClr>
              </a:solidFill>
              <a:latin typeface="+mn-ea"/>
              <a:sym typeface="+mn-ea"/>
            </a:endParaRPr>
          </a:p>
        </p:txBody>
      </p:sp>
      <p:sp>
        <p:nvSpPr>
          <p:cNvPr id="104910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44" name="标题"/>
          <p:cNvSpPr>
            <a:spLocks noGrp="1"/>
          </p:cNvSpPr>
          <p:nvPr>
            <p:ph type="title"/>
            <p:custDataLst>
              <p:tags r:id="rId1"/>
            </p:custDataLst>
          </p:nvPr>
        </p:nvSpPr>
        <p:spPr/>
        <p:txBody>
          <a:bodyPr>
            <a:normAutofit fontScale="90000"/>
          </a:bodyPr>
          <a:p>
            <a:r>
              <a:rPr altLang="en-US" lang="zh-CN">
                <a:solidFill>
                  <a:schemeClr val="accent1"/>
                </a:solidFill>
              </a:rPr>
              <a:t>家用电器市场分析</a:t>
            </a:r>
            <a:endParaRPr altLang="en-US" lang="zh-CN">
              <a:solidFill>
                <a:schemeClr val="accent1"/>
              </a:solidFill>
            </a:endParaRPr>
          </a:p>
        </p:txBody>
      </p:sp>
      <p:sp>
        <p:nvSpPr>
          <p:cNvPr id="1049146"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148"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02</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02" name="标题 1"/>
          <p:cNvSpPr>
            <a:spLocks noGrp="1"/>
          </p:cNvSpPr>
          <p:nvPr>
            <p:ph type="title"/>
          </p:nvPr>
        </p:nvSpPr>
        <p:spPr/>
        <p:txBody>
          <a:bodyPr/>
          <a:p>
            <a:r>
              <a:rPr altLang="en-US" lang="zh-CN"/>
              <a:t>冰箱市场分析</a:t>
            </a:r>
            <a:endParaRPr altLang="en-US" lang="zh-CN"/>
          </a:p>
        </p:txBody>
      </p:sp>
      <p:sp>
        <p:nvSpPr>
          <p:cNvPr id="1049204" name="正文"/>
          <p:cNvSpPr txBox="1"/>
          <p:nvPr>
            <p:custDataLst>
              <p:tags r:id="rId1"/>
            </p:custDataLst>
          </p:nvPr>
        </p:nvSpPr>
        <p:spPr>
          <a:xfrm>
            <a:off x="3493911" y="188880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市场规模：2024年全球冰箱市场规模预计达到XX亿美元，年复合增长率为XX%。</a:t>
            </a:r>
            <a:endParaRPr altLang="en-US" dirty="0" sz="1200" lang="zh-CN" spc="150">
              <a:solidFill>
                <a:schemeClr val="tx1">
                  <a:lumMod val="65000"/>
                  <a:lumOff val="35000"/>
                </a:schemeClr>
              </a:solidFill>
              <a:latin typeface="+mn-ea"/>
              <a:sym typeface="+mn-ea"/>
            </a:endParaRPr>
          </a:p>
        </p:txBody>
      </p:sp>
      <p:sp>
        <p:nvSpPr>
          <p:cNvPr id="1049206" name="标题"/>
          <p:cNvSpPr txBox="1"/>
          <p:nvPr>
            <p:custDataLst>
              <p:tags r:id="rId2"/>
            </p:custDataLst>
          </p:nvPr>
        </p:nvSpPr>
        <p:spPr>
          <a:xfrm>
            <a:off x="3493911" y="1364400"/>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208" name="正文"/>
          <p:cNvSpPr txBox="1"/>
          <p:nvPr>
            <p:custDataLst>
              <p:tags r:id="rId3"/>
            </p:custDataLst>
          </p:nvPr>
        </p:nvSpPr>
        <p:spPr>
          <a:xfrm>
            <a:off x="3493911" y="310687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竞争格局：海尔、美的、西门子等品牌占据了大部分市场份额，新兴品牌如小米、奥克斯等也在逐步崛起。</a:t>
            </a:r>
            <a:endParaRPr altLang="en-US" dirty="0" sz="1200" lang="zh-CN" spc="150">
              <a:solidFill>
                <a:schemeClr val="tx1">
                  <a:lumMod val="65000"/>
                  <a:lumOff val="35000"/>
                </a:schemeClr>
              </a:solidFill>
              <a:latin typeface="+mn-ea"/>
              <a:sym typeface="+mn-ea"/>
            </a:endParaRPr>
          </a:p>
        </p:txBody>
      </p:sp>
      <p:sp>
        <p:nvSpPr>
          <p:cNvPr id="1049210" name="标题"/>
          <p:cNvSpPr txBox="1"/>
          <p:nvPr>
            <p:custDataLst>
              <p:tags r:id="rId4"/>
            </p:custDataLst>
          </p:nvPr>
        </p:nvSpPr>
        <p:spPr>
          <a:xfrm>
            <a:off x="3493911" y="258246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212" name="正文"/>
          <p:cNvSpPr txBox="1"/>
          <p:nvPr>
            <p:custDataLst>
              <p:tags r:id="rId5"/>
            </p:custDataLst>
          </p:nvPr>
        </p:nvSpPr>
        <p:spPr>
          <a:xfrm>
            <a:off x="3493911" y="432493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技术发展趋势：智能冰箱、变频技术、节能环保等成为市场主流，消费者对产品的品质和功能要求越来越高。</a:t>
            </a:r>
            <a:endParaRPr altLang="en-US" dirty="0" sz="1200" lang="zh-CN" spc="150">
              <a:solidFill>
                <a:schemeClr val="tx1">
                  <a:lumMod val="65000"/>
                  <a:lumOff val="35000"/>
                </a:schemeClr>
              </a:solidFill>
              <a:latin typeface="+mn-ea"/>
              <a:sym typeface="+mn-ea"/>
            </a:endParaRPr>
          </a:p>
        </p:txBody>
      </p:sp>
      <p:sp>
        <p:nvSpPr>
          <p:cNvPr id="1049214" name="标题"/>
          <p:cNvSpPr txBox="1"/>
          <p:nvPr>
            <p:custDataLst>
              <p:tags r:id="rId6"/>
            </p:custDataLst>
          </p:nvPr>
        </p:nvSpPr>
        <p:spPr>
          <a:xfrm>
            <a:off x="3493911" y="380053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216" name="正文"/>
          <p:cNvSpPr txBox="1"/>
          <p:nvPr>
            <p:custDataLst>
              <p:tags r:id="rId7"/>
            </p:custDataLst>
          </p:nvPr>
        </p:nvSpPr>
        <p:spPr>
          <a:xfrm>
            <a:off x="3493911" y="554300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未来市场预测：随着消费者对生活品质要求的提高，冰箱市场将呈现个性化、智能化、健康环保等多元化发展趋势。</a:t>
            </a:r>
            <a:endParaRPr altLang="en-US" dirty="0" sz="1200" lang="zh-CN" spc="150">
              <a:solidFill>
                <a:schemeClr val="tx1">
                  <a:lumMod val="65000"/>
                  <a:lumOff val="35000"/>
                </a:schemeClr>
              </a:solidFill>
              <a:latin typeface="+mn-ea"/>
              <a:sym typeface="+mn-ea"/>
            </a:endParaRPr>
          </a:p>
        </p:txBody>
      </p:sp>
      <p:sp>
        <p:nvSpPr>
          <p:cNvPr id="1049218" name="标题"/>
          <p:cNvSpPr txBox="1"/>
          <p:nvPr>
            <p:custDataLst>
              <p:tags r:id="rId8"/>
            </p:custDataLst>
          </p:nvPr>
        </p:nvSpPr>
        <p:spPr>
          <a:xfrm>
            <a:off x="3493911" y="5018608"/>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56" name="标题 1"/>
          <p:cNvSpPr>
            <a:spLocks noGrp="1"/>
          </p:cNvSpPr>
          <p:nvPr>
            <p:ph type="title"/>
          </p:nvPr>
        </p:nvSpPr>
        <p:spPr/>
        <p:txBody>
          <a:bodyPr/>
          <a:p>
            <a:r>
              <a:rPr altLang="en-US" lang="zh-CN"/>
              <a:t>空调市场分析</a:t>
            </a:r>
            <a:endParaRPr altLang="en-US" lang="zh-CN"/>
          </a:p>
        </p:txBody>
      </p:sp>
      <p:sp>
        <p:nvSpPr>
          <p:cNvPr id="104925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空调市场规模：2024年家用空调市场规模将达到XX亿元，年复合增长率XX%。</a:t>
            </a:r>
            <a:endParaRPr altLang="en-US" dirty="0" sz="2000" lang="zh-CN" spc="150">
              <a:solidFill>
                <a:schemeClr val="tx1">
                  <a:lumMod val="75000"/>
                  <a:lumOff val="25000"/>
                </a:schemeClr>
              </a:solidFill>
              <a:latin typeface="+mn-ea"/>
              <a:sym typeface="+mn-ea"/>
            </a:endParaRPr>
          </a:p>
        </p:txBody>
      </p:sp>
      <p:sp>
        <p:nvSpPr>
          <p:cNvPr id="104926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6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空调市场竞争格局：美的、格力、海尔三大品牌占据市场份额超过XX%，其他品牌竞争激烈。</a:t>
            </a:r>
            <a:endParaRPr altLang="en-US" dirty="0" sz="2000" lang="zh-CN" spc="150">
              <a:solidFill>
                <a:schemeClr val="tx1">
                  <a:lumMod val="75000"/>
                  <a:lumOff val="25000"/>
                </a:schemeClr>
              </a:solidFill>
              <a:latin typeface="+mn-ea"/>
              <a:sym typeface="+mn-ea"/>
            </a:endParaRPr>
          </a:p>
        </p:txBody>
      </p:sp>
      <p:sp>
        <p:nvSpPr>
          <p:cNvPr id="104926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7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空调市场发展趋势：智能家居、节能环保、个性化定制等成为市场发展新趋势。</a:t>
            </a:r>
            <a:endParaRPr altLang="en-US" dirty="0" sz="2000" lang="zh-CN" spc="150">
              <a:solidFill>
                <a:schemeClr val="tx1">
                  <a:lumMod val="75000"/>
                  <a:lumOff val="25000"/>
                </a:schemeClr>
              </a:solidFill>
              <a:latin typeface="+mn-ea"/>
              <a:sym typeface="+mn-ea"/>
            </a:endParaRPr>
          </a:p>
        </p:txBody>
      </p:sp>
      <p:sp>
        <p:nvSpPr>
          <p:cNvPr id="104927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7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空调市场投资前景：随着消费升级和城市化进程加速，空调市场投资前景广阔。</a:t>
            </a:r>
            <a:endParaRPr altLang="en-US" dirty="0" sz="2000" lang="zh-CN" spc="150">
              <a:solidFill>
                <a:schemeClr val="tx1">
                  <a:lumMod val="75000"/>
                  <a:lumOff val="25000"/>
                </a:schemeClr>
              </a:solidFill>
              <a:latin typeface="+mn-ea"/>
              <a:sym typeface="+mn-ea"/>
            </a:endParaRPr>
          </a:p>
        </p:txBody>
      </p:sp>
      <p:sp>
        <p:nvSpPr>
          <p:cNvPr id="104928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18" name="标题 1"/>
          <p:cNvSpPr>
            <a:spLocks noGrp="1"/>
          </p:cNvSpPr>
          <p:nvPr>
            <p:ph type="title"/>
          </p:nvPr>
        </p:nvSpPr>
        <p:spPr/>
        <p:txBody>
          <a:bodyPr/>
          <a:p>
            <a:r>
              <a:rPr altLang="en-US" lang="zh-CN"/>
              <a:t>洗衣机市场分析</a:t>
            </a:r>
            <a:endParaRPr altLang="en-US" lang="zh-CN"/>
          </a:p>
        </p:txBody>
      </p:sp>
      <p:sp>
        <p:nvSpPr>
          <p:cNvPr id="104932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2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市场规模：2024年洗衣机市场规模预计达到XX亿元，年复合增长率为XX%。</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2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竞争格局：洗衣机市场上，海尔、美的、西门子等品牌占据主导地位，市场集中度较高。</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3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3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6" name="TextBox 2"/>
          <p:cNvSpPr txBox="1"/>
          <p:nvPr>
            <p:custDataLst>
              <p:tags r:id="rId9"/>
            </p:custDataLst>
          </p:nvPr>
        </p:nvSpPr>
        <p:spPr>
          <a:xfrm>
            <a:off x="6348206"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技术发展趋势：智能家居、物联网技术的发展，推动了洗衣机产品的智能化升级，智能洗衣机成为市场主流。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3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4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42" name="TextBox 2"/>
          <p:cNvSpPr txBox="1"/>
          <p:nvPr>
            <p:custDataLst>
              <p:tags r:id="rId12"/>
            </p:custDataLst>
          </p:nvPr>
        </p:nvSpPr>
        <p:spPr>
          <a:xfrm>
            <a:off x="9021280"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消费者需求变化：消费者对洗衣机的能效、噪音、外观设计等方面的要求越来越高，个性化、差异化需求明显。</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80" name="标题 1"/>
          <p:cNvSpPr>
            <a:spLocks noGrp="1"/>
          </p:cNvSpPr>
          <p:nvPr>
            <p:ph type="title"/>
          </p:nvPr>
        </p:nvSpPr>
        <p:spPr/>
        <p:txBody>
          <a:bodyPr/>
          <a:p>
            <a:r>
              <a:rPr altLang="en-US" lang="zh-CN"/>
              <a:t>其他家电市场分析</a:t>
            </a:r>
            <a:endParaRPr altLang="en-US" lang="zh-CN"/>
          </a:p>
        </p:txBody>
      </p:sp>
      <p:sp>
        <p:nvSpPr>
          <p:cNvPr id="104938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空调市场：随着消费者对舒适家居环境的需求增加，空调市场持续增长。</a:t>
            </a:r>
            <a:endParaRPr altLang="en-US" dirty="0" sz="1200" lang="zh-CN" spc="150">
              <a:solidFill>
                <a:schemeClr val="tx1">
                  <a:lumMod val="65000"/>
                  <a:lumOff val="35000"/>
                </a:schemeClr>
              </a:solidFill>
              <a:latin typeface="+mn-ea"/>
              <a:sym typeface="+mn-ea"/>
            </a:endParaRPr>
          </a:p>
        </p:txBody>
      </p:sp>
      <p:sp>
        <p:nvSpPr>
          <p:cNvPr id="104938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冰箱市场：智能化和节能环保成为冰箱市场的发展趋势，市场竞争激烈。</a:t>
            </a:r>
            <a:endParaRPr altLang="en-US" dirty="0" sz="1200" lang="zh-CN" spc="150">
              <a:solidFill>
                <a:schemeClr val="tx1">
                  <a:lumMod val="65000"/>
                  <a:lumOff val="35000"/>
                </a:schemeClr>
              </a:solidFill>
              <a:latin typeface="+mn-ea"/>
              <a:sym typeface="+mn-ea"/>
            </a:endParaRPr>
          </a:p>
        </p:txBody>
      </p:sp>
      <p:sp>
        <p:nvSpPr>
          <p:cNvPr id="104938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洗衣机市场：高端化、智能化和节能环保是洗衣机市场的发展方向，大容量和智能互联洗衣机受到青睐。</a:t>
            </a:r>
            <a:endParaRPr altLang="en-US" dirty="0" sz="1200" lang="zh-CN" spc="150">
              <a:solidFill>
                <a:schemeClr val="tx1">
                  <a:lumMod val="65000"/>
                  <a:lumOff val="35000"/>
                </a:schemeClr>
              </a:solidFill>
              <a:latin typeface="+mn-ea"/>
              <a:sym typeface="+mn-ea"/>
            </a:endParaRPr>
          </a:p>
        </p:txBody>
      </p:sp>
      <p:sp>
        <p:nvSpPr>
          <p:cNvPr id="104938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厨卫电器市场：集成化、智能化和个性化成为厨卫电器市场的发展趋势，新兴品类如智能油烟机、智能燃气灶等受到关注。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26" name="标题"/>
          <p:cNvSpPr>
            <a:spLocks noGrp="1"/>
          </p:cNvSpPr>
          <p:nvPr>
            <p:ph type="title"/>
            <p:custDataLst>
              <p:tags r:id="rId1"/>
            </p:custDataLst>
          </p:nvPr>
        </p:nvSpPr>
        <p:spPr/>
        <p:txBody>
          <a:bodyPr>
            <a:normAutofit fontScale="90000"/>
          </a:bodyPr>
          <a:p>
            <a:r>
              <a:rPr altLang="en-US" lang="zh-CN">
                <a:solidFill>
                  <a:schemeClr val="accent1"/>
                </a:solidFill>
              </a:rPr>
              <a:t>消费电子产品市场分析</a:t>
            </a:r>
            <a:endParaRPr altLang="en-US" lang="zh-CN">
              <a:solidFill>
                <a:schemeClr val="accent1"/>
              </a:solidFill>
            </a:endParaRPr>
          </a:p>
        </p:txBody>
      </p:sp>
      <p:sp>
        <p:nvSpPr>
          <p:cNvPr id="1049428"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430"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03</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84" name="标题 1"/>
          <p:cNvSpPr>
            <a:spLocks noGrp="1"/>
          </p:cNvSpPr>
          <p:nvPr>
            <p:ph type="title"/>
          </p:nvPr>
        </p:nvSpPr>
        <p:spPr/>
        <p:txBody>
          <a:bodyPr/>
          <a:p>
            <a:r>
              <a:rPr altLang="en-US" lang="zh-CN"/>
              <a:t>手机市场分析</a:t>
            </a:r>
            <a:endParaRPr altLang="en-US" lang="zh-CN"/>
          </a:p>
        </p:txBody>
      </p:sp>
      <p:sp>
        <p:nvSpPr>
          <p:cNvPr id="104948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技术创新：5G、折叠屏等新技术加速手机市场创新，提升用户体验。</a:t>
            </a:r>
            <a:endParaRPr altLang="zh-CN" dirty="0" lang="en-US">
              <a:solidFill>
                <a:schemeClr val="dk1">
                  <a:lumMod val="80000"/>
                  <a:lumOff val="20000"/>
                </a:schemeClr>
              </a:solidFill>
              <a:latin typeface="+mn-ea"/>
              <a:sym typeface="+mn-ea"/>
            </a:endParaRPr>
          </a:p>
        </p:txBody>
      </p:sp>
      <p:sp>
        <p:nvSpPr>
          <p:cNvPr id="104949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市场规模：全球手机市场规模持续增长，新兴市场潜力巨大。</a:t>
            </a:r>
            <a:endParaRPr altLang="en-US" dirty="0" lang="zh-CN">
              <a:solidFill>
                <a:schemeClr val="dk1">
                  <a:lumMod val="80000"/>
                  <a:lumOff val="20000"/>
                </a:schemeClr>
              </a:solidFill>
              <a:latin typeface="+mn-ea"/>
              <a:sym typeface="+mn-ea"/>
            </a:endParaRPr>
          </a:p>
        </p:txBody>
      </p:sp>
      <p:sp>
        <p:nvSpPr>
          <p:cNvPr id="104950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竞争格局：市场呈现寡头竞争格局，华为、苹果、三星等品牌占据主导地位。</a:t>
            </a:r>
            <a:endParaRPr altLang="en-US" dirty="0" lang="zh-CN">
              <a:solidFill>
                <a:schemeClr val="dk1">
                  <a:lumMod val="80000"/>
                  <a:lumOff val="20000"/>
                </a:schemeClr>
              </a:solidFill>
              <a:latin typeface="+mn-ea"/>
              <a:sym typeface="+mn-ea"/>
            </a:endParaRPr>
          </a:p>
        </p:txBody>
      </p:sp>
      <p:sp>
        <p:nvSpPr>
          <p:cNvPr id="104951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发展趋势：AI、物联网等技术将进一步推动手机市场发展，跨界合作成为新趋势。</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54" name="标题 1"/>
          <p:cNvSpPr>
            <a:spLocks noGrp="1"/>
          </p:cNvSpPr>
          <p:nvPr>
            <p:ph type="title"/>
          </p:nvPr>
        </p:nvSpPr>
        <p:spPr/>
        <p:txBody>
          <a:bodyPr/>
          <a:p>
            <a:r>
              <a:rPr altLang="en-US" lang="zh-CN"/>
              <a:t>电脑市场分析</a:t>
            </a:r>
            <a:endParaRPr altLang="en-US" lang="zh-CN"/>
          </a:p>
        </p:txBody>
      </p:sp>
      <p:sp>
        <p:nvSpPr>
          <p:cNvPr id="104955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消费趋势：轻薄本、平板二合一等新型电脑受到消费者青睐</a:t>
            </a:r>
            <a:endParaRPr altLang="zh-CN" dirty="0" lang="en-US">
              <a:solidFill>
                <a:schemeClr val="dk1">
                  <a:lumMod val="80000"/>
                  <a:lumOff val="20000"/>
                </a:schemeClr>
              </a:solidFill>
              <a:latin typeface="+mn-ea"/>
              <a:sym typeface="+mn-ea"/>
            </a:endParaRPr>
          </a:p>
        </p:txBody>
      </p:sp>
      <p:sp>
        <p:nvSpPr>
          <p:cNvPr id="104956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市场规模：全球电脑市场规模持续增长，但增速放缓</a:t>
            </a:r>
            <a:endParaRPr altLang="en-US" dirty="0" lang="zh-CN">
              <a:solidFill>
                <a:schemeClr val="dk1">
                  <a:lumMod val="80000"/>
                  <a:lumOff val="20000"/>
                </a:schemeClr>
              </a:solidFill>
              <a:latin typeface="+mn-ea"/>
              <a:sym typeface="+mn-ea"/>
            </a:endParaRPr>
          </a:p>
        </p:txBody>
      </p:sp>
      <p:sp>
        <p:nvSpPr>
          <p:cNvPr id="104957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竞争格局：品牌竞争激烈，市场份额较为集中</a:t>
            </a:r>
            <a:endParaRPr altLang="en-US" dirty="0" lang="zh-CN">
              <a:solidFill>
                <a:schemeClr val="dk1">
                  <a:lumMod val="80000"/>
                  <a:lumOff val="20000"/>
                </a:schemeClr>
              </a:solidFill>
              <a:latin typeface="+mn-ea"/>
              <a:sym typeface="+mn-ea"/>
            </a:endParaRPr>
          </a:p>
        </p:txBody>
      </p:sp>
      <p:sp>
        <p:nvSpPr>
          <p:cNvPr id="104958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技术创新：人工智能、云计算等新技术在电脑领域的应用不断深化</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24" name="标题 1"/>
          <p:cNvSpPr>
            <a:spLocks noGrp="1"/>
          </p:cNvSpPr>
          <p:nvPr>
            <p:ph type="title"/>
          </p:nvPr>
        </p:nvSpPr>
        <p:spPr/>
        <p:txBody>
          <a:bodyPr/>
          <a:p>
            <a:r>
              <a:rPr altLang="en-US" lang="zh-CN"/>
              <a:t>平板电脑市场分析</a:t>
            </a:r>
            <a:endParaRPr altLang="en-US" lang="zh-CN"/>
          </a:p>
        </p:txBody>
      </p:sp>
      <p:sp>
        <p:nvSpPr>
          <p:cNvPr id="104962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平板电脑市场规模：2024年预计达到XX元，年复合增长率为XX%。</a:t>
            </a:r>
            <a:endParaRPr altLang="en-US" dirty="0" sz="1200" lang="zh-CN" spc="150">
              <a:solidFill>
                <a:schemeClr val="tx1">
                  <a:lumMod val="65000"/>
                  <a:lumOff val="35000"/>
                </a:schemeClr>
              </a:solidFill>
              <a:latin typeface="+mn-ea"/>
              <a:sym typeface="+mn-ea"/>
            </a:endParaRPr>
          </a:p>
        </p:txBody>
      </p:sp>
      <p:sp>
        <p:nvSpPr>
          <p:cNvPr id="104962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平板电脑市场竞争格局：苹果、华为、小米等品牌竞争激烈，产品差异化明显。</a:t>
            </a:r>
            <a:endParaRPr altLang="en-US" dirty="0" sz="1200" lang="zh-CN" spc="150">
              <a:solidFill>
                <a:schemeClr val="tx1">
                  <a:lumMod val="65000"/>
                  <a:lumOff val="35000"/>
                </a:schemeClr>
              </a:solidFill>
              <a:latin typeface="+mn-ea"/>
              <a:sym typeface="+mn-ea"/>
            </a:endParaRPr>
          </a:p>
        </p:txBody>
      </p:sp>
      <p:sp>
        <p:nvSpPr>
          <p:cNvPr id="104963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平板电脑市场用户需求：消费者对平板电脑的需求多样化，包括娱乐、教育、办公等方面。</a:t>
            </a:r>
            <a:endParaRPr altLang="en-US" dirty="0" sz="1200" lang="zh-CN" spc="150">
              <a:solidFill>
                <a:schemeClr val="tx1">
                  <a:lumMod val="65000"/>
                  <a:lumOff val="35000"/>
                </a:schemeClr>
              </a:solidFill>
              <a:latin typeface="+mn-ea"/>
              <a:sym typeface="+mn-ea"/>
            </a:endParaRPr>
          </a:p>
        </p:txBody>
      </p:sp>
      <p:sp>
        <p:nvSpPr>
          <p:cNvPr id="104963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平板电脑市场发展趋势：随着5G、AI等技术的普及，平板电脑将更加智能化、多功能化。</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70" name="标题 1"/>
          <p:cNvSpPr>
            <a:spLocks noGrp="1"/>
          </p:cNvSpPr>
          <p:nvPr>
            <p:ph type="title"/>
          </p:nvPr>
        </p:nvSpPr>
        <p:spPr/>
        <p:txBody>
          <a:bodyPr/>
          <a:p>
            <a:r>
              <a:rPr altLang="en-US" lang="zh-CN"/>
              <a:t>其他消费电子产品市场分析</a:t>
            </a:r>
            <a:endParaRPr altLang="en-US" lang="zh-CN"/>
          </a:p>
        </p:txBody>
      </p:sp>
      <p:sp>
        <p:nvSpPr>
          <p:cNvPr id="104967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智能家居设备：随着人们对智能生活的需求增加，智能家居设备市场持续增长。</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智能穿戴设备：智能手表、虚拟现实设备等智能穿戴设备成为消费电子的新热点。</a:t>
            </a:r>
            <a:endParaRPr dirty="0" err="1">
              <a:solidFill>
                <a:schemeClr val="tx1">
                  <a:lumMod val="75000"/>
                  <a:lumOff val="25000"/>
                </a:schemeClr>
              </a:solidFill>
              <a:latin typeface="+mn-ea"/>
              <a:ea typeface="+mn-ea"/>
              <a:cs typeface="+mn-ea"/>
              <a:sym typeface="+mn-lt"/>
            </a:endParaRPr>
          </a:p>
        </p:txBody>
      </p:sp>
      <p:sp>
        <p:nvSpPr>
          <p:cNvPr id="104969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9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音频产品：无线耳机、智能音箱等音频产品在市场上备受欢迎，尤其在年轻人群中。</a:t>
            </a:r>
            <a:endParaRPr dirty="0" sz="2000" err="1">
              <a:solidFill>
                <a:schemeClr val="tx1">
                  <a:lumMod val="75000"/>
                  <a:lumOff val="25000"/>
                </a:schemeClr>
              </a:solidFill>
              <a:latin typeface="+mn-ea"/>
              <a:ea typeface="+mn-ea"/>
              <a:cs typeface="+mn-ea"/>
              <a:sym typeface="+mn-lt"/>
            </a:endParaRPr>
          </a:p>
        </p:txBody>
      </p:sp>
      <p:sp>
        <p:nvSpPr>
          <p:cNvPr id="10497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无人机：无人机在消费领域的应用越来越广泛，如航拍、快递等，市场潜力巨大。</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48" name="标题"/>
          <p:cNvSpPr>
            <a:spLocks noGrp="1"/>
          </p:cNvSpPr>
          <p:nvPr>
            <p:ph type="title"/>
            <p:custDataLst>
              <p:tags r:id="rId1"/>
            </p:custDataLst>
          </p:nvPr>
        </p:nvSpPr>
        <p:spPr/>
        <p:txBody>
          <a:bodyPr/>
          <a:p>
            <a:r>
              <a:rPr altLang="en-US" lang="zh-CN">
                <a:solidFill>
                  <a:schemeClr val="accent1"/>
                </a:solidFill>
              </a:rPr>
              <a:t>投资前景预测</a:t>
            </a:r>
            <a:endParaRPr altLang="en-US" lang="zh-CN">
              <a:solidFill>
                <a:schemeClr val="accent1"/>
              </a:solidFill>
            </a:endParaRPr>
          </a:p>
        </p:txBody>
      </p:sp>
      <p:sp>
        <p:nvSpPr>
          <p:cNvPr id="1049750"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752"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04</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06" name="标题 1"/>
          <p:cNvSpPr>
            <a:spLocks noGrp="1"/>
          </p:cNvSpPr>
          <p:nvPr>
            <p:ph type="title"/>
          </p:nvPr>
        </p:nvSpPr>
        <p:spPr/>
        <p:txBody>
          <a:bodyPr/>
          <a:p>
            <a:r>
              <a:rPr altLang="en-US" lang="zh-CN"/>
              <a:t>投资机会与风险</a:t>
            </a:r>
            <a:endParaRPr altLang="en-US" lang="zh-CN"/>
          </a:p>
        </p:txBody>
      </p:sp>
      <p:sp>
        <p:nvSpPr>
          <p:cNvPr id="104980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投资机会：随着科技的发展和消费者需求的升级，家用电器与消费电子产品行业将迎来更多的投资机会。</a:t>
            </a:r>
            <a:endParaRPr altLang="en-US" dirty="0" sz="1200" lang="zh-CN" spc="150">
              <a:solidFill>
                <a:schemeClr val="tx1">
                  <a:lumMod val="65000"/>
                  <a:lumOff val="35000"/>
                </a:schemeClr>
              </a:solidFill>
              <a:latin typeface="+mn-ea"/>
              <a:sym typeface="+mn-ea"/>
            </a:endParaRPr>
          </a:p>
        </p:txBody>
      </p:sp>
      <p:sp>
        <p:nvSpPr>
          <p:cNvPr id="104981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风险：市场竞争激烈，技术更新换代快，投资需谨慎评估风险。</a:t>
            </a:r>
            <a:endParaRPr altLang="en-US" dirty="0" sz="1200" lang="zh-CN" spc="150">
              <a:solidFill>
                <a:schemeClr val="tx1">
                  <a:lumMod val="65000"/>
                  <a:lumOff val="35000"/>
                </a:schemeClr>
              </a:solidFill>
              <a:latin typeface="+mn-ea"/>
              <a:sym typeface="+mn-ea"/>
            </a:endParaRPr>
          </a:p>
        </p:txBody>
      </p:sp>
      <p:sp>
        <p:nvSpPr>
          <p:cNvPr id="104981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建议：投资者应关注行业趋势，选择具有创新能力和市场潜力的企业进行投资。</a:t>
            </a:r>
            <a:endParaRPr altLang="en-US" dirty="0" sz="1200" lang="zh-CN" spc="150">
              <a:solidFill>
                <a:schemeClr val="tx1">
                  <a:lumMod val="65000"/>
                  <a:lumOff val="35000"/>
                </a:schemeClr>
              </a:solidFill>
              <a:latin typeface="+mn-ea"/>
              <a:sym typeface="+mn-ea"/>
            </a:endParaRPr>
          </a:p>
        </p:txBody>
      </p:sp>
      <p:sp>
        <p:nvSpPr>
          <p:cNvPr id="104981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案例分析：分析成功和失败的投资案例，总结经验教训。</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52" name="标题 1"/>
          <p:cNvSpPr>
            <a:spLocks noGrp="1"/>
          </p:cNvSpPr>
          <p:nvPr>
            <p:ph type="title"/>
          </p:nvPr>
        </p:nvSpPr>
        <p:spPr/>
        <p:txBody>
          <a:bodyPr/>
          <a:p>
            <a:r>
              <a:rPr altLang="en-US" lang="zh-CN"/>
              <a:t>行业政策与法规</a:t>
            </a:r>
            <a:endParaRPr altLang="en-US" lang="zh-CN"/>
          </a:p>
        </p:txBody>
      </p:sp>
      <p:sp>
        <p:nvSpPr>
          <p:cNvPr id="104985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政府对家电和电子产品行业的支持政策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6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6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行业法规对市场的影响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6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7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未来政策走向和法规变化预测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7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7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7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行业标准和质量要求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14" name="标题 1"/>
          <p:cNvSpPr>
            <a:spLocks noGrp="1"/>
          </p:cNvSpPr>
          <p:nvPr>
            <p:ph type="title"/>
          </p:nvPr>
        </p:nvSpPr>
        <p:spPr/>
        <p:txBody>
          <a:bodyPr/>
          <a:p>
            <a:r>
              <a:rPr altLang="en-US" lang="zh-CN"/>
              <a:t>技术创新与产品升级</a:t>
            </a:r>
            <a:endParaRPr altLang="en-US" lang="zh-CN"/>
          </a:p>
        </p:txBody>
      </p:sp>
      <p:sp>
        <p:nvSpPr>
          <p:cNvPr id="104991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5G、AI等技术的普及将推动智能家居、智能家电等产品的升级换代，提升用户体验。</a:t>
            </a:r>
            <a:endParaRPr altLang="en-US" dirty="0" sz="1200" lang="zh-CN" spc="150">
              <a:solidFill>
                <a:schemeClr val="tx1">
                  <a:lumMod val="85000"/>
                  <a:lumOff val="15000"/>
                </a:schemeClr>
              </a:solidFill>
              <a:latin typeface="+mn-ea"/>
              <a:sym typeface="+mn-ea"/>
            </a:endParaRPr>
          </a:p>
        </p:txBody>
      </p:sp>
      <p:sp>
        <p:nvSpPr>
          <p:cNvPr id="104991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环保、节能等技术的不断创新，将推动家电产品的绿色化、低碳化发展。</a:t>
            </a:r>
            <a:endParaRPr altLang="en-US" dirty="0" sz="1200" lang="zh-CN" spc="150">
              <a:solidFill>
                <a:schemeClr val="tx1">
                  <a:lumMod val="85000"/>
                  <a:lumOff val="15000"/>
                </a:schemeClr>
              </a:solidFill>
              <a:latin typeface="+mn-ea"/>
              <a:sym typeface="+mn-ea"/>
            </a:endParaRPr>
          </a:p>
        </p:txBody>
      </p:sp>
      <p:sp>
        <p:nvSpPr>
          <p:cNvPr id="104992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物联网、云计算等技术的发展，将加速家电产品的互联互通，提升智能化水平。</a:t>
            </a:r>
            <a:endParaRPr altLang="en-US" dirty="0" sz="1200" lang="zh-CN" spc="150">
              <a:solidFill>
                <a:schemeClr val="tx1">
                  <a:lumMod val="85000"/>
                  <a:lumOff val="15000"/>
                </a:schemeClr>
              </a:solidFill>
              <a:latin typeface="+mn-ea"/>
              <a:sym typeface="+mn-ea"/>
            </a:endParaRPr>
          </a:p>
        </p:txBody>
      </p:sp>
      <p:sp>
        <p:nvSpPr>
          <p:cNvPr id="104993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消费者对品质和个性化需求的提升，将推动家电产品的个性化、定制化发展。</a:t>
            </a:r>
            <a:endParaRPr altLang="en-US" dirty="0" sz="1200" lang="zh-CN" spc="150">
              <a:solidFill>
                <a:schemeClr val="tx1">
                  <a:lumMod val="85000"/>
                  <a:lumOff val="15000"/>
                </a:schemeClr>
              </a:solidFill>
              <a:latin typeface="+mn-ea"/>
              <a:sym typeface="+mn-ea"/>
            </a:endParaRPr>
          </a:p>
        </p:txBody>
      </p:sp>
      <p:sp>
        <p:nvSpPr>
          <p:cNvPr id="104993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76" name="标题 1"/>
          <p:cNvSpPr>
            <a:spLocks noGrp="1"/>
          </p:cNvSpPr>
          <p:nvPr>
            <p:ph type="title"/>
          </p:nvPr>
        </p:nvSpPr>
        <p:spPr/>
        <p:txBody>
          <a:bodyPr/>
          <a:p>
            <a:r>
              <a:rPr altLang="en-US" lang="zh-CN"/>
              <a:t>国际市场拓展与合作</a:t>
            </a:r>
            <a:endParaRPr altLang="en-US" lang="zh-CN"/>
          </a:p>
        </p:txBody>
      </p:sp>
      <p:sp>
        <p:nvSpPr>
          <p:cNvPr id="104997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国际合作与并购成为企业快速进入海外市场的重要途径</a:t>
            </a:r>
            <a:endParaRPr altLang="en-US" sz="1400" lang="zh-CN" spc="150">
              <a:solidFill>
                <a:schemeClr val="tx1"/>
              </a:solidFill>
              <a:effectLst/>
              <a:latin typeface="+mn-ea"/>
              <a:sym typeface="+mn-ea"/>
            </a:endParaRPr>
          </a:p>
        </p:txBody>
      </p:sp>
      <p:sp>
        <p:nvSpPr>
          <p:cNvPr id="104998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全球市场需求增长，为中国家电及消费电子企业提供更多商机</a:t>
            </a:r>
            <a:endParaRPr altLang="en-US" dirty="0" sz="1400" lang="zh-CN" spc="150">
              <a:solidFill>
                <a:schemeClr val="tx1"/>
              </a:solidFill>
              <a:effectLst/>
              <a:latin typeface="+mn-ea"/>
              <a:sym typeface="+mn-ea"/>
            </a:endParaRPr>
          </a:p>
        </p:txBody>
      </p:sp>
      <p:sp>
        <p:nvSpPr>
          <p:cNvPr id="104999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跨境电商平台的兴起，助力中国企业拓展海外市场</a:t>
            </a:r>
            <a:endParaRPr altLang="en-US" sz="1400" lang="zh-CN" spc="150">
              <a:solidFill>
                <a:schemeClr val="tx1"/>
              </a:solidFill>
              <a:effectLst/>
              <a:latin typeface="+mn-ea"/>
              <a:sym typeface="+mn-ea"/>
            </a:endParaRPr>
          </a:p>
        </p:txBody>
      </p:sp>
      <p:sp>
        <p:nvSpPr>
          <p:cNvPr id="104999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国际品牌建设与营销策略对于提升企业知名度和竞争力至关重要</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30" name="标题"/>
          <p:cNvSpPr>
            <a:spLocks noGrp="1"/>
          </p:cNvSpPr>
          <p:nvPr>
            <p:ph type="title"/>
            <p:custDataLst>
              <p:tags r:id="rId1"/>
            </p:custDataLst>
          </p:nvPr>
        </p:nvSpPr>
        <p:spPr/>
        <p:txBody>
          <a:bodyPr/>
          <a:p>
            <a:r>
              <a:rPr altLang="en-US" lang="zh-CN">
                <a:solidFill>
                  <a:schemeClr val="accent1"/>
                </a:solidFill>
              </a:rPr>
              <a:t>未来展望与建议</a:t>
            </a:r>
            <a:endParaRPr altLang="en-US" lang="zh-CN">
              <a:solidFill>
                <a:schemeClr val="accent1"/>
              </a:solidFill>
            </a:endParaRPr>
          </a:p>
        </p:txBody>
      </p:sp>
      <p:sp>
        <p:nvSpPr>
          <p:cNvPr id="1050032"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50034"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05</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88" name="标题 1"/>
          <p:cNvSpPr>
            <a:spLocks noGrp="1"/>
          </p:cNvSpPr>
          <p:nvPr>
            <p:ph type="title"/>
          </p:nvPr>
        </p:nvSpPr>
        <p:spPr/>
        <p:txBody>
          <a:bodyPr/>
          <a:p>
            <a:r>
              <a:rPr altLang="en-US" lang="zh-CN"/>
              <a:t>行业未来发展趋势</a:t>
            </a:r>
            <a:endParaRPr altLang="en-US" lang="zh-CN"/>
          </a:p>
        </p:txBody>
      </p:sp>
      <p:sp>
        <p:nvSpPr>
          <p:cNvPr id="105009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9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智能化：随着人工智能技术的不断发展，家用电器与消费电子产品将更加智能化，能够更好地满足消费者的需求。</a:t>
            </a:r>
            <a:endParaRPr altLang="en-US" dirty="0" sz="2000" lang="zh-CN" spc="150">
              <a:solidFill>
                <a:schemeClr val="tx1">
                  <a:lumMod val="85000"/>
                  <a:lumOff val="15000"/>
                </a:schemeClr>
              </a:solidFill>
              <a:latin typeface="+mn-ea"/>
              <a:sym typeface="+mn-ea"/>
            </a:endParaRPr>
          </a:p>
        </p:txBody>
      </p:sp>
      <p:sp>
        <p:nvSpPr>
          <p:cNvPr id="105009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绿色环保：随着环保意识的不断提高，消费者将更加倾向于选择环保、节能的家用电器与消费电子产品。</a:t>
            </a:r>
            <a:endParaRPr altLang="en-US" dirty="0" sz="2000" lang="zh-CN" spc="150">
              <a:solidFill>
                <a:schemeClr val="tx1">
                  <a:lumMod val="85000"/>
                  <a:lumOff val="15000"/>
                </a:schemeClr>
              </a:solidFill>
              <a:latin typeface="+mn-ea"/>
              <a:sym typeface="+mn-ea"/>
            </a:endParaRPr>
          </a:p>
        </p:txBody>
      </p:sp>
      <p:sp>
        <p:nvSpPr>
          <p:cNvPr id="105010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个性化：随着消费者需求的多样化，家用电器与消费电子产品将更加个性化，能够满足不同消费者的独特需求。</a:t>
            </a:r>
            <a:endParaRPr altLang="en-US" dirty="0" sz="2000" lang="zh-CN" spc="150">
              <a:solidFill>
                <a:schemeClr val="tx1">
                  <a:lumMod val="85000"/>
                  <a:lumOff val="15000"/>
                </a:schemeClr>
              </a:solidFill>
              <a:latin typeface="+mn-ea"/>
              <a:sym typeface="+mn-ea"/>
            </a:endParaRPr>
          </a:p>
        </p:txBody>
      </p:sp>
      <p:sp>
        <p:nvSpPr>
          <p:cNvPr id="105010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线上线下融合：随着电商和实体店的融合发展，家用电器与消费电子产品将更加注重线上线下融合，提供更加便捷的购物体验。</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50" name="标题 1"/>
          <p:cNvSpPr>
            <a:spLocks noGrp="1"/>
          </p:cNvSpPr>
          <p:nvPr>
            <p:ph type="title"/>
          </p:nvPr>
        </p:nvSpPr>
        <p:spPr/>
        <p:txBody>
          <a:bodyPr/>
          <a:p>
            <a:r>
              <a:rPr altLang="en-US" lang="zh-CN"/>
              <a:t>企业竞争策略建议</a:t>
            </a:r>
            <a:endParaRPr altLang="en-US" lang="zh-CN"/>
          </a:p>
        </p:txBody>
      </p:sp>
      <p:sp>
        <p:nvSpPr>
          <p:cNvPr id="105015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加大技术研发投入，提升产品创新能力和品质</a:t>
            </a:r>
            <a:endParaRPr altLang="en-US" dirty="0" sz="2000" lang="zh-CN" spc="150">
              <a:solidFill>
                <a:schemeClr val="tx1">
                  <a:lumMod val="85000"/>
                  <a:lumOff val="15000"/>
                </a:schemeClr>
              </a:solidFill>
              <a:latin typeface="+mn-ea"/>
              <a:sym typeface="+mn-ea"/>
            </a:endParaRPr>
          </a:p>
        </p:txBody>
      </p:sp>
      <p:sp>
        <p:nvSpPr>
          <p:cNvPr id="105015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建立完善的销售渠道和售后服务体系，提高客户满意度</a:t>
            </a:r>
            <a:endParaRPr altLang="en-US" dirty="0" sz="2000" lang="zh-CN" spc="150">
              <a:solidFill>
                <a:schemeClr val="tx1">
                  <a:lumMod val="85000"/>
                  <a:lumOff val="15000"/>
                </a:schemeClr>
              </a:solidFill>
              <a:latin typeface="+mn-ea"/>
              <a:sym typeface="+mn-ea"/>
            </a:endParaRPr>
          </a:p>
        </p:txBody>
      </p:sp>
      <p:sp>
        <p:nvSpPr>
          <p:cNvPr id="105016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加强品牌建设和宣传，提升品牌知名度和美誉度</a:t>
            </a:r>
            <a:endParaRPr altLang="en-US" dirty="0" sz="2000" lang="zh-CN" spc="150">
              <a:solidFill>
                <a:schemeClr val="tx1">
                  <a:lumMod val="85000"/>
                  <a:lumOff val="15000"/>
                </a:schemeClr>
              </a:solidFill>
              <a:latin typeface="+mn-ea"/>
              <a:sym typeface="+mn-ea"/>
            </a:endParaRPr>
          </a:p>
        </p:txBody>
      </p:sp>
      <p:sp>
        <p:nvSpPr>
          <p:cNvPr id="105017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关注行业发展趋势，及时调整企业战略和产品线</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12" name="标题 1"/>
          <p:cNvSpPr>
            <a:spLocks noGrp="1"/>
          </p:cNvSpPr>
          <p:nvPr>
            <p:ph type="title"/>
          </p:nvPr>
        </p:nvSpPr>
        <p:spPr/>
        <p:txBody>
          <a:bodyPr/>
          <a:p>
            <a:r>
              <a:rPr altLang="en-US" lang="zh-CN"/>
              <a:t>政策建议与措施</a:t>
            </a:r>
            <a:endParaRPr altLang="en-US" lang="zh-CN"/>
          </a:p>
        </p:txBody>
      </p:sp>
      <p:sp>
        <p:nvSpPr>
          <p:cNvPr id="105021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1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政策支持：政府应加大对家用电器与消费电子产品行业的支持力度，提高行业整体竞争力。</a:t>
            </a:r>
            <a:endParaRPr altLang="en-US" dirty="0" sz="2000" lang="zh-CN" spc="150">
              <a:solidFill>
                <a:schemeClr val="tx1">
                  <a:lumMod val="75000"/>
                  <a:lumOff val="25000"/>
                </a:schemeClr>
              </a:solidFill>
              <a:latin typeface="+mn-ea"/>
              <a:sym typeface="+mn-ea"/>
            </a:endParaRPr>
          </a:p>
        </p:txBody>
      </p:sp>
      <p:sp>
        <p:nvSpPr>
          <p:cNvPr id="105021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2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2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技术创新：企业应加大研发投入，推动产品创新和技术升级，以满足消费者不断升级的需求。</a:t>
            </a:r>
            <a:endParaRPr altLang="en-US" dirty="0" sz="2000" lang="zh-CN" spc="150">
              <a:solidFill>
                <a:schemeClr val="tx1">
                  <a:lumMod val="75000"/>
                  <a:lumOff val="25000"/>
                </a:schemeClr>
              </a:solidFill>
              <a:latin typeface="+mn-ea"/>
              <a:sym typeface="+mn-ea"/>
            </a:endParaRPr>
          </a:p>
        </p:txBody>
      </p:sp>
      <p:sp>
        <p:nvSpPr>
          <p:cNvPr id="105022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2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2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品牌建设：企业应注重品牌建设，提高品牌知名度和美誉度，增强消费者对产品的信任感和忠诚度。</a:t>
            </a:r>
            <a:endParaRPr altLang="en-US" dirty="0" sz="2000" lang="zh-CN" spc="150">
              <a:solidFill>
                <a:schemeClr val="tx1">
                  <a:lumMod val="75000"/>
                  <a:lumOff val="25000"/>
                </a:schemeClr>
              </a:solidFill>
              <a:latin typeface="+mn-ea"/>
              <a:sym typeface="+mn-ea"/>
            </a:endParaRPr>
          </a:p>
        </p:txBody>
      </p:sp>
      <p:sp>
        <p:nvSpPr>
          <p:cNvPr id="105023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3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3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绿色环保：企业应关注环保问题，推广绿色环保技术和产品，减少对环境的负面影响。</a:t>
            </a:r>
            <a:endParaRPr altLang="en-US" dirty="0" sz="2000" lang="zh-CN" spc="150">
              <a:solidFill>
                <a:schemeClr val="tx1">
                  <a:lumMod val="75000"/>
                  <a:lumOff val="25000"/>
                </a:schemeClr>
              </a:solidFill>
              <a:latin typeface="+mn-ea"/>
              <a:sym typeface="+mn-ea"/>
            </a:endParaRPr>
          </a:p>
        </p:txBody>
      </p:sp>
      <p:sp>
        <p:nvSpPr>
          <p:cNvPr id="105023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74" name="标题 1"/>
          <p:cNvSpPr>
            <a:spLocks noGrp="1"/>
          </p:cNvSpPr>
          <p:nvPr>
            <p:ph type="title"/>
          </p:nvPr>
        </p:nvSpPr>
        <p:spPr/>
        <p:txBody>
          <a:bodyPr/>
          <a:p>
            <a:r>
              <a:rPr altLang="en-US" lang="zh-CN"/>
              <a:t>消费者需求变化与应对策略</a:t>
            </a:r>
            <a:endParaRPr altLang="en-US" lang="zh-CN"/>
          </a:p>
        </p:txBody>
      </p:sp>
      <p:sp>
        <p:nvSpPr>
          <p:cNvPr id="105027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7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8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消费者对智能化、个性化、环保等需求的增加</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8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8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8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针对不同消费群体进行差异化产品设计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8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9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9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加强技术创新，提高产品性能与品质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9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9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9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关注消费者需求变化，及时调整市场策略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36" name="副标题"/>
          <p:cNvSpPr>
            <a:spLocks noGrp="1"/>
          </p:cNvSpPr>
          <p:nvPr>
            <p:ph type="subTitle" idx="1"/>
            <p:custDataLst>
              <p:tags r:id="rId1"/>
            </p:custDataLst>
          </p:nvPr>
        </p:nvSpPr>
        <p:spPr/>
        <p:txBody>
          <a:bodyPr/>
          <a:p>
            <a:r>
              <a:rPr altLang="zh-CN" lang="en-US">
                <a:noFill/>
              </a:rPr>
              <a:t>Thank you</a:t>
            </a:r>
            <a:endParaRPr altLang="zh-CN" lang="en-US">
              <a:noFill/>
            </a:endParaRPr>
          </a:p>
        </p:txBody>
      </p:sp>
      <p:sp>
        <p:nvSpPr>
          <p:cNvPr id="1050338" name="标题 1"/>
          <p:cNvSpPr>
            <a:spLocks noGrp="1"/>
          </p:cNvSpPr>
          <p:nvPr>
            <p:ph type="ctrTitle"/>
            <p:custDataLst>
              <p:tags r:id="rId2"/>
            </p:custDataLst>
          </p:nvPr>
        </p:nvSpPr>
        <p:spPr/>
        <p:txBody>
          <a:bodyPr/>
          <a:p>
            <a:r>
              <a:rPr altLang="en-US" lang="zh-CN">
                <a:solidFill>
                  <a:schemeClr val="dk1"/>
                </a:solidFill>
              </a:rPr>
              <a:t>感谢观看</a:t>
            </a:r>
            <a:endParaRPr altLang="en-US" lang="zh-CN">
              <a:solidFill>
                <a:schemeClr val="dk1"/>
              </a:solidFill>
            </a:endParaRPr>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b*1"/>
  <p:tag name="KSO_WM_UNIT_LAYERLEVEL" val="1"/>
  <p:tag name="KSO_WM_TAG_VERSION" val="1.0"/>
  <p:tag name="KSO_WM_BEAUTIFY_FLAG" val="#wm#"/>
  <p:tag name="KSO_WM_UNIT_PRESET_TEXT" val="添加副标题"/>
  <p:tag name="KSO_WM_UNIT_NOCLEAR" val="0"/>
  <p:tag name="KSO_WM_UNIT_TYPE" val="b"/>
  <p:tag name="KSO_WM_UNIT_INDEX" val="1"/>
  <p:tag name="KSO_WM_UNIT_ISCONTENTSTITLE" val="0"/>
  <p:tag name="KSO_WM_UNIT_ISNUMDGMTITLE" val="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23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23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30"/>
  <p:tag name="KSO_WM_SPECIAL_SOURCE" val="bdnull"/>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30_1*b*1"/>
  <p:tag name="KSO_WM_TEMPLATE_CATEGORY" val="custom"/>
  <p:tag name="KSO_WM_TEMPLATE_INDEX" val="20231230"/>
  <p:tag name="KSO_WM_UNIT_LAYERLEVEL" val="1"/>
  <p:tag name="KSO_WM_TAG_VERSION" val="1.0"/>
  <p:tag name="KSO_WM_BEAUTIFY_FLAG" val="#wm#"/>
  <p:tag name="KSO_WM_UNIT_TEXT_FILL_FORE_SCHEMECOLOR_INDEX_BRIGHTNESS" val="0.4"/>
  <p:tag name="KSO_WM_UNIT_TEXT_FILL_FORE_SCHEMECOLOR_INDEX" val="13"/>
  <p:tag name="KSO_WM_UNIT_TEXT_FILL_TYPE" val="1"/>
  <p:tag name="KSO_WM_UNIT_PRESET_TEXT" val="单击此处添加副标题"/>
</p:tagLst>
</file>

<file path=ppt/tags/tag94.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5"/>
  <p:tag name="KSO_WM_UNIT_ID" val="custom20231230_1*f*5"/>
  <p:tag name="KSO_WM_TEMPLATE_CATEGORY" val="custom"/>
  <p:tag name="KSO_WM_TEMPLATE_INDEX" val="20231230"/>
  <p:tag name="KSO_WM_UNIT_LAYERLEVEL" val="1"/>
  <p:tag name="KSO_WM_TAG_VERSION" val="1.0"/>
  <p:tag name="KSO_WM_BEAUTIFY_FLAG" val="#wm#"/>
  <p:tag name="KSO_WM_UNIT_SUBTYPE" val="g"/>
  <p:tag name="KSO_WM_UNIT_TEXT_FILL_FORE_SCHEMECOLOR_INDEX_BRIGHTNESS" val="0.4"/>
  <p:tag name="KSO_WM_UNIT_TEXT_FILL_FORE_SCHEMECOLOR_INDEX" val="13"/>
  <p:tag name="KSO_WM_UNIT_TEXT_FILL_TYPE" val="1"/>
  <p:tag name="KSO_WM_UNIT_PRESET_TEXT" val="稻壳学院"/>
</p:tagLst>
</file>

<file path=ppt/tags/tag95.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30_1*f*4"/>
  <p:tag name="KSO_WM_TEMPLATE_CATEGORY" val="custom"/>
  <p:tag name="KSO_WM_TEMPLATE_INDEX" val="20231230"/>
  <p:tag name="KSO_WM_UNIT_LAYERLEVEL" val="1"/>
  <p:tag name="KSO_WM_TAG_VERSION" val="1.0"/>
  <p:tag name="KSO_WM_BEAUTIFY_FLAG" val="#wm#"/>
  <p:tag name="KSO_WM_UNIT_FILL_FORE_SCHEMECOLOR_INDEX_1_BRIGHTNESS" val="0"/>
  <p:tag name="KSO_WM_UNIT_FILL_FORE_SCHEMECOLOR_INDEX_1" val="5"/>
  <p:tag name="KSO_WM_UNIT_FILL_FORE_SCHEMECOLOR_INDEX_1_POS" val="0.67"/>
  <p:tag name="KSO_WM_UNIT_FILL_FORE_SCHEMECOLOR_INDEX_1_TRANS" val="0"/>
  <p:tag name="KSO_WM_UNIT_FILL_FORE_SCHEMECOLOR_INDEX_2_BRIGHTNESS" val="0.4"/>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4"/>
  <p:tag name="KSO_WM_UNIT_TEXT_FILL_TYPE" val="1"/>
  <p:tag name="KSO_WM_UNIT_PRESET_TEXT" val="汇报人：WPS"/>
</p:tagLst>
</file>

<file path=ppt/tags/tag96.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a"/>
  <p:tag name="KSO_WM_UNIT_INDEX" val="1"/>
  <p:tag name="KSO_WM_UNIT_ID" val="custom20231230_1*a*1"/>
  <p:tag name="KSO_WM_TEMPLATE_CATEGORY" val="custom"/>
  <p:tag name="KSO_WM_TEMPLATE_INDEX" val="20231230"/>
  <p:tag name="KSO_WM_UNIT_LAYERLEVEL" val="1"/>
  <p:tag name="KSO_WM_TAG_VERSION" val="1.0"/>
  <p:tag name="KSO_WM_BEAUTIFY_FLAG" val="#wm#"/>
  <p:tag name="KSO_WM_UNIT_PRESET_TEXT" val="单击此处 添加文档标题"/>
</p:tagLst>
</file>

<file path=ppt/tags/tag97.xml><?xml version="1.0" encoding="utf-8"?>
<p:tagLst xmlns:p="http://schemas.openxmlformats.org/presentationml/2006/main">
  <p:tag name="KSO_WM_SLIDE_ID" val="custom2023123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30"/>
  <p:tag name="KSO_WM_SLIDE_LAYOUT" val="a_b_f"/>
  <p:tag name="KSO_WM_SLIDE_LAYOUT_CNT" val="1_1_2"/>
  <p:tag name="KSO_WM_SLIDE_TYPE" val="title"/>
  <p:tag name="KSO_WM_SLIDE_SUBTYPE" val="pureTxt"/>
  <p:tag name="KSO_WM_SPECIAL_SOURCE" val="bdnull"/>
  <p:tag name="KSO_WM_TEMPLATE_THUMBS_INDEX" val="1、9"/>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5*a*1"/>
  <p:tag name="KSO_WM_TEMPLATE_CATEGORY" val="custom"/>
  <p:tag name="KSO_WM_TEMPLATE_INDEX" val="2023123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5*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UNIT_TEXT_FORE_SCHEMECOLOR_INDEX_BRIGHTNESS" val="0.4"/>
  <p:tag name="KSO_WM_UNIT_TEXT_FORE_SCHEMECOLOR_INDEX" val="5"/>
  <p:tag name="KSO_WM_UNIT_TEXT_LINE_FILL_TYPE" val="2"/>
  <p:tag name="KSO_WM_DIAGRAM_GROUP_CODE" val="l1-1"/>
  <p:tag name="KSO_WM_UNIT_PRESET_TEXT" val="CONTENTS"/>
</p:tagLst>
</file>

<file path=ppt/tags/tag100.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1_2"/>
  <p:tag name="KSO_WM_TEMPLATE_CATEGORY" val="custom"/>
  <p:tag name="KSO_WM_TEMPLATE_INDEX" val="20231230"/>
  <p:tag name="KSO_WM_UNIT_LAYERLEVEL" val="1_1_1"/>
  <p:tag name="KSO_WM_TAG_VERSION" val="1.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30_5*l_h_a*1_1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30_5*l_h_i*1_1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1_3"/>
  <p:tag name="KSO_WM_TEMPLATE_CATEGORY" val="custom"/>
  <p:tag name="KSO_WM_TEMPLATE_INDEX" val="20231230"/>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2_2"/>
  <p:tag name="KSO_WM_TEMPLATE_CATEGORY" val="custom"/>
  <p:tag name="KSO_WM_TEMPLATE_INDEX" val="20231230"/>
  <p:tag name="KSO_WM_UNIT_LAYERLEVEL" val="1_1_1"/>
  <p:tag name="KSO_WM_TAG_VERSION" val="1.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30_5*l_h_a*1_2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30_5*l_h_i*1_2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2_3"/>
  <p:tag name="KSO_WM_TEMPLATE_CATEGORY" val="custom"/>
  <p:tag name="KSO_WM_TEMPLATE_INDEX" val="20231230"/>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3_2"/>
  <p:tag name="KSO_WM_TEMPLATE_CATEGORY" val="custom"/>
  <p:tag name="KSO_WM_TEMPLATE_INDEX" val="20231230"/>
  <p:tag name="KSO_WM_UNIT_LAYERLEVEL" val="1_1_1"/>
  <p:tag name="KSO_WM_TAG_VERSION" val="1.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30_5*l_h_a*1_3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30_5*l_h_i*1_3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3_3"/>
  <p:tag name="KSO_WM_TEMPLATE_CATEGORY" val="custom"/>
  <p:tag name="KSO_WM_TEMPLATE_INDEX" val="20231230"/>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4_2"/>
  <p:tag name="KSO_WM_TEMPLATE_CATEGORY" val="custom"/>
  <p:tag name="KSO_WM_TEMPLATE_INDEX" val="20231230"/>
  <p:tag name="KSO_WM_UNIT_LAYERLEVEL" val="1_1_1"/>
  <p:tag name="KSO_WM_TAG_VERSION" val="1.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30_5*l_h_a*1_4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30_5*l_h_i*1_4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4_3"/>
  <p:tag name="KSO_WM_TEMPLATE_CATEGORY" val="custom"/>
  <p:tag name="KSO_WM_TEMPLATE_INDEX" val="20231230"/>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5_2"/>
  <p:tag name="KSO_WM_TEMPLATE_CATEGORY" val="custom"/>
  <p:tag name="KSO_WM_TEMPLATE_INDEX" val="20231230"/>
  <p:tag name="KSO_WM_UNIT_LAYERLEVEL" val="1_1_1"/>
  <p:tag name="KSO_WM_TAG_VERSION" val="1.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30_5*l_h_a*1_5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30_5*l_h_i*1_5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5_3"/>
  <p:tag name="KSO_WM_TEMPLATE_CATEGORY" val="custom"/>
  <p:tag name="KSO_WM_TEMPLATE_INDEX" val="20231230"/>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0.xml><?xml version="1.0" encoding="utf-8"?>
<p:tagLst xmlns:p="http://schemas.openxmlformats.org/presentationml/2006/main">
  <p:tag name="KSO_WM_SLIDE_ID" val="custom2023123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1230"/>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1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1"/>
</p:tagLst>
</file>

<file path=ppt/tags/tag124.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1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16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2"/>
</p:tagLst>
</file>

<file path=ppt/tags/tag164.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20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3"/>
</p:tagLst>
</file>

<file path=ppt/tags/tag204.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26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4"/>
</p:tagLst>
</file>

<file path=ppt/tags/tag264.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2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30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5"/>
</p:tagLst>
</file>

<file path=ppt/tags/tag304.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9*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354.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ID" val="custom20231230_9*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55.xml><?xml version="1.0" encoding="utf-8"?>
<p:tagLst xmlns:p="http://schemas.openxmlformats.org/presentationml/2006/main">
  <p:tag name="KSO_WM_SLIDE_ID" val="custom2023123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30"/>
  <p:tag name="KSO_WM_SLIDE_TYPE" val="endPage"/>
  <p:tag name="KSO_WM_SLIDE_SUBTYPE" val="pureTxt"/>
  <p:tag name="KSO_WM_SLIDE_LAYOUT" val="a_b"/>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紫色商务">
      <a:dk1>
        <a:srgbClr val="333333"/>
      </a:dk1>
      <a:lt1>
        <a:srgbClr val="FFFFFF"/>
      </a:lt1>
      <a:dk2>
        <a:srgbClr val="1A0C1E"/>
      </a:dk2>
      <a:lt2>
        <a:srgbClr val="F7EDFD"/>
      </a:lt2>
      <a:accent1>
        <a:srgbClr val="7022E2"/>
      </a:accent1>
      <a:accent2>
        <a:srgbClr val="DC6FFB"/>
      </a:accent2>
      <a:accent3>
        <a:srgbClr val="2F43FF"/>
      </a:accent3>
      <a:accent4>
        <a:srgbClr val="BF45AE"/>
      </a:accent4>
      <a:accent5>
        <a:srgbClr val="AB7859"/>
      </a:accent5>
      <a:accent6>
        <a:srgbClr val="A239ED"/>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2024-01-06T02:04:59Z</dcterms:created>
  <dcterms:modified xsi:type="dcterms:W3CDTF">2024-01-06T02:04:59Z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a85c7b4d5d864cb69b51e64895494417_21</vt:lpwstr>
  </property>
</Properties>
</file>