
<file path=[Content_Types].xml><?xml version="1.0" encoding="utf-8"?>
<Types xmlns="http://schemas.openxmlformats.org/package/2006/content-types">
  <Default Extension="rels" ContentType="application/vnd.openxmlformats-package.relationships+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.xml" ContentType="application/vnd.openxmlformats-officedocument.presentationml.tags+xml"/>
  <Override PartName="/ppt/tags/tag510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Relationship Id="rId5" Type="http://schemas.openxmlformats.org/officeDocument/2006/relationships/custom-properties" Target="docProps/custom.xml" /></Relationships>
</file>

<file path=ppt/presentation.xml><?xml version="1.0" encoding="utf-8"?>
<!--Generated by Aspose.Slides for .NET 16.9.0.0-->
<p:presentation xmlns:r="http://schemas.openxmlformats.org/officeDocument/2006/relationships" xmlns:a="http://schemas.openxmlformats.org/drawingml/2006/main" xmlns:p="http://schemas.openxmlformats.org/presentationml/2006/main">
  <p:sldMasterIdLst>
    <p:sldMasterId id="2147483648" r:id="rId1"/>
    <p:sldMasterId id="2147483660" r:id="rId2"/>
  </p:sldMasterIdLst>
  <p:notesMasterIdLst>
    <p:notesMasterId r:id="rId3"/>
  </p:notesMasterIdLst>
  <p:sldIdLst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12192000" cy="6858000"/>
  <p:notesSz cx="6858000" cy="9144000"/>
  <p:custDataLst>
    <p:tags r:id="rId23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>
      <p:cViewPr varScale="1">
        <p:scale>
          <a:sx n="99" d="100"/>
          <a:sy n="99" d="100"/>
        </p:scale>
        <p:origin x="84" y="582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slide" Target="slides/slide15.xml" /><Relationship Id="rId19" Type="http://schemas.openxmlformats.org/officeDocument/2006/relationships/slide" Target="slides/slide16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7.xml" /><Relationship Id="rId21" Type="http://schemas.openxmlformats.org/officeDocument/2006/relationships/slide" Target="slides/slide18.xml" /><Relationship Id="rId22" Type="http://schemas.openxmlformats.org/officeDocument/2006/relationships/slide" Target="slides/slide19.xml" /><Relationship Id="rId23" Type="http://schemas.openxmlformats.org/officeDocument/2006/relationships/tags" Target="tags/tag510.xml" /><Relationship Id="rId24" Type="http://schemas.openxmlformats.org/officeDocument/2006/relationships/presProps" Target="presProps.xml" /><Relationship Id="rId25" Type="http://schemas.openxmlformats.org/officeDocument/2006/relationships/viewProps" Target="viewProps.xml" /><Relationship Id="rId26" Type="http://schemas.openxmlformats.org/officeDocument/2006/relationships/theme" Target="theme/theme1.xml" /><Relationship Id="rId27" Type="http://schemas.openxmlformats.org/officeDocument/2006/relationships/tableStyles" Target="tableStyles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9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19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2" Type="http://schemas.openxmlformats.org/officeDocument/2006/relationships/tags" Target="../tags/tag2.xml" /><Relationship Id="rId3" Type="http://schemas.openxmlformats.org/officeDocument/2006/relationships/tags" Target="../tags/tag3.xml" /><Relationship Id="rId4" Type="http://schemas.openxmlformats.org/officeDocument/2006/relationships/tags" Target="../tags/tag4.xml" /><Relationship Id="rId5" Type="http://schemas.openxmlformats.org/officeDocument/2006/relationships/tags" Target="../tags/tag5.xml" /><Relationship Id="rId6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.xml" /><Relationship Id="rId2" Type="http://schemas.openxmlformats.org/officeDocument/2006/relationships/tags" Target="../tags/tag7.xml" /><Relationship Id="rId3" Type="http://schemas.openxmlformats.org/officeDocument/2006/relationships/tags" Target="../tags/tag8.xml" /><Relationship Id="rId4" Type="http://schemas.openxmlformats.org/officeDocument/2006/relationships/tags" Target="../tags/tag9.xml" /><Relationship Id="rId5" Type="http://schemas.openxmlformats.org/officeDocument/2006/relationships/tags" Target="../tags/tag10.xml" /><Relationship Id="rId6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1.xml" /><Relationship Id="rId2" Type="http://schemas.openxmlformats.org/officeDocument/2006/relationships/tags" Target="../tags/tag12.xml" /><Relationship Id="rId3" Type="http://schemas.openxmlformats.org/officeDocument/2006/relationships/tags" Target="../tags/tag13.xml" /><Relationship Id="rId4" Type="http://schemas.openxmlformats.org/officeDocument/2006/relationships/tags" Target="../tags/tag14.xml" /><Relationship Id="rId5" Type="http://schemas.openxmlformats.org/officeDocument/2006/relationships/tags" Target="../tags/tag15.xml" /><Relationship Id="rId6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6.xml" /><Relationship Id="rId2" Type="http://schemas.openxmlformats.org/officeDocument/2006/relationships/tags" Target="../tags/tag17.xml" /><Relationship Id="rId3" Type="http://schemas.openxmlformats.org/officeDocument/2006/relationships/tags" Target="../tags/tag18.xml" /><Relationship Id="rId4" Type="http://schemas.openxmlformats.org/officeDocument/2006/relationships/tags" Target="../tags/tag19.xml" /><Relationship Id="rId5" Type="http://schemas.openxmlformats.org/officeDocument/2006/relationships/tags" Target="../tags/tag20.xml" /><Relationship Id="rId6" Type="http://schemas.openxmlformats.org/officeDocument/2006/relationships/tags" Target="../tags/tag21.xml" /><Relationship Id="rId7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2.xml" /><Relationship Id="rId2" Type="http://schemas.openxmlformats.org/officeDocument/2006/relationships/tags" Target="../tags/tag23.xml" /><Relationship Id="rId3" Type="http://schemas.openxmlformats.org/officeDocument/2006/relationships/tags" Target="../tags/tag24.xml" /><Relationship Id="rId4" Type="http://schemas.openxmlformats.org/officeDocument/2006/relationships/tags" Target="../tags/tag25.xml" /><Relationship Id="rId5" Type="http://schemas.openxmlformats.org/officeDocument/2006/relationships/tags" Target="../tags/tag26.xml" /><Relationship Id="rId6" Type="http://schemas.openxmlformats.org/officeDocument/2006/relationships/tags" Target="../tags/tag27.xml" /><Relationship Id="rId7" Type="http://schemas.openxmlformats.org/officeDocument/2006/relationships/tags" Target="../tags/tag28.xml" /><Relationship Id="rId8" Type="http://schemas.openxmlformats.org/officeDocument/2006/relationships/tags" Target="../tags/tag29.xml" /><Relationship Id="rId9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0.xml" /><Relationship Id="rId2" Type="http://schemas.openxmlformats.org/officeDocument/2006/relationships/tags" Target="../tags/tag31.xml" /><Relationship Id="rId3" Type="http://schemas.openxmlformats.org/officeDocument/2006/relationships/tags" Target="../tags/tag32.xml" /><Relationship Id="rId4" Type="http://schemas.openxmlformats.org/officeDocument/2006/relationships/tags" Target="../tags/tag33.xml" /><Relationship Id="rId5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4.xml" /><Relationship Id="rId2" Type="http://schemas.openxmlformats.org/officeDocument/2006/relationships/tags" Target="../tags/tag35.xml" /><Relationship Id="rId3" Type="http://schemas.openxmlformats.org/officeDocument/2006/relationships/tags" Target="../tags/tag36.xml" /><Relationship Id="rId4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7.xml" /><Relationship Id="rId2" Type="http://schemas.openxmlformats.org/officeDocument/2006/relationships/tags" Target="../tags/tag38.xml" /><Relationship Id="rId3" Type="http://schemas.openxmlformats.org/officeDocument/2006/relationships/tags" Target="../tags/tag39.xml" /><Relationship Id="rId4" Type="http://schemas.openxmlformats.org/officeDocument/2006/relationships/tags" Target="../tags/tag40.xml" /><Relationship Id="rId5" Type="http://schemas.openxmlformats.org/officeDocument/2006/relationships/tags" Target="../tags/tag41.xml" /><Relationship Id="rId6" Type="http://schemas.openxmlformats.org/officeDocument/2006/relationships/tags" Target="../tags/tag42.xml" /><Relationship Id="rId7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3.xml" /><Relationship Id="rId2" Type="http://schemas.openxmlformats.org/officeDocument/2006/relationships/tags" Target="../tags/tag44.xml" /><Relationship Id="rId3" Type="http://schemas.openxmlformats.org/officeDocument/2006/relationships/tags" Target="../tags/tag45.xml" /><Relationship Id="rId4" Type="http://schemas.openxmlformats.org/officeDocument/2006/relationships/tags" Target="../tags/tag46.xml" /><Relationship Id="rId5" Type="http://schemas.openxmlformats.org/officeDocument/2006/relationships/tags" Target="../tags/tag47.xml" /><Relationship Id="rId6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8.xml" /><Relationship Id="rId2" Type="http://schemas.openxmlformats.org/officeDocument/2006/relationships/tags" Target="../tags/tag49.xml" /><Relationship Id="rId3" Type="http://schemas.openxmlformats.org/officeDocument/2006/relationships/tags" Target="../tags/tag50.xml" /><Relationship Id="rId4" Type="http://schemas.openxmlformats.org/officeDocument/2006/relationships/tags" Target="../tags/tag51.xml" /><Relationship Id="rId5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2.xml" /><Relationship Id="rId2" Type="http://schemas.openxmlformats.org/officeDocument/2006/relationships/tags" Target="../tags/tag53.xml" /><Relationship Id="rId3" Type="http://schemas.openxmlformats.org/officeDocument/2006/relationships/tags" Target="../tags/tag54.xml" /><Relationship Id="rId4" Type="http://schemas.openxmlformats.org/officeDocument/2006/relationships/tags" Target="../tags/tag55.xml" /><Relationship Id="rId5" Type="http://schemas.openxmlformats.org/officeDocument/2006/relationships/tags" Target="../tags/tag56.xml" /><Relationship Id="rId6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tags" Target="../tags/tag71.xml" /><Relationship Id="rId11" Type="http://schemas.openxmlformats.org/officeDocument/2006/relationships/tags" Target="../tags/tag72.xml" /><Relationship Id="rId12" Type="http://schemas.openxmlformats.org/officeDocument/2006/relationships/tags" Target="../tags/tag73.xml" /><Relationship Id="rId13" Type="http://schemas.openxmlformats.org/officeDocument/2006/relationships/tags" Target="../tags/tag74.xml" /><Relationship Id="rId14" Type="http://schemas.openxmlformats.org/officeDocument/2006/relationships/tags" Target="../tags/tag75.xml" /><Relationship Id="rId15" Type="http://schemas.openxmlformats.org/officeDocument/2006/relationships/tags" Target="../tags/tag76.xml" /><Relationship Id="rId16" Type="http://schemas.openxmlformats.org/officeDocument/2006/relationships/tags" Target="../tags/tag77.xml" /><Relationship Id="rId17" Type="http://schemas.openxmlformats.org/officeDocument/2006/relationships/tags" Target="../tags/tag78.xml" /><Relationship Id="rId18" Type="http://schemas.openxmlformats.org/officeDocument/2006/relationships/tags" Target="../tags/tag79.xml" /><Relationship Id="rId19" Type="http://schemas.openxmlformats.org/officeDocument/2006/relationships/tags" Target="../tags/tag80.xml" /><Relationship Id="rId2" Type="http://schemas.openxmlformats.org/officeDocument/2006/relationships/tags" Target="../tags/tag63.xml" /><Relationship Id="rId20" Type="http://schemas.openxmlformats.org/officeDocument/2006/relationships/tags" Target="../tags/tag81.xml" /><Relationship Id="rId21" Type="http://schemas.openxmlformats.org/officeDocument/2006/relationships/slideMaster" Target="../slideMasters/slideMaster2.xml" /><Relationship Id="rId3" Type="http://schemas.openxmlformats.org/officeDocument/2006/relationships/tags" Target="../tags/tag64.xml" /><Relationship Id="rId4" Type="http://schemas.openxmlformats.org/officeDocument/2006/relationships/tags" Target="../tags/tag65.xml" /><Relationship Id="rId5" Type="http://schemas.openxmlformats.org/officeDocument/2006/relationships/tags" Target="../tags/tag66.xml" /><Relationship Id="rId6" Type="http://schemas.openxmlformats.org/officeDocument/2006/relationships/tags" Target="../tags/tag67.xml" /><Relationship Id="rId7" Type="http://schemas.openxmlformats.org/officeDocument/2006/relationships/tags" Target="../tags/tag68.xml" /><Relationship Id="rId8" Type="http://schemas.openxmlformats.org/officeDocument/2006/relationships/tags" Target="../tags/tag69.xml" /><Relationship Id="rId9" Type="http://schemas.openxmlformats.org/officeDocument/2006/relationships/tags" Target="../tags/tag70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82.xml" /><Relationship Id="rId2" Type="http://schemas.openxmlformats.org/officeDocument/2006/relationships/tags" Target="../tags/tag83.xml" /><Relationship Id="rId3" Type="http://schemas.openxmlformats.org/officeDocument/2006/relationships/tags" Target="../tags/tag84.xml" /><Relationship Id="rId4" Type="http://schemas.openxmlformats.org/officeDocument/2006/relationships/tags" Target="../tags/tag85.xml" /><Relationship Id="rId5" Type="http://schemas.openxmlformats.org/officeDocument/2006/relationships/tags" Target="../tags/tag86.xml" /><Relationship Id="rId6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87.xml" /><Relationship Id="rId2" Type="http://schemas.openxmlformats.org/officeDocument/2006/relationships/tags" Target="../tags/tag88.xml" /><Relationship Id="rId3" Type="http://schemas.openxmlformats.org/officeDocument/2006/relationships/tags" Target="../tags/tag89.xml" /><Relationship Id="rId4" Type="http://schemas.openxmlformats.org/officeDocument/2006/relationships/tags" Target="../tags/tag90.xml" /><Relationship Id="rId5" Type="http://schemas.openxmlformats.org/officeDocument/2006/relationships/tags" Target="../tags/tag91.xml" /><Relationship Id="rId6" Type="http://schemas.openxmlformats.org/officeDocument/2006/relationships/tags" Target="../tags/tag92.xml" /><Relationship Id="rId7" Type="http://schemas.openxmlformats.org/officeDocument/2006/relationships/tags" Target="../tags/tag93.xml" /><Relationship Id="rId8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94.xml" /><Relationship Id="rId2" Type="http://schemas.openxmlformats.org/officeDocument/2006/relationships/tags" Target="../tags/tag95.xml" /><Relationship Id="rId3" Type="http://schemas.openxmlformats.org/officeDocument/2006/relationships/tags" Target="../tags/tag96.xml" /><Relationship Id="rId4" Type="http://schemas.openxmlformats.org/officeDocument/2006/relationships/tags" Target="../tags/tag97.xml" /><Relationship Id="rId5" Type="http://schemas.openxmlformats.org/officeDocument/2006/relationships/tags" Target="../tags/tag98.xml" /><Relationship Id="rId6" Type="http://schemas.openxmlformats.org/officeDocument/2006/relationships/tags" Target="../tags/tag99.xml" /><Relationship Id="rId7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00.xml" /><Relationship Id="rId2" Type="http://schemas.openxmlformats.org/officeDocument/2006/relationships/tags" Target="../tags/tag101.xml" /><Relationship Id="rId3" Type="http://schemas.openxmlformats.org/officeDocument/2006/relationships/tags" Target="../tags/tag102.xml" /><Relationship Id="rId4" Type="http://schemas.openxmlformats.org/officeDocument/2006/relationships/tags" Target="../tags/tag103.xml" /><Relationship Id="rId5" Type="http://schemas.openxmlformats.org/officeDocument/2006/relationships/tags" Target="../tags/tag104.xml" /><Relationship Id="rId6" Type="http://schemas.openxmlformats.org/officeDocument/2006/relationships/tags" Target="../tags/tag105.xml" /><Relationship Id="rId7" Type="http://schemas.openxmlformats.org/officeDocument/2006/relationships/tags" Target="../tags/tag106.xml" /><Relationship Id="rId8" Type="http://schemas.openxmlformats.org/officeDocument/2006/relationships/tags" Target="../tags/tag107.xml" /><Relationship Id="rId9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08.xml" /><Relationship Id="rId2" Type="http://schemas.openxmlformats.org/officeDocument/2006/relationships/tags" Target="../tags/tag109.xml" /><Relationship Id="rId3" Type="http://schemas.openxmlformats.org/officeDocument/2006/relationships/tags" Target="../tags/tag110.xml" /><Relationship Id="rId4" Type="http://schemas.openxmlformats.org/officeDocument/2006/relationships/tags" Target="../tags/tag111.xml" /><Relationship Id="rId5" Type="http://schemas.openxmlformats.org/officeDocument/2006/relationships/tags" Target="../tags/tag112.xml" /><Relationship Id="rId6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13.xml" /><Relationship Id="rId2" Type="http://schemas.openxmlformats.org/officeDocument/2006/relationships/tags" Target="../tags/tag114.xml" /><Relationship Id="rId3" Type="http://schemas.openxmlformats.org/officeDocument/2006/relationships/tags" Target="../tags/tag115.xml" /><Relationship Id="rId4" Type="http://schemas.openxmlformats.org/officeDocument/2006/relationships/tags" Target="../tags/tag116.xml" /><Relationship Id="rId5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17.xml" /><Relationship Id="rId2" Type="http://schemas.openxmlformats.org/officeDocument/2006/relationships/tags" Target="../tags/tag118.xml" /><Relationship Id="rId3" Type="http://schemas.openxmlformats.org/officeDocument/2006/relationships/tags" Target="../tags/tag119.xml" /><Relationship Id="rId4" Type="http://schemas.openxmlformats.org/officeDocument/2006/relationships/tags" Target="../tags/tag120.xml" /><Relationship Id="rId5" Type="http://schemas.openxmlformats.org/officeDocument/2006/relationships/tags" Target="../tags/tag121.xml" /><Relationship Id="rId6" Type="http://schemas.openxmlformats.org/officeDocument/2006/relationships/tags" Target="../tags/tag122.xml" /><Relationship Id="rId7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23.xml" /><Relationship Id="rId2" Type="http://schemas.openxmlformats.org/officeDocument/2006/relationships/tags" Target="../tags/tag124.xml" /><Relationship Id="rId3" Type="http://schemas.openxmlformats.org/officeDocument/2006/relationships/tags" Target="../tags/tag125.xml" /><Relationship Id="rId4" Type="http://schemas.openxmlformats.org/officeDocument/2006/relationships/tags" Target="../tags/tag126.xml" /><Relationship Id="rId5" Type="http://schemas.openxmlformats.org/officeDocument/2006/relationships/tags" Target="../tags/tag127.xml" /><Relationship Id="rId6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28.xml" /><Relationship Id="rId2" Type="http://schemas.openxmlformats.org/officeDocument/2006/relationships/tags" Target="../tags/tag129.xml" /><Relationship Id="rId3" Type="http://schemas.openxmlformats.org/officeDocument/2006/relationships/tags" Target="../tags/tag130.xml" /><Relationship Id="rId4" Type="http://schemas.openxmlformats.org/officeDocument/2006/relationships/tags" Target="../tags/tag131.xml" /><Relationship Id="rId5" Type="http://schemas.openxmlformats.org/officeDocument/2006/relationships/tags" Target="../tags/tag132.xml" /><Relationship Id="rId6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tags" Target="../tags/tag141.xml" /><Relationship Id="rId11" Type="http://schemas.openxmlformats.org/officeDocument/2006/relationships/tags" Target="../tags/tag142.xml" /><Relationship Id="rId12" Type="http://schemas.openxmlformats.org/officeDocument/2006/relationships/tags" Target="../tags/tag143.xml" /><Relationship Id="rId13" Type="http://schemas.openxmlformats.org/officeDocument/2006/relationships/tags" Target="../tags/tag144.xml" /><Relationship Id="rId14" Type="http://schemas.openxmlformats.org/officeDocument/2006/relationships/tags" Target="../tags/tag145.xml" /><Relationship Id="rId15" Type="http://schemas.openxmlformats.org/officeDocument/2006/relationships/tags" Target="../tags/tag146.xml" /><Relationship Id="rId16" Type="http://schemas.openxmlformats.org/officeDocument/2006/relationships/tags" Target="../tags/tag147.xml" /><Relationship Id="rId17" Type="http://schemas.openxmlformats.org/officeDocument/2006/relationships/tags" Target="../tags/tag148.xml" /><Relationship Id="rId18" Type="http://schemas.openxmlformats.org/officeDocument/2006/relationships/tags" Target="../tags/tag149.xml" /><Relationship Id="rId19" Type="http://schemas.openxmlformats.org/officeDocument/2006/relationships/tags" Target="../tags/tag150.xml" /><Relationship Id="rId2" Type="http://schemas.openxmlformats.org/officeDocument/2006/relationships/tags" Target="../tags/tag133.xml" /><Relationship Id="rId20" Type="http://schemas.openxmlformats.org/officeDocument/2006/relationships/slideMaster" Target="../slideMasters/slideMaster2.xml" /><Relationship Id="rId3" Type="http://schemas.openxmlformats.org/officeDocument/2006/relationships/tags" Target="../tags/tag134.xml" /><Relationship Id="rId4" Type="http://schemas.openxmlformats.org/officeDocument/2006/relationships/tags" Target="../tags/tag135.xml" /><Relationship Id="rId5" Type="http://schemas.openxmlformats.org/officeDocument/2006/relationships/tags" Target="../tags/tag136.xml" /><Relationship Id="rId6" Type="http://schemas.openxmlformats.org/officeDocument/2006/relationships/tags" Target="../tags/tag137.xml" /><Relationship Id="rId7" Type="http://schemas.openxmlformats.org/officeDocument/2006/relationships/tags" Target="../tags/tag138.xml" /><Relationship Id="rId8" Type="http://schemas.openxmlformats.org/officeDocument/2006/relationships/tags" Target="../tags/tag139.xml" /><Relationship Id="rId9" Type="http://schemas.openxmlformats.org/officeDocument/2006/relationships/tags" Target="../tags/tag140.xml" /></Relationships>
</file>

<file path=ppt/slideLayouts/_rels/slideLayout2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51.xml" /><Relationship Id="rId2" Type="http://schemas.openxmlformats.org/officeDocument/2006/relationships/tags" Target="../tags/tag152.xml" /><Relationship Id="rId3" Type="http://schemas.openxmlformats.org/officeDocument/2006/relationships/tags" Target="../tags/tag153.xml" /><Relationship Id="rId4" Type="http://schemas.openxmlformats.org/officeDocument/2006/relationships/tags" Target="../tags/tag154.xml" /><Relationship Id="rId5" Type="http://schemas.openxmlformats.org/officeDocument/2006/relationships/slideMaster" Target="../slideMasters/slideMaster2.xml" /></Relationships>
</file>

<file path=ppt/slideLayouts/_rels/slideLayout2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55.xml" /><Relationship Id="rId2" Type="http://schemas.openxmlformats.org/officeDocument/2006/relationships/tags" Target="../tags/tag156.xml" /><Relationship Id="rId3" Type="http://schemas.openxmlformats.org/officeDocument/2006/relationships/tags" Target="../tags/tag157.xml" /><Relationship Id="rId4" Type="http://schemas.openxmlformats.org/officeDocument/2006/relationships/tags" Target="../tags/tag158.xml" /><Relationship Id="rId5" Type="http://schemas.openxmlformats.org/officeDocument/2006/relationships/tags" Target="../tags/tag159.xml" /><Relationship Id="rId6" Type="http://schemas.openxmlformats.org/officeDocument/2006/relationships/tags" Target="../tags/tag160.xml" /><Relationship Id="rId7" Type="http://schemas.openxmlformats.org/officeDocument/2006/relationships/slideMaster" Target="../slideMasters/slideMaster2.xml" /></Relationships>
</file>

<file path=ppt/slideLayouts/_rels/slideLayout2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61.xml" /><Relationship Id="rId2" Type="http://schemas.openxmlformats.org/officeDocument/2006/relationships/tags" Target="../tags/tag162.xml" /><Relationship Id="rId3" Type="http://schemas.openxmlformats.org/officeDocument/2006/relationships/tags" Target="../tags/tag163.xml" /><Relationship Id="rId4" Type="http://schemas.openxmlformats.org/officeDocument/2006/relationships/tags" Target="../tags/tag164.xml" /><Relationship Id="rId5" Type="http://schemas.openxmlformats.org/officeDocument/2006/relationships/tags" Target="../tags/tag165.xml" /><Relationship Id="rId6" Type="http://schemas.openxmlformats.org/officeDocument/2006/relationships/tags" Target="../tags/tag166.xml" /><Relationship Id="rId7" Type="http://schemas.openxmlformats.org/officeDocument/2006/relationships/tags" Target="../tags/tag167.xml" /><Relationship Id="rId8" Type="http://schemas.openxmlformats.org/officeDocument/2006/relationships/slideMaster" Target="../slideMasters/slideMaster2.xml" /></Relationships>
</file>

<file path=ppt/slideLayouts/_rels/slideLayout2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68.xml" /><Relationship Id="rId2" Type="http://schemas.openxmlformats.org/officeDocument/2006/relationships/tags" Target="../tags/tag169.xml" /><Relationship Id="rId3" Type="http://schemas.openxmlformats.org/officeDocument/2006/relationships/tags" Target="../tags/tag170.xml" /><Relationship Id="rId4" Type="http://schemas.openxmlformats.org/officeDocument/2006/relationships/tags" Target="../tags/tag171.xml" /><Relationship Id="rId5" Type="http://schemas.openxmlformats.org/officeDocument/2006/relationships/tags" Target="../tags/tag172.xml" /><Relationship Id="rId6" Type="http://schemas.openxmlformats.org/officeDocument/2006/relationships/tags" Target="../tags/tag173.xml" /><Relationship Id="rId7" Type="http://schemas.openxmlformats.org/officeDocument/2006/relationships/tags" Target="../tags/tag174.xml" /><Relationship Id="rId8" Type="http://schemas.openxmlformats.org/officeDocument/2006/relationships/slideMaster" Target="../slideMasters/slideMaster2.xml" /></Relationships>
</file>

<file path=ppt/slideLayouts/_rels/slideLayout2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75.xml" /><Relationship Id="rId2" Type="http://schemas.openxmlformats.org/officeDocument/2006/relationships/tags" Target="../tags/tag176.xml" /><Relationship Id="rId3" Type="http://schemas.openxmlformats.org/officeDocument/2006/relationships/tags" Target="../tags/tag177.xml" /><Relationship Id="rId4" Type="http://schemas.openxmlformats.org/officeDocument/2006/relationships/tags" Target="../tags/tag178.xml" /><Relationship Id="rId5" Type="http://schemas.openxmlformats.org/officeDocument/2006/relationships/tags" Target="../tags/tag179.xml" /><Relationship Id="rId6" Type="http://schemas.openxmlformats.org/officeDocument/2006/relationships/tags" Target="../tags/tag180.xml" /><Relationship Id="rId7" Type="http://schemas.openxmlformats.org/officeDocument/2006/relationships/tags" Target="../tags/tag181.xml" /><Relationship Id="rId8" Type="http://schemas.openxmlformats.org/officeDocument/2006/relationships/slideMaster" Target="../slideMasters/slideMaster2.xml" /></Relationships>
</file>

<file path=ppt/slideLayouts/_rels/slideLayout2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82.xml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183.xml" /><Relationship Id="rId3" Type="http://schemas.openxmlformats.org/officeDocument/2006/relationships/tags" Target="../tags/tag184.xml" /><Relationship Id="rId4" Type="http://schemas.openxmlformats.org/officeDocument/2006/relationships/tags" Target="../tags/tag185.xml" /><Relationship Id="rId5" Type="http://schemas.openxmlformats.org/officeDocument/2006/relationships/tags" Target="../tags/tag186.xml" /><Relationship Id="rId6" Type="http://schemas.openxmlformats.org/officeDocument/2006/relationships/tags" Target="../tags/tag187.xml" /><Relationship Id="rId7" Type="http://schemas.openxmlformats.org/officeDocument/2006/relationships/tags" Target="../tags/tag188.xml" /><Relationship Id="rId8" Type="http://schemas.openxmlformats.org/officeDocument/2006/relationships/tags" Target="../tags/tag189.xml" /><Relationship Id="rId9" Type="http://schemas.openxmlformats.org/officeDocument/2006/relationships/tags" Target="../tags/tag190.xml" /></Relationships>
</file>

<file path=ppt/slideLayouts/_rels/slideLayout2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91.xml" /><Relationship Id="rId2" Type="http://schemas.openxmlformats.org/officeDocument/2006/relationships/tags" Target="../tags/tag192.xml" /><Relationship Id="rId3" Type="http://schemas.openxmlformats.org/officeDocument/2006/relationships/tags" Target="../tags/tag193.xml" /><Relationship Id="rId4" Type="http://schemas.openxmlformats.org/officeDocument/2006/relationships/tags" Target="../tags/tag194.xml" /><Relationship Id="rId5" Type="http://schemas.openxmlformats.org/officeDocument/2006/relationships/tags" Target="../tags/tag195.xml" /><Relationship Id="rId6" Type="http://schemas.openxmlformats.org/officeDocument/2006/relationships/tags" Target="../tags/tag196.xml" /><Relationship Id="rId7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单击此处编辑文本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单击此处编辑文本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4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1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2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1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5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标题幻灯片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1" name="图片 30" descr="图层 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11198225" y="972820"/>
            <a:ext cx="993775" cy="1719580"/>
          </a:xfrm>
          <a:prstGeom prst="rect">
            <a:avLst/>
          </a:prstGeom>
        </p:spPr>
      </p:pic>
      <p:sp>
        <p:nvSpPr>
          <p:cNvPr id="12" name="标题"/>
          <p:cNvSpPr txBox="1"/>
          <p:nvPr>
            <p:ph type="title" idx="18" hasCustomPrompt="1"/>
            <p:custDataLst>
              <p:tags r:id="rId3"/>
            </p:custDataLst>
          </p:nvPr>
        </p:nvSpPr>
        <p:spPr>
          <a:xfrm>
            <a:off x="1200785" y="1332865"/>
            <a:ext cx="5812790" cy="187071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sz="7200" b="1" i="0" u="none" strike="noStrike" kern="1200" cap="none" spc="300" normalizeH="0" baseline="0" noProof="1" err="1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8900000" scaled="0"/>
                </a:gra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单击编辑标题</a:t>
            </a:r>
          </a:p>
        </p:txBody>
      </p:sp>
      <p:sp>
        <p:nvSpPr>
          <p:cNvPr id="11" name="副标题"/>
          <p:cNvSpPr txBox="1"/>
          <p:nvPr>
            <p:ph type="body" idx="17" hasCustomPrompt="1"/>
            <p:custDataLst>
              <p:tags r:id="rId4"/>
            </p:custDataLst>
          </p:nvPr>
        </p:nvSpPr>
        <p:spPr>
          <a:xfrm>
            <a:off x="1200785" y="3202940"/>
            <a:ext cx="7196455" cy="91884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4400" b="1" i="0" u="none" strike="noStrike" kern="1200" cap="none" spc="0" normalizeH="0" baseline="0" noProof="1">
                <a:gradFill>
                  <a:gsLst>
                    <a:gs pos="0">
                      <a:schemeClr val="accent1"/>
                    </a:gs>
                    <a:gs pos="100000">
                      <a:schemeClr val="bg1"/>
                    </a:gs>
                  </a:gsLst>
                  <a:lin ang="16200000" scaled="0"/>
                </a:gra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lvl="0" algn="l"/>
            <a:r>
              <a:rPr>
                <a:sym typeface="+mn-ea"/>
              </a:rPr>
              <a:t>单击此处编辑副标题</a:t>
            </a:r>
          </a:p>
        </p:txBody>
      </p:sp>
      <p:sp>
        <p:nvSpPr>
          <p:cNvPr id="8" name="署名"/>
          <p:cNvSpPr txBox="1"/>
          <p:nvPr>
            <p:ph type="body" idx="16" hasCustomPrompt="1"/>
            <p:custDataLst>
              <p:tags r:id="rId5"/>
            </p:custDataLst>
          </p:nvPr>
        </p:nvSpPr>
        <p:spPr>
          <a:xfrm>
            <a:off x="970280" y="4163695"/>
            <a:ext cx="2188800" cy="453600"/>
          </a:xfrm>
          <a:prstGeom prst="parallelogram">
            <a:avLst>
              <a:gd name="adj" fmla="val 41297"/>
            </a:avLst>
          </a:prstGeom>
          <a:gradFill>
            <a:gsLst>
              <a:gs pos="12000">
                <a:schemeClr val="accent4"/>
              </a:gs>
              <a:gs pos="100000">
                <a:schemeClr val="bg1">
                  <a:alpha val="0"/>
                </a:schemeClr>
              </a:gs>
            </a:gsLst>
            <a:lin ang="10800000" scaled="0"/>
          </a:gradFill>
        </p:spPr>
        <p:txBody>
          <a:bodyPr wrap="square" lIns="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600" b="0" i="0" u="none" strike="noStrike" kern="1200" cap="none" spc="150" normalizeH="0" baseline="0" noProof="1">
                <a:solidFill>
                  <a:schemeClr val="bg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lvl="0" algn="l">
              <a:lnSpc>
                <a:spcPct val="100000"/>
              </a:lnSpc>
            </a:pPr>
            <a:r>
              <a:rPr>
                <a:sym typeface="+mn-ea"/>
              </a:rPr>
              <a:t>单击编辑文本</a:t>
            </a:r>
          </a:p>
        </p:txBody>
      </p:sp>
      <p:sp>
        <p:nvSpPr>
          <p:cNvPr id="34" name="任意多边形: 形状 33"/>
          <p:cNvSpPr/>
          <p:nvPr>
            <p:custDataLst>
              <p:tags r:id="rId6"/>
            </p:custDataLst>
          </p:nvPr>
        </p:nvSpPr>
        <p:spPr>
          <a:xfrm>
            <a:off x="4524647" y="-14513"/>
            <a:ext cx="2939329" cy="1192893"/>
          </a:xfrm>
          <a:custGeom>
            <a:gdLst>
              <a:gd name="connsiteX0" fmla="*/ 0 w 2939329"/>
              <a:gd name="connsiteY0" fmla="*/ 0 h 1192893"/>
              <a:gd name="connsiteX1" fmla="*/ 2939329 w 2939329"/>
              <a:gd name="connsiteY1" fmla="*/ 0 h 1192893"/>
              <a:gd name="connsiteX2" fmla="*/ 2903922 w 2939329"/>
              <a:gd name="connsiteY2" fmla="*/ 137700 h 1192893"/>
              <a:gd name="connsiteX3" fmla="*/ 1469664 w 2939329"/>
              <a:gd name="connsiteY3" fmla="*/ 1192893 h 1192893"/>
              <a:gd name="connsiteX4" fmla="*/ 35406 w 2939329"/>
              <a:gd name="connsiteY4" fmla="*/ 137700 h 119289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39329" h="1192893">
                <a:moveTo>
                  <a:pt x="0" y="0"/>
                </a:moveTo>
                <a:lnTo>
                  <a:pt x="2939329" y="0"/>
                </a:lnTo>
                <a:lnTo>
                  <a:pt x="2903922" y="137700"/>
                </a:lnTo>
                <a:cubicBezTo>
                  <a:pt x="2713780" y="749025"/>
                  <a:pt x="2143557" y="1192893"/>
                  <a:pt x="1469664" y="1192893"/>
                </a:cubicBezTo>
                <a:cubicBezTo>
                  <a:pt x="795771" y="1192893"/>
                  <a:pt x="225548" y="749025"/>
                  <a:pt x="35406" y="137700"/>
                </a:cubicBezTo>
                <a:close/>
              </a:path>
            </a:pathLst>
          </a:custGeom>
          <a:gradFill flip="none" rotWithShape="1">
            <a:gsLst>
              <a:gs pos="34000">
                <a:schemeClr val="tx2">
                  <a:alpha val="0"/>
                </a:schemeClr>
              </a:gs>
              <a:gs pos="61000">
                <a:schemeClr val="accent2">
                  <a:lumMod val="50000"/>
                  <a:alpha val="50000"/>
                </a:schemeClr>
              </a:gs>
              <a:gs pos="82000">
                <a:schemeClr val="accent2">
                  <a:alpha val="90000"/>
                </a:schemeClr>
              </a:gs>
              <a:gs pos="88000">
                <a:schemeClr val="accent1">
                  <a:alpha val="90000"/>
                </a:schemeClr>
              </a:gs>
              <a:gs pos="100000">
                <a:schemeClr val="accent1">
                  <a:alpha val="90000"/>
                </a:scheme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6" name="椭圆 5"/>
          <p:cNvSpPr/>
          <p:nvPr>
            <p:custDataLst>
              <p:tags r:id="rId7"/>
            </p:custDataLst>
          </p:nvPr>
        </p:nvSpPr>
        <p:spPr>
          <a:xfrm>
            <a:off x="7268904" y="2974639"/>
            <a:ext cx="454361" cy="454361"/>
          </a:xfrm>
          <a:prstGeom prst="ellipse">
            <a:avLst/>
          </a:prstGeom>
          <a:gradFill flip="none" rotWithShape="1">
            <a:gsLst>
              <a:gs pos="34000">
                <a:schemeClr val="tx2">
                  <a:alpha val="0"/>
                </a:schemeClr>
              </a:gs>
              <a:gs pos="61000">
                <a:schemeClr val="accent2">
                  <a:lumMod val="50000"/>
                  <a:alpha val="20000"/>
                </a:schemeClr>
              </a:gs>
              <a:gs pos="82000">
                <a:schemeClr val="accent2">
                  <a:alpha val="60000"/>
                </a:schemeClr>
              </a:gs>
              <a:gs pos="88000">
                <a:schemeClr val="accent1">
                  <a:alpha val="70000"/>
                </a:schemeClr>
              </a:gs>
              <a:gs pos="100000">
                <a:schemeClr val="accent1">
                  <a:alpha val="70000"/>
                </a:scheme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7" name="椭圆 6"/>
          <p:cNvSpPr/>
          <p:nvPr>
            <p:custDataLst>
              <p:tags r:id="rId8"/>
            </p:custDataLst>
          </p:nvPr>
        </p:nvSpPr>
        <p:spPr>
          <a:xfrm flipH="1" flipV="1">
            <a:off x="10270471" y="3781107"/>
            <a:ext cx="720744" cy="720744"/>
          </a:xfrm>
          <a:prstGeom prst="ellipse">
            <a:avLst/>
          </a:prstGeom>
          <a:gradFill flip="none" rotWithShape="1">
            <a:gsLst>
              <a:gs pos="34000">
                <a:schemeClr val="tx2">
                  <a:alpha val="0"/>
                </a:schemeClr>
              </a:gs>
              <a:gs pos="61000">
                <a:schemeClr val="accent2">
                  <a:lumMod val="50000"/>
                  <a:alpha val="20000"/>
                </a:schemeClr>
              </a:gs>
              <a:gs pos="82000">
                <a:schemeClr val="accent2">
                  <a:alpha val="60000"/>
                </a:schemeClr>
              </a:gs>
              <a:gs pos="88000">
                <a:schemeClr val="accent1">
                  <a:alpha val="70000"/>
                </a:schemeClr>
              </a:gs>
              <a:gs pos="100000">
                <a:schemeClr val="accent1">
                  <a:alpha val="70000"/>
                </a:schemeClr>
              </a:gs>
            </a:gsLst>
            <a:lin ang="1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8" name="任意多边形: 形状 37"/>
          <p:cNvSpPr/>
          <p:nvPr>
            <p:custDataLst>
              <p:tags r:id="rId9"/>
            </p:custDataLst>
          </p:nvPr>
        </p:nvSpPr>
        <p:spPr>
          <a:xfrm flipH="1" flipV="1">
            <a:off x="11187520" y="967175"/>
            <a:ext cx="1004480" cy="1725224"/>
          </a:xfrm>
          <a:custGeom>
            <a:gdLst>
              <a:gd name="connsiteX0" fmla="*/ 141868 w 1004480"/>
              <a:gd name="connsiteY0" fmla="*/ 1725224 h 1725224"/>
              <a:gd name="connsiteX1" fmla="*/ 53671 w 1004480"/>
              <a:gd name="connsiteY1" fmla="*/ 1720770 h 1725224"/>
              <a:gd name="connsiteX2" fmla="*/ 0 w 1004480"/>
              <a:gd name="connsiteY2" fmla="*/ 1712579 h 1725224"/>
              <a:gd name="connsiteX3" fmla="*/ 0 w 1004480"/>
              <a:gd name="connsiteY3" fmla="*/ 12645 h 1725224"/>
              <a:gd name="connsiteX4" fmla="*/ 53671 w 1004480"/>
              <a:gd name="connsiteY4" fmla="*/ 4454 h 1725224"/>
              <a:gd name="connsiteX5" fmla="*/ 141868 w 1004480"/>
              <a:gd name="connsiteY5" fmla="*/ 0 h 1725224"/>
              <a:gd name="connsiteX6" fmla="*/ 1004480 w 1004480"/>
              <a:gd name="connsiteY6" fmla="*/ 862612 h 1725224"/>
              <a:gd name="connsiteX7" fmla="*/ 141868 w 1004480"/>
              <a:gd name="connsiteY7" fmla="*/ 1725224 h 172522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04480" h="1725224">
                <a:moveTo>
                  <a:pt x="141868" y="1725224"/>
                </a:moveTo>
                <a:cubicBezTo>
                  <a:pt x="112093" y="1725224"/>
                  <a:pt x="82669" y="1723715"/>
                  <a:pt x="53671" y="1720770"/>
                </a:cubicBezTo>
                <a:lnTo>
                  <a:pt x="0" y="1712579"/>
                </a:lnTo>
                <a:lnTo>
                  <a:pt x="0" y="12645"/>
                </a:lnTo>
                <a:lnTo>
                  <a:pt x="53671" y="4454"/>
                </a:lnTo>
                <a:cubicBezTo>
                  <a:pt x="82669" y="1509"/>
                  <a:pt x="112093" y="0"/>
                  <a:pt x="141868" y="0"/>
                </a:cubicBezTo>
                <a:cubicBezTo>
                  <a:pt x="618275" y="0"/>
                  <a:pt x="1004480" y="386205"/>
                  <a:pt x="1004480" y="862612"/>
                </a:cubicBezTo>
                <a:cubicBezTo>
                  <a:pt x="1004480" y="1339019"/>
                  <a:pt x="618275" y="1725224"/>
                  <a:pt x="141868" y="1725224"/>
                </a:cubicBezTo>
                <a:close/>
              </a:path>
            </a:pathLst>
          </a:custGeom>
          <a:gradFill flip="none" rotWithShape="1">
            <a:gsLst>
              <a:gs pos="34000">
                <a:schemeClr val="tx2">
                  <a:alpha val="0"/>
                </a:schemeClr>
              </a:gs>
              <a:gs pos="55000">
                <a:schemeClr val="accent2">
                  <a:lumMod val="50000"/>
                  <a:alpha val="20000"/>
                </a:schemeClr>
              </a:gs>
              <a:gs pos="82000">
                <a:schemeClr val="accent2">
                  <a:alpha val="60000"/>
                </a:schemeClr>
              </a:gs>
              <a:gs pos="90000">
                <a:schemeClr val="accent1">
                  <a:alpha val="80000"/>
                </a:schemeClr>
              </a:gs>
              <a:gs pos="100000">
                <a:schemeClr val="accent1">
                  <a:alpha val="80000"/>
                </a:schemeClr>
              </a:gs>
            </a:gsLst>
            <a:lin ang="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9" name="矩形 8"/>
          <p:cNvSpPr/>
          <p:nvPr>
            <p:custDataLst>
              <p:tags r:id="rId10"/>
            </p:custDataLst>
          </p:nvPr>
        </p:nvSpPr>
        <p:spPr>
          <a:xfrm>
            <a:off x="8870607" y="-14514"/>
            <a:ext cx="1169923" cy="5932714"/>
          </a:xfrm>
          <a:prstGeom prst="rect">
            <a:avLst/>
          </a:prstGeom>
          <a:gradFill>
            <a:gsLst>
              <a:gs pos="95000">
                <a:schemeClr val="accent2">
                  <a:lumMod val="90000"/>
                  <a:lumOff val="10000"/>
                </a:schemeClr>
              </a:gs>
              <a:gs pos="98000">
                <a:schemeClr val="accent2">
                  <a:lumMod val="75000"/>
                </a:schemeClr>
              </a:gs>
              <a:gs pos="100000">
                <a:schemeClr val="accent2">
                  <a:lumMod val="75000"/>
                </a:schemeClr>
              </a:gs>
              <a:gs pos="2000">
                <a:schemeClr val="accent2">
                  <a:lumMod val="75000"/>
                </a:schemeClr>
              </a:gs>
              <a:gs pos="0">
                <a:schemeClr val="accent2">
                  <a:lumMod val="75000"/>
                </a:schemeClr>
              </a:gs>
              <a:gs pos="5000">
                <a:schemeClr val="accent2">
                  <a:lumMod val="90000"/>
                  <a:lumOff val="10000"/>
                </a:schemeClr>
              </a:gs>
              <a:gs pos="50000">
                <a:schemeClr val="accent1"/>
              </a:gs>
              <a:gs pos="10000">
                <a:schemeClr val="accent1"/>
              </a:gs>
              <a:gs pos="90000">
                <a:schemeClr val="accent1"/>
              </a:gs>
            </a:gsLst>
            <a:lin ang="0" scaled="0"/>
          </a:gradFill>
          <a:ln w="47625">
            <a:noFill/>
          </a:ln>
          <a:effectLst>
            <a:glow rad="444500">
              <a:schemeClr val="accent2">
                <a:lumMod val="50000"/>
                <a:alpha val="54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" name="梯形 9"/>
          <p:cNvSpPr/>
          <p:nvPr>
            <p:custDataLst>
              <p:tags r:id="rId11"/>
            </p:custDataLst>
          </p:nvPr>
        </p:nvSpPr>
        <p:spPr>
          <a:xfrm>
            <a:off x="7975110" y="5918201"/>
            <a:ext cx="2960915" cy="443386"/>
          </a:xfrm>
          <a:prstGeom prst="trapezoid">
            <a:avLst>
              <a:gd name="adj" fmla="val 205096"/>
            </a:avLst>
          </a:prstGeom>
          <a:gradFill>
            <a:gsLst>
              <a:gs pos="85000">
                <a:schemeClr val="accent2">
                  <a:lumMod val="75000"/>
                  <a:alpha val="70000"/>
                </a:schemeClr>
              </a:gs>
              <a:gs pos="15000">
                <a:schemeClr val="accent2">
                  <a:lumMod val="75000"/>
                  <a:alpha val="70000"/>
                </a:schemeClr>
              </a:gs>
              <a:gs pos="50000">
                <a:schemeClr val="accent1">
                  <a:alpha val="80000"/>
                </a:schemeClr>
              </a:gs>
            </a:gsLst>
            <a:lin ang="0" scaled="0"/>
          </a:gradFill>
          <a:ln>
            <a:noFill/>
          </a:ln>
          <a:effectLst>
            <a:glow rad="127000">
              <a:schemeClr val="accent2">
                <a:lumMod val="75000"/>
                <a:alpha val="1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cxnSp>
        <p:nvCxnSpPr>
          <p:cNvPr id="13" name="直接连接符 12"/>
          <p:cNvCxnSpPr/>
          <p:nvPr>
            <p:custDataLst>
              <p:tags r:id="rId12"/>
            </p:custDataLst>
          </p:nvPr>
        </p:nvCxnSpPr>
        <p:spPr>
          <a:xfrm>
            <a:off x="6794870" y="6404428"/>
            <a:ext cx="5346330" cy="0"/>
          </a:xfrm>
          <a:prstGeom prst="line">
            <a:avLst/>
          </a:prstGeom>
          <a:ln w="25400">
            <a:gradFill>
              <a:gsLst>
                <a:gs pos="50000">
                  <a:schemeClr val="accent1">
                    <a:lumMod val="75000"/>
                    <a:alpha val="80000"/>
                  </a:schemeClr>
                </a:gs>
                <a:gs pos="70000">
                  <a:schemeClr val="accent2">
                    <a:lumMod val="75000"/>
                    <a:alpha val="80000"/>
                  </a:schemeClr>
                </a:gs>
                <a:gs pos="30000">
                  <a:schemeClr val="accent2">
                    <a:lumMod val="75000"/>
                    <a:alpha val="80000"/>
                  </a:schemeClr>
                </a:gs>
                <a:gs pos="0">
                  <a:schemeClr val="tx2">
                    <a:alpha val="80000"/>
                  </a:schemeClr>
                </a:gs>
                <a:gs pos="100000">
                  <a:schemeClr val="tx2">
                    <a:alpha val="8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>
            <p:custDataLst>
              <p:tags r:id="rId13"/>
            </p:custDataLst>
          </p:nvPr>
        </p:nvCxnSpPr>
        <p:spPr>
          <a:xfrm>
            <a:off x="6788520" y="6495596"/>
            <a:ext cx="5359030" cy="0"/>
          </a:xfrm>
          <a:prstGeom prst="line">
            <a:avLst/>
          </a:prstGeom>
          <a:ln w="25400">
            <a:gradFill>
              <a:gsLst>
                <a:gs pos="50000">
                  <a:schemeClr val="accent1">
                    <a:lumMod val="75000"/>
                    <a:alpha val="70000"/>
                  </a:schemeClr>
                </a:gs>
                <a:gs pos="70000">
                  <a:schemeClr val="accent2">
                    <a:lumMod val="75000"/>
                    <a:alpha val="70000"/>
                  </a:schemeClr>
                </a:gs>
                <a:gs pos="30000">
                  <a:schemeClr val="accent2">
                    <a:lumMod val="75000"/>
                    <a:alpha val="70000"/>
                  </a:schemeClr>
                </a:gs>
                <a:gs pos="0">
                  <a:schemeClr val="tx2">
                    <a:alpha val="70000"/>
                  </a:schemeClr>
                </a:gs>
                <a:gs pos="100000">
                  <a:schemeClr val="tx2">
                    <a:alpha val="7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>
            <p:custDataLst>
              <p:tags r:id="rId14"/>
            </p:custDataLst>
          </p:nvPr>
        </p:nvCxnSpPr>
        <p:spPr>
          <a:xfrm>
            <a:off x="6788520" y="6677932"/>
            <a:ext cx="5359030" cy="0"/>
          </a:xfrm>
          <a:prstGeom prst="line">
            <a:avLst/>
          </a:prstGeom>
          <a:ln w="25400">
            <a:gradFill>
              <a:gsLst>
                <a:gs pos="50000">
                  <a:schemeClr val="accent1">
                    <a:lumMod val="75000"/>
                    <a:alpha val="50000"/>
                  </a:schemeClr>
                </a:gs>
                <a:gs pos="70000">
                  <a:schemeClr val="accent2">
                    <a:lumMod val="75000"/>
                    <a:alpha val="50000"/>
                  </a:schemeClr>
                </a:gs>
                <a:gs pos="30000">
                  <a:schemeClr val="accent2">
                    <a:lumMod val="75000"/>
                    <a:alpha val="50000"/>
                  </a:schemeClr>
                </a:gs>
                <a:gs pos="0">
                  <a:schemeClr val="tx2">
                    <a:alpha val="50000"/>
                  </a:schemeClr>
                </a:gs>
                <a:gs pos="100000">
                  <a:schemeClr val="tx2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>
            <p:custDataLst>
              <p:tags r:id="rId15"/>
            </p:custDataLst>
          </p:nvPr>
        </p:nvCxnSpPr>
        <p:spPr>
          <a:xfrm>
            <a:off x="6788520" y="6769100"/>
            <a:ext cx="5359030" cy="0"/>
          </a:xfrm>
          <a:prstGeom prst="line">
            <a:avLst/>
          </a:prstGeom>
          <a:ln w="25400">
            <a:gradFill>
              <a:gsLst>
                <a:gs pos="50000">
                  <a:schemeClr val="accent1">
                    <a:lumMod val="75000"/>
                    <a:alpha val="40000"/>
                  </a:schemeClr>
                </a:gs>
                <a:gs pos="70000">
                  <a:schemeClr val="accent2">
                    <a:lumMod val="75000"/>
                    <a:alpha val="40000"/>
                  </a:schemeClr>
                </a:gs>
                <a:gs pos="30000">
                  <a:schemeClr val="accent2">
                    <a:lumMod val="75000"/>
                    <a:alpha val="40000"/>
                  </a:schemeClr>
                </a:gs>
                <a:gs pos="0">
                  <a:schemeClr val="tx2">
                    <a:alpha val="40000"/>
                  </a:schemeClr>
                </a:gs>
                <a:gs pos="100000">
                  <a:schemeClr val="tx2">
                    <a:alpha val="4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>
            <p:custDataLst>
              <p:tags r:id="rId16"/>
            </p:custDataLst>
          </p:nvPr>
        </p:nvCxnSpPr>
        <p:spPr>
          <a:xfrm>
            <a:off x="6788520" y="6586764"/>
            <a:ext cx="5359030" cy="0"/>
          </a:xfrm>
          <a:prstGeom prst="line">
            <a:avLst/>
          </a:prstGeom>
          <a:ln w="25400">
            <a:gradFill>
              <a:gsLst>
                <a:gs pos="50000">
                  <a:schemeClr val="accent1">
                    <a:lumMod val="75000"/>
                    <a:alpha val="60000"/>
                  </a:schemeClr>
                </a:gs>
                <a:gs pos="70000">
                  <a:schemeClr val="accent2">
                    <a:lumMod val="75000"/>
                    <a:alpha val="60000"/>
                  </a:schemeClr>
                </a:gs>
                <a:gs pos="30000">
                  <a:schemeClr val="accent2">
                    <a:lumMod val="75000"/>
                    <a:alpha val="60000"/>
                  </a:schemeClr>
                </a:gs>
                <a:gs pos="0">
                  <a:schemeClr val="tx2">
                    <a:alpha val="60000"/>
                  </a:schemeClr>
                </a:gs>
                <a:gs pos="100000">
                  <a:schemeClr val="tx2">
                    <a:alpha val="6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椭圆 28"/>
          <p:cNvSpPr/>
          <p:nvPr>
            <p:custDataLst>
              <p:tags r:id="rId17"/>
            </p:custDataLst>
          </p:nvPr>
        </p:nvSpPr>
        <p:spPr>
          <a:xfrm flipV="1">
            <a:off x="8396733" y="4387506"/>
            <a:ext cx="720744" cy="720744"/>
          </a:xfrm>
          <a:prstGeom prst="ellipse">
            <a:avLst/>
          </a:prstGeom>
          <a:gradFill flip="none" rotWithShape="1">
            <a:gsLst>
              <a:gs pos="30000">
                <a:schemeClr val="tx2"/>
              </a:gs>
              <a:gs pos="53000">
                <a:schemeClr val="tx2">
                  <a:lumMod val="75000"/>
                  <a:lumOff val="25000"/>
                </a:schemeClr>
              </a:gs>
              <a:gs pos="74000">
                <a:schemeClr val="accent2"/>
              </a:gs>
              <a:gs pos="88000">
                <a:schemeClr val="accent1"/>
              </a:gs>
              <a:gs pos="100000">
                <a:schemeClr val="accent1"/>
              </a:gs>
            </a:gsLst>
            <a:lin ang="1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2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标题和内容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正文"/>
          <p:cNvSpPr txBox="1"/>
          <p:nvPr>
            <p:ph idx="4"/>
            <p:custDataLst>
              <p:tags r:id="rId1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ct val="0"/>
              </a:spcAft>
              <a:buClr>
                <a:srgbClr val="FACA60"/>
              </a:buClr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bg1"/>
                </a:solidFill>
                <a:uFillTx/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bg1">
                    <a:alpha val="80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bg1">
                    <a:alpha val="80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bg1">
                    <a:alpha val="80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bg1">
                    <a:alpha val="80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ct val="0"/>
              </a:spcAft>
              <a:buClr>
                <a:srgbClr val="FACA60"/>
              </a:buClr>
            </a:pPr>
            <a:r>
              <a:rPr lang="zh-CN" altLang="en-US">
                <a:ln>
                  <a:noFill/>
                  <a:prstDash val="sysDot"/>
                </a:ln>
                <a:latin typeface="+mn-ea"/>
                <a:ea typeface="+mn-ea"/>
                <a:cs typeface="MiSans" panose="00000500000000000000" charset="-122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latin typeface="+mn-ea"/>
              <a:ea typeface="+mn-ea"/>
              <a:cs typeface="MiSans" panose="00000500000000000000" charset="-122"/>
              <a:sym typeface="+mn-ea"/>
            </a:endParaRPr>
          </a:p>
          <a:p>
            <a:pPr lvl="1">
              <a:spcBef>
                <a:spcPts val="1200"/>
              </a:spcBef>
              <a:spcAft>
                <a:spcPct val="0"/>
              </a:spcAft>
              <a:buClr>
                <a:srgbClr val="FACA60"/>
              </a:buClr>
            </a:pPr>
            <a:r>
              <a:rPr lang="zh-CN" altLang="en-US">
                <a:ln>
                  <a:noFill/>
                  <a:prstDash val="sysDot"/>
                </a:ln>
                <a:latin typeface="+mn-ea"/>
                <a:ea typeface="+mn-ea"/>
                <a:cs typeface="MiSans" panose="00000500000000000000" charset="-122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latin typeface="+mn-ea"/>
              <a:ea typeface="+mn-ea"/>
              <a:cs typeface="MiSans" panose="00000500000000000000" charset="-122"/>
              <a:sym typeface="+mn-ea"/>
            </a:endParaRPr>
          </a:p>
          <a:p>
            <a:pPr lvl="2">
              <a:spcBef>
                <a:spcPts val="1200"/>
              </a:spcBef>
              <a:spcAft>
                <a:spcPct val="0"/>
              </a:spcAft>
              <a:buClr>
                <a:srgbClr val="FACA60"/>
              </a:buClr>
            </a:pPr>
            <a:r>
              <a:rPr lang="zh-CN" altLang="en-US">
                <a:ln>
                  <a:noFill/>
                  <a:prstDash val="sysDot"/>
                </a:ln>
                <a:latin typeface="+mn-ea"/>
                <a:ea typeface="+mn-ea"/>
                <a:cs typeface="MiSans" panose="00000500000000000000" charset="-122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latin typeface="+mn-ea"/>
              <a:ea typeface="+mn-ea"/>
              <a:cs typeface="MiSans" panose="00000500000000000000" charset="-122"/>
              <a:sym typeface="+mn-ea"/>
            </a:endParaRPr>
          </a:p>
          <a:p>
            <a:pPr lvl="3">
              <a:spcBef>
                <a:spcPts val="1200"/>
              </a:spcBef>
              <a:spcAft>
                <a:spcPct val="0"/>
              </a:spcAft>
              <a:buClr>
                <a:srgbClr val="FACA60"/>
              </a:buClr>
            </a:pPr>
            <a:r>
              <a:rPr lang="zh-CN" altLang="en-US">
                <a:ln>
                  <a:noFill/>
                  <a:prstDash val="sysDot"/>
                </a:ln>
                <a:latin typeface="+mn-ea"/>
                <a:ea typeface="+mn-ea"/>
                <a:cs typeface="MiSans" panose="00000500000000000000" charset="-122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latin typeface="+mn-ea"/>
              <a:ea typeface="+mn-ea"/>
              <a:cs typeface="MiSans" panose="00000500000000000000" charset="-122"/>
              <a:sym typeface="+mn-ea"/>
            </a:endParaRPr>
          </a:p>
          <a:p>
            <a:pPr lvl="4">
              <a:spcBef>
                <a:spcPts val="1200"/>
              </a:spcBef>
              <a:spcAft>
                <a:spcPct val="0"/>
              </a:spcAft>
              <a:buClr>
                <a:srgbClr val="FACA60"/>
              </a:buClr>
            </a:pPr>
            <a:r>
              <a:rPr lang="zh-CN" altLang="en-US">
                <a:ln>
                  <a:noFill/>
                  <a:prstDash val="sysDot"/>
                </a:ln>
                <a:latin typeface="+mn-ea"/>
                <a:ea typeface="+mn-ea"/>
                <a:cs typeface="MiSans" panose="00000500000000000000" charset="-122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latin typeface="+mn-ea"/>
              <a:ea typeface="+mn-ea"/>
              <a:cs typeface="MiSans" panose="00000500000000000000" charset="-122"/>
              <a:sym typeface="+mn-ea"/>
            </a:endParaRPr>
          </a:p>
        </p:txBody>
      </p:sp>
      <p:sp>
        <p:nvSpPr>
          <p:cNvPr id="7" name="标题"/>
          <p:cNvSpPr txBox="1"/>
          <p:nvPr>
            <p:ph type="title" idx="3"/>
            <p:custDataLst>
              <p:tags r:id="rId2"/>
            </p:custDataLst>
          </p:nvPr>
        </p:nvSpPr>
        <p:spPr>
          <a:xfrm>
            <a:off x="608330" y="508635"/>
            <a:ext cx="10968990" cy="76327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4000" b="1" i="0" u="none" strike="noStrike" kern="1200" cap="none" spc="300" normalizeH="0" baseline="0" noProof="1">
                <a:ln>
                  <a:noFill/>
                  <a:prstDash val="sysDot"/>
                </a:ln>
                <a:gradFill>
                  <a:gsLst>
                    <a:gs pos="0">
                      <a:schemeClr val="bg1"/>
                    </a:gs>
                    <a:gs pos="90000">
                      <a:schemeClr val="accent1"/>
                    </a:gs>
                  </a:gsLst>
                  <a:lin ang="16200000" scaled="0"/>
                </a:gra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节标题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节编号"/>
          <p:cNvSpPr txBox="1"/>
          <p:nvPr>
            <p:ph type="body" idx="4" hasCustomPrompt="1"/>
            <p:custDataLst>
              <p:tags r:id="rId1"/>
            </p:custDataLst>
          </p:nvPr>
        </p:nvSpPr>
        <p:spPr>
          <a:xfrm>
            <a:off x="1021080" y="2165350"/>
            <a:ext cx="2999740" cy="101854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7000" b="1" i="0" u="none" strike="noStrike" kern="1200" cap="none" spc="300" normalizeH="0" baseline="0" noProof="1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 algn="l"/>
            <a:r>
              <a:rPr>
                <a:sym typeface="+mn-ea"/>
              </a:rPr>
              <a:t>节编号</a:t>
            </a:r>
          </a:p>
        </p:txBody>
      </p:sp>
      <p:sp>
        <p:nvSpPr>
          <p:cNvPr id="8" name="标题"/>
          <p:cNvSpPr txBox="1"/>
          <p:nvPr>
            <p:ph type="title" idx="3" hasCustomPrompt="1"/>
            <p:custDataLst>
              <p:tags r:id="rId2"/>
            </p:custDataLst>
          </p:nvPr>
        </p:nvSpPr>
        <p:spPr>
          <a:xfrm>
            <a:off x="1021080" y="3378835"/>
            <a:ext cx="8068945" cy="224218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sz="5300" b="1" i="0" u="none" strike="noStrike" kern="1200" cap="none" spc="300" normalizeH="0" baseline="0" noProof="1" err="1">
                <a:gradFill>
                  <a:gsLst>
                    <a:gs pos="0">
                      <a:schemeClr val="bg1"/>
                    </a:gs>
                    <a:gs pos="90000">
                      <a:schemeClr val="accent1"/>
                    </a:gs>
                  </a:gsLst>
                  <a:lin ang="16200000" scaled="0"/>
                </a:gra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单击此处编辑标题</a:t>
            </a:r>
          </a:p>
        </p:txBody>
      </p:sp>
      <p:sp>
        <p:nvSpPr>
          <p:cNvPr id="7" name="椭圆 6"/>
          <p:cNvSpPr/>
          <p:nvPr>
            <p:custDataLst>
              <p:tags r:id="rId3"/>
            </p:custDataLst>
          </p:nvPr>
        </p:nvSpPr>
        <p:spPr>
          <a:xfrm flipV="1">
            <a:off x="11098318" y="2375536"/>
            <a:ext cx="541020" cy="541020"/>
          </a:xfrm>
          <a:prstGeom prst="ellipse">
            <a:avLst/>
          </a:prstGeom>
          <a:gradFill flip="none" rotWithShape="1">
            <a:gsLst>
              <a:gs pos="34000">
                <a:schemeClr val="tx2">
                  <a:alpha val="0"/>
                </a:schemeClr>
              </a:gs>
              <a:gs pos="61000">
                <a:schemeClr val="accent2">
                  <a:lumMod val="50000"/>
                  <a:alpha val="20000"/>
                </a:schemeClr>
              </a:gs>
              <a:gs pos="82000">
                <a:schemeClr val="accent2">
                  <a:alpha val="60000"/>
                </a:schemeClr>
              </a:gs>
              <a:gs pos="88000">
                <a:schemeClr val="accent1">
                  <a:alpha val="70000"/>
                </a:schemeClr>
              </a:gs>
              <a:gs pos="100000">
                <a:schemeClr val="accent1">
                  <a:alpha val="70000"/>
                </a:schemeClr>
              </a:gs>
            </a:gsLst>
            <a:lin ang="1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6" name="任意多边形 5"/>
          <p:cNvSpPr/>
          <p:nvPr>
            <p:custDataLst>
              <p:tags r:id="rId4"/>
            </p:custDataLst>
          </p:nvPr>
        </p:nvSpPr>
        <p:spPr>
          <a:xfrm rot="6300000">
            <a:off x="8804072" y="-1289760"/>
            <a:ext cx="2116227" cy="3676948"/>
          </a:xfrm>
          <a:custGeom>
            <a:gdLst>
              <a:gd name="idx" fmla="cos wd2 2700000"/>
              <a:gd name="idy" fmla="sin hd2 2700000"/>
              <a:gd name="il" fmla="+- hc 0 wd2"/>
              <a:gd name="ir" fmla="+- hc wd2 0"/>
              <a:gd name="it" fmla="+- vc 0 idx"/>
              <a:gd name="ib" fmla="+- vc idx 0"/>
            </a:gdLst>
            <a:cxnLst>
              <a:cxn ang="3">
                <a:pos x="hc" y="t"/>
              </a:cxn>
              <a:cxn ang="3">
                <a:pos x="hd2" y="il"/>
              </a:cxn>
              <a:cxn ang="cd2">
                <a:pos x="l" y="vc"/>
              </a:cxn>
              <a:cxn ang="cd4">
                <a:pos x="hd2" y="ir"/>
              </a:cxn>
              <a:cxn ang="cd4">
                <a:pos x="hc" y="b"/>
              </a:cxn>
              <a:cxn ang="cd4">
                <a:pos x="idy" y="ir"/>
              </a:cxn>
              <a:cxn ang="0">
                <a:pos x="r" y="vc"/>
              </a:cxn>
              <a:cxn ang="3">
                <a:pos x="idy" y="il"/>
              </a:cxn>
            </a:cxnLst>
            <a:rect l="l" t="t" r="r" b="b"/>
            <a:pathLst>
              <a:path w="3332" h="5790">
                <a:moveTo>
                  <a:pt x="304" y="0"/>
                </a:moveTo>
                <a:cubicBezTo>
                  <a:pt x="1977" y="0"/>
                  <a:pt x="3333" y="1356"/>
                  <a:pt x="3333" y="3028"/>
                </a:cubicBezTo>
                <a:cubicBezTo>
                  <a:pt x="3333" y="4257"/>
                  <a:pt x="2601" y="5314"/>
                  <a:pt x="1551" y="5789"/>
                </a:cubicBezTo>
                <a:lnTo>
                  <a:pt x="1547" y="5790"/>
                </a:lnTo>
                <a:lnTo>
                  <a:pt x="0" y="15"/>
                </a:lnTo>
                <a:lnTo>
                  <a:pt x="33" y="12"/>
                </a:lnTo>
                <a:cubicBezTo>
                  <a:pt x="122" y="4"/>
                  <a:pt x="213" y="0"/>
                  <a:pt x="304" y="0"/>
                </a:cubicBezTo>
                <a:close/>
              </a:path>
            </a:pathLst>
          </a:custGeom>
          <a:gradFill flip="none" rotWithShape="1">
            <a:gsLst>
              <a:gs pos="34000">
                <a:schemeClr val="tx2">
                  <a:alpha val="0"/>
                </a:schemeClr>
              </a:gs>
              <a:gs pos="61000">
                <a:schemeClr val="accent2">
                  <a:lumMod val="50000"/>
                  <a:alpha val="50000"/>
                </a:schemeClr>
              </a:gs>
              <a:gs pos="82000">
                <a:schemeClr val="accent2">
                  <a:alpha val="90000"/>
                </a:schemeClr>
              </a:gs>
              <a:gs pos="88000">
                <a:schemeClr val="accent1">
                  <a:alpha val="90000"/>
                </a:schemeClr>
              </a:gs>
              <a:gs pos="100000">
                <a:schemeClr val="accent1">
                  <a:alpha val="90000"/>
                </a:scheme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两栏内容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正文"/>
          <p:cNvSpPr txBox="1"/>
          <p:nvPr>
            <p:ph idx="5"/>
            <p:custDataLst>
              <p:tags r:id="rId1"/>
            </p:custDataLst>
          </p:nvPr>
        </p:nvSpPr>
        <p:spPr>
          <a:xfrm>
            <a:off x="6400805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bg1"/>
                </a:solidFill>
                <a:uFillTx/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MiSans" panose="00000500000000000000" charset="-122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MiSans" panose="00000500000000000000" charset="-122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MiSans" panose="00000500000000000000" charset="-122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MiSans" panose="00000500000000000000" charset="-122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MiSans" panose="00000500000000000000" charset="-122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MiSans" panose="00000500000000000000" charset="-122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MiSans" panose="00000500000000000000" charset="-122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MiSans" panose="00000500000000000000" charset="-122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MiSans" panose="00000500000000000000" charset="-122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MiSans" panose="00000500000000000000" charset="-122"/>
              <a:sym typeface="+mn-ea"/>
            </a:endParaRPr>
          </a:p>
        </p:txBody>
      </p:sp>
      <p:sp>
        <p:nvSpPr>
          <p:cNvPr id="8" name="正文"/>
          <p:cNvSpPr txBox="1"/>
          <p:nvPr>
            <p:ph idx="4"/>
            <p:custDataLst>
              <p:tags r:id="rId2"/>
            </p:custDataLst>
          </p:nvPr>
        </p:nvSpPr>
        <p:spPr>
          <a:xfrm>
            <a:off x="608400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bg1"/>
                </a:solidFill>
                <a:uFillTx/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MiSans" panose="00000500000000000000" charset="-122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MiSans" panose="00000500000000000000" charset="-122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MiSans" panose="00000500000000000000" charset="-122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MiSans" panose="00000500000000000000" charset="-122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MiSans" panose="00000500000000000000" charset="-122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MiSans" panose="00000500000000000000" charset="-122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MiSans" panose="00000500000000000000" charset="-122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MiSans" panose="00000500000000000000" charset="-122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MiSans" panose="00000500000000000000" charset="-122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MiSans" panose="00000500000000000000" charset="-122"/>
              <a:sym typeface="+mn-ea"/>
            </a:endParaRPr>
          </a:p>
        </p:txBody>
      </p:sp>
      <p:sp>
        <p:nvSpPr>
          <p:cNvPr id="7" name="标题"/>
          <p:cNvSpPr txBox="1"/>
          <p:nvPr>
            <p:ph type="title" idx="3"/>
            <p:custDataLst>
              <p:tags r:id="rId3"/>
            </p:custDataLst>
          </p:nvPr>
        </p:nvSpPr>
        <p:spPr>
          <a:xfrm>
            <a:off x="608330" y="508635"/>
            <a:ext cx="10968990" cy="76327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4000" b="1" i="0" u="none" strike="noStrike" kern="1200" cap="none" spc="300" normalizeH="0" baseline="0" noProof="1">
                <a:ln>
                  <a:noFill/>
                  <a:prstDash val="sysDot"/>
                </a:ln>
                <a:gradFill>
                  <a:gsLst>
                    <a:gs pos="0">
                      <a:schemeClr val="bg1"/>
                    </a:gs>
                    <a:gs pos="90000">
                      <a:schemeClr val="accent1"/>
                    </a:gs>
                  </a:gsLst>
                  <a:lin ang="16200000" scaled="0"/>
                </a:gra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比较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" name="正文"/>
          <p:cNvSpPr txBox="1"/>
          <p:nvPr>
            <p:ph idx="7"/>
            <p:custDataLst>
              <p:tags r:id="rId1"/>
            </p:custDataLst>
          </p:nvPr>
        </p:nvSpPr>
        <p:spPr>
          <a:xfrm>
            <a:off x="62352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bg1"/>
                </a:solidFill>
                <a:uFillTx/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MiSans" panose="00000500000000000000" charset="-122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MiSans" panose="00000500000000000000" charset="-122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MiSans" panose="00000500000000000000" charset="-122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MiSans" panose="00000500000000000000" charset="-122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MiSans" panose="00000500000000000000" charset="-122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MiSans" panose="00000500000000000000" charset="-122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MiSans" panose="00000500000000000000" charset="-122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MiSans" panose="00000500000000000000" charset="-122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MiSans" panose="00000500000000000000" charset="-122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MiSans" panose="00000500000000000000" charset="-122"/>
              <a:sym typeface="+mn-ea"/>
            </a:endParaRPr>
          </a:p>
        </p:txBody>
      </p:sp>
      <p:sp>
        <p:nvSpPr>
          <p:cNvPr id="11" name="标题"/>
          <p:cNvSpPr txBox="1"/>
          <p:nvPr>
            <p:ph type="title" idx="6"/>
            <p:custDataLst>
              <p:tags r:id="rId2"/>
            </p:custDataLst>
          </p:nvPr>
        </p:nvSpPr>
        <p:spPr>
          <a:xfrm>
            <a:off x="6235065" y="1343025"/>
            <a:ext cx="5342255" cy="48641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10" name="正文"/>
          <p:cNvSpPr txBox="1"/>
          <p:nvPr>
            <p:ph idx="5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bg1"/>
                </a:solidFill>
                <a:uFillTx/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MiSans" panose="00000500000000000000" charset="-122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MiSans" panose="00000500000000000000" charset="-122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MiSans" panose="00000500000000000000" charset="-122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MiSans" panose="00000500000000000000" charset="-122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MiSans" panose="00000500000000000000" charset="-122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MiSans" panose="00000500000000000000" charset="-122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MiSans" panose="00000500000000000000" charset="-122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MiSans" panose="00000500000000000000" charset="-122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MiSans" panose="00000500000000000000" charset="-122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MiSans" panose="00000500000000000000" charset="-122"/>
              <a:sym typeface="+mn-ea"/>
            </a:endParaRPr>
          </a:p>
        </p:txBody>
      </p:sp>
      <p:sp>
        <p:nvSpPr>
          <p:cNvPr id="8" name="标题"/>
          <p:cNvSpPr txBox="1"/>
          <p:nvPr>
            <p:ph type="title" idx="4"/>
            <p:custDataLst>
              <p:tags r:id="rId4"/>
            </p:custDataLst>
          </p:nvPr>
        </p:nvSpPr>
        <p:spPr>
          <a:xfrm>
            <a:off x="608330" y="1343025"/>
            <a:ext cx="5342255" cy="48641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7" name="标题"/>
          <p:cNvSpPr txBox="1"/>
          <p:nvPr>
            <p:ph type="title" idx="3"/>
            <p:custDataLst>
              <p:tags r:id="rId5"/>
            </p:custDataLst>
          </p:nvPr>
        </p:nvSpPr>
        <p:spPr>
          <a:xfrm>
            <a:off x="608330" y="508635"/>
            <a:ext cx="10968990" cy="76327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4000" b="1" i="0" u="none" strike="noStrike" kern="1200" cap="none" spc="300" normalizeH="0" baseline="0" noProof="1">
                <a:ln>
                  <a:noFill/>
                  <a:prstDash val="sysDot"/>
                </a:ln>
                <a:gradFill>
                  <a:gsLst>
                    <a:gs pos="0">
                      <a:schemeClr val="bg1"/>
                    </a:gs>
                    <a:gs pos="90000">
                      <a:schemeClr val="accent1"/>
                    </a:gs>
                  </a:gsLst>
                  <a:lin ang="16200000" scaled="0"/>
                </a:gra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仅标题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椭圆 6"/>
          <p:cNvSpPr/>
          <p:nvPr>
            <p:custDataLst>
              <p:tags r:id="rId1"/>
            </p:custDataLst>
          </p:nvPr>
        </p:nvSpPr>
        <p:spPr>
          <a:xfrm flipH="1" flipV="1">
            <a:off x="5015755" y="604047"/>
            <a:ext cx="720744" cy="720744"/>
          </a:xfrm>
          <a:prstGeom prst="ellipse">
            <a:avLst/>
          </a:prstGeom>
          <a:gradFill flip="none" rotWithShape="1">
            <a:gsLst>
              <a:gs pos="34000">
                <a:schemeClr val="tx2">
                  <a:alpha val="0"/>
                </a:schemeClr>
              </a:gs>
              <a:gs pos="61000">
                <a:schemeClr val="accent2">
                  <a:lumMod val="50000"/>
                  <a:alpha val="20000"/>
                </a:schemeClr>
              </a:gs>
              <a:gs pos="82000">
                <a:schemeClr val="accent2">
                  <a:alpha val="60000"/>
                </a:schemeClr>
              </a:gs>
              <a:gs pos="88000">
                <a:schemeClr val="accent1">
                  <a:alpha val="70000"/>
                </a:schemeClr>
              </a:gs>
              <a:gs pos="100000">
                <a:schemeClr val="accent1">
                  <a:alpha val="70000"/>
                </a:schemeClr>
              </a:gs>
            </a:gsLst>
            <a:lin ang="1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6" name="标题"/>
          <p:cNvSpPr txBox="1"/>
          <p:nvPr>
            <p:ph type="title" idx="1" hasCustomPrompt="1"/>
            <p:custDataLst>
              <p:tags r:id="rId2"/>
            </p:custDataLst>
          </p:nvPr>
        </p:nvSpPr>
        <p:spPr>
          <a:xfrm>
            <a:off x="5070793" y="584200"/>
            <a:ext cx="2050415" cy="96393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5400" b="1" i="0" u="none" strike="noStrike" kern="1200" cap="none" spc="300" normalizeH="0" baseline="0" noProof="1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 algn="ctr"/>
            <a:r>
              <a:rPr>
                <a:sym typeface="+mn-ea"/>
              </a:rPr>
              <a:t>标题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空白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椭圆 6"/>
          <p:cNvSpPr/>
          <p:nvPr>
            <p:custDataLst>
              <p:tags r:id="rId1"/>
            </p:custDataLst>
          </p:nvPr>
        </p:nvSpPr>
        <p:spPr>
          <a:xfrm flipH="1" flipV="1">
            <a:off x="294297" y="186415"/>
            <a:ext cx="988079" cy="988079"/>
          </a:xfrm>
          <a:prstGeom prst="ellipse">
            <a:avLst/>
          </a:prstGeom>
          <a:gradFill flip="none" rotWithShape="1">
            <a:gsLst>
              <a:gs pos="34000">
                <a:schemeClr val="tx2">
                  <a:alpha val="0"/>
                </a:schemeClr>
              </a:gs>
              <a:gs pos="61000">
                <a:schemeClr val="accent2">
                  <a:lumMod val="50000"/>
                  <a:alpha val="20000"/>
                </a:schemeClr>
              </a:gs>
              <a:gs pos="82000">
                <a:schemeClr val="accent2">
                  <a:alpha val="60000"/>
                </a:schemeClr>
              </a:gs>
              <a:gs pos="88000">
                <a:schemeClr val="accent1">
                  <a:alpha val="70000"/>
                </a:schemeClr>
              </a:gs>
              <a:gs pos="100000">
                <a:schemeClr val="accent1">
                  <a:alpha val="70000"/>
                </a:schemeClr>
              </a:gs>
            </a:gsLst>
            <a:lin ang="1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1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101600" tIns="0" rIns="82550" bIns="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>
                <a:solidFill>
                  <a:schemeClr val="bg1"/>
                </a:solidFill>
                <a:uFillTx/>
                <a:latin typeface="Arial" panose="020b0604020202020204" pitchFamily="34" charset="0"/>
                <a:ea typeface="微软雅黑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2"/>
            </p:custDataLst>
          </p:nvPr>
        </p:nvSpPr>
        <p:spPr>
          <a:xfrm>
            <a:off x="6238925" y="952508"/>
            <a:ext cx="5283242" cy="5388907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bg1"/>
                </a:solidFill>
                <a:uFillTx/>
                <a:latin typeface="Arial" panose="020b0604020202020204" pitchFamily="34" charset="0"/>
                <a:ea typeface="微软雅黑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1" name="标题 10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>
            <a:lvl1pPr>
              <a:defRPr b="1">
                <a:cs typeface="微软雅黑" panose="020b0503020204020204" charset="-122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1"/>
            </p:custDataLst>
          </p:nvPr>
        </p:nvSpPr>
        <p:spPr>
          <a:xfrm>
            <a:off x="10571135" y="952508"/>
            <a:ext cx="950984" cy="5388907"/>
          </a:xfrm>
        </p:spPr>
        <p:txBody>
          <a:bodyPr vert="eaVert" lIns="101600" tIns="38100" rIns="76200" bIns="381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ct val="0"/>
              </a:spcAft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bg1"/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669925" y="952500"/>
            <a:ext cx="9828101" cy="5388907"/>
          </a:xfrm>
        </p:spPr>
        <p:txBody>
          <a:bodyPr vert="eaVert">
            <a:normAutofit/>
          </a:bodyPr>
          <a:lstStyle>
            <a:lvl1pPr indent="0" eaLnBrk="1" fontAlgn="auto" latinLnBrk="0" hangingPunct="1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1pPr>
            <a:lvl2pPr indent="0" eaLnBrk="1" fontAlgn="auto" latinLnBrk="0" hangingPunct="1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2pPr>
            <a:lvl3pPr indent="0" eaLnBrk="1" fontAlgn="auto" latinLnBrk="0" hangingPunct="1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3pPr>
            <a:lvl4pPr indent="0" eaLnBrk="1" fontAlgn="auto" latinLnBrk="0" hangingPunct="1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4pPr>
            <a:lvl5pPr indent="0" eaLnBrk="1" fontAlgn="auto" latinLnBrk="0" hangingPunct="1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内容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椭圆 6"/>
          <p:cNvSpPr/>
          <p:nvPr>
            <p:custDataLst>
              <p:tags r:id="rId1"/>
            </p:custDataLst>
          </p:nvPr>
        </p:nvSpPr>
        <p:spPr>
          <a:xfrm flipH="1" flipV="1">
            <a:off x="294297" y="186415"/>
            <a:ext cx="988079" cy="988079"/>
          </a:xfrm>
          <a:prstGeom prst="ellipse">
            <a:avLst/>
          </a:prstGeom>
          <a:gradFill flip="none" rotWithShape="1">
            <a:gsLst>
              <a:gs pos="34000">
                <a:schemeClr val="tx2">
                  <a:alpha val="0"/>
                </a:schemeClr>
              </a:gs>
              <a:gs pos="61000">
                <a:schemeClr val="accent2">
                  <a:lumMod val="50000"/>
                  <a:alpha val="20000"/>
                </a:schemeClr>
              </a:gs>
              <a:gs pos="82000">
                <a:schemeClr val="accent2">
                  <a:alpha val="60000"/>
                </a:schemeClr>
              </a:gs>
              <a:gs pos="88000">
                <a:schemeClr val="accent1">
                  <a:alpha val="70000"/>
                </a:schemeClr>
              </a:gs>
              <a:gs pos="100000">
                <a:schemeClr val="accent1">
                  <a:alpha val="70000"/>
                </a:schemeClr>
              </a:gs>
            </a:gsLst>
            <a:lin ang="1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6" name="正文"/>
          <p:cNvSpPr txBox="1"/>
          <p:nvPr>
            <p:ph idx="1"/>
            <p:custDataLst>
              <p:tags r:id="rId2"/>
            </p:custDataLst>
          </p:nvPr>
        </p:nvSpPr>
        <p:spPr>
          <a:xfrm>
            <a:off x="608330" y="508635"/>
            <a:ext cx="10968990" cy="574802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bg1"/>
                </a:solidFill>
                <a:uFillTx/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MiSans" panose="00000500000000000000" charset="-122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MiSans" panose="00000500000000000000" charset="-122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MiSans" panose="00000500000000000000" charset="-122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MiSans" panose="00000500000000000000" charset="-122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MiSans" panose="00000500000000000000" charset="-122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MiSans" panose="00000500000000000000" charset="-122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MiSans" panose="00000500000000000000" charset="-122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MiSans" panose="00000500000000000000" charset="-122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MiSans" panose="00000500000000000000" charset="-122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MiSans" panose="00000500000000000000" charset="-122"/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末尾幻灯片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0" name="图片 19" descr="图层 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rcRect r="42208"/>
          <a:stretch>
            <a:fillRect/>
          </a:stretch>
        </p:blipFill>
        <p:spPr>
          <a:xfrm>
            <a:off x="11198225" y="972820"/>
            <a:ext cx="993775" cy="1719580"/>
          </a:xfrm>
          <a:prstGeom prst="rect">
            <a:avLst/>
          </a:prstGeom>
        </p:spPr>
      </p:pic>
      <p:sp>
        <p:nvSpPr>
          <p:cNvPr id="19" name="任意多边形: 形状 4"/>
          <p:cNvSpPr/>
          <p:nvPr>
            <p:custDataLst>
              <p:tags r:id="rId3"/>
            </p:custDataLst>
          </p:nvPr>
        </p:nvSpPr>
        <p:spPr>
          <a:xfrm>
            <a:off x="4524647" y="-14513"/>
            <a:ext cx="2939329" cy="1192893"/>
          </a:xfrm>
          <a:custGeom>
            <a:gdLst>
              <a:gd name="connsiteX0" fmla="*/ 0 w 2939329"/>
              <a:gd name="connsiteY0" fmla="*/ 0 h 1192893"/>
              <a:gd name="connsiteX1" fmla="*/ 2939329 w 2939329"/>
              <a:gd name="connsiteY1" fmla="*/ 0 h 1192893"/>
              <a:gd name="connsiteX2" fmla="*/ 2903922 w 2939329"/>
              <a:gd name="connsiteY2" fmla="*/ 137700 h 1192893"/>
              <a:gd name="connsiteX3" fmla="*/ 1469664 w 2939329"/>
              <a:gd name="connsiteY3" fmla="*/ 1192893 h 1192893"/>
              <a:gd name="connsiteX4" fmla="*/ 35406 w 2939329"/>
              <a:gd name="connsiteY4" fmla="*/ 137700 h 119289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39329" h="1192893">
                <a:moveTo>
                  <a:pt x="0" y="0"/>
                </a:moveTo>
                <a:lnTo>
                  <a:pt x="2939329" y="0"/>
                </a:lnTo>
                <a:lnTo>
                  <a:pt x="2903922" y="137700"/>
                </a:lnTo>
                <a:cubicBezTo>
                  <a:pt x="2713780" y="749025"/>
                  <a:pt x="2143557" y="1192893"/>
                  <a:pt x="1469664" y="1192893"/>
                </a:cubicBezTo>
                <a:cubicBezTo>
                  <a:pt x="795771" y="1192893"/>
                  <a:pt x="225548" y="749025"/>
                  <a:pt x="35406" y="137700"/>
                </a:cubicBezTo>
                <a:close/>
              </a:path>
            </a:pathLst>
          </a:custGeom>
          <a:gradFill flip="none" rotWithShape="1">
            <a:gsLst>
              <a:gs pos="34000">
                <a:schemeClr val="tx2">
                  <a:alpha val="0"/>
                </a:schemeClr>
              </a:gs>
              <a:gs pos="61000">
                <a:schemeClr val="accent2">
                  <a:lumMod val="50000"/>
                  <a:alpha val="50000"/>
                </a:schemeClr>
              </a:gs>
              <a:gs pos="82000">
                <a:schemeClr val="accent2">
                  <a:alpha val="90000"/>
                </a:schemeClr>
              </a:gs>
              <a:gs pos="88000">
                <a:schemeClr val="accent1">
                  <a:alpha val="90000"/>
                </a:schemeClr>
              </a:gs>
              <a:gs pos="100000">
                <a:schemeClr val="accent1">
                  <a:alpha val="90000"/>
                </a:scheme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8" name="椭圆 17"/>
          <p:cNvSpPr/>
          <p:nvPr>
            <p:custDataLst>
              <p:tags r:id="rId4"/>
            </p:custDataLst>
          </p:nvPr>
        </p:nvSpPr>
        <p:spPr>
          <a:xfrm>
            <a:off x="7268904" y="2974639"/>
            <a:ext cx="454361" cy="454361"/>
          </a:xfrm>
          <a:prstGeom prst="ellipse">
            <a:avLst/>
          </a:prstGeom>
          <a:gradFill flip="none" rotWithShape="1">
            <a:gsLst>
              <a:gs pos="34000">
                <a:schemeClr val="tx2">
                  <a:alpha val="0"/>
                </a:schemeClr>
              </a:gs>
              <a:gs pos="61000">
                <a:schemeClr val="accent2">
                  <a:lumMod val="50000"/>
                  <a:alpha val="20000"/>
                </a:schemeClr>
              </a:gs>
              <a:gs pos="82000">
                <a:schemeClr val="accent2">
                  <a:alpha val="60000"/>
                </a:schemeClr>
              </a:gs>
              <a:gs pos="88000">
                <a:schemeClr val="accent1">
                  <a:alpha val="70000"/>
                </a:schemeClr>
              </a:gs>
              <a:gs pos="100000">
                <a:schemeClr val="accent1">
                  <a:alpha val="70000"/>
                </a:scheme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2" name="椭圆 11"/>
          <p:cNvSpPr/>
          <p:nvPr>
            <p:custDataLst>
              <p:tags r:id="rId5"/>
            </p:custDataLst>
          </p:nvPr>
        </p:nvSpPr>
        <p:spPr>
          <a:xfrm flipH="1" flipV="1">
            <a:off x="10270471" y="3781107"/>
            <a:ext cx="720744" cy="720744"/>
          </a:xfrm>
          <a:prstGeom prst="ellipse">
            <a:avLst/>
          </a:prstGeom>
          <a:gradFill flip="none" rotWithShape="1">
            <a:gsLst>
              <a:gs pos="34000">
                <a:schemeClr val="tx2">
                  <a:alpha val="0"/>
                </a:schemeClr>
              </a:gs>
              <a:gs pos="61000">
                <a:schemeClr val="accent2">
                  <a:lumMod val="50000"/>
                  <a:alpha val="20000"/>
                </a:schemeClr>
              </a:gs>
              <a:gs pos="82000">
                <a:schemeClr val="accent2">
                  <a:alpha val="60000"/>
                </a:schemeClr>
              </a:gs>
              <a:gs pos="88000">
                <a:schemeClr val="accent1">
                  <a:alpha val="70000"/>
                </a:schemeClr>
              </a:gs>
              <a:gs pos="100000">
                <a:schemeClr val="accent1">
                  <a:alpha val="70000"/>
                </a:schemeClr>
              </a:gs>
            </a:gsLst>
            <a:lin ang="1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8" name="任意多边形: 形状 7"/>
          <p:cNvSpPr/>
          <p:nvPr>
            <p:custDataLst>
              <p:tags r:id="rId6"/>
            </p:custDataLst>
          </p:nvPr>
        </p:nvSpPr>
        <p:spPr>
          <a:xfrm flipH="1" flipV="1">
            <a:off x="11187520" y="967175"/>
            <a:ext cx="1004480" cy="1725224"/>
          </a:xfrm>
          <a:custGeom>
            <a:gdLst>
              <a:gd name="connsiteX0" fmla="*/ 141868 w 1004480"/>
              <a:gd name="connsiteY0" fmla="*/ 1725224 h 1725224"/>
              <a:gd name="connsiteX1" fmla="*/ 53671 w 1004480"/>
              <a:gd name="connsiteY1" fmla="*/ 1720770 h 1725224"/>
              <a:gd name="connsiteX2" fmla="*/ 0 w 1004480"/>
              <a:gd name="connsiteY2" fmla="*/ 1712579 h 1725224"/>
              <a:gd name="connsiteX3" fmla="*/ 0 w 1004480"/>
              <a:gd name="connsiteY3" fmla="*/ 12645 h 1725224"/>
              <a:gd name="connsiteX4" fmla="*/ 53671 w 1004480"/>
              <a:gd name="connsiteY4" fmla="*/ 4454 h 1725224"/>
              <a:gd name="connsiteX5" fmla="*/ 141868 w 1004480"/>
              <a:gd name="connsiteY5" fmla="*/ 0 h 1725224"/>
              <a:gd name="connsiteX6" fmla="*/ 1004480 w 1004480"/>
              <a:gd name="connsiteY6" fmla="*/ 862612 h 1725224"/>
              <a:gd name="connsiteX7" fmla="*/ 141868 w 1004480"/>
              <a:gd name="connsiteY7" fmla="*/ 1725224 h 172522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04480" h="1725224">
                <a:moveTo>
                  <a:pt x="141868" y="1725224"/>
                </a:moveTo>
                <a:cubicBezTo>
                  <a:pt x="112093" y="1725224"/>
                  <a:pt x="82669" y="1723715"/>
                  <a:pt x="53671" y="1720770"/>
                </a:cubicBezTo>
                <a:lnTo>
                  <a:pt x="0" y="1712579"/>
                </a:lnTo>
                <a:lnTo>
                  <a:pt x="0" y="12645"/>
                </a:lnTo>
                <a:lnTo>
                  <a:pt x="53671" y="4454"/>
                </a:lnTo>
                <a:cubicBezTo>
                  <a:pt x="82669" y="1509"/>
                  <a:pt x="112093" y="0"/>
                  <a:pt x="141868" y="0"/>
                </a:cubicBezTo>
                <a:cubicBezTo>
                  <a:pt x="618275" y="0"/>
                  <a:pt x="1004480" y="386205"/>
                  <a:pt x="1004480" y="862612"/>
                </a:cubicBezTo>
                <a:cubicBezTo>
                  <a:pt x="1004480" y="1339019"/>
                  <a:pt x="618275" y="1725224"/>
                  <a:pt x="141868" y="1725224"/>
                </a:cubicBezTo>
                <a:close/>
              </a:path>
            </a:pathLst>
          </a:custGeom>
          <a:gradFill flip="none" rotWithShape="1">
            <a:gsLst>
              <a:gs pos="34000">
                <a:schemeClr val="tx2">
                  <a:alpha val="0"/>
                </a:schemeClr>
              </a:gs>
              <a:gs pos="55000">
                <a:schemeClr val="accent2">
                  <a:lumMod val="50000"/>
                  <a:alpha val="20000"/>
                </a:schemeClr>
              </a:gs>
              <a:gs pos="82000">
                <a:schemeClr val="accent2">
                  <a:alpha val="60000"/>
                </a:schemeClr>
              </a:gs>
              <a:gs pos="90000">
                <a:schemeClr val="accent1">
                  <a:alpha val="80000"/>
                </a:schemeClr>
              </a:gs>
              <a:gs pos="100000">
                <a:schemeClr val="accent1">
                  <a:alpha val="80000"/>
                </a:schemeClr>
              </a:gs>
            </a:gsLst>
            <a:lin ang="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9" name="矩形 8"/>
          <p:cNvSpPr/>
          <p:nvPr>
            <p:custDataLst>
              <p:tags r:id="rId7"/>
            </p:custDataLst>
          </p:nvPr>
        </p:nvSpPr>
        <p:spPr>
          <a:xfrm>
            <a:off x="8870607" y="-14514"/>
            <a:ext cx="1169923" cy="5932714"/>
          </a:xfrm>
          <a:prstGeom prst="rect">
            <a:avLst/>
          </a:prstGeom>
          <a:gradFill>
            <a:gsLst>
              <a:gs pos="95000">
                <a:schemeClr val="accent2">
                  <a:lumMod val="90000"/>
                  <a:lumOff val="10000"/>
                </a:schemeClr>
              </a:gs>
              <a:gs pos="98000">
                <a:schemeClr val="accent2">
                  <a:lumMod val="75000"/>
                </a:schemeClr>
              </a:gs>
              <a:gs pos="100000">
                <a:schemeClr val="accent2">
                  <a:lumMod val="75000"/>
                </a:schemeClr>
              </a:gs>
              <a:gs pos="2000">
                <a:schemeClr val="accent2">
                  <a:lumMod val="75000"/>
                </a:schemeClr>
              </a:gs>
              <a:gs pos="0">
                <a:schemeClr val="accent2">
                  <a:lumMod val="75000"/>
                </a:schemeClr>
              </a:gs>
              <a:gs pos="5000">
                <a:schemeClr val="accent2">
                  <a:lumMod val="90000"/>
                  <a:lumOff val="10000"/>
                </a:schemeClr>
              </a:gs>
              <a:gs pos="50000">
                <a:schemeClr val="accent1"/>
              </a:gs>
              <a:gs pos="10000">
                <a:schemeClr val="accent1"/>
              </a:gs>
              <a:gs pos="90000">
                <a:schemeClr val="accent1"/>
              </a:gs>
            </a:gsLst>
            <a:lin ang="0" scaled="0"/>
          </a:gradFill>
          <a:ln w="47625">
            <a:noFill/>
          </a:ln>
          <a:effectLst>
            <a:glow rad="444500">
              <a:schemeClr val="accent2">
                <a:lumMod val="50000"/>
                <a:alpha val="54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cs typeface="微软雅黑" panose="020b0503020204020204" charset="-122"/>
              <a:sym typeface="+mn-ea"/>
            </a:endParaRPr>
          </a:p>
        </p:txBody>
      </p:sp>
      <p:sp>
        <p:nvSpPr>
          <p:cNvPr id="10" name="梯形 9"/>
          <p:cNvSpPr/>
          <p:nvPr>
            <p:custDataLst>
              <p:tags r:id="rId8"/>
            </p:custDataLst>
          </p:nvPr>
        </p:nvSpPr>
        <p:spPr>
          <a:xfrm>
            <a:off x="7975110" y="5918201"/>
            <a:ext cx="2960915" cy="443386"/>
          </a:xfrm>
          <a:prstGeom prst="trapezoid">
            <a:avLst>
              <a:gd name="adj" fmla="val 205096"/>
            </a:avLst>
          </a:prstGeom>
          <a:gradFill>
            <a:gsLst>
              <a:gs pos="85000">
                <a:schemeClr val="accent2">
                  <a:lumMod val="75000"/>
                  <a:alpha val="70000"/>
                </a:schemeClr>
              </a:gs>
              <a:gs pos="15000">
                <a:schemeClr val="accent2">
                  <a:lumMod val="75000"/>
                  <a:alpha val="70000"/>
                </a:schemeClr>
              </a:gs>
              <a:gs pos="50000">
                <a:schemeClr val="accent1">
                  <a:alpha val="80000"/>
                </a:schemeClr>
              </a:gs>
            </a:gsLst>
            <a:lin ang="0" scaled="0"/>
          </a:gradFill>
          <a:ln>
            <a:noFill/>
          </a:ln>
          <a:effectLst>
            <a:glow rad="127000">
              <a:schemeClr val="accent2">
                <a:lumMod val="75000"/>
                <a:alpha val="1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cxnSp>
        <p:nvCxnSpPr>
          <p:cNvPr id="11" name="直接连接符 10"/>
          <p:cNvCxnSpPr/>
          <p:nvPr>
            <p:custDataLst>
              <p:tags r:id="rId9"/>
            </p:custDataLst>
          </p:nvPr>
        </p:nvCxnSpPr>
        <p:spPr>
          <a:xfrm>
            <a:off x="6794870" y="6404428"/>
            <a:ext cx="5346330" cy="0"/>
          </a:xfrm>
          <a:prstGeom prst="line">
            <a:avLst/>
          </a:prstGeom>
          <a:ln w="25400">
            <a:gradFill>
              <a:gsLst>
                <a:gs pos="50000">
                  <a:schemeClr val="accent1">
                    <a:lumMod val="75000"/>
                    <a:alpha val="80000"/>
                  </a:schemeClr>
                </a:gs>
                <a:gs pos="70000">
                  <a:schemeClr val="accent2">
                    <a:lumMod val="75000"/>
                    <a:alpha val="80000"/>
                  </a:schemeClr>
                </a:gs>
                <a:gs pos="30000">
                  <a:schemeClr val="accent2">
                    <a:lumMod val="75000"/>
                    <a:alpha val="80000"/>
                  </a:schemeClr>
                </a:gs>
                <a:gs pos="0">
                  <a:schemeClr val="tx2">
                    <a:alpha val="80000"/>
                  </a:schemeClr>
                </a:gs>
                <a:gs pos="100000">
                  <a:schemeClr val="tx2">
                    <a:alpha val="8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>
            <p:custDataLst>
              <p:tags r:id="rId10"/>
            </p:custDataLst>
          </p:nvPr>
        </p:nvCxnSpPr>
        <p:spPr>
          <a:xfrm>
            <a:off x="6788520" y="6495596"/>
            <a:ext cx="5359030" cy="0"/>
          </a:xfrm>
          <a:prstGeom prst="line">
            <a:avLst/>
          </a:prstGeom>
          <a:ln w="25400">
            <a:gradFill>
              <a:gsLst>
                <a:gs pos="50000">
                  <a:schemeClr val="accent1">
                    <a:lumMod val="75000"/>
                    <a:alpha val="70000"/>
                  </a:schemeClr>
                </a:gs>
                <a:gs pos="70000">
                  <a:schemeClr val="accent2">
                    <a:lumMod val="75000"/>
                    <a:alpha val="70000"/>
                  </a:schemeClr>
                </a:gs>
                <a:gs pos="30000">
                  <a:schemeClr val="accent2">
                    <a:lumMod val="75000"/>
                    <a:alpha val="70000"/>
                  </a:schemeClr>
                </a:gs>
                <a:gs pos="0">
                  <a:schemeClr val="tx2">
                    <a:alpha val="70000"/>
                  </a:schemeClr>
                </a:gs>
                <a:gs pos="100000">
                  <a:schemeClr val="tx2">
                    <a:alpha val="7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>
            <p:custDataLst>
              <p:tags r:id="rId11"/>
            </p:custDataLst>
          </p:nvPr>
        </p:nvCxnSpPr>
        <p:spPr>
          <a:xfrm>
            <a:off x="6788520" y="6677932"/>
            <a:ext cx="5359030" cy="0"/>
          </a:xfrm>
          <a:prstGeom prst="line">
            <a:avLst/>
          </a:prstGeom>
          <a:ln w="25400">
            <a:gradFill>
              <a:gsLst>
                <a:gs pos="50000">
                  <a:schemeClr val="accent1">
                    <a:lumMod val="75000"/>
                    <a:alpha val="50000"/>
                  </a:schemeClr>
                </a:gs>
                <a:gs pos="70000">
                  <a:schemeClr val="accent2">
                    <a:lumMod val="75000"/>
                    <a:alpha val="50000"/>
                  </a:schemeClr>
                </a:gs>
                <a:gs pos="30000">
                  <a:schemeClr val="accent2">
                    <a:lumMod val="75000"/>
                    <a:alpha val="50000"/>
                  </a:schemeClr>
                </a:gs>
                <a:gs pos="0">
                  <a:schemeClr val="tx2">
                    <a:alpha val="50000"/>
                  </a:schemeClr>
                </a:gs>
                <a:gs pos="100000">
                  <a:schemeClr val="tx2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>
            <p:custDataLst>
              <p:tags r:id="rId12"/>
            </p:custDataLst>
          </p:nvPr>
        </p:nvCxnSpPr>
        <p:spPr>
          <a:xfrm>
            <a:off x="6788520" y="6769100"/>
            <a:ext cx="5359030" cy="0"/>
          </a:xfrm>
          <a:prstGeom prst="line">
            <a:avLst/>
          </a:prstGeom>
          <a:ln w="25400">
            <a:gradFill>
              <a:gsLst>
                <a:gs pos="50000">
                  <a:schemeClr val="accent1">
                    <a:lumMod val="75000"/>
                    <a:alpha val="40000"/>
                  </a:schemeClr>
                </a:gs>
                <a:gs pos="70000">
                  <a:schemeClr val="accent2">
                    <a:lumMod val="75000"/>
                    <a:alpha val="40000"/>
                  </a:schemeClr>
                </a:gs>
                <a:gs pos="30000">
                  <a:schemeClr val="accent2">
                    <a:lumMod val="75000"/>
                    <a:alpha val="40000"/>
                  </a:schemeClr>
                </a:gs>
                <a:gs pos="0">
                  <a:schemeClr val="tx2">
                    <a:alpha val="40000"/>
                  </a:schemeClr>
                </a:gs>
                <a:gs pos="100000">
                  <a:schemeClr val="tx2">
                    <a:alpha val="4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>
            <p:custDataLst>
              <p:tags r:id="rId13"/>
            </p:custDataLst>
          </p:nvPr>
        </p:nvCxnSpPr>
        <p:spPr>
          <a:xfrm>
            <a:off x="6788520" y="6586764"/>
            <a:ext cx="5359030" cy="0"/>
          </a:xfrm>
          <a:prstGeom prst="line">
            <a:avLst/>
          </a:prstGeom>
          <a:ln w="25400">
            <a:gradFill>
              <a:gsLst>
                <a:gs pos="50000">
                  <a:schemeClr val="accent1">
                    <a:lumMod val="75000"/>
                    <a:alpha val="60000"/>
                  </a:schemeClr>
                </a:gs>
                <a:gs pos="70000">
                  <a:schemeClr val="accent2">
                    <a:lumMod val="75000"/>
                    <a:alpha val="60000"/>
                  </a:schemeClr>
                </a:gs>
                <a:gs pos="30000">
                  <a:schemeClr val="accent2">
                    <a:lumMod val="75000"/>
                    <a:alpha val="60000"/>
                  </a:schemeClr>
                </a:gs>
                <a:gs pos="0">
                  <a:schemeClr val="tx2">
                    <a:alpha val="60000"/>
                  </a:schemeClr>
                </a:gs>
                <a:gs pos="100000">
                  <a:schemeClr val="tx2">
                    <a:alpha val="6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椭圆 16"/>
          <p:cNvSpPr/>
          <p:nvPr>
            <p:custDataLst>
              <p:tags r:id="rId14"/>
            </p:custDataLst>
          </p:nvPr>
        </p:nvSpPr>
        <p:spPr>
          <a:xfrm flipV="1">
            <a:off x="8396733" y="4387506"/>
            <a:ext cx="720744" cy="720744"/>
          </a:xfrm>
          <a:prstGeom prst="ellipse">
            <a:avLst/>
          </a:prstGeom>
          <a:gradFill flip="none" rotWithShape="1">
            <a:gsLst>
              <a:gs pos="30000">
                <a:schemeClr val="tx2"/>
              </a:gs>
              <a:gs pos="53000">
                <a:schemeClr val="tx2">
                  <a:lumMod val="75000"/>
                  <a:lumOff val="25000"/>
                </a:schemeClr>
              </a:gs>
              <a:gs pos="74000">
                <a:schemeClr val="accent2"/>
              </a:gs>
              <a:gs pos="88000">
                <a:schemeClr val="accent1"/>
              </a:gs>
              <a:gs pos="100000">
                <a:schemeClr val="accent1"/>
              </a:gs>
            </a:gsLst>
            <a:lin ang="1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7" name="标题"/>
          <p:cNvSpPr txBox="1"/>
          <p:nvPr>
            <p:ph type="title" idx="2" hasCustomPrompt="1"/>
            <p:custDataLst>
              <p:tags r:id="rId15"/>
            </p:custDataLst>
          </p:nvPr>
        </p:nvSpPr>
        <p:spPr>
          <a:xfrm>
            <a:off x="1200785" y="1308735"/>
            <a:ext cx="6117590" cy="226504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sz="7200" b="1" i="0" u="none" strike="noStrike" kern="1200" cap="none" spc="300" normalizeH="0" baseline="0" noProof="1">
                <a:gradFill>
                  <a:gsLst>
                    <a:gs pos="0">
                      <a:schemeClr val="bg1"/>
                    </a:gs>
                    <a:gs pos="90000">
                      <a:schemeClr val="accent1"/>
                    </a:gs>
                  </a:gsLst>
                  <a:lin ang="16200000" scaled="0"/>
                </a:gra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单击编辑标题</a:t>
            </a:r>
          </a:p>
        </p:txBody>
      </p:sp>
      <p:sp>
        <p:nvSpPr>
          <p:cNvPr id="6" name="署名"/>
          <p:cNvSpPr txBox="1"/>
          <p:nvPr>
            <p:ph type="body" idx="1" hasCustomPrompt="1"/>
            <p:custDataLst>
              <p:tags r:id="rId16"/>
            </p:custDataLst>
          </p:nvPr>
        </p:nvSpPr>
        <p:spPr>
          <a:xfrm>
            <a:off x="970280" y="3807460"/>
            <a:ext cx="2188800" cy="453600"/>
          </a:xfrm>
          <a:prstGeom prst="parallelogram">
            <a:avLst>
              <a:gd name="adj" fmla="val 41297"/>
            </a:avLst>
          </a:prstGeom>
          <a:gradFill>
            <a:gsLst>
              <a:gs pos="12000">
                <a:schemeClr val="accent4"/>
              </a:gs>
              <a:gs pos="100000">
                <a:schemeClr val="bg1">
                  <a:alpha val="0"/>
                </a:schemeClr>
              </a:gs>
            </a:gsLst>
            <a:lin ang="10800000" scaled="0"/>
          </a:gradFill>
        </p:spPr>
        <p:txBody>
          <a:bodyPr wrap="square" lIns="0" tIns="0" rIns="0" bIns="0" rtlCol="0" anchor="ctr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600" b="0" i="0" u="none" strike="noStrike" kern="1200" cap="none" spc="150" normalizeH="0" baseline="0" noProof="1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l">
              <a:lnSpc>
                <a:spcPct val="100000"/>
              </a:lnSpc>
              <a:buClrTx/>
              <a:buSzTx/>
              <a:buFontTx/>
            </a:pPr>
            <a:r>
              <a:rPr>
                <a:sym typeface="+mn-ea"/>
              </a:rPr>
              <a:t>单击编辑文本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通用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标题"/>
          <p:cNvSpPr txBox="1"/>
          <p:nvPr>
            <p:ph type="title" idx="3"/>
            <p:custDataLst>
              <p:tags r:id="rId1"/>
            </p:custDataLst>
          </p:nvPr>
        </p:nvSpPr>
        <p:spPr>
          <a:xfrm>
            <a:off x="608330" y="508635"/>
            <a:ext cx="10968990" cy="76327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4000" b="1" i="0" u="none" strike="noStrike" kern="1200" cap="none" spc="300" normalizeH="0" baseline="0" noProof="1">
                <a:ln>
                  <a:noFill/>
                  <a:prstDash val="sysDot"/>
                </a:ln>
                <a:gradFill>
                  <a:gsLst>
                    <a:gs pos="0">
                      <a:schemeClr val="bg1"/>
                    </a:gs>
                    <a:gs pos="90000">
                      <a:schemeClr val="accent1"/>
                    </a:gs>
                  </a:gsLst>
                  <a:lin ang="16200000" scaled="0"/>
                </a:gra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相框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292800" y="304200"/>
            <a:ext cx="11606400" cy="62496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281600" y="1249200"/>
            <a:ext cx="9626400" cy="723600"/>
          </a:xfrm>
        </p:spPr>
        <p:txBody>
          <a:bodyPr anchor="ctr"/>
          <a:lstStyle>
            <a:lvl1pPr>
              <a:defRPr sz="3200" b="1"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3"/>
            </p:custDataLst>
          </p:nvPr>
        </p:nvSpPr>
        <p:spPr>
          <a:xfrm>
            <a:off x="1281113" y="2163600"/>
            <a:ext cx="9626600" cy="3445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4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5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6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左右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4823460" cy="6866255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583200" y="770400"/>
            <a:ext cx="3960000" cy="882000"/>
          </a:xfrm>
        </p:spPr>
        <p:txBody>
          <a:bodyPr anchor="ctr"/>
          <a:lstStyle>
            <a:lvl1pPr>
              <a:defRPr sz="3600" b="1"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1pPr>
          </a:lstStyle>
          <a:p>
            <a:r>
              <a:rPr lang="zh-CN" altLang="en-US"/>
              <a:t>单击编辑标题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586800" y="1764000"/>
            <a:ext cx="3956400" cy="40932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4"/>
            </p:custDataLst>
          </p:nvPr>
        </p:nvSpPr>
        <p:spPr>
          <a:xfrm>
            <a:off x="5101200" y="769938"/>
            <a:ext cx="6480000" cy="5087937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5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6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7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上下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26640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12000" y="781200"/>
            <a:ext cx="10976400" cy="626400"/>
          </a:xfrm>
        </p:spPr>
        <p:txBody>
          <a:bodyPr anchor="ctr"/>
          <a:lstStyle>
            <a:lvl1pPr algn="ctr">
              <a:defRPr sz="3600" b="1"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612000" y="1659600"/>
            <a:ext cx="10975975" cy="828000"/>
          </a:xfrm>
        </p:spPr>
        <p:txBody>
          <a:bodyPr/>
          <a:lstStyle>
            <a:lvl1pPr algn="ctr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4"/>
            </p:custDataLst>
          </p:nvPr>
        </p:nvSpPr>
        <p:spPr>
          <a:xfrm>
            <a:off x="612775" y="2808000"/>
            <a:ext cx="10965600" cy="34308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5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6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7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下上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0" y="5029201"/>
            <a:ext cx="12192000" cy="1828799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4800" y="669600"/>
            <a:ext cx="10976400" cy="565200"/>
          </a:xfrm>
        </p:spPr>
        <p:txBody>
          <a:bodyPr anchor="ctr"/>
          <a:lstStyle>
            <a:lvl1pPr algn="ctr">
              <a:defRPr sz="3200" b="1"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3"/>
            </p:custDataLst>
          </p:nvPr>
        </p:nvSpPr>
        <p:spPr>
          <a:xfrm>
            <a:off x="604837" y="1681200"/>
            <a:ext cx="10990800" cy="32112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>
          <a:xfrm>
            <a:off x="594000" y="5180400"/>
            <a:ext cx="11001600" cy="10116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5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6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7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导航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579600" y="237600"/>
            <a:ext cx="11037600" cy="441964"/>
          </a:xfrm>
        </p:spPr>
        <p:txBody>
          <a:bodyPr/>
          <a:lstStyle>
            <a:lvl1pPr>
              <a:defRPr b="1"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3"/>
            </p:custDataLst>
          </p:nvPr>
        </p:nvSpPr>
        <p:spPr>
          <a:xfrm>
            <a:off x="579600" y="1663200"/>
            <a:ext cx="5342400" cy="28944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4"/>
            </p:custDataLst>
          </p:nvPr>
        </p:nvSpPr>
        <p:spPr>
          <a:xfrm>
            <a:off x="6242400" y="1663200"/>
            <a:ext cx="5367600" cy="28944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5"/>
            <p:custDataLst>
              <p:tags r:id="rId5"/>
            </p:custDataLst>
          </p:nvPr>
        </p:nvSpPr>
        <p:spPr>
          <a:xfrm>
            <a:off x="572400" y="4816800"/>
            <a:ext cx="5342400" cy="7812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6"/>
            <p:custDataLst>
              <p:tags r:id="rId6"/>
            </p:custDataLst>
          </p:nvPr>
        </p:nvSpPr>
        <p:spPr>
          <a:xfrm>
            <a:off x="6253200" y="4813200"/>
            <a:ext cx="5367600" cy="7812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7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8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9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腰带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959224"/>
            <a:ext cx="12192000" cy="4939553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522800" y="1339200"/>
            <a:ext cx="9144000" cy="2386800"/>
          </a:xfrm>
        </p:spPr>
        <p:txBody>
          <a:bodyPr anchor="b"/>
          <a:lstStyle>
            <a:lvl1pPr algn="ctr">
              <a:defRPr sz="6000" b="1"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1522413" y="3862800"/>
            <a:ext cx="9144000" cy="1656000"/>
          </a:xfrm>
        </p:spPr>
        <p:txBody>
          <a:bodyPr/>
          <a:lstStyle>
            <a:lvl1pPr algn="ctr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4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5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6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ags" Target="../tags/tag57.xml" /><Relationship Id="rId13" Type="http://schemas.openxmlformats.org/officeDocument/2006/relationships/tags" Target="../tags/tag58.xml" /><Relationship Id="rId14" Type="http://schemas.openxmlformats.org/officeDocument/2006/relationships/tags" Target="../tags/tag59.xml" /><Relationship Id="rId15" Type="http://schemas.openxmlformats.org/officeDocument/2006/relationships/tags" Target="../tags/tag60.xml" /><Relationship Id="rId16" Type="http://schemas.openxmlformats.org/officeDocument/2006/relationships/tags" Target="../tags/tag61.xml" /><Relationship Id="rId17" Type="http://schemas.openxmlformats.org/officeDocument/2006/relationships/tags" Target="../tags/tag62.xml" /><Relationship Id="rId18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slideLayout" Target="../slideLayouts/slideLayout23.xml" /><Relationship Id="rId13" Type="http://schemas.openxmlformats.org/officeDocument/2006/relationships/slideLayout" Target="../slideLayouts/slideLayout24.xml" /><Relationship Id="rId14" Type="http://schemas.openxmlformats.org/officeDocument/2006/relationships/slideLayout" Target="../slideLayouts/slideLayout25.xml" /><Relationship Id="rId15" Type="http://schemas.openxmlformats.org/officeDocument/2006/relationships/slideLayout" Target="../slideLayouts/slideLayout26.xml" /><Relationship Id="rId16" Type="http://schemas.openxmlformats.org/officeDocument/2006/relationships/slideLayout" Target="../slideLayouts/slideLayout27.xml" /><Relationship Id="rId17" Type="http://schemas.openxmlformats.org/officeDocument/2006/relationships/slideLayout" Target="../slideLayouts/slideLayout28.xml" /><Relationship Id="rId18" Type="http://schemas.openxmlformats.org/officeDocument/2006/relationships/slideLayout" Target="../slideLayouts/slideLayout29.xml" /><Relationship Id="rId19" Type="http://schemas.openxmlformats.org/officeDocument/2006/relationships/tags" Target="../tags/tag197.xml" /><Relationship Id="rId2" Type="http://schemas.openxmlformats.org/officeDocument/2006/relationships/slideLayout" Target="../slideLayouts/slideLayout13.xml" /><Relationship Id="rId20" Type="http://schemas.openxmlformats.org/officeDocument/2006/relationships/tags" Target="../tags/tag198.xml" /><Relationship Id="rId21" Type="http://schemas.openxmlformats.org/officeDocument/2006/relationships/tags" Target="../tags/tag199.xml" /><Relationship Id="rId22" Type="http://schemas.openxmlformats.org/officeDocument/2006/relationships/tags" Target="../tags/tag200.xml" /><Relationship Id="rId23" Type="http://schemas.openxmlformats.org/officeDocument/2006/relationships/tags" Target="../tags/tag201.xml" /><Relationship Id="rId24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  <a:t>0</a:t>
            </a:fld>
            <a:endParaRPr lang="zh-CN" altLang="en-US"/>
          </a:p>
        </p:txBody>
      </p:sp>
    </p:spTree>
    <p:custDataLst>
      <p:tags r:id="rId1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anose="020b0604020202020204" pitchFamily="34" charset="0"/>
        <a:buChar char="●"/>
        <a:tabLst>
          <a:tab pos="1609725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标题"/>
          <p:cNvSpPr txBox="1"/>
          <p:nvPr>
            <p:ph type="title" idx="3"/>
            <p:custDataLst>
              <p:tags r:id="rId19"/>
            </p:custDataLst>
          </p:nvPr>
        </p:nvSpPr>
        <p:spPr>
          <a:xfrm>
            <a:off x="608330" y="508635"/>
            <a:ext cx="10968990" cy="76327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4000" b="0" i="0" u="none" strike="noStrike" kern="1200" cap="none" spc="300" normalizeH="0" baseline="0" noProof="1">
                <a:ln>
                  <a:noFill/>
                  <a:prstDash val="sysDot"/>
                </a:ln>
                <a:gradFill>
                  <a:gsLst>
                    <a:gs pos="0">
                      <a:schemeClr val="bg1"/>
                    </a:gs>
                    <a:gs pos="90000">
                      <a:schemeClr val="accent1"/>
                    </a:gs>
                  </a:gsLst>
                  <a:lin ang="16200000" scaled="0"/>
                </a:gradFill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11" name="日期占位符 10"/>
          <p:cNvSpPr>
            <a:spLocks noGrp="1"/>
          </p:cNvSpPr>
          <p:nvPr>
            <p:ph type="dt" sz="half" idx="10"/>
            <p:custDataLst>
              <p:tags r:id="rId20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微软雅黑" panose="020b0503020204020204" charset="-122"/>
                <a:ea typeface="微软雅黑"/>
              </a:defRPr>
            </a:lvl1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2" name="页脚占位符 11"/>
          <p:cNvSpPr>
            <a:spLocks noGrp="1"/>
          </p:cNvSpPr>
          <p:nvPr>
            <p:ph type="ftr" sz="quarter" idx="11"/>
            <p:custDataLst>
              <p:tags r:id="rId21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微软雅黑" panose="020b0503020204020204" charset="-122"/>
                <a:ea typeface="微软雅黑"/>
              </a:defRPr>
            </a:lvl1pPr>
          </a:lstStyle>
          <a:p>
            <a:endParaRPr lang="zh-CN" altLang="en-US"/>
          </a:p>
        </p:txBody>
      </p:sp>
      <p:sp>
        <p:nvSpPr>
          <p:cNvPr id="13" name="灯片编号占位符 12"/>
          <p:cNvSpPr>
            <a:spLocks noGrp="1"/>
          </p:cNvSpPr>
          <p:nvPr>
            <p:ph type="sldNum" sz="quarter" idx="12"/>
            <p:custDataLst>
              <p:tags r:id="rId22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微软雅黑" panose="020b0503020204020204" charset="-122"/>
                <a:ea typeface="微软雅黑"/>
              </a:defRPr>
            </a:lvl1pPr>
          </a:lstStyle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4" name="KSO_TEMPLATE" hidden="1"/>
          <p:cNvSpPr/>
          <p:nvPr userDrawn="1">
            <p:custDataLst>
              <p:tags r:id="rId23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</p:sldLayoutIdLst>
  <p:transition/>
  <p:timing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微软雅黑" panose="020b0503020204020204" charset="-122"/>
          <a:ea typeface="微软雅黑"/>
          <a:cs typeface="微软雅黑" panose="020b0503020204020204" charset="-122"/>
          <a:sym typeface="微软雅黑" panose="020b0503020204020204" charset="-122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MiSans" panose="00000500000000000000" charset="-122"/>
          <a:ea typeface="MiSans" panose="00000500000000000000" charset="-122"/>
          <a:cs typeface="MiSans" panose="00000500000000000000" charset="-122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anose="020b0604020202020204" pitchFamily="34" charset="0"/>
        <a:buChar char="●"/>
        <a:tabLst>
          <a:tab pos="1609725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MiSans" panose="00000500000000000000" charset="-122"/>
          <a:ea typeface="MiSans" panose="00000500000000000000" charset="-122"/>
          <a:cs typeface="MiSans" panose="00000500000000000000" charset="-122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MiSans" panose="00000500000000000000" charset="-122"/>
          <a:ea typeface="MiSans" panose="00000500000000000000" charset="-122"/>
          <a:cs typeface="MiSans" panose="00000500000000000000" charset="-122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MiSans" panose="00000500000000000000" charset="-122"/>
          <a:ea typeface="MiSans" panose="00000500000000000000" charset="-122"/>
          <a:cs typeface="MiSans" panose="00000500000000000000" charset="-122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MiSans" panose="00000500000000000000" charset="-122"/>
          <a:ea typeface="MiSans" panose="00000500000000000000" charset="-122"/>
          <a:cs typeface="MiSans" panose="00000500000000000000" charset="-12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202.xml" /><Relationship Id="rId4" Type="http://schemas.openxmlformats.org/officeDocument/2006/relationships/tags" Target="../tags/tag203.xml" /><Relationship Id="rId5" Type="http://schemas.openxmlformats.org/officeDocument/2006/relationships/tags" Target="../tags/tag204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 /><Relationship Id="rId10" Type="http://schemas.openxmlformats.org/officeDocument/2006/relationships/tags" Target="../tags/tag212.xml" /><Relationship Id="rId11" Type="http://schemas.openxmlformats.org/officeDocument/2006/relationships/tags" Target="../tags/tag213.xml" /><Relationship Id="rId12" Type="http://schemas.openxmlformats.org/officeDocument/2006/relationships/tags" Target="../tags/tag214.xml" /><Relationship Id="rId13" Type="http://schemas.openxmlformats.org/officeDocument/2006/relationships/tags" Target="../tags/tag215.xml" /><Relationship Id="rId14" Type="http://schemas.openxmlformats.org/officeDocument/2006/relationships/tags" Target="../tags/tag216.xml" /><Relationship Id="rId15" Type="http://schemas.openxmlformats.org/officeDocument/2006/relationships/tags" Target="../tags/tag217.xml" /><Relationship Id="rId16" Type="http://schemas.openxmlformats.org/officeDocument/2006/relationships/tags" Target="../tags/tag218.xml" /><Relationship Id="rId2" Type="http://schemas.openxmlformats.org/officeDocument/2006/relationships/notesSlide" Target="../notesSlides/notesSlide2.xml" /><Relationship Id="rId3" Type="http://schemas.openxmlformats.org/officeDocument/2006/relationships/tags" Target="../tags/tag205.xml" /><Relationship Id="rId4" Type="http://schemas.openxmlformats.org/officeDocument/2006/relationships/tags" Target="../tags/tag206.xml" /><Relationship Id="rId5" Type="http://schemas.openxmlformats.org/officeDocument/2006/relationships/tags" Target="../tags/tag207.xml" /><Relationship Id="rId6" Type="http://schemas.openxmlformats.org/officeDocument/2006/relationships/tags" Target="../tags/tag208.xml" /><Relationship Id="rId7" Type="http://schemas.openxmlformats.org/officeDocument/2006/relationships/tags" Target="../tags/tag209.xml" /><Relationship Id="rId8" Type="http://schemas.openxmlformats.org/officeDocument/2006/relationships/tags" Target="../tags/tag210.xml" /><Relationship Id="rId9" Type="http://schemas.openxmlformats.org/officeDocument/2006/relationships/tags" Target="../tags/tag211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tags" Target="../tags/tag219.xml" /><Relationship Id="rId3" Type="http://schemas.openxmlformats.org/officeDocument/2006/relationships/tags" Target="../tags/tag220.xml" /><Relationship Id="rId4" Type="http://schemas.openxmlformats.org/officeDocument/2006/relationships/tags" Target="../tags/tag221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30.xml" /><Relationship Id="rId11" Type="http://schemas.openxmlformats.org/officeDocument/2006/relationships/tags" Target="../tags/tag231.xml" /><Relationship Id="rId12" Type="http://schemas.openxmlformats.org/officeDocument/2006/relationships/tags" Target="../tags/tag232.xml" /><Relationship Id="rId13" Type="http://schemas.openxmlformats.org/officeDocument/2006/relationships/tags" Target="../tags/tag233.xml" /><Relationship Id="rId14" Type="http://schemas.openxmlformats.org/officeDocument/2006/relationships/tags" Target="../tags/tag234.xml" /><Relationship Id="rId15" Type="http://schemas.openxmlformats.org/officeDocument/2006/relationships/tags" Target="../tags/tag235.xml" /><Relationship Id="rId16" Type="http://schemas.openxmlformats.org/officeDocument/2006/relationships/tags" Target="../tags/tag236.xml" /><Relationship Id="rId17" Type="http://schemas.openxmlformats.org/officeDocument/2006/relationships/tags" Target="../tags/tag237.xml" /><Relationship Id="rId18" Type="http://schemas.openxmlformats.org/officeDocument/2006/relationships/tags" Target="../tags/tag238.xml" /><Relationship Id="rId19" Type="http://schemas.openxmlformats.org/officeDocument/2006/relationships/tags" Target="../tags/tag239.xml" /><Relationship Id="rId2" Type="http://schemas.openxmlformats.org/officeDocument/2006/relationships/tags" Target="../tags/tag222.xml" /><Relationship Id="rId20" Type="http://schemas.openxmlformats.org/officeDocument/2006/relationships/tags" Target="../tags/tag240.xml" /><Relationship Id="rId21" Type="http://schemas.openxmlformats.org/officeDocument/2006/relationships/tags" Target="../tags/tag241.xml" /><Relationship Id="rId22" Type="http://schemas.openxmlformats.org/officeDocument/2006/relationships/tags" Target="../tags/tag242.xml" /><Relationship Id="rId23" Type="http://schemas.openxmlformats.org/officeDocument/2006/relationships/tags" Target="../tags/tag243.xml" /><Relationship Id="rId24" Type="http://schemas.openxmlformats.org/officeDocument/2006/relationships/tags" Target="../tags/tag244.xml" /><Relationship Id="rId25" Type="http://schemas.openxmlformats.org/officeDocument/2006/relationships/tags" Target="../tags/tag245.xml" /><Relationship Id="rId26" Type="http://schemas.openxmlformats.org/officeDocument/2006/relationships/tags" Target="../tags/tag246.xml" /><Relationship Id="rId27" Type="http://schemas.openxmlformats.org/officeDocument/2006/relationships/tags" Target="../tags/tag247.xml" /><Relationship Id="rId28" Type="http://schemas.openxmlformats.org/officeDocument/2006/relationships/tags" Target="../tags/tag248.xml" /><Relationship Id="rId29" Type="http://schemas.openxmlformats.org/officeDocument/2006/relationships/tags" Target="../tags/tag249.xml" /><Relationship Id="rId3" Type="http://schemas.openxmlformats.org/officeDocument/2006/relationships/tags" Target="../tags/tag223.xml" /><Relationship Id="rId30" Type="http://schemas.openxmlformats.org/officeDocument/2006/relationships/tags" Target="../tags/tag250.xml" /><Relationship Id="rId31" Type="http://schemas.openxmlformats.org/officeDocument/2006/relationships/tags" Target="../tags/tag251.xml" /><Relationship Id="rId32" Type="http://schemas.openxmlformats.org/officeDocument/2006/relationships/tags" Target="../tags/tag252.xml" /><Relationship Id="rId33" Type="http://schemas.openxmlformats.org/officeDocument/2006/relationships/tags" Target="../tags/tag253.xml" /><Relationship Id="rId34" Type="http://schemas.openxmlformats.org/officeDocument/2006/relationships/tags" Target="../tags/tag254.xml" /><Relationship Id="rId35" Type="http://schemas.openxmlformats.org/officeDocument/2006/relationships/tags" Target="../tags/tag255.xml" /><Relationship Id="rId36" Type="http://schemas.openxmlformats.org/officeDocument/2006/relationships/tags" Target="../tags/tag256.xml" /><Relationship Id="rId37" Type="http://schemas.openxmlformats.org/officeDocument/2006/relationships/tags" Target="../tags/tag257.xml" /><Relationship Id="rId38" Type="http://schemas.openxmlformats.org/officeDocument/2006/relationships/tags" Target="../tags/tag258.xml" /><Relationship Id="rId39" Type="http://schemas.openxmlformats.org/officeDocument/2006/relationships/tags" Target="../tags/tag259.xml" /><Relationship Id="rId4" Type="http://schemas.openxmlformats.org/officeDocument/2006/relationships/tags" Target="../tags/tag224.xml" /><Relationship Id="rId40" Type="http://schemas.openxmlformats.org/officeDocument/2006/relationships/tags" Target="../tags/tag260.xml" /><Relationship Id="rId41" Type="http://schemas.openxmlformats.org/officeDocument/2006/relationships/tags" Target="../tags/tag261.xml" /><Relationship Id="rId42" Type="http://schemas.openxmlformats.org/officeDocument/2006/relationships/tags" Target="../tags/tag262.xml" /><Relationship Id="rId43" Type="http://schemas.openxmlformats.org/officeDocument/2006/relationships/tags" Target="../tags/tag263.xml" /><Relationship Id="rId44" Type="http://schemas.openxmlformats.org/officeDocument/2006/relationships/tags" Target="../tags/tag264.xml" /><Relationship Id="rId45" Type="http://schemas.openxmlformats.org/officeDocument/2006/relationships/tags" Target="../tags/tag265.xml" /><Relationship Id="rId46" Type="http://schemas.openxmlformats.org/officeDocument/2006/relationships/tags" Target="../tags/tag266.xml" /><Relationship Id="rId47" Type="http://schemas.openxmlformats.org/officeDocument/2006/relationships/tags" Target="../tags/tag267.xml" /><Relationship Id="rId48" Type="http://schemas.openxmlformats.org/officeDocument/2006/relationships/tags" Target="../tags/tag268.xml" /><Relationship Id="rId49" Type="http://schemas.openxmlformats.org/officeDocument/2006/relationships/tags" Target="../tags/tag269.xml" /><Relationship Id="rId5" Type="http://schemas.openxmlformats.org/officeDocument/2006/relationships/tags" Target="../tags/tag225.xml" /><Relationship Id="rId50" Type="http://schemas.openxmlformats.org/officeDocument/2006/relationships/tags" Target="../tags/tag270.xml" /><Relationship Id="rId51" Type="http://schemas.openxmlformats.org/officeDocument/2006/relationships/tags" Target="../tags/tag271.xml" /><Relationship Id="rId52" Type="http://schemas.openxmlformats.org/officeDocument/2006/relationships/tags" Target="../tags/tag272.xml" /><Relationship Id="rId6" Type="http://schemas.openxmlformats.org/officeDocument/2006/relationships/tags" Target="../tags/tag226.xml" /><Relationship Id="rId7" Type="http://schemas.openxmlformats.org/officeDocument/2006/relationships/tags" Target="../tags/tag227.xml" /><Relationship Id="rId8" Type="http://schemas.openxmlformats.org/officeDocument/2006/relationships/tags" Target="../tags/tag228.xml" /><Relationship Id="rId9" Type="http://schemas.openxmlformats.org/officeDocument/2006/relationships/tags" Target="../tags/tag229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81.xml" /><Relationship Id="rId11" Type="http://schemas.openxmlformats.org/officeDocument/2006/relationships/tags" Target="../tags/tag282.xml" /><Relationship Id="rId12" Type="http://schemas.openxmlformats.org/officeDocument/2006/relationships/tags" Target="../tags/tag283.xml" /><Relationship Id="rId13" Type="http://schemas.openxmlformats.org/officeDocument/2006/relationships/tags" Target="../tags/tag284.xml" /><Relationship Id="rId14" Type="http://schemas.openxmlformats.org/officeDocument/2006/relationships/tags" Target="../tags/tag285.xml" /><Relationship Id="rId15" Type="http://schemas.openxmlformats.org/officeDocument/2006/relationships/tags" Target="../tags/tag286.xml" /><Relationship Id="rId2" Type="http://schemas.openxmlformats.org/officeDocument/2006/relationships/tags" Target="../tags/tag273.xml" /><Relationship Id="rId3" Type="http://schemas.openxmlformats.org/officeDocument/2006/relationships/tags" Target="../tags/tag274.xml" /><Relationship Id="rId4" Type="http://schemas.openxmlformats.org/officeDocument/2006/relationships/tags" Target="../tags/tag275.xml" /><Relationship Id="rId5" Type="http://schemas.openxmlformats.org/officeDocument/2006/relationships/tags" Target="../tags/tag276.xml" /><Relationship Id="rId6" Type="http://schemas.openxmlformats.org/officeDocument/2006/relationships/tags" Target="../tags/tag277.xml" /><Relationship Id="rId7" Type="http://schemas.openxmlformats.org/officeDocument/2006/relationships/tags" Target="../tags/tag278.xml" /><Relationship Id="rId8" Type="http://schemas.openxmlformats.org/officeDocument/2006/relationships/tags" Target="../tags/tag279.xml" /><Relationship Id="rId9" Type="http://schemas.openxmlformats.org/officeDocument/2006/relationships/tags" Target="../tags/tag280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95.xml" /><Relationship Id="rId11" Type="http://schemas.openxmlformats.org/officeDocument/2006/relationships/tags" Target="../tags/tag296.xml" /><Relationship Id="rId12" Type="http://schemas.openxmlformats.org/officeDocument/2006/relationships/tags" Target="../tags/tag297.xml" /><Relationship Id="rId13" Type="http://schemas.openxmlformats.org/officeDocument/2006/relationships/tags" Target="../tags/tag298.xml" /><Relationship Id="rId14" Type="http://schemas.openxmlformats.org/officeDocument/2006/relationships/tags" Target="../tags/tag299.xml" /><Relationship Id="rId15" Type="http://schemas.openxmlformats.org/officeDocument/2006/relationships/tags" Target="../tags/tag300.xml" /><Relationship Id="rId16" Type="http://schemas.openxmlformats.org/officeDocument/2006/relationships/tags" Target="../tags/tag301.xml" /><Relationship Id="rId2" Type="http://schemas.openxmlformats.org/officeDocument/2006/relationships/tags" Target="../tags/tag287.xml" /><Relationship Id="rId3" Type="http://schemas.openxmlformats.org/officeDocument/2006/relationships/tags" Target="../tags/tag288.xml" /><Relationship Id="rId4" Type="http://schemas.openxmlformats.org/officeDocument/2006/relationships/tags" Target="../tags/tag289.xml" /><Relationship Id="rId5" Type="http://schemas.openxmlformats.org/officeDocument/2006/relationships/tags" Target="../tags/tag290.xml" /><Relationship Id="rId6" Type="http://schemas.openxmlformats.org/officeDocument/2006/relationships/tags" Target="../tags/tag291.xml" /><Relationship Id="rId7" Type="http://schemas.openxmlformats.org/officeDocument/2006/relationships/tags" Target="../tags/tag292.xml" /><Relationship Id="rId8" Type="http://schemas.openxmlformats.org/officeDocument/2006/relationships/tags" Target="../tags/tag293.xml" /><Relationship Id="rId9" Type="http://schemas.openxmlformats.org/officeDocument/2006/relationships/tags" Target="../tags/tag294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tags" Target="../tags/tag302.xml" /><Relationship Id="rId3" Type="http://schemas.openxmlformats.org/officeDocument/2006/relationships/tags" Target="../tags/tag303.xml" /><Relationship Id="rId4" Type="http://schemas.openxmlformats.org/officeDocument/2006/relationships/tags" Target="../tags/tag304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13.xml" /><Relationship Id="rId11" Type="http://schemas.openxmlformats.org/officeDocument/2006/relationships/tags" Target="../tags/tag314.xml" /><Relationship Id="rId12" Type="http://schemas.openxmlformats.org/officeDocument/2006/relationships/tags" Target="../tags/tag315.xml" /><Relationship Id="rId13" Type="http://schemas.openxmlformats.org/officeDocument/2006/relationships/tags" Target="../tags/tag316.xml" /><Relationship Id="rId14" Type="http://schemas.openxmlformats.org/officeDocument/2006/relationships/tags" Target="../tags/tag317.xml" /><Relationship Id="rId15" Type="http://schemas.openxmlformats.org/officeDocument/2006/relationships/tags" Target="../tags/tag318.xml" /><Relationship Id="rId16" Type="http://schemas.openxmlformats.org/officeDocument/2006/relationships/tags" Target="../tags/tag319.xml" /><Relationship Id="rId17" Type="http://schemas.openxmlformats.org/officeDocument/2006/relationships/tags" Target="../tags/tag320.xml" /><Relationship Id="rId18" Type="http://schemas.openxmlformats.org/officeDocument/2006/relationships/tags" Target="../tags/tag321.xml" /><Relationship Id="rId19" Type="http://schemas.openxmlformats.org/officeDocument/2006/relationships/tags" Target="../tags/tag322.xml" /><Relationship Id="rId2" Type="http://schemas.openxmlformats.org/officeDocument/2006/relationships/tags" Target="../tags/tag305.xml" /><Relationship Id="rId20" Type="http://schemas.openxmlformats.org/officeDocument/2006/relationships/tags" Target="../tags/tag323.xml" /><Relationship Id="rId3" Type="http://schemas.openxmlformats.org/officeDocument/2006/relationships/tags" Target="../tags/tag306.xml" /><Relationship Id="rId4" Type="http://schemas.openxmlformats.org/officeDocument/2006/relationships/tags" Target="../tags/tag307.xml" /><Relationship Id="rId5" Type="http://schemas.openxmlformats.org/officeDocument/2006/relationships/tags" Target="../tags/tag308.xml" /><Relationship Id="rId6" Type="http://schemas.openxmlformats.org/officeDocument/2006/relationships/tags" Target="../tags/tag309.xml" /><Relationship Id="rId7" Type="http://schemas.openxmlformats.org/officeDocument/2006/relationships/tags" Target="../tags/tag310.xml" /><Relationship Id="rId8" Type="http://schemas.openxmlformats.org/officeDocument/2006/relationships/tags" Target="../tags/tag311.xml" /><Relationship Id="rId9" Type="http://schemas.openxmlformats.org/officeDocument/2006/relationships/tags" Target="../tags/tag312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32.xml" /><Relationship Id="rId11" Type="http://schemas.openxmlformats.org/officeDocument/2006/relationships/tags" Target="../tags/tag333.xml" /><Relationship Id="rId12" Type="http://schemas.openxmlformats.org/officeDocument/2006/relationships/tags" Target="../tags/tag334.xml" /><Relationship Id="rId13" Type="http://schemas.openxmlformats.org/officeDocument/2006/relationships/tags" Target="../tags/tag335.xml" /><Relationship Id="rId14" Type="http://schemas.openxmlformats.org/officeDocument/2006/relationships/tags" Target="../tags/tag336.xml" /><Relationship Id="rId15" Type="http://schemas.openxmlformats.org/officeDocument/2006/relationships/tags" Target="../tags/tag337.xml" /><Relationship Id="rId16" Type="http://schemas.openxmlformats.org/officeDocument/2006/relationships/tags" Target="../tags/tag338.xml" /><Relationship Id="rId2" Type="http://schemas.openxmlformats.org/officeDocument/2006/relationships/tags" Target="../tags/tag324.xml" /><Relationship Id="rId3" Type="http://schemas.openxmlformats.org/officeDocument/2006/relationships/tags" Target="../tags/tag325.xml" /><Relationship Id="rId4" Type="http://schemas.openxmlformats.org/officeDocument/2006/relationships/tags" Target="../tags/tag326.xml" /><Relationship Id="rId5" Type="http://schemas.openxmlformats.org/officeDocument/2006/relationships/tags" Target="../tags/tag327.xml" /><Relationship Id="rId6" Type="http://schemas.openxmlformats.org/officeDocument/2006/relationships/tags" Target="../tags/tag328.xml" /><Relationship Id="rId7" Type="http://schemas.openxmlformats.org/officeDocument/2006/relationships/tags" Target="../tags/tag329.xml" /><Relationship Id="rId8" Type="http://schemas.openxmlformats.org/officeDocument/2006/relationships/tags" Target="../tags/tag330.xml" /><Relationship Id="rId9" Type="http://schemas.openxmlformats.org/officeDocument/2006/relationships/tags" Target="../tags/tag331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47.xml" /><Relationship Id="rId11" Type="http://schemas.openxmlformats.org/officeDocument/2006/relationships/tags" Target="../tags/tag348.xml" /><Relationship Id="rId12" Type="http://schemas.openxmlformats.org/officeDocument/2006/relationships/tags" Target="../tags/tag349.xml" /><Relationship Id="rId13" Type="http://schemas.openxmlformats.org/officeDocument/2006/relationships/tags" Target="../tags/tag350.xml" /><Relationship Id="rId14" Type="http://schemas.openxmlformats.org/officeDocument/2006/relationships/tags" Target="../tags/tag351.xml" /><Relationship Id="rId15" Type="http://schemas.openxmlformats.org/officeDocument/2006/relationships/tags" Target="../tags/tag352.xml" /><Relationship Id="rId16" Type="http://schemas.openxmlformats.org/officeDocument/2006/relationships/tags" Target="../tags/tag353.xml" /><Relationship Id="rId17" Type="http://schemas.openxmlformats.org/officeDocument/2006/relationships/tags" Target="../tags/tag354.xml" /><Relationship Id="rId18" Type="http://schemas.openxmlformats.org/officeDocument/2006/relationships/tags" Target="../tags/tag355.xml" /><Relationship Id="rId19" Type="http://schemas.openxmlformats.org/officeDocument/2006/relationships/tags" Target="../tags/tag356.xml" /><Relationship Id="rId2" Type="http://schemas.openxmlformats.org/officeDocument/2006/relationships/tags" Target="../tags/tag339.xml" /><Relationship Id="rId20" Type="http://schemas.openxmlformats.org/officeDocument/2006/relationships/tags" Target="../tags/tag357.xml" /><Relationship Id="rId3" Type="http://schemas.openxmlformats.org/officeDocument/2006/relationships/tags" Target="../tags/tag340.xml" /><Relationship Id="rId4" Type="http://schemas.openxmlformats.org/officeDocument/2006/relationships/tags" Target="../tags/tag341.xml" /><Relationship Id="rId5" Type="http://schemas.openxmlformats.org/officeDocument/2006/relationships/tags" Target="../tags/tag342.xml" /><Relationship Id="rId6" Type="http://schemas.openxmlformats.org/officeDocument/2006/relationships/tags" Target="../tags/tag343.xml" /><Relationship Id="rId7" Type="http://schemas.openxmlformats.org/officeDocument/2006/relationships/tags" Target="../tags/tag344.xml" /><Relationship Id="rId8" Type="http://schemas.openxmlformats.org/officeDocument/2006/relationships/tags" Target="../tags/tag345.xml" /><Relationship Id="rId9" Type="http://schemas.openxmlformats.org/officeDocument/2006/relationships/tags" Target="../tags/tag346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tags" Target="../tags/tag358.xml" /><Relationship Id="rId3" Type="http://schemas.openxmlformats.org/officeDocument/2006/relationships/tags" Target="../tags/tag359.xml" /><Relationship Id="rId4" Type="http://schemas.openxmlformats.org/officeDocument/2006/relationships/tags" Target="../tags/tag360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69.xml" /><Relationship Id="rId11" Type="http://schemas.openxmlformats.org/officeDocument/2006/relationships/tags" Target="../tags/tag370.xml" /><Relationship Id="rId12" Type="http://schemas.openxmlformats.org/officeDocument/2006/relationships/tags" Target="../tags/tag371.xml" /><Relationship Id="rId13" Type="http://schemas.openxmlformats.org/officeDocument/2006/relationships/tags" Target="../tags/tag372.xml" /><Relationship Id="rId14" Type="http://schemas.openxmlformats.org/officeDocument/2006/relationships/tags" Target="../tags/tag373.xml" /><Relationship Id="rId15" Type="http://schemas.openxmlformats.org/officeDocument/2006/relationships/tags" Target="../tags/tag374.xml" /><Relationship Id="rId16" Type="http://schemas.openxmlformats.org/officeDocument/2006/relationships/tags" Target="../tags/tag375.xml" /><Relationship Id="rId17" Type="http://schemas.openxmlformats.org/officeDocument/2006/relationships/tags" Target="../tags/tag376.xml" /><Relationship Id="rId18" Type="http://schemas.openxmlformats.org/officeDocument/2006/relationships/tags" Target="../tags/tag377.xml" /><Relationship Id="rId19" Type="http://schemas.openxmlformats.org/officeDocument/2006/relationships/tags" Target="../tags/tag378.xml" /><Relationship Id="rId2" Type="http://schemas.openxmlformats.org/officeDocument/2006/relationships/tags" Target="../tags/tag361.xml" /><Relationship Id="rId20" Type="http://schemas.openxmlformats.org/officeDocument/2006/relationships/tags" Target="../tags/tag379.xml" /><Relationship Id="rId3" Type="http://schemas.openxmlformats.org/officeDocument/2006/relationships/tags" Target="../tags/tag362.xml" /><Relationship Id="rId4" Type="http://schemas.openxmlformats.org/officeDocument/2006/relationships/tags" Target="../tags/tag363.xml" /><Relationship Id="rId5" Type="http://schemas.openxmlformats.org/officeDocument/2006/relationships/tags" Target="../tags/tag364.xml" /><Relationship Id="rId6" Type="http://schemas.openxmlformats.org/officeDocument/2006/relationships/tags" Target="../tags/tag365.xml" /><Relationship Id="rId7" Type="http://schemas.openxmlformats.org/officeDocument/2006/relationships/tags" Target="../tags/tag366.xml" /><Relationship Id="rId8" Type="http://schemas.openxmlformats.org/officeDocument/2006/relationships/tags" Target="../tags/tag367.xml" /><Relationship Id="rId9" Type="http://schemas.openxmlformats.org/officeDocument/2006/relationships/tags" Target="../tags/tag368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88.xml" /><Relationship Id="rId11" Type="http://schemas.openxmlformats.org/officeDocument/2006/relationships/tags" Target="../tags/tag389.xml" /><Relationship Id="rId12" Type="http://schemas.openxmlformats.org/officeDocument/2006/relationships/tags" Target="../tags/tag390.xml" /><Relationship Id="rId13" Type="http://schemas.openxmlformats.org/officeDocument/2006/relationships/tags" Target="../tags/tag391.xml" /><Relationship Id="rId14" Type="http://schemas.openxmlformats.org/officeDocument/2006/relationships/tags" Target="../tags/tag392.xml" /><Relationship Id="rId15" Type="http://schemas.openxmlformats.org/officeDocument/2006/relationships/tags" Target="../tags/tag393.xml" /><Relationship Id="rId16" Type="http://schemas.openxmlformats.org/officeDocument/2006/relationships/tags" Target="../tags/tag394.xml" /><Relationship Id="rId17" Type="http://schemas.openxmlformats.org/officeDocument/2006/relationships/tags" Target="../tags/tag395.xml" /><Relationship Id="rId18" Type="http://schemas.openxmlformats.org/officeDocument/2006/relationships/tags" Target="../tags/tag396.xml" /><Relationship Id="rId19" Type="http://schemas.openxmlformats.org/officeDocument/2006/relationships/tags" Target="../tags/tag397.xml" /><Relationship Id="rId2" Type="http://schemas.openxmlformats.org/officeDocument/2006/relationships/tags" Target="../tags/tag380.xml" /><Relationship Id="rId20" Type="http://schemas.openxmlformats.org/officeDocument/2006/relationships/tags" Target="../tags/tag398.xml" /><Relationship Id="rId21" Type="http://schemas.openxmlformats.org/officeDocument/2006/relationships/tags" Target="../tags/tag399.xml" /><Relationship Id="rId22" Type="http://schemas.openxmlformats.org/officeDocument/2006/relationships/tags" Target="../tags/tag400.xml" /><Relationship Id="rId23" Type="http://schemas.openxmlformats.org/officeDocument/2006/relationships/tags" Target="../tags/tag401.xml" /><Relationship Id="rId24" Type="http://schemas.openxmlformats.org/officeDocument/2006/relationships/tags" Target="../tags/tag402.xml" /><Relationship Id="rId25" Type="http://schemas.openxmlformats.org/officeDocument/2006/relationships/tags" Target="../tags/tag403.xml" /><Relationship Id="rId26" Type="http://schemas.openxmlformats.org/officeDocument/2006/relationships/tags" Target="../tags/tag404.xml" /><Relationship Id="rId27" Type="http://schemas.openxmlformats.org/officeDocument/2006/relationships/tags" Target="../tags/tag405.xml" /><Relationship Id="rId28" Type="http://schemas.openxmlformats.org/officeDocument/2006/relationships/tags" Target="../tags/tag406.xml" /><Relationship Id="rId29" Type="http://schemas.openxmlformats.org/officeDocument/2006/relationships/tags" Target="../tags/tag407.xml" /><Relationship Id="rId3" Type="http://schemas.openxmlformats.org/officeDocument/2006/relationships/tags" Target="../tags/tag381.xml" /><Relationship Id="rId30" Type="http://schemas.openxmlformats.org/officeDocument/2006/relationships/tags" Target="../tags/tag408.xml" /><Relationship Id="rId31" Type="http://schemas.openxmlformats.org/officeDocument/2006/relationships/tags" Target="../tags/tag409.xml" /><Relationship Id="rId32" Type="http://schemas.openxmlformats.org/officeDocument/2006/relationships/tags" Target="../tags/tag410.xml" /><Relationship Id="rId33" Type="http://schemas.openxmlformats.org/officeDocument/2006/relationships/tags" Target="../tags/tag411.xml" /><Relationship Id="rId34" Type="http://schemas.openxmlformats.org/officeDocument/2006/relationships/tags" Target="../tags/tag412.xml" /><Relationship Id="rId4" Type="http://schemas.openxmlformats.org/officeDocument/2006/relationships/tags" Target="../tags/tag382.xml" /><Relationship Id="rId5" Type="http://schemas.openxmlformats.org/officeDocument/2006/relationships/tags" Target="../tags/tag383.xml" /><Relationship Id="rId6" Type="http://schemas.openxmlformats.org/officeDocument/2006/relationships/tags" Target="../tags/tag384.xml" /><Relationship Id="rId7" Type="http://schemas.openxmlformats.org/officeDocument/2006/relationships/tags" Target="../tags/tag385.xml" /><Relationship Id="rId8" Type="http://schemas.openxmlformats.org/officeDocument/2006/relationships/tags" Target="../tags/tag386.xml" /><Relationship Id="rId9" Type="http://schemas.openxmlformats.org/officeDocument/2006/relationships/tags" Target="../tags/tag387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421.xml" /><Relationship Id="rId11" Type="http://schemas.openxmlformats.org/officeDocument/2006/relationships/tags" Target="../tags/tag422.xml" /><Relationship Id="rId12" Type="http://schemas.openxmlformats.org/officeDocument/2006/relationships/tags" Target="../tags/tag423.xml" /><Relationship Id="rId13" Type="http://schemas.openxmlformats.org/officeDocument/2006/relationships/tags" Target="../tags/tag424.xml" /><Relationship Id="rId14" Type="http://schemas.openxmlformats.org/officeDocument/2006/relationships/tags" Target="../tags/tag425.xml" /><Relationship Id="rId15" Type="http://schemas.openxmlformats.org/officeDocument/2006/relationships/tags" Target="../tags/tag426.xml" /><Relationship Id="rId16" Type="http://schemas.openxmlformats.org/officeDocument/2006/relationships/tags" Target="../tags/tag427.xml" /><Relationship Id="rId17" Type="http://schemas.openxmlformats.org/officeDocument/2006/relationships/tags" Target="../tags/tag428.xml" /><Relationship Id="rId18" Type="http://schemas.openxmlformats.org/officeDocument/2006/relationships/tags" Target="../tags/tag429.xml" /><Relationship Id="rId19" Type="http://schemas.openxmlformats.org/officeDocument/2006/relationships/tags" Target="../tags/tag430.xml" /><Relationship Id="rId2" Type="http://schemas.openxmlformats.org/officeDocument/2006/relationships/tags" Target="../tags/tag413.xml" /><Relationship Id="rId20" Type="http://schemas.openxmlformats.org/officeDocument/2006/relationships/tags" Target="../tags/tag431.xml" /><Relationship Id="rId3" Type="http://schemas.openxmlformats.org/officeDocument/2006/relationships/tags" Target="../tags/tag414.xml" /><Relationship Id="rId4" Type="http://schemas.openxmlformats.org/officeDocument/2006/relationships/tags" Target="../tags/tag415.xml" /><Relationship Id="rId5" Type="http://schemas.openxmlformats.org/officeDocument/2006/relationships/tags" Target="../tags/tag416.xml" /><Relationship Id="rId6" Type="http://schemas.openxmlformats.org/officeDocument/2006/relationships/tags" Target="../tags/tag417.xml" /><Relationship Id="rId7" Type="http://schemas.openxmlformats.org/officeDocument/2006/relationships/tags" Target="../tags/tag418.xml" /><Relationship Id="rId8" Type="http://schemas.openxmlformats.org/officeDocument/2006/relationships/tags" Target="../tags/tag419.xml" /><Relationship Id="rId9" Type="http://schemas.openxmlformats.org/officeDocument/2006/relationships/tags" Target="../tags/tag420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tags" Target="../tags/tag432.xml" /><Relationship Id="rId3" Type="http://schemas.openxmlformats.org/officeDocument/2006/relationships/tags" Target="../tags/tag433.xml" /><Relationship Id="rId4" Type="http://schemas.openxmlformats.org/officeDocument/2006/relationships/tags" Target="../tags/tag434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443.xml" /><Relationship Id="rId11" Type="http://schemas.openxmlformats.org/officeDocument/2006/relationships/tags" Target="../tags/tag444.xml" /><Relationship Id="rId12" Type="http://schemas.openxmlformats.org/officeDocument/2006/relationships/tags" Target="../tags/tag445.xml" /><Relationship Id="rId13" Type="http://schemas.openxmlformats.org/officeDocument/2006/relationships/tags" Target="../tags/tag446.xml" /><Relationship Id="rId14" Type="http://schemas.openxmlformats.org/officeDocument/2006/relationships/tags" Target="../tags/tag447.xml" /><Relationship Id="rId15" Type="http://schemas.openxmlformats.org/officeDocument/2006/relationships/tags" Target="../tags/tag448.xml" /><Relationship Id="rId16" Type="http://schemas.openxmlformats.org/officeDocument/2006/relationships/tags" Target="../tags/tag449.xml" /><Relationship Id="rId17" Type="http://schemas.openxmlformats.org/officeDocument/2006/relationships/tags" Target="../tags/tag450.xml" /><Relationship Id="rId18" Type="http://schemas.openxmlformats.org/officeDocument/2006/relationships/tags" Target="../tags/tag451.xml" /><Relationship Id="rId19" Type="http://schemas.openxmlformats.org/officeDocument/2006/relationships/tags" Target="../tags/tag452.xml" /><Relationship Id="rId2" Type="http://schemas.openxmlformats.org/officeDocument/2006/relationships/tags" Target="../tags/tag435.xml" /><Relationship Id="rId20" Type="http://schemas.openxmlformats.org/officeDocument/2006/relationships/tags" Target="../tags/tag453.xml" /><Relationship Id="rId21" Type="http://schemas.openxmlformats.org/officeDocument/2006/relationships/tags" Target="../tags/tag454.xml" /><Relationship Id="rId22" Type="http://schemas.openxmlformats.org/officeDocument/2006/relationships/tags" Target="../tags/tag455.xml" /><Relationship Id="rId23" Type="http://schemas.openxmlformats.org/officeDocument/2006/relationships/tags" Target="../tags/tag456.xml" /><Relationship Id="rId24" Type="http://schemas.openxmlformats.org/officeDocument/2006/relationships/tags" Target="../tags/tag457.xml" /><Relationship Id="rId25" Type="http://schemas.openxmlformats.org/officeDocument/2006/relationships/tags" Target="../tags/tag458.xml" /><Relationship Id="rId26" Type="http://schemas.openxmlformats.org/officeDocument/2006/relationships/tags" Target="../tags/tag459.xml" /><Relationship Id="rId27" Type="http://schemas.openxmlformats.org/officeDocument/2006/relationships/tags" Target="../tags/tag460.xml" /><Relationship Id="rId28" Type="http://schemas.openxmlformats.org/officeDocument/2006/relationships/tags" Target="../tags/tag461.xml" /><Relationship Id="rId3" Type="http://schemas.openxmlformats.org/officeDocument/2006/relationships/tags" Target="../tags/tag436.xml" /><Relationship Id="rId4" Type="http://schemas.openxmlformats.org/officeDocument/2006/relationships/tags" Target="../tags/tag437.xml" /><Relationship Id="rId5" Type="http://schemas.openxmlformats.org/officeDocument/2006/relationships/tags" Target="../tags/tag438.xml" /><Relationship Id="rId6" Type="http://schemas.openxmlformats.org/officeDocument/2006/relationships/tags" Target="../tags/tag439.xml" /><Relationship Id="rId7" Type="http://schemas.openxmlformats.org/officeDocument/2006/relationships/tags" Target="../tags/tag440.xml" /><Relationship Id="rId8" Type="http://schemas.openxmlformats.org/officeDocument/2006/relationships/tags" Target="../tags/tag441.xml" /><Relationship Id="rId9" Type="http://schemas.openxmlformats.org/officeDocument/2006/relationships/tags" Target="../tags/tag442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470.xml" /><Relationship Id="rId11" Type="http://schemas.openxmlformats.org/officeDocument/2006/relationships/tags" Target="../tags/tag471.xml" /><Relationship Id="rId12" Type="http://schemas.openxmlformats.org/officeDocument/2006/relationships/tags" Target="../tags/tag472.xml" /><Relationship Id="rId13" Type="http://schemas.openxmlformats.org/officeDocument/2006/relationships/tags" Target="../tags/tag473.xml" /><Relationship Id="rId14" Type="http://schemas.openxmlformats.org/officeDocument/2006/relationships/tags" Target="../tags/tag474.xml" /><Relationship Id="rId15" Type="http://schemas.openxmlformats.org/officeDocument/2006/relationships/tags" Target="../tags/tag475.xml" /><Relationship Id="rId16" Type="http://schemas.openxmlformats.org/officeDocument/2006/relationships/tags" Target="../tags/tag476.xml" /><Relationship Id="rId17" Type="http://schemas.openxmlformats.org/officeDocument/2006/relationships/tags" Target="../tags/tag477.xml" /><Relationship Id="rId18" Type="http://schemas.openxmlformats.org/officeDocument/2006/relationships/tags" Target="../tags/tag478.xml" /><Relationship Id="rId19" Type="http://schemas.openxmlformats.org/officeDocument/2006/relationships/tags" Target="../tags/tag479.xml" /><Relationship Id="rId2" Type="http://schemas.openxmlformats.org/officeDocument/2006/relationships/tags" Target="../tags/tag462.xml" /><Relationship Id="rId20" Type="http://schemas.openxmlformats.org/officeDocument/2006/relationships/tags" Target="../tags/tag480.xml" /><Relationship Id="rId21" Type="http://schemas.openxmlformats.org/officeDocument/2006/relationships/tags" Target="../tags/tag481.xml" /><Relationship Id="rId22" Type="http://schemas.openxmlformats.org/officeDocument/2006/relationships/tags" Target="../tags/tag482.xml" /><Relationship Id="rId23" Type="http://schemas.openxmlformats.org/officeDocument/2006/relationships/tags" Target="../tags/tag483.xml" /><Relationship Id="rId24" Type="http://schemas.openxmlformats.org/officeDocument/2006/relationships/tags" Target="../tags/tag484.xml" /><Relationship Id="rId25" Type="http://schemas.openxmlformats.org/officeDocument/2006/relationships/tags" Target="../tags/tag485.xml" /><Relationship Id="rId26" Type="http://schemas.openxmlformats.org/officeDocument/2006/relationships/tags" Target="../tags/tag486.xml" /><Relationship Id="rId27" Type="http://schemas.openxmlformats.org/officeDocument/2006/relationships/tags" Target="../tags/tag487.xml" /><Relationship Id="rId28" Type="http://schemas.openxmlformats.org/officeDocument/2006/relationships/tags" Target="../tags/tag488.xml" /><Relationship Id="rId3" Type="http://schemas.openxmlformats.org/officeDocument/2006/relationships/tags" Target="../tags/tag463.xml" /><Relationship Id="rId4" Type="http://schemas.openxmlformats.org/officeDocument/2006/relationships/tags" Target="../tags/tag464.xml" /><Relationship Id="rId5" Type="http://schemas.openxmlformats.org/officeDocument/2006/relationships/tags" Target="../tags/tag465.xml" /><Relationship Id="rId6" Type="http://schemas.openxmlformats.org/officeDocument/2006/relationships/tags" Target="../tags/tag466.xml" /><Relationship Id="rId7" Type="http://schemas.openxmlformats.org/officeDocument/2006/relationships/tags" Target="../tags/tag467.xml" /><Relationship Id="rId8" Type="http://schemas.openxmlformats.org/officeDocument/2006/relationships/tags" Target="../tags/tag468.xml" /><Relationship Id="rId9" Type="http://schemas.openxmlformats.org/officeDocument/2006/relationships/tags" Target="../tags/tag469.xml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497.xml" /><Relationship Id="rId11" Type="http://schemas.openxmlformats.org/officeDocument/2006/relationships/tags" Target="../tags/tag498.xml" /><Relationship Id="rId12" Type="http://schemas.openxmlformats.org/officeDocument/2006/relationships/tags" Target="../tags/tag499.xml" /><Relationship Id="rId13" Type="http://schemas.openxmlformats.org/officeDocument/2006/relationships/tags" Target="../tags/tag500.xml" /><Relationship Id="rId14" Type="http://schemas.openxmlformats.org/officeDocument/2006/relationships/tags" Target="../tags/tag501.xml" /><Relationship Id="rId15" Type="http://schemas.openxmlformats.org/officeDocument/2006/relationships/tags" Target="../tags/tag502.xml" /><Relationship Id="rId16" Type="http://schemas.openxmlformats.org/officeDocument/2006/relationships/tags" Target="../tags/tag503.xml" /><Relationship Id="rId17" Type="http://schemas.openxmlformats.org/officeDocument/2006/relationships/tags" Target="../tags/tag504.xml" /><Relationship Id="rId18" Type="http://schemas.openxmlformats.org/officeDocument/2006/relationships/tags" Target="../tags/tag505.xml" /><Relationship Id="rId19" Type="http://schemas.openxmlformats.org/officeDocument/2006/relationships/tags" Target="../tags/tag506.xml" /><Relationship Id="rId2" Type="http://schemas.openxmlformats.org/officeDocument/2006/relationships/tags" Target="../tags/tag489.xml" /><Relationship Id="rId20" Type="http://schemas.openxmlformats.org/officeDocument/2006/relationships/tags" Target="../tags/tag507.xml" /><Relationship Id="rId3" Type="http://schemas.openxmlformats.org/officeDocument/2006/relationships/tags" Target="../tags/tag490.xml" /><Relationship Id="rId4" Type="http://schemas.openxmlformats.org/officeDocument/2006/relationships/tags" Target="../tags/tag491.xml" /><Relationship Id="rId5" Type="http://schemas.openxmlformats.org/officeDocument/2006/relationships/tags" Target="../tags/tag492.xml" /><Relationship Id="rId6" Type="http://schemas.openxmlformats.org/officeDocument/2006/relationships/tags" Target="../tags/tag493.xml" /><Relationship Id="rId7" Type="http://schemas.openxmlformats.org/officeDocument/2006/relationships/tags" Target="../tags/tag494.xml" /><Relationship Id="rId8" Type="http://schemas.openxmlformats.org/officeDocument/2006/relationships/tags" Target="../tags/tag495.xml" /><Relationship Id="rId9" Type="http://schemas.openxmlformats.org/officeDocument/2006/relationships/tags" Target="../tags/tag496.xml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2.xml" /><Relationship Id="rId2" Type="http://schemas.openxmlformats.org/officeDocument/2006/relationships/notesSlide" Target="../notesSlides/notesSlide3.xml" /><Relationship Id="rId3" Type="http://schemas.openxmlformats.org/officeDocument/2006/relationships/tags" Target="../tags/tag508.xml" /><Relationship Id="rId4" Type="http://schemas.openxmlformats.org/officeDocument/2006/relationships/tags" Target="../tags/tag509.xml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标题 3"/>
          <p:cNvSpPr/>
          <p:nvPr>
            <p:ph type="title" idx="18"/>
            <p:custDataLst>
              <p:tags r:id="rId3"/>
            </p:custDataLst>
          </p:nvPr>
        </p:nvSpPr>
        <p:spPr/>
        <p:txBody>
          <a:bodyPr>
            <a:normAutofit fontScale="80000"/>
          </a:bodyPr>
          <a:lstStyle/>
          <a:p>
            <a:r>
              <a:rPr lang="zh-CN" altLang="en-US" sz="7250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8900000" scaled="0"/>
                </a:gradFill>
              </a:rPr>
              <a:t>动火安全管理培训</a:t>
            </a:r>
          </a:p>
        </p:txBody>
      </p:sp>
      <p:sp>
        <p:nvSpPr>
          <p:cNvPr id="8" name="文本占位符 7"/>
          <p:cNvSpPr/>
          <p:nvPr>
            <p:ph type="body" idx="16"/>
            <p:custDataLst>
              <p:tags r:id="rId4"/>
            </p:custDataLst>
          </p:nvPr>
        </p:nvSpPr>
        <p:spPr>
          <a:gradFill>
            <a:lin ang="10800000" scaled="0"/>
          </a:gradFill>
        </p:spPr>
        <p:txBody>
          <a:bodyPr/>
          <a:lstStyle/>
          <a:p>
            <a:r>
              <a:rPr lang="zh-CN" altLang="en-US" sz="2200">
                <a:solidFill>
                  <a:schemeClr val="lt1"/>
                </a:solidFill>
              </a:rPr>
              <a:t>演讲人</a:t>
            </a:r>
          </a:p>
        </p:txBody>
      </p:sp>
    </p:spTree>
    <p:custDataLst>
      <p:tags r:id="rId5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标题 4"/>
          <p:cNvSpPr/>
          <p:nvPr>
            <p:ph type="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</a:rPr>
              <a:t>目录</a:t>
            </a:r>
          </a:p>
        </p:txBody>
      </p:sp>
      <p:sp>
        <p:nvSpPr>
          <p:cNvPr id="15" name="序号"/>
          <p:cNvSpPr txBox="1"/>
          <p:nvPr>
            <p:custDataLst>
              <p:tags r:id="rId4"/>
            </p:custDataLst>
          </p:nvPr>
        </p:nvSpPr>
        <p:spPr>
          <a:xfrm>
            <a:off x="1879600" y="2645410"/>
            <a:ext cx="504190" cy="504190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3500000" scaled="0"/>
          </a:gradFill>
        </p:spPr>
        <p:txBody>
          <a:bodyPr wrap="square" lIns="0" tIns="0" rIns="0" bIns="0" rtlCol="0" anchor="ctr">
            <a:normAutofit fontScale="90000"/>
          </a:bodyPr>
          <a:lstStyle/>
          <a:p>
            <a:pPr algn="ctr"/>
            <a:r>
              <a:rPr lang="en-US" sz="2000" b="1">
                <a:solidFill>
                  <a:schemeClr val="dk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charset="-122"/>
              </a:rPr>
              <a:t>01</a:t>
            </a:r>
          </a:p>
        </p:txBody>
      </p:sp>
      <p:sp>
        <p:nvSpPr>
          <p:cNvPr id="16" name="标题"/>
          <p:cNvSpPr txBox="1"/>
          <p:nvPr>
            <p:custDataLst>
              <p:tags r:id="rId5"/>
            </p:custDataLst>
          </p:nvPr>
        </p:nvSpPr>
        <p:spPr>
          <a:xfrm>
            <a:off x="2569845" y="2086610"/>
            <a:ext cx="2772410" cy="1082675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lstStyle/>
          <a:p>
            <a:pPr lvl="0" algn="l">
              <a:buClrTx/>
              <a:buSzTx/>
              <a:buFontTx/>
            </a:pPr>
            <a:r>
              <a:rPr lang="zh-CN" altLang="en-US" sz="3100" b="1" spc="300">
                <a:gradFill>
                  <a:gsLst>
                    <a:gs pos="90000">
                      <a:schemeClr val="accent1"/>
                    </a:gs>
                    <a:gs pos="0">
                      <a:schemeClr val="bg2"/>
                    </a:gs>
                  </a:gsLst>
                  <a:lin ang="16200000" scaled="0"/>
                </a:gradFill>
                <a:latin typeface="+mj-ea"/>
                <a:ea typeface="+mj-ea"/>
                <a:cs typeface="微软雅黑" panose="020b0503020204020204" charset="-122"/>
                <a:sym typeface="+mn-ea"/>
              </a:rPr>
              <a:t>动火安全管理的重要性</a:t>
            </a:r>
          </a:p>
        </p:txBody>
      </p:sp>
      <p:cxnSp>
        <p:nvCxnSpPr>
          <p:cNvPr id="4" name="直接连接符 3"/>
          <p:cNvCxnSpPr/>
          <p:nvPr>
            <p:custDataLst>
              <p:tags r:id="rId6"/>
            </p:custDataLst>
          </p:nvPr>
        </p:nvCxnSpPr>
        <p:spPr>
          <a:xfrm>
            <a:off x="2569845" y="3193415"/>
            <a:ext cx="2879725" cy="0"/>
          </a:xfrm>
          <a:prstGeom prst="line">
            <a:avLst/>
          </a:prstGeom>
          <a:ln>
            <a:gradFill flip="none" rotWithShape="1">
              <a:gsLst>
                <a:gs pos="0">
                  <a:srgbClr val="FACA60"/>
                </a:gs>
                <a:gs pos="100000">
                  <a:srgbClr val="FD6E38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序号"/>
          <p:cNvSpPr txBox="1"/>
          <p:nvPr>
            <p:custDataLst>
              <p:tags r:id="rId7"/>
            </p:custDataLst>
          </p:nvPr>
        </p:nvSpPr>
        <p:spPr>
          <a:xfrm>
            <a:off x="6743700" y="2645410"/>
            <a:ext cx="504190" cy="504190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3500000" scaled="0"/>
          </a:gradFill>
        </p:spPr>
        <p:txBody>
          <a:bodyPr wrap="square" lIns="0" tIns="0" rIns="0" bIns="0" rtlCol="0" anchor="ctr">
            <a:normAutofit fontScale="90000"/>
          </a:bodyPr>
          <a:lstStyle/>
          <a:p>
            <a:pPr algn="ctr"/>
            <a:r>
              <a:rPr lang="en-US" sz="2000" b="1">
                <a:solidFill>
                  <a:schemeClr val="dk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charset="-122"/>
              </a:rPr>
              <a:t>02</a:t>
            </a:r>
          </a:p>
        </p:txBody>
      </p:sp>
      <p:sp>
        <p:nvSpPr>
          <p:cNvPr id="20" name="标题"/>
          <p:cNvSpPr txBox="1"/>
          <p:nvPr>
            <p:custDataLst>
              <p:tags r:id="rId8"/>
            </p:custDataLst>
          </p:nvPr>
        </p:nvSpPr>
        <p:spPr>
          <a:xfrm>
            <a:off x="7433945" y="2086610"/>
            <a:ext cx="2772410" cy="1082675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lstStyle/>
          <a:p>
            <a:pPr lvl="0" algn="l">
              <a:buClrTx/>
              <a:buSzTx/>
              <a:buFontTx/>
            </a:pPr>
            <a:r>
              <a:rPr lang="zh-CN" altLang="en-US" sz="3100" b="1" spc="300">
                <a:gradFill>
                  <a:gsLst>
                    <a:gs pos="90000">
                      <a:schemeClr val="accent1"/>
                    </a:gs>
                    <a:gs pos="0">
                      <a:schemeClr val="bg2"/>
                    </a:gs>
                  </a:gsLst>
                  <a:lin ang="16200000" scaled="0"/>
                </a:gradFill>
                <a:latin typeface="+mj-ea"/>
                <a:ea typeface="+mj-ea"/>
                <a:cs typeface="微软雅黑" panose="020b0503020204020204" charset="-122"/>
                <a:sym typeface="+mn-ea"/>
              </a:rPr>
              <a:t>动火安全管理的流程和规范</a:t>
            </a:r>
          </a:p>
        </p:txBody>
      </p:sp>
      <p:cxnSp>
        <p:nvCxnSpPr>
          <p:cNvPr id="21" name="直接连接符 20"/>
          <p:cNvCxnSpPr/>
          <p:nvPr>
            <p:custDataLst>
              <p:tags r:id="rId9"/>
            </p:custDataLst>
          </p:nvPr>
        </p:nvCxnSpPr>
        <p:spPr>
          <a:xfrm>
            <a:off x="7433945" y="3193415"/>
            <a:ext cx="2879725" cy="0"/>
          </a:xfrm>
          <a:prstGeom prst="line">
            <a:avLst/>
          </a:prstGeom>
          <a:ln>
            <a:gradFill flip="none" rotWithShape="1">
              <a:gsLst>
                <a:gs pos="0">
                  <a:srgbClr val="FACA60"/>
                </a:gs>
                <a:gs pos="100000">
                  <a:srgbClr val="FD6E38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序号"/>
          <p:cNvSpPr txBox="1"/>
          <p:nvPr>
            <p:custDataLst>
              <p:tags r:id="rId10"/>
            </p:custDataLst>
          </p:nvPr>
        </p:nvSpPr>
        <p:spPr>
          <a:xfrm>
            <a:off x="1879600" y="4566920"/>
            <a:ext cx="504190" cy="504190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3500000" scaled="0"/>
          </a:gradFill>
        </p:spPr>
        <p:txBody>
          <a:bodyPr wrap="square" lIns="0" tIns="0" rIns="0" bIns="0" rtlCol="0" anchor="ctr">
            <a:normAutofit fontScale="90000"/>
          </a:bodyPr>
          <a:lstStyle/>
          <a:p>
            <a:pPr algn="ctr"/>
            <a:r>
              <a:rPr lang="en-US" sz="2000" b="1">
                <a:solidFill>
                  <a:schemeClr val="dk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charset="-122"/>
              </a:rPr>
              <a:t>03</a:t>
            </a:r>
          </a:p>
        </p:txBody>
      </p:sp>
      <p:sp>
        <p:nvSpPr>
          <p:cNvPr id="27" name="标题"/>
          <p:cNvSpPr txBox="1"/>
          <p:nvPr>
            <p:custDataLst>
              <p:tags r:id="rId11"/>
            </p:custDataLst>
          </p:nvPr>
        </p:nvSpPr>
        <p:spPr>
          <a:xfrm>
            <a:off x="2569845" y="4008120"/>
            <a:ext cx="2771140" cy="1082675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lstStyle/>
          <a:p>
            <a:pPr lvl="0" algn="l">
              <a:buClrTx/>
              <a:buSzTx/>
              <a:buFontTx/>
            </a:pPr>
            <a:r>
              <a:rPr lang="zh-CN" altLang="en-US" sz="3100" b="1" spc="300">
                <a:gradFill>
                  <a:gsLst>
                    <a:gs pos="90000">
                      <a:schemeClr val="accent1"/>
                    </a:gs>
                    <a:gs pos="0">
                      <a:schemeClr val="bg2"/>
                    </a:gs>
                  </a:gsLst>
                  <a:lin ang="16200000" scaled="0"/>
                </a:gradFill>
                <a:latin typeface="+mj-ea"/>
                <a:ea typeface="+mj-ea"/>
                <a:cs typeface="微软雅黑" panose="020b0503020204020204" charset="-122"/>
                <a:sym typeface="+mn-ea"/>
              </a:rPr>
              <a:t>动火安全管理的培训内容</a:t>
            </a:r>
          </a:p>
        </p:txBody>
      </p:sp>
      <p:cxnSp>
        <p:nvCxnSpPr>
          <p:cNvPr id="28" name="直接连接符 27"/>
          <p:cNvCxnSpPr/>
          <p:nvPr>
            <p:custDataLst>
              <p:tags r:id="rId12"/>
            </p:custDataLst>
          </p:nvPr>
        </p:nvCxnSpPr>
        <p:spPr>
          <a:xfrm>
            <a:off x="2569845" y="5114925"/>
            <a:ext cx="2879725" cy="0"/>
          </a:xfrm>
          <a:prstGeom prst="line">
            <a:avLst/>
          </a:prstGeom>
          <a:ln>
            <a:gradFill flip="none" rotWithShape="1">
              <a:gsLst>
                <a:gs pos="0">
                  <a:srgbClr val="FACA60"/>
                </a:gs>
                <a:gs pos="100000">
                  <a:srgbClr val="FD6E38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序号"/>
          <p:cNvSpPr txBox="1"/>
          <p:nvPr>
            <p:custDataLst>
              <p:tags r:id="rId13"/>
            </p:custDataLst>
          </p:nvPr>
        </p:nvSpPr>
        <p:spPr>
          <a:xfrm>
            <a:off x="6743700" y="4566920"/>
            <a:ext cx="504190" cy="504190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3500000" scaled="0"/>
          </a:gradFill>
        </p:spPr>
        <p:txBody>
          <a:bodyPr wrap="square" lIns="0" tIns="0" rIns="0" bIns="0" rtlCol="0" anchor="ctr">
            <a:normAutofit fontScale="90000"/>
          </a:bodyPr>
          <a:lstStyle/>
          <a:p>
            <a:pPr algn="ctr"/>
            <a:r>
              <a:rPr lang="en-US" sz="2000" b="1">
                <a:solidFill>
                  <a:schemeClr val="dk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charset="-122"/>
              </a:rPr>
              <a:t>04</a:t>
            </a:r>
          </a:p>
        </p:txBody>
      </p:sp>
      <p:sp>
        <p:nvSpPr>
          <p:cNvPr id="32" name="标题"/>
          <p:cNvSpPr txBox="1"/>
          <p:nvPr>
            <p:custDataLst>
              <p:tags r:id="rId14"/>
            </p:custDataLst>
          </p:nvPr>
        </p:nvSpPr>
        <p:spPr>
          <a:xfrm>
            <a:off x="7433945" y="4008120"/>
            <a:ext cx="2772410" cy="1082675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lstStyle/>
          <a:p>
            <a:pPr lvl="0" algn="l">
              <a:buClrTx/>
              <a:buSzTx/>
              <a:buFontTx/>
            </a:pPr>
            <a:r>
              <a:rPr lang="zh-CN" altLang="en-US" sz="3100" b="1" spc="300">
                <a:gradFill>
                  <a:gsLst>
                    <a:gs pos="90000">
                      <a:schemeClr val="accent1"/>
                    </a:gs>
                    <a:gs pos="0">
                      <a:schemeClr val="bg2"/>
                    </a:gs>
                  </a:gsLst>
                  <a:lin ang="16200000" scaled="0"/>
                </a:gradFill>
                <a:latin typeface="+mj-ea"/>
                <a:ea typeface="+mj-ea"/>
                <a:cs typeface="微软雅黑" panose="020b0503020204020204" charset="-122"/>
                <a:sym typeface="+mn-ea"/>
              </a:rPr>
              <a:t>动火安全管理的考核和评估</a:t>
            </a:r>
          </a:p>
        </p:txBody>
      </p:sp>
      <p:cxnSp>
        <p:nvCxnSpPr>
          <p:cNvPr id="33" name="直接连接符 32"/>
          <p:cNvCxnSpPr/>
          <p:nvPr>
            <p:custDataLst>
              <p:tags r:id="rId15"/>
            </p:custDataLst>
          </p:nvPr>
        </p:nvCxnSpPr>
        <p:spPr>
          <a:xfrm>
            <a:off x="7433945" y="5114925"/>
            <a:ext cx="2879725" cy="0"/>
          </a:xfrm>
          <a:prstGeom prst="line">
            <a:avLst/>
          </a:prstGeom>
          <a:ln>
            <a:gradFill flip="none" rotWithShape="1">
              <a:gsLst>
                <a:gs pos="0">
                  <a:srgbClr val="FACA60"/>
                </a:gs>
                <a:gs pos="100000">
                  <a:srgbClr val="FD6E38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6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文本占位符 4"/>
          <p:cNvSpPr/>
          <p:nvPr>
            <p:ph type="body" idx="4"/>
            <p:custDataLst>
              <p:tags r:id="rId2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zh-CN" altLang="en-US">
                <a:solidFill>
                  <a:schemeClr val="accent1"/>
                </a:solidFill>
              </a:rPr>
              <a:t>1</a:t>
            </a:r>
          </a:p>
        </p:txBody>
      </p:sp>
      <p:sp>
        <p:nvSpPr>
          <p:cNvPr id="8" name="标题 7"/>
          <p:cNvSpPr/>
          <p:nvPr>
            <p:ph type="title" idx="3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>
                <a:gradFill>
                  <a:gsLst>
                    <a:gs pos="0">
                      <a:schemeClr val="bg1"/>
                    </a:gs>
                    <a:gs pos="90000">
                      <a:schemeClr val="accent1"/>
                    </a:gs>
                  </a:gsLst>
                  <a:lin ang="16200000" scaled="0"/>
                </a:gradFill>
              </a:rPr>
              <a:t>动火安全管理的重要性</a:t>
            </a:r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56" name="文本框 6"/>
          <p:cNvSpPr txBox="1"/>
          <p:nvPr>
            <p:custDataLst>
              <p:tags r:id="rId2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动火作业的风险</a:t>
            </a:r>
          </a:p>
        </p:txBody>
      </p:sp>
      <p:cxnSp>
        <p:nvCxnSpPr>
          <p:cNvPr id="3" name="直接连接符 2"/>
          <p:cNvCxnSpPr/>
          <p:nvPr>
            <p:custDataLst>
              <p:tags r:id="rId3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文本框 17"/>
          <p:cNvSpPr txBox="1"/>
          <p:nvPr>
            <p:custDataLst>
              <p:tags r:id="rId4"/>
            </p:custDataLst>
          </p:nvPr>
        </p:nvSpPr>
        <p:spPr>
          <a:xfrm>
            <a:off x="3487237" y="1478527"/>
            <a:ext cx="424272" cy="626278"/>
          </a:xfrm>
          <a:prstGeom prst="rect">
            <a:avLst/>
          </a:prstGeom>
          <a:noFill/>
        </p:spPr>
        <p:txBody>
          <a:bodyPr wrap="square" rtlCol="0" anchor="ctr">
            <a:normAutofit fontScale="80000"/>
          </a:bodyPr>
          <a:lstStyle/>
          <a:p>
            <a:r>
              <a:rPr lang="en-US" altLang="zh-CN"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1</a:t>
            </a:r>
          </a:p>
        </p:txBody>
      </p:sp>
      <p:sp>
        <p:nvSpPr>
          <p:cNvPr id="14" name="Freeform 12"/>
          <p:cNvSpPr/>
          <p:nvPr>
            <p:custDataLst>
              <p:tags r:id="rId5"/>
            </p:custDataLst>
          </p:nvPr>
        </p:nvSpPr>
        <p:spPr bwMode="auto">
          <a:xfrm rot="13238413">
            <a:off x="3795690" y="1951800"/>
            <a:ext cx="257032" cy="250370"/>
          </a:xfrm>
          <a:custGeom>
            <a:gdLst>
              <a:gd name="T0" fmla="*/ 1323 w 1535"/>
              <a:gd name="T1" fmla="*/ 307 h 1496"/>
              <a:gd name="T2" fmla="*/ 1287 w 1535"/>
              <a:gd name="T3" fmla="*/ 20 h 1496"/>
              <a:gd name="T4" fmla="*/ 1043 w 1535"/>
              <a:gd name="T5" fmla="*/ 179 h 1496"/>
              <a:gd name="T6" fmla="*/ 354 w 1535"/>
              <a:gd name="T7" fmla="*/ 988 h 1496"/>
              <a:gd name="T8" fmla="*/ 8 w 1535"/>
              <a:gd name="T9" fmla="*/ 959 h 1496"/>
              <a:gd name="T10" fmla="*/ 239 w 1535"/>
              <a:gd name="T11" fmla="*/ 1148 h 1496"/>
              <a:gd name="T12" fmla="*/ 158 w 1535"/>
              <a:gd name="T13" fmla="*/ 1444 h 1496"/>
              <a:gd name="T14" fmla="*/ 450 w 1535"/>
              <a:gd name="T15" fmla="*/ 1173 h 1496"/>
              <a:gd name="T16" fmla="*/ 1323 w 1535"/>
              <a:gd name="T17" fmla="*/ 307 h 149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535" h="1496">
                <a:moveTo>
                  <a:pt x="1323" y="307"/>
                </a:moveTo>
                <a:cubicBezTo>
                  <a:pt x="1400" y="118"/>
                  <a:pt x="1351" y="40"/>
                  <a:pt x="1287" y="20"/>
                </a:cubicBezTo>
                <a:cubicBezTo>
                  <a:pt x="1223" y="0"/>
                  <a:pt x="1133" y="89"/>
                  <a:pt x="1043" y="179"/>
                </a:cubicBezTo>
                <a:cubicBezTo>
                  <a:pt x="580" y="467"/>
                  <a:pt x="578" y="854"/>
                  <a:pt x="354" y="988"/>
                </a:cubicBezTo>
                <a:cubicBezTo>
                  <a:pt x="231" y="903"/>
                  <a:pt x="16" y="845"/>
                  <a:pt x="8" y="959"/>
                </a:cubicBezTo>
                <a:cubicBezTo>
                  <a:pt x="0" y="1072"/>
                  <a:pt x="109" y="1137"/>
                  <a:pt x="239" y="1148"/>
                </a:cubicBezTo>
                <a:cubicBezTo>
                  <a:pt x="95" y="1295"/>
                  <a:pt x="79" y="1393"/>
                  <a:pt x="158" y="1444"/>
                </a:cubicBezTo>
                <a:cubicBezTo>
                  <a:pt x="238" y="1496"/>
                  <a:pt x="370" y="1390"/>
                  <a:pt x="450" y="1173"/>
                </a:cubicBezTo>
                <a:cubicBezTo>
                  <a:pt x="1100" y="1170"/>
                  <a:pt x="1535" y="751"/>
                  <a:pt x="1323" y="307"/>
                </a:cubicBezTo>
                <a:close/>
              </a:path>
            </a:pathLst>
          </a:custGeom>
          <a:solidFill>
            <a:srgbClr val="6AD1F6"/>
          </a:solidFill>
          <a:ln>
            <a:noFill/>
          </a:ln>
        </p:spPr>
        <p:txBody>
          <a:bodyPr vert="horz" wrap="square" lIns="91440" tIns="45720" rIns="91440" bIns="45720" numCol="1" anchor="ctr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5" name="Freeform 13"/>
          <p:cNvSpPr/>
          <p:nvPr>
            <p:custDataLst>
              <p:tags r:id="rId6"/>
            </p:custDataLst>
          </p:nvPr>
        </p:nvSpPr>
        <p:spPr bwMode="auto">
          <a:xfrm rot="13238413">
            <a:off x="3829145" y="2067561"/>
            <a:ext cx="21924" cy="19872"/>
          </a:xfrm>
          <a:custGeom>
            <a:gdLst>
              <a:gd name="T0" fmla="*/ 94 w 131"/>
              <a:gd name="T1" fmla="*/ 22 h 119"/>
              <a:gd name="T2" fmla="*/ 115 w 131"/>
              <a:gd name="T3" fmla="*/ 98 h 119"/>
              <a:gd name="T4" fmla="*/ 36 w 131"/>
              <a:gd name="T5" fmla="*/ 97 h 119"/>
              <a:gd name="T6" fmla="*/ 16 w 131"/>
              <a:gd name="T7" fmla="*/ 21 h 119"/>
              <a:gd name="T8" fmla="*/ 94 w 131"/>
              <a:gd name="T9" fmla="*/ 22 h 11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1" h="119">
                <a:moveTo>
                  <a:pt x="94" y="22"/>
                </a:moveTo>
                <a:cubicBezTo>
                  <a:pt x="122" y="44"/>
                  <a:pt x="131" y="78"/>
                  <a:pt x="115" y="98"/>
                </a:cubicBezTo>
                <a:cubicBezTo>
                  <a:pt x="99" y="119"/>
                  <a:pt x="64" y="118"/>
                  <a:pt x="36" y="97"/>
                </a:cubicBezTo>
                <a:cubicBezTo>
                  <a:pt x="9" y="75"/>
                  <a:pt x="0" y="41"/>
                  <a:pt x="16" y="21"/>
                </a:cubicBezTo>
                <a:cubicBezTo>
                  <a:pt x="32" y="0"/>
                  <a:pt x="67" y="1"/>
                  <a:pt x="94" y="22"/>
                </a:cubicBezTo>
                <a:close/>
              </a:path>
            </a:pathLst>
          </a:custGeom>
          <a:solidFill>
            <a:srgbClr val="004C9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endParaRPr lang="zh-CN" altLang="en-US">
              <a:solidFill>
                <a:srgbClr val="FF0000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6" name="Freeform 14"/>
          <p:cNvSpPr/>
          <p:nvPr>
            <p:custDataLst>
              <p:tags r:id="rId7"/>
            </p:custDataLst>
          </p:nvPr>
        </p:nvSpPr>
        <p:spPr bwMode="auto">
          <a:xfrm rot="13238413">
            <a:off x="3796070" y="2049727"/>
            <a:ext cx="123793" cy="116834"/>
          </a:xfrm>
          <a:custGeom>
            <a:gdLst>
              <a:gd name="T0" fmla="*/ 739 w 739"/>
              <a:gd name="T1" fmla="*/ 34 h 698"/>
              <a:gd name="T2" fmla="*/ 710 w 739"/>
              <a:gd name="T3" fmla="*/ 20 h 698"/>
              <a:gd name="T4" fmla="*/ 466 w 739"/>
              <a:gd name="T5" fmla="*/ 179 h 698"/>
              <a:gd name="T6" fmla="*/ 0 w 739"/>
              <a:gd name="T7" fmla="*/ 698 h 698"/>
              <a:gd name="T8" fmla="*/ 464 w 739"/>
              <a:gd name="T9" fmla="*/ 336 h 698"/>
              <a:gd name="T10" fmla="*/ 739 w 739"/>
              <a:gd name="T11" fmla="*/ 34 h 69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739" h="698">
                <a:moveTo>
                  <a:pt x="739" y="34"/>
                </a:moveTo>
                <a:cubicBezTo>
                  <a:pt x="730" y="27"/>
                  <a:pt x="720" y="23"/>
                  <a:pt x="710" y="20"/>
                </a:cubicBezTo>
                <a:cubicBezTo>
                  <a:pt x="646" y="0"/>
                  <a:pt x="556" y="89"/>
                  <a:pt x="466" y="179"/>
                </a:cubicBezTo>
                <a:cubicBezTo>
                  <a:pt x="205" y="341"/>
                  <a:pt x="91" y="535"/>
                  <a:pt x="0" y="698"/>
                </a:cubicBezTo>
                <a:cubicBezTo>
                  <a:pt x="154" y="554"/>
                  <a:pt x="384" y="392"/>
                  <a:pt x="464" y="336"/>
                </a:cubicBezTo>
                <a:cubicBezTo>
                  <a:pt x="551" y="275"/>
                  <a:pt x="690" y="135"/>
                  <a:pt x="739" y="34"/>
                </a:cubicBezTo>
                <a:close/>
              </a:path>
            </a:pathLst>
          </a:custGeom>
          <a:solidFill>
            <a:schemeClr val="lt1">
              <a:lumMod val="9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7" name="Freeform 15"/>
          <p:cNvSpPr/>
          <p:nvPr>
            <p:custDataLst>
              <p:tags r:id="rId8"/>
            </p:custDataLst>
          </p:nvPr>
        </p:nvSpPr>
        <p:spPr bwMode="auto">
          <a:xfrm rot="13238413">
            <a:off x="3883973" y="2081733"/>
            <a:ext cx="70497" cy="57078"/>
          </a:xfrm>
          <a:custGeom>
            <a:gdLst>
              <a:gd name="T0" fmla="*/ 421 w 421"/>
              <a:gd name="T1" fmla="*/ 96 h 341"/>
              <a:gd name="T2" fmla="*/ 9 w 421"/>
              <a:gd name="T3" fmla="*/ 254 h 341"/>
              <a:gd name="T4" fmla="*/ 417 w 421"/>
              <a:gd name="T5" fmla="*/ 243 h 341"/>
              <a:gd name="T6" fmla="*/ 421 w 421"/>
              <a:gd name="T7" fmla="*/ 96 h 34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21" h="341">
                <a:moveTo>
                  <a:pt x="421" y="96"/>
                </a:moveTo>
                <a:cubicBezTo>
                  <a:pt x="246" y="0"/>
                  <a:pt x="30" y="109"/>
                  <a:pt x="9" y="254"/>
                </a:cubicBezTo>
                <a:cubicBezTo>
                  <a:pt x="0" y="317"/>
                  <a:pt x="210" y="341"/>
                  <a:pt x="417" y="243"/>
                </a:cubicBezTo>
                <a:lnTo>
                  <a:pt x="421" y="96"/>
                </a:lnTo>
                <a:close/>
              </a:path>
            </a:pathLst>
          </a:custGeom>
          <a:solidFill>
            <a:srgbClr val="6AD1F6"/>
          </a:solidFill>
          <a:ln>
            <a:noFill/>
          </a:ln>
        </p:spPr>
        <p:txBody>
          <a:bodyPr vert="horz" wrap="square" lIns="91440" tIns="45720" rIns="91440" bIns="45720" numCol="1" anchor="ctr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0" name="Freeform 12"/>
          <p:cNvSpPr/>
          <p:nvPr>
            <p:custDataLst>
              <p:tags r:id="rId9"/>
            </p:custDataLst>
          </p:nvPr>
        </p:nvSpPr>
        <p:spPr bwMode="auto">
          <a:xfrm rot="13238413">
            <a:off x="3402380" y="1951800"/>
            <a:ext cx="257032" cy="250370"/>
          </a:xfrm>
          <a:custGeom>
            <a:gdLst>
              <a:gd name="T0" fmla="*/ 1323 w 1535"/>
              <a:gd name="T1" fmla="*/ 307 h 1496"/>
              <a:gd name="T2" fmla="*/ 1287 w 1535"/>
              <a:gd name="T3" fmla="*/ 20 h 1496"/>
              <a:gd name="T4" fmla="*/ 1043 w 1535"/>
              <a:gd name="T5" fmla="*/ 179 h 1496"/>
              <a:gd name="T6" fmla="*/ 354 w 1535"/>
              <a:gd name="T7" fmla="*/ 988 h 1496"/>
              <a:gd name="T8" fmla="*/ 8 w 1535"/>
              <a:gd name="T9" fmla="*/ 959 h 1496"/>
              <a:gd name="T10" fmla="*/ 239 w 1535"/>
              <a:gd name="T11" fmla="*/ 1148 h 1496"/>
              <a:gd name="T12" fmla="*/ 158 w 1535"/>
              <a:gd name="T13" fmla="*/ 1444 h 1496"/>
              <a:gd name="T14" fmla="*/ 450 w 1535"/>
              <a:gd name="T15" fmla="*/ 1173 h 1496"/>
              <a:gd name="T16" fmla="*/ 1323 w 1535"/>
              <a:gd name="T17" fmla="*/ 307 h 149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535" h="1496">
                <a:moveTo>
                  <a:pt x="1323" y="307"/>
                </a:moveTo>
                <a:cubicBezTo>
                  <a:pt x="1400" y="118"/>
                  <a:pt x="1351" y="40"/>
                  <a:pt x="1287" y="20"/>
                </a:cubicBezTo>
                <a:cubicBezTo>
                  <a:pt x="1223" y="0"/>
                  <a:pt x="1133" y="89"/>
                  <a:pt x="1043" y="179"/>
                </a:cubicBezTo>
                <a:cubicBezTo>
                  <a:pt x="580" y="467"/>
                  <a:pt x="578" y="854"/>
                  <a:pt x="354" y="988"/>
                </a:cubicBezTo>
                <a:cubicBezTo>
                  <a:pt x="231" y="903"/>
                  <a:pt x="16" y="845"/>
                  <a:pt x="8" y="959"/>
                </a:cubicBezTo>
                <a:cubicBezTo>
                  <a:pt x="0" y="1072"/>
                  <a:pt x="109" y="1137"/>
                  <a:pt x="239" y="1148"/>
                </a:cubicBezTo>
                <a:cubicBezTo>
                  <a:pt x="95" y="1295"/>
                  <a:pt x="79" y="1393"/>
                  <a:pt x="158" y="1444"/>
                </a:cubicBezTo>
                <a:cubicBezTo>
                  <a:pt x="238" y="1496"/>
                  <a:pt x="370" y="1390"/>
                  <a:pt x="450" y="1173"/>
                </a:cubicBezTo>
                <a:cubicBezTo>
                  <a:pt x="1100" y="1170"/>
                  <a:pt x="1535" y="751"/>
                  <a:pt x="1323" y="307"/>
                </a:cubicBezTo>
                <a:close/>
              </a:path>
            </a:pathLst>
          </a:custGeom>
          <a:solidFill>
            <a:srgbClr val="6AD1F6"/>
          </a:solidFill>
          <a:ln>
            <a:noFill/>
          </a:ln>
        </p:spPr>
        <p:txBody>
          <a:bodyPr vert="horz" wrap="square" lIns="91440" tIns="45720" rIns="91440" bIns="45720" numCol="1" anchor="ctr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1" name="Freeform 13"/>
          <p:cNvSpPr/>
          <p:nvPr>
            <p:custDataLst>
              <p:tags r:id="rId10"/>
            </p:custDataLst>
          </p:nvPr>
        </p:nvSpPr>
        <p:spPr bwMode="auto">
          <a:xfrm rot="13238413">
            <a:off x="3435834" y="2067561"/>
            <a:ext cx="21924" cy="19872"/>
          </a:xfrm>
          <a:custGeom>
            <a:gdLst>
              <a:gd name="T0" fmla="*/ 94 w 131"/>
              <a:gd name="T1" fmla="*/ 22 h 119"/>
              <a:gd name="T2" fmla="*/ 115 w 131"/>
              <a:gd name="T3" fmla="*/ 98 h 119"/>
              <a:gd name="T4" fmla="*/ 36 w 131"/>
              <a:gd name="T5" fmla="*/ 97 h 119"/>
              <a:gd name="T6" fmla="*/ 16 w 131"/>
              <a:gd name="T7" fmla="*/ 21 h 119"/>
              <a:gd name="T8" fmla="*/ 94 w 131"/>
              <a:gd name="T9" fmla="*/ 22 h 11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1" h="119">
                <a:moveTo>
                  <a:pt x="94" y="22"/>
                </a:moveTo>
                <a:cubicBezTo>
                  <a:pt x="122" y="44"/>
                  <a:pt x="131" y="78"/>
                  <a:pt x="115" y="98"/>
                </a:cubicBezTo>
                <a:cubicBezTo>
                  <a:pt x="99" y="119"/>
                  <a:pt x="64" y="118"/>
                  <a:pt x="36" y="97"/>
                </a:cubicBezTo>
                <a:cubicBezTo>
                  <a:pt x="9" y="75"/>
                  <a:pt x="0" y="41"/>
                  <a:pt x="16" y="21"/>
                </a:cubicBezTo>
                <a:cubicBezTo>
                  <a:pt x="32" y="0"/>
                  <a:pt x="67" y="1"/>
                  <a:pt x="94" y="22"/>
                </a:cubicBezTo>
                <a:close/>
              </a:path>
            </a:pathLst>
          </a:custGeom>
          <a:solidFill>
            <a:srgbClr val="004C9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endParaRPr lang="zh-CN" altLang="en-US">
              <a:solidFill>
                <a:srgbClr val="FF0000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2" name="Freeform 14"/>
          <p:cNvSpPr/>
          <p:nvPr>
            <p:custDataLst>
              <p:tags r:id="rId11"/>
            </p:custDataLst>
          </p:nvPr>
        </p:nvSpPr>
        <p:spPr bwMode="auto">
          <a:xfrm rot="13238413">
            <a:off x="3402761" y="2049727"/>
            <a:ext cx="123793" cy="116834"/>
          </a:xfrm>
          <a:custGeom>
            <a:gdLst>
              <a:gd name="T0" fmla="*/ 739 w 739"/>
              <a:gd name="T1" fmla="*/ 34 h 698"/>
              <a:gd name="T2" fmla="*/ 710 w 739"/>
              <a:gd name="T3" fmla="*/ 20 h 698"/>
              <a:gd name="T4" fmla="*/ 466 w 739"/>
              <a:gd name="T5" fmla="*/ 179 h 698"/>
              <a:gd name="T6" fmla="*/ 0 w 739"/>
              <a:gd name="T7" fmla="*/ 698 h 698"/>
              <a:gd name="T8" fmla="*/ 464 w 739"/>
              <a:gd name="T9" fmla="*/ 336 h 698"/>
              <a:gd name="T10" fmla="*/ 739 w 739"/>
              <a:gd name="T11" fmla="*/ 34 h 69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739" h="698">
                <a:moveTo>
                  <a:pt x="739" y="34"/>
                </a:moveTo>
                <a:cubicBezTo>
                  <a:pt x="730" y="27"/>
                  <a:pt x="720" y="23"/>
                  <a:pt x="710" y="20"/>
                </a:cubicBezTo>
                <a:cubicBezTo>
                  <a:pt x="646" y="0"/>
                  <a:pt x="556" y="89"/>
                  <a:pt x="466" y="179"/>
                </a:cubicBezTo>
                <a:cubicBezTo>
                  <a:pt x="205" y="341"/>
                  <a:pt x="91" y="535"/>
                  <a:pt x="0" y="698"/>
                </a:cubicBezTo>
                <a:cubicBezTo>
                  <a:pt x="154" y="554"/>
                  <a:pt x="384" y="392"/>
                  <a:pt x="464" y="336"/>
                </a:cubicBezTo>
                <a:cubicBezTo>
                  <a:pt x="551" y="275"/>
                  <a:pt x="690" y="135"/>
                  <a:pt x="739" y="34"/>
                </a:cubicBezTo>
                <a:close/>
              </a:path>
            </a:pathLst>
          </a:custGeom>
          <a:solidFill>
            <a:schemeClr val="lt1">
              <a:lumMod val="9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3" name="Freeform 15"/>
          <p:cNvSpPr/>
          <p:nvPr>
            <p:custDataLst>
              <p:tags r:id="rId12"/>
            </p:custDataLst>
          </p:nvPr>
        </p:nvSpPr>
        <p:spPr bwMode="auto">
          <a:xfrm rot="13238413">
            <a:off x="3490663" y="2081733"/>
            <a:ext cx="70497" cy="57078"/>
          </a:xfrm>
          <a:custGeom>
            <a:gdLst>
              <a:gd name="T0" fmla="*/ 421 w 421"/>
              <a:gd name="T1" fmla="*/ 96 h 341"/>
              <a:gd name="T2" fmla="*/ 9 w 421"/>
              <a:gd name="T3" fmla="*/ 254 h 341"/>
              <a:gd name="T4" fmla="*/ 417 w 421"/>
              <a:gd name="T5" fmla="*/ 243 h 341"/>
              <a:gd name="T6" fmla="*/ 421 w 421"/>
              <a:gd name="T7" fmla="*/ 96 h 34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21" h="341">
                <a:moveTo>
                  <a:pt x="421" y="96"/>
                </a:moveTo>
                <a:cubicBezTo>
                  <a:pt x="246" y="0"/>
                  <a:pt x="30" y="109"/>
                  <a:pt x="9" y="254"/>
                </a:cubicBezTo>
                <a:cubicBezTo>
                  <a:pt x="0" y="317"/>
                  <a:pt x="210" y="341"/>
                  <a:pt x="417" y="243"/>
                </a:cubicBezTo>
                <a:lnTo>
                  <a:pt x="421" y="96"/>
                </a:lnTo>
                <a:close/>
              </a:path>
            </a:pathLst>
          </a:custGeom>
          <a:solidFill>
            <a:srgbClr val="6AD1F6"/>
          </a:solidFill>
          <a:ln>
            <a:noFill/>
          </a:ln>
        </p:spPr>
        <p:txBody>
          <a:bodyPr vert="horz" wrap="square" lIns="91440" tIns="45720" rIns="91440" bIns="45720" numCol="1" anchor="ctr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5" name="AutoShape 21"/>
          <p:cNvSpPr>
            <a:spLocks noChangeAspect="1" noChangeArrowheads="1" noTextEdit="1"/>
          </p:cNvSpPr>
          <p:nvPr>
            <p:custDataLst>
              <p:tags r:id="rId13"/>
            </p:custDataLst>
          </p:nvPr>
        </p:nvSpPr>
        <p:spPr bwMode="auto">
          <a:xfrm>
            <a:off x="4149742" y="2181910"/>
            <a:ext cx="62143" cy="61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6" name="Freeform 23"/>
          <p:cNvSpPr/>
          <p:nvPr>
            <p:custDataLst>
              <p:tags r:id="rId14"/>
            </p:custDataLst>
          </p:nvPr>
        </p:nvSpPr>
        <p:spPr bwMode="auto">
          <a:xfrm>
            <a:off x="3698704" y="2051665"/>
            <a:ext cx="62143" cy="61115"/>
          </a:xfrm>
          <a:custGeom>
            <a:gdLst>
              <a:gd name="T0" fmla="*/ 492 w 494"/>
              <a:gd name="T1" fmla="*/ 312 h 481"/>
              <a:gd name="T2" fmla="*/ 463 w 494"/>
              <a:gd name="T3" fmla="*/ 331 h 481"/>
              <a:gd name="T4" fmla="*/ 319 w 494"/>
              <a:gd name="T5" fmla="*/ 326 h 481"/>
              <a:gd name="T6" fmla="*/ 269 w 494"/>
              <a:gd name="T7" fmla="*/ 461 h 481"/>
              <a:gd name="T8" fmla="*/ 240 w 494"/>
              <a:gd name="T9" fmla="*/ 481 h 481"/>
              <a:gd name="T10" fmla="*/ 212 w 494"/>
              <a:gd name="T11" fmla="*/ 459 h 481"/>
              <a:gd name="T12" fmla="*/ 173 w 494"/>
              <a:gd name="T13" fmla="*/ 320 h 481"/>
              <a:gd name="T14" fmla="*/ 29 w 494"/>
              <a:gd name="T15" fmla="*/ 314 h 481"/>
              <a:gd name="T16" fmla="*/ 1 w 494"/>
              <a:gd name="T17" fmla="*/ 293 h 481"/>
              <a:gd name="T18" fmla="*/ 0 w 494"/>
              <a:gd name="T19" fmla="*/ 283 h 481"/>
              <a:gd name="T20" fmla="*/ 13 w 494"/>
              <a:gd name="T21" fmla="*/ 260 h 481"/>
              <a:gd name="T22" fmla="*/ 133 w 494"/>
              <a:gd name="T23" fmla="*/ 179 h 481"/>
              <a:gd name="T24" fmla="*/ 94 w 494"/>
              <a:gd name="T25" fmla="*/ 41 h 481"/>
              <a:gd name="T26" fmla="*/ 93 w 494"/>
              <a:gd name="T27" fmla="*/ 31 h 481"/>
              <a:gd name="T28" fmla="*/ 106 w 494"/>
              <a:gd name="T29" fmla="*/ 8 h 481"/>
              <a:gd name="T30" fmla="*/ 141 w 494"/>
              <a:gd name="T31" fmla="*/ 9 h 481"/>
              <a:gd name="T32" fmla="*/ 254 w 494"/>
              <a:gd name="T33" fmla="*/ 98 h 481"/>
              <a:gd name="T34" fmla="*/ 374 w 494"/>
              <a:gd name="T35" fmla="*/ 18 h 481"/>
              <a:gd name="T36" fmla="*/ 410 w 494"/>
              <a:gd name="T37" fmla="*/ 19 h 481"/>
              <a:gd name="T38" fmla="*/ 421 w 494"/>
              <a:gd name="T39" fmla="*/ 44 h 481"/>
              <a:gd name="T40" fmla="*/ 419 w 494"/>
              <a:gd name="T41" fmla="*/ 53 h 481"/>
              <a:gd name="T42" fmla="*/ 369 w 494"/>
              <a:gd name="T43" fmla="*/ 189 h 481"/>
              <a:gd name="T44" fmla="*/ 483 w 494"/>
              <a:gd name="T45" fmla="*/ 278 h 481"/>
              <a:gd name="T46" fmla="*/ 494 w 494"/>
              <a:gd name="T47" fmla="*/ 302 h 481"/>
              <a:gd name="T48" fmla="*/ 492 w 494"/>
              <a:gd name="T49" fmla="*/ 312 h 48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493" h="481">
                <a:moveTo>
                  <a:pt x="492" y="312"/>
                </a:moveTo>
                <a:cubicBezTo>
                  <a:pt x="488" y="324"/>
                  <a:pt x="476" y="332"/>
                  <a:pt x="463" y="331"/>
                </a:cubicBezTo>
                <a:cubicBezTo>
                  <a:pt x="463" y="331"/>
                  <a:pt x="352" y="327"/>
                  <a:pt x="319" y="326"/>
                </a:cubicBezTo>
                <a:cubicBezTo>
                  <a:pt x="307" y="357"/>
                  <a:pt x="269" y="461"/>
                  <a:pt x="269" y="461"/>
                </a:cubicBezTo>
                <a:cubicBezTo>
                  <a:pt x="264" y="473"/>
                  <a:pt x="253" y="481"/>
                  <a:pt x="240" y="481"/>
                </a:cubicBezTo>
                <a:cubicBezTo>
                  <a:pt x="227" y="480"/>
                  <a:pt x="215" y="471"/>
                  <a:pt x="212" y="459"/>
                </a:cubicBezTo>
                <a:cubicBezTo>
                  <a:pt x="212" y="459"/>
                  <a:pt x="182" y="352"/>
                  <a:pt x="173" y="320"/>
                </a:cubicBezTo>
                <a:cubicBezTo>
                  <a:pt x="140" y="319"/>
                  <a:pt x="29" y="314"/>
                  <a:pt x="29" y="314"/>
                </a:cubicBezTo>
                <a:cubicBezTo>
                  <a:pt x="16" y="314"/>
                  <a:pt x="4" y="305"/>
                  <a:pt x="1" y="293"/>
                </a:cubicBezTo>
                <a:cubicBezTo>
                  <a:pt x="0" y="290"/>
                  <a:pt x="0" y="286"/>
                  <a:pt x="0" y="283"/>
                </a:cubicBezTo>
                <a:cubicBezTo>
                  <a:pt x="0" y="274"/>
                  <a:pt x="5" y="265"/>
                  <a:pt x="13" y="260"/>
                </a:cubicBezTo>
                <a:cubicBezTo>
                  <a:pt x="13" y="260"/>
                  <a:pt x="106" y="198"/>
                  <a:pt x="133" y="179"/>
                </a:cubicBezTo>
                <a:cubicBezTo>
                  <a:pt x="124" y="148"/>
                  <a:pt x="94" y="41"/>
                  <a:pt x="94" y="41"/>
                </a:cubicBezTo>
                <a:cubicBezTo>
                  <a:pt x="93" y="38"/>
                  <a:pt x="92" y="34"/>
                  <a:pt x="93" y="31"/>
                </a:cubicBezTo>
                <a:cubicBezTo>
                  <a:pt x="93" y="22"/>
                  <a:pt x="98" y="13"/>
                  <a:pt x="106" y="8"/>
                </a:cubicBezTo>
                <a:cubicBezTo>
                  <a:pt x="117" y="0"/>
                  <a:pt x="131" y="1"/>
                  <a:pt x="141" y="9"/>
                </a:cubicBezTo>
                <a:cubicBezTo>
                  <a:pt x="141" y="9"/>
                  <a:pt x="229" y="78"/>
                  <a:pt x="254" y="98"/>
                </a:cubicBezTo>
                <a:cubicBezTo>
                  <a:pt x="282" y="80"/>
                  <a:pt x="374" y="18"/>
                  <a:pt x="374" y="18"/>
                </a:cubicBezTo>
                <a:cubicBezTo>
                  <a:pt x="385" y="11"/>
                  <a:pt x="399" y="11"/>
                  <a:pt x="410" y="19"/>
                </a:cubicBezTo>
                <a:cubicBezTo>
                  <a:pt x="417" y="25"/>
                  <a:pt x="421" y="35"/>
                  <a:pt x="421" y="44"/>
                </a:cubicBezTo>
                <a:cubicBezTo>
                  <a:pt x="421" y="47"/>
                  <a:pt x="420" y="50"/>
                  <a:pt x="419" y="53"/>
                </a:cubicBezTo>
                <a:cubicBezTo>
                  <a:pt x="419" y="53"/>
                  <a:pt x="381" y="158"/>
                  <a:pt x="369" y="189"/>
                </a:cubicBezTo>
                <a:cubicBezTo>
                  <a:pt x="395" y="209"/>
                  <a:pt x="483" y="278"/>
                  <a:pt x="483" y="278"/>
                </a:cubicBezTo>
                <a:cubicBezTo>
                  <a:pt x="490" y="284"/>
                  <a:pt x="494" y="293"/>
                  <a:pt x="494" y="302"/>
                </a:cubicBezTo>
                <a:cubicBezTo>
                  <a:pt x="494" y="306"/>
                  <a:pt x="493" y="309"/>
                  <a:pt x="492" y="312"/>
                </a:cubicBezTo>
                <a:close/>
              </a:path>
            </a:pathLst>
          </a:custGeom>
          <a:solidFill>
            <a:srgbClr val="86BCE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50" name="文本框 649"/>
          <p:cNvSpPr txBox="1"/>
          <p:nvPr>
            <p:custDataLst>
              <p:tags r:id="rId15"/>
            </p:custDataLst>
          </p:nvPr>
        </p:nvSpPr>
        <p:spPr>
          <a:xfrm>
            <a:off x="1597794" y="2193086"/>
            <a:ext cx="4265161" cy="1367466"/>
          </a:xfrm>
          <a:prstGeom prst="rect">
            <a:avLst/>
          </a:prstGeom>
          <a:noFill/>
        </p:spPr>
        <p:txBody>
          <a:bodyPr vert="horz" wrap="square" lIns="90000" tIns="0" rIns="0" bIns="0" rtlCol="0" anchor="ctr" anchorCtr="0">
            <a:normAutofit lnSpcReduction="10000"/>
          </a:bodyPr>
          <a:lstStyle/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500" spc="17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火灾风险：动火作业过程中可能引发火灾，造成人员伤亡和财产损失</a:t>
            </a:r>
          </a:p>
        </p:txBody>
      </p:sp>
      <p:sp>
        <p:nvSpPr>
          <p:cNvPr id="2" name="文本框 1"/>
          <p:cNvSpPr txBox="1"/>
          <p:nvPr>
            <p:custDataLst>
              <p:tags r:id="rId16"/>
            </p:custDataLst>
          </p:nvPr>
        </p:nvSpPr>
        <p:spPr>
          <a:xfrm>
            <a:off x="8224837" y="1478527"/>
            <a:ext cx="424272" cy="626278"/>
          </a:xfrm>
          <a:prstGeom prst="rect">
            <a:avLst/>
          </a:prstGeom>
          <a:noFill/>
        </p:spPr>
        <p:txBody>
          <a:bodyPr wrap="square" rtlCol="0" anchor="ctr">
            <a:normAutofit fontScale="80000"/>
          </a:bodyPr>
          <a:lstStyle/>
          <a:p>
            <a:r>
              <a:rPr lang="en-US" altLang="zh-CN"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2</a:t>
            </a:r>
          </a:p>
        </p:txBody>
      </p:sp>
      <p:sp>
        <p:nvSpPr>
          <p:cNvPr id="4" name="Freeform 12"/>
          <p:cNvSpPr/>
          <p:nvPr>
            <p:custDataLst>
              <p:tags r:id="rId17"/>
            </p:custDataLst>
          </p:nvPr>
        </p:nvSpPr>
        <p:spPr bwMode="auto">
          <a:xfrm rot="13238413">
            <a:off x="8533291" y="1951800"/>
            <a:ext cx="257032" cy="250370"/>
          </a:xfrm>
          <a:custGeom>
            <a:gdLst>
              <a:gd name="T0" fmla="*/ 1323 w 1535"/>
              <a:gd name="T1" fmla="*/ 307 h 1496"/>
              <a:gd name="T2" fmla="*/ 1287 w 1535"/>
              <a:gd name="T3" fmla="*/ 20 h 1496"/>
              <a:gd name="T4" fmla="*/ 1043 w 1535"/>
              <a:gd name="T5" fmla="*/ 179 h 1496"/>
              <a:gd name="T6" fmla="*/ 354 w 1535"/>
              <a:gd name="T7" fmla="*/ 988 h 1496"/>
              <a:gd name="T8" fmla="*/ 8 w 1535"/>
              <a:gd name="T9" fmla="*/ 959 h 1496"/>
              <a:gd name="T10" fmla="*/ 239 w 1535"/>
              <a:gd name="T11" fmla="*/ 1148 h 1496"/>
              <a:gd name="T12" fmla="*/ 158 w 1535"/>
              <a:gd name="T13" fmla="*/ 1444 h 1496"/>
              <a:gd name="T14" fmla="*/ 450 w 1535"/>
              <a:gd name="T15" fmla="*/ 1173 h 1496"/>
              <a:gd name="T16" fmla="*/ 1323 w 1535"/>
              <a:gd name="T17" fmla="*/ 307 h 149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535" h="1496">
                <a:moveTo>
                  <a:pt x="1323" y="307"/>
                </a:moveTo>
                <a:cubicBezTo>
                  <a:pt x="1400" y="118"/>
                  <a:pt x="1351" y="40"/>
                  <a:pt x="1287" y="20"/>
                </a:cubicBezTo>
                <a:cubicBezTo>
                  <a:pt x="1223" y="0"/>
                  <a:pt x="1133" y="89"/>
                  <a:pt x="1043" y="179"/>
                </a:cubicBezTo>
                <a:cubicBezTo>
                  <a:pt x="580" y="467"/>
                  <a:pt x="578" y="854"/>
                  <a:pt x="354" y="988"/>
                </a:cubicBezTo>
                <a:cubicBezTo>
                  <a:pt x="231" y="903"/>
                  <a:pt x="16" y="845"/>
                  <a:pt x="8" y="959"/>
                </a:cubicBezTo>
                <a:cubicBezTo>
                  <a:pt x="0" y="1072"/>
                  <a:pt x="109" y="1137"/>
                  <a:pt x="239" y="1148"/>
                </a:cubicBezTo>
                <a:cubicBezTo>
                  <a:pt x="95" y="1295"/>
                  <a:pt x="79" y="1393"/>
                  <a:pt x="158" y="1444"/>
                </a:cubicBezTo>
                <a:cubicBezTo>
                  <a:pt x="238" y="1496"/>
                  <a:pt x="370" y="1390"/>
                  <a:pt x="450" y="1173"/>
                </a:cubicBezTo>
                <a:cubicBezTo>
                  <a:pt x="1100" y="1170"/>
                  <a:pt x="1535" y="751"/>
                  <a:pt x="1323" y="307"/>
                </a:cubicBezTo>
                <a:close/>
              </a:path>
            </a:pathLst>
          </a:custGeom>
          <a:solidFill>
            <a:srgbClr val="6AD1F6"/>
          </a:solidFill>
          <a:ln>
            <a:noFill/>
          </a:ln>
        </p:spPr>
        <p:txBody>
          <a:bodyPr vert="horz" wrap="square" lIns="91440" tIns="45720" rIns="91440" bIns="45720" numCol="1" anchor="ctr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" name="Freeform 13"/>
          <p:cNvSpPr/>
          <p:nvPr>
            <p:custDataLst>
              <p:tags r:id="rId18"/>
            </p:custDataLst>
          </p:nvPr>
        </p:nvSpPr>
        <p:spPr bwMode="auto">
          <a:xfrm rot="13238413">
            <a:off x="8566744" y="2067561"/>
            <a:ext cx="21924" cy="19872"/>
          </a:xfrm>
          <a:custGeom>
            <a:gdLst>
              <a:gd name="T0" fmla="*/ 94 w 131"/>
              <a:gd name="T1" fmla="*/ 22 h 119"/>
              <a:gd name="T2" fmla="*/ 115 w 131"/>
              <a:gd name="T3" fmla="*/ 98 h 119"/>
              <a:gd name="T4" fmla="*/ 36 w 131"/>
              <a:gd name="T5" fmla="*/ 97 h 119"/>
              <a:gd name="T6" fmla="*/ 16 w 131"/>
              <a:gd name="T7" fmla="*/ 21 h 119"/>
              <a:gd name="T8" fmla="*/ 94 w 131"/>
              <a:gd name="T9" fmla="*/ 22 h 11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1" h="119">
                <a:moveTo>
                  <a:pt x="94" y="22"/>
                </a:moveTo>
                <a:cubicBezTo>
                  <a:pt x="122" y="44"/>
                  <a:pt x="131" y="78"/>
                  <a:pt x="115" y="98"/>
                </a:cubicBezTo>
                <a:cubicBezTo>
                  <a:pt x="99" y="119"/>
                  <a:pt x="64" y="118"/>
                  <a:pt x="36" y="97"/>
                </a:cubicBezTo>
                <a:cubicBezTo>
                  <a:pt x="9" y="75"/>
                  <a:pt x="0" y="41"/>
                  <a:pt x="16" y="21"/>
                </a:cubicBezTo>
                <a:cubicBezTo>
                  <a:pt x="32" y="0"/>
                  <a:pt x="67" y="1"/>
                  <a:pt x="94" y="22"/>
                </a:cubicBezTo>
                <a:close/>
              </a:path>
            </a:pathLst>
          </a:custGeom>
          <a:solidFill>
            <a:srgbClr val="004C9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endParaRPr lang="zh-CN" altLang="en-US">
              <a:solidFill>
                <a:srgbClr val="FF0000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" name="Freeform 14"/>
          <p:cNvSpPr/>
          <p:nvPr>
            <p:custDataLst>
              <p:tags r:id="rId19"/>
            </p:custDataLst>
          </p:nvPr>
        </p:nvSpPr>
        <p:spPr bwMode="auto">
          <a:xfrm rot="13238413">
            <a:off x="8533670" y="2049727"/>
            <a:ext cx="123793" cy="116834"/>
          </a:xfrm>
          <a:custGeom>
            <a:gdLst>
              <a:gd name="T0" fmla="*/ 739 w 739"/>
              <a:gd name="T1" fmla="*/ 34 h 698"/>
              <a:gd name="T2" fmla="*/ 710 w 739"/>
              <a:gd name="T3" fmla="*/ 20 h 698"/>
              <a:gd name="T4" fmla="*/ 466 w 739"/>
              <a:gd name="T5" fmla="*/ 179 h 698"/>
              <a:gd name="T6" fmla="*/ 0 w 739"/>
              <a:gd name="T7" fmla="*/ 698 h 698"/>
              <a:gd name="T8" fmla="*/ 464 w 739"/>
              <a:gd name="T9" fmla="*/ 336 h 698"/>
              <a:gd name="T10" fmla="*/ 739 w 739"/>
              <a:gd name="T11" fmla="*/ 34 h 69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739" h="698">
                <a:moveTo>
                  <a:pt x="739" y="34"/>
                </a:moveTo>
                <a:cubicBezTo>
                  <a:pt x="730" y="27"/>
                  <a:pt x="720" y="23"/>
                  <a:pt x="710" y="20"/>
                </a:cubicBezTo>
                <a:cubicBezTo>
                  <a:pt x="646" y="0"/>
                  <a:pt x="556" y="89"/>
                  <a:pt x="466" y="179"/>
                </a:cubicBezTo>
                <a:cubicBezTo>
                  <a:pt x="205" y="341"/>
                  <a:pt x="91" y="535"/>
                  <a:pt x="0" y="698"/>
                </a:cubicBezTo>
                <a:cubicBezTo>
                  <a:pt x="154" y="554"/>
                  <a:pt x="384" y="392"/>
                  <a:pt x="464" y="336"/>
                </a:cubicBezTo>
                <a:cubicBezTo>
                  <a:pt x="551" y="275"/>
                  <a:pt x="690" y="135"/>
                  <a:pt x="739" y="34"/>
                </a:cubicBezTo>
                <a:close/>
              </a:path>
            </a:pathLst>
          </a:custGeom>
          <a:solidFill>
            <a:schemeClr val="lt1">
              <a:lumMod val="9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7" name="Freeform 15"/>
          <p:cNvSpPr/>
          <p:nvPr>
            <p:custDataLst>
              <p:tags r:id="rId20"/>
            </p:custDataLst>
          </p:nvPr>
        </p:nvSpPr>
        <p:spPr bwMode="auto">
          <a:xfrm rot="13238413">
            <a:off x="8621573" y="2081733"/>
            <a:ext cx="70497" cy="57078"/>
          </a:xfrm>
          <a:custGeom>
            <a:gdLst>
              <a:gd name="T0" fmla="*/ 421 w 421"/>
              <a:gd name="T1" fmla="*/ 96 h 341"/>
              <a:gd name="T2" fmla="*/ 9 w 421"/>
              <a:gd name="T3" fmla="*/ 254 h 341"/>
              <a:gd name="T4" fmla="*/ 417 w 421"/>
              <a:gd name="T5" fmla="*/ 243 h 341"/>
              <a:gd name="T6" fmla="*/ 421 w 421"/>
              <a:gd name="T7" fmla="*/ 96 h 34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21" h="341">
                <a:moveTo>
                  <a:pt x="421" y="96"/>
                </a:moveTo>
                <a:cubicBezTo>
                  <a:pt x="246" y="0"/>
                  <a:pt x="30" y="109"/>
                  <a:pt x="9" y="254"/>
                </a:cubicBezTo>
                <a:cubicBezTo>
                  <a:pt x="0" y="317"/>
                  <a:pt x="210" y="341"/>
                  <a:pt x="417" y="243"/>
                </a:cubicBezTo>
                <a:lnTo>
                  <a:pt x="421" y="96"/>
                </a:lnTo>
                <a:close/>
              </a:path>
            </a:pathLst>
          </a:custGeom>
          <a:solidFill>
            <a:srgbClr val="6AD1F6"/>
          </a:solidFill>
          <a:ln>
            <a:noFill/>
          </a:ln>
        </p:spPr>
        <p:txBody>
          <a:bodyPr vert="horz" wrap="square" lIns="91440" tIns="45720" rIns="91440" bIns="45720" numCol="1" anchor="ctr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8" name="Freeform 12"/>
          <p:cNvSpPr/>
          <p:nvPr>
            <p:custDataLst>
              <p:tags r:id="rId21"/>
            </p:custDataLst>
          </p:nvPr>
        </p:nvSpPr>
        <p:spPr bwMode="auto">
          <a:xfrm rot="13238413">
            <a:off x="8139981" y="1951800"/>
            <a:ext cx="257032" cy="250370"/>
          </a:xfrm>
          <a:custGeom>
            <a:gdLst>
              <a:gd name="T0" fmla="*/ 1323 w 1535"/>
              <a:gd name="T1" fmla="*/ 307 h 1496"/>
              <a:gd name="T2" fmla="*/ 1287 w 1535"/>
              <a:gd name="T3" fmla="*/ 20 h 1496"/>
              <a:gd name="T4" fmla="*/ 1043 w 1535"/>
              <a:gd name="T5" fmla="*/ 179 h 1496"/>
              <a:gd name="T6" fmla="*/ 354 w 1535"/>
              <a:gd name="T7" fmla="*/ 988 h 1496"/>
              <a:gd name="T8" fmla="*/ 8 w 1535"/>
              <a:gd name="T9" fmla="*/ 959 h 1496"/>
              <a:gd name="T10" fmla="*/ 239 w 1535"/>
              <a:gd name="T11" fmla="*/ 1148 h 1496"/>
              <a:gd name="T12" fmla="*/ 158 w 1535"/>
              <a:gd name="T13" fmla="*/ 1444 h 1496"/>
              <a:gd name="T14" fmla="*/ 450 w 1535"/>
              <a:gd name="T15" fmla="*/ 1173 h 1496"/>
              <a:gd name="T16" fmla="*/ 1323 w 1535"/>
              <a:gd name="T17" fmla="*/ 307 h 149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535" h="1496">
                <a:moveTo>
                  <a:pt x="1323" y="307"/>
                </a:moveTo>
                <a:cubicBezTo>
                  <a:pt x="1400" y="118"/>
                  <a:pt x="1351" y="40"/>
                  <a:pt x="1287" y="20"/>
                </a:cubicBezTo>
                <a:cubicBezTo>
                  <a:pt x="1223" y="0"/>
                  <a:pt x="1133" y="89"/>
                  <a:pt x="1043" y="179"/>
                </a:cubicBezTo>
                <a:cubicBezTo>
                  <a:pt x="580" y="467"/>
                  <a:pt x="578" y="854"/>
                  <a:pt x="354" y="988"/>
                </a:cubicBezTo>
                <a:cubicBezTo>
                  <a:pt x="231" y="903"/>
                  <a:pt x="16" y="845"/>
                  <a:pt x="8" y="959"/>
                </a:cubicBezTo>
                <a:cubicBezTo>
                  <a:pt x="0" y="1072"/>
                  <a:pt x="109" y="1137"/>
                  <a:pt x="239" y="1148"/>
                </a:cubicBezTo>
                <a:cubicBezTo>
                  <a:pt x="95" y="1295"/>
                  <a:pt x="79" y="1393"/>
                  <a:pt x="158" y="1444"/>
                </a:cubicBezTo>
                <a:cubicBezTo>
                  <a:pt x="238" y="1496"/>
                  <a:pt x="370" y="1390"/>
                  <a:pt x="450" y="1173"/>
                </a:cubicBezTo>
                <a:cubicBezTo>
                  <a:pt x="1100" y="1170"/>
                  <a:pt x="1535" y="751"/>
                  <a:pt x="1323" y="307"/>
                </a:cubicBezTo>
                <a:close/>
              </a:path>
            </a:pathLst>
          </a:custGeom>
          <a:solidFill>
            <a:srgbClr val="6AD1F6"/>
          </a:solidFill>
          <a:ln>
            <a:noFill/>
          </a:ln>
        </p:spPr>
        <p:txBody>
          <a:bodyPr vert="horz" wrap="square" lIns="91440" tIns="45720" rIns="91440" bIns="45720" numCol="1" anchor="ctr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9" name="Freeform 13"/>
          <p:cNvSpPr/>
          <p:nvPr>
            <p:custDataLst>
              <p:tags r:id="rId22"/>
            </p:custDataLst>
          </p:nvPr>
        </p:nvSpPr>
        <p:spPr bwMode="auto">
          <a:xfrm rot="13238413">
            <a:off x="8173435" y="2067561"/>
            <a:ext cx="21924" cy="19872"/>
          </a:xfrm>
          <a:custGeom>
            <a:gdLst>
              <a:gd name="T0" fmla="*/ 94 w 131"/>
              <a:gd name="T1" fmla="*/ 22 h 119"/>
              <a:gd name="T2" fmla="*/ 115 w 131"/>
              <a:gd name="T3" fmla="*/ 98 h 119"/>
              <a:gd name="T4" fmla="*/ 36 w 131"/>
              <a:gd name="T5" fmla="*/ 97 h 119"/>
              <a:gd name="T6" fmla="*/ 16 w 131"/>
              <a:gd name="T7" fmla="*/ 21 h 119"/>
              <a:gd name="T8" fmla="*/ 94 w 131"/>
              <a:gd name="T9" fmla="*/ 22 h 11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1" h="119">
                <a:moveTo>
                  <a:pt x="94" y="22"/>
                </a:moveTo>
                <a:cubicBezTo>
                  <a:pt x="122" y="44"/>
                  <a:pt x="131" y="78"/>
                  <a:pt x="115" y="98"/>
                </a:cubicBezTo>
                <a:cubicBezTo>
                  <a:pt x="99" y="119"/>
                  <a:pt x="64" y="118"/>
                  <a:pt x="36" y="97"/>
                </a:cubicBezTo>
                <a:cubicBezTo>
                  <a:pt x="9" y="75"/>
                  <a:pt x="0" y="41"/>
                  <a:pt x="16" y="21"/>
                </a:cubicBezTo>
                <a:cubicBezTo>
                  <a:pt x="32" y="0"/>
                  <a:pt x="67" y="1"/>
                  <a:pt x="94" y="22"/>
                </a:cubicBezTo>
                <a:close/>
              </a:path>
            </a:pathLst>
          </a:custGeom>
          <a:solidFill>
            <a:srgbClr val="004C9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endParaRPr lang="zh-CN" altLang="en-US">
              <a:solidFill>
                <a:srgbClr val="FF0000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0" name="Freeform 14"/>
          <p:cNvSpPr/>
          <p:nvPr>
            <p:custDataLst>
              <p:tags r:id="rId23"/>
            </p:custDataLst>
          </p:nvPr>
        </p:nvSpPr>
        <p:spPr bwMode="auto">
          <a:xfrm rot="13238413">
            <a:off x="8140360" y="2049727"/>
            <a:ext cx="123793" cy="116834"/>
          </a:xfrm>
          <a:custGeom>
            <a:gdLst>
              <a:gd name="T0" fmla="*/ 739 w 739"/>
              <a:gd name="T1" fmla="*/ 34 h 698"/>
              <a:gd name="T2" fmla="*/ 710 w 739"/>
              <a:gd name="T3" fmla="*/ 20 h 698"/>
              <a:gd name="T4" fmla="*/ 466 w 739"/>
              <a:gd name="T5" fmla="*/ 179 h 698"/>
              <a:gd name="T6" fmla="*/ 0 w 739"/>
              <a:gd name="T7" fmla="*/ 698 h 698"/>
              <a:gd name="T8" fmla="*/ 464 w 739"/>
              <a:gd name="T9" fmla="*/ 336 h 698"/>
              <a:gd name="T10" fmla="*/ 739 w 739"/>
              <a:gd name="T11" fmla="*/ 34 h 69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739" h="698">
                <a:moveTo>
                  <a:pt x="739" y="34"/>
                </a:moveTo>
                <a:cubicBezTo>
                  <a:pt x="730" y="27"/>
                  <a:pt x="720" y="23"/>
                  <a:pt x="710" y="20"/>
                </a:cubicBezTo>
                <a:cubicBezTo>
                  <a:pt x="646" y="0"/>
                  <a:pt x="556" y="89"/>
                  <a:pt x="466" y="179"/>
                </a:cubicBezTo>
                <a:cubicBezTo>
                  <a:pt x="205" y="341"/>
                  <a:pt x="91" y="535"/>
                  <a:pt x="0" y="698"/>
                </a:cubicBezTo>
                <a:cubicBezTo>
                  <a:pt x="154" y="554"/>
                  <a:pt x="384" y="392"/>
                  <a:pt x="464" y="336"/>
                </a:cubicBezTo>
                <a:cubicBezTo>
                  <a:pt x="551" y="275"/>
                  <a:pt x="690" y="135"/>
                  <a:pt x="739" y="34"/>
                </a:cubicBezTo>
                <a:close/>
              </a:path>
            </a:pathLst>
          </a:custGeom>
          <a:solidFill>
            <a:schemeClr val="lt1">
              <a:lumMod val="9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1" name="Freeform 15"/>
          <p:cNvSpPr/>
          <p:nvPr>
            <p:custDataLst>
              <p:tags r:id="rId24"/>
            </p:custDataLst>
          </p:nvPr>
        </p:nvSpPr>
        <p:spPr bwMode="auto">
          <a:xfrm rot="13238413">
            <a:off x="8228263" y="2081733"/>
            <a:ext cx="70497" cy="57078"/>
          </a:xfrm>
          <a:custGeom>
            <a:gdLst>
              <a:gd name="T0" fmla="*/ 421 w 421"/>
              <a:gd name="T1" fmla="*/ 96 h 341"/>
              <a:gd name="T2" fmla="*/ 9 w 421"/>
              <a:gd name="T3" fmla="*/ 254 h 341"/>
              <a:gd name="T4" fmla="*/ 417 w 421"/>
              <a:gd name="T5" fmla="*/ 243 h 341"/>
              <a:gd name="T6" fmla="*/ 421 w 421"/>
              <a:gd name="T7" fmla="*/ 96 h 34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21" h="341">
                <a:moveTo>
                  <a:pt x="421" y="96"/>
                </a:moveTo>
                <a:cubicBezTo>
                  <a:pt x="246" y="0"/>
                  <a:pt x="30" y="109"/>
                  <a:pt x="9" y="254"/>
                </a:cubicBezTo>
                <a:cubicBezTo>
                  <a:pt x="0" y="317"/>
                  <a:pt x="210" y="341"/>
                  <a:pt x="417" y="243"/>
                </a:cubicBezTo>
                <a:lnTo>
                  <a:pt x="421" y="96"/>
                </a:lnTo>
                <a:close/>
              </a:path>
            </a:pathLst>
          </a:custGeom>
          <a:solidFill>
            <a:srgbClr val="6AD1F6"/>
          </a:solidFill>
          <a:ln>
            <a:noFill/>
          </a:ln>
        </p:spPr>
        <p:txBody>
          <a:bodyPr vert="horz" wrap="square" lIns="91440" tIns="45720" rIns="91440" bIns="45720" numCol="1" anchor="ctr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2" name="AutoShape 21"/>
          <p:cNvSpPr>
            <a:spLocks noChangeAspect="1" noChangeArrowheads="1" noTextEdit="1"/>
          </p:cNvSpPr>
          <p:nvPr>
            <p:custDataLst>
              <p:tags r:id="rId25"/>
            </p:custDataLst>
          </p:nvPr>
        </p:nvSpPr>
        <p:spPr bwMode="auto">
          <a:xfrm>
            <a:off x="8887342" y="2181910"/>
            <a:ext cx="62143" cy="61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3" name="Freeform 23"/>
          <p:cNvSpPr/>
          <p:nvPr>
            <p:custDataLst>
              <p:tags r:id="rId26"/>
            </p:custDataLst>
          </p:nvPr>
        </p:nvSpPr>
        <p:spPr bwMode="auto">
          <a:xfrm>
            <a:off x="8436304" y="2051665"/>
            <a:ext cx="62143" cy="61115"/>
          </a:xfrm>
          <a:custGeom>
            <a:gdLst>
              <a:gd name="T0" fmla="*/ 492 w 494"/>
              <a:gd name="T1" fmla="*/ 312 h 481"/>
              <a:gd name="T2" fmla="*/ 463 w 494"/>
              <a:gd name="T3" fmla="*/ 331 h 481"/>
              <a:gd name="T4" fmla="*/ 319 w 494"/>
              <a:gd name="T5" fmla="*/ 326 h 481"/>
              <a:gd name="T6" fmla="*/ 269 w 494"/>
              <a:gd name="T7" fmla="*/ 461 h 481"/>
              <a:gd name="T8" fmla="*/ 240 w 494"/>
              <a:gd name="T9" fmla="*/ 481 h 481"/>
              <a:gd name="T10" fmla="*/ 212 w 494"/>
              <a:gd name="T11" fmla="*/ 459 h 481"/>
              <a:gd name="T12" fmla="*/ 173 w 494"/>
              <a:gd name="T13" fmla="*/ 320 h 481"/>
              <a:gd name="T14" fmla="*/ 29 w 494"/>
              <a:gd name="T15" fmla="*/ 314 h 481"/>
              <a:gd name="T16" fmla="*/ 1 w 494"/>
              <a:gd name="T17" fmla="*/ 293 h 481"/>
              <a:gd name="T18" fmla="*/ 0 w 494"/>
              <a:gd name="T19" fmla="*/ 283 h 481"/>
              <a:gd name="T20" fmla="*/ 13 w 494"/>
              <a:gd name="T21" fmla="*/ 260 h 481"/>
              <a:gd name="T22" fmla="*/ 133 w 494"/>
              <a:gd name="T23" fmla="*/ 179 h 481"/>
              <a:gd name="T24" fmla="*/ 94 w 494"/>
              <a:gd name="T25" fmla="*/ 41 h 481"/>
              <a:gd name="T26" fmla="*/ 93 w 494"/>
              <a:gd name="T27" fmla="*/ 31 h 481"/>
              <a:gd name="T28" fmla="*/ 106 w 494"/>
              <a:gd name="T29" fmla="*/ 8 h 481"/>
              <a:gd name="T30" fmla="*/ 141 w 494"/>
              <a:gd name="T31" fmla="*/ 9 h 481"/>
              <a:gd name="T32" fmla="*/ 254 w 494"/>
              <a:gd name="T33" fmla="*/ 98 h 481"/>
              <a:gd name="T34" fmla="*/ 374 w 494"/>
              <a:gd name="T35" fmla="*/ 18 h 481"/>
              <a:gd name="T36" fmla="*/ 410 w 494"/>
              <a:gd name="T37" fmla="*/ 19 h 481"/>
              <a:gd name="T38" fmla="*/ 421 w 494"/>
              <a:gd name="T39" fmla="*/ 44 h 481"/>
              <a:gd name="T40" fmla="*/ 419 w 494"/>
              <a:gd name="T41" fmla="*/ 53 h 481"/>
              <a:gd name="T42" fmla="*/ 369 w 494"/>
              <a:gd name="T43" fmla="*/ 189 h 481"/>
              <a:gd name="T44" fmla="*/ 483 w 494"/>
              <a:gd name="T45" fmla="*/ 278 h 481"/>
              <a:gd name="T46" fmla="*/ 494 w 494"/>
              <a:gd name="T47" fmla="*/ 302 h 481"/>
              <a:gd name="T48" fmla="*/ 492 w 494"/>
              <a:gd name="T49" fmla="*/ 312 h 48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493" h="481">
                <a:moveTo>
                  <a:pt x="492" y="312"/>
                </a:moveTo>
                <a:cubicBezTo>
                  <a:pt x="488" y="324"/>
                  <a:pt x="476" y="332"/>
                  <a:pt x="463" y="331"/>
                </a:cubicBezTo>
                <a:cubicBezTo>
                  <a:pt x="463" y="331"/>
                  <a:pt x="352" y="327"/>
                  <a:pt x="319" y="326"/>
                </a:cubicBezTo>
                <a:cubicBezTo>
                  <a:pt x="307" y="357"/>
                  <a:pt x="269" y="461"/>
                  <a:pt x="269" y="461"/>
                </a:cubicBezTo>
                <a:cubicBezTo>
                  <a:pt x="264" y="473"/>
                  <a:pt x="253" y="481"/>
                  <a:pt x="240" y="481"/>
                </a:cubicBezTo>
                <a:cubicBezTo>
                  <a:pt x="227" y="480"/>
                  <a:pt x="215" y="471"/>
                  <a:pt x="212" y="459"/>
                </a:cubicBezTo>
                <a:cubicBezTo>
                  <a:pt x="212" y="459"/>
                  <a:pt x="182" y="352"/>
                  <a:pt x="173" y="320"/>
                </a:cubicBezTo>
                <a:cubicBezTo>
                  <a:pt x="140" y="319"/>
                  <a:pt x="29" y="314"/>
                  <a:pt x="29" y="314"/>
                </a:cubicBezTo>
                <a:cubicBezTo>
                  <a:pt x="16" y="314"/>
                  <a:pt x="4" y="305"/>
                  <a:pt x="1" y="293"/>
                </a:cubicBezTo>
                <a:cubicBezTo>
                  <a:pt x="0" y="290"/>
                  <a:pt x="0" y="286"/>
                  <a:pt x="0" y="283"/>
                </a:cubicBezTo>
                <a:cubicBezTo>
                  <a:pt x="0" y="274"/>
                  <a:pt x="5" y="265"/>
                  <a:pt x="13" y="260"/>
                </a:cubicBezTo>
                <a:cubicBezTo>
                  <a:pt x="13" y="260"/>
                  <a:pt x="106" y="198"/>
                  <a:pt x="133" y="179"/>
                </a:cubicBezTo>
                <a:cubicBezTo>
                  <a:pt x="124" y="148"/>
                  <a:pt x="94" y="41"/>
                  <a:pt x="94" y="41"/>
                </a:cubicBezTo>
                <a:cubicBezTo>
                  <a:pt x="93" y="38"/>
                  <a:pt x="92" y="34"/>
                  <a:pt x="93" y="31"/>
                </a:cubicBezTo>
                <a:cubicBezTo>
                  <a:pt x="93" y="22"/>
                  <a:pt x="98" y="13"/>
                  <a:pt x="106" y="8"/>
                </a:cubicBezTo>
                <a:cubicBezTo>
                  <a:pt x="117" y="0"/>
                  <a:pt x="131" y="1"/>
                  <a:pt x="141" y="9"/>
                </a:cubicBezTo>
                <a:cubicBezTo>
                  <a:pt x="141" y="9"/>
                  <a:pt x="229" y="78"/>
                  <a:pt x="254" y="98"/>
                </a:cubicBezTo>
                <a:cubicBezTo>
                  <a:pt x="282" y="80"/>
                  <a:pt x="374" y="18"/>
                  <a:pt x="374" y="18"/>
                </a:cubicBezTo>
                <a:cubicBezTo>
                  <a:pt x="385" y="11"/>
                  <a:pt x="399" y="11"/>
                  <a:pt x="410" y="19"/>
                </a:cubicBezTo>
                <a:cubicBezTo>
                  <a:pt x="417" y="25"/>
                  <a:pt x="421" y="35"/>
                  <a:pt x="421" y="44"/>
                </a:cubicBezTo>
                <a:cubicBezTo>
                  <a:pt x="421" y="47"/>
                  <a:pt x="420" y="50"/>
                  <a:pt x="419" y="53"/>
                </a:cubicBezTo>
                <a:cubicBezTo>
                  <a:pt x="419" y="53"/>
                  <a:pt x="381" y="158"/>
                  <a:pt x="369" y="189"/>
                </a:cubicBezTo>
                <a:cubicBezTo>
                  <a:pt x="395" y="209"/>
                  <a:pt x="483" y="278"/>
                  <a:pt x="483" y="278"/>
                </a:cubicBezTo>
                <a:cubicBezTo>
                  <a:pt x="490" y="284"/>
                  <a:pt x="494" y="293"/>
                  <a:pt x="494" y="302"/>
                </a:cubicBezTo>
                <a:cubicBezTo>
                  <a:pt x="494" y="306"/>
                  <a:pt x="493" y="309"/>
                  <a:pt x="492" y="312"/>
                </a:cubicBezTo>
                <a:close/>
              </a:path>
            </a:pathLst>
          </a:custGeom>
          <a:solidFill>
            <a:srgbClr val="86BCE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9" name="文本框 18"/>
          <p:cNvSpPr txBox="1"/>
          <p:nvPr>
            <p:custDataLst>
              <p:tags r:id="rId27"/>
            </p:custDataLst>
          </p:nvPr>
        </p:nvSpPr>
        <p:spPr>
          <a:xfrm>
            <a:off x="6335395" y="2193086"/>
            <a:ext cx="4265161" cy="1367466"/>
          </a:xfrm>
          <a:prstGeom prst="rect">
            <a:avLst/>
          </a:prstGeom>
          <a:noFill/>
        </p:spPr>
        <p:txBody>
          <a:bodyPr vert="horz" wrap="square" lIns="90000" tIns="0" rIns="0" bIns="0" rtlCol="0" anchor="ctr" anchorCtr="0">
            <a:normAutofit lnSpcReduction="10000"/>
          </a:bodyPr>
          <a:lstStyle/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500" spc="17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爆炸风险：动火作业过程中可能引发爆炸，造成人员伤亡和财产损失</a:t>
            </a:r>
          </a:p>
        </p:txBody>
      </p:sp>
      <p:sp>
        <p:nvSpPr>
          <p:cNvPr id="24" name="文本框 23"/>
          <p:cNvSpPr txBox="1"/>
          <p:nvPr>
            <p:custDataLst>
              <p:tags r:id="rId28"/>
            </p:custDataLst>
          </p:nvPr>
        </p:nvSpPr>
        <p:spPr>
          <a:xfrm>
            <a:off x="3487237" y="4059448"/>
            <a:ext cx="424272" cy="626278"/>
          </a:xfrm>
          <a:prstGeom prst="rect">
            <a:avLst/>
          </a:prstGeom>
          <a:noFill/>
        </p:spPr>
        <p:txBody>
          <a:bodyPr wrap="square" rtlCol="0" anchor="ctr">
            <a:normAutofit fontScale="80000"/>
          </a:bodyPr>
          <a:lstStyle/>
          <a:p>
            <a:r>
              <a:rPr lang="en-US" altLang="zh-CN"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3</a:t>
            </a:r>
          </a:p>
        </p:txBody>
      </p:sp>
      <p:sp>
        <p:nvSpPr>
          <p:cNvPr id="27" name="Freeform 12"/>
          <p:cNvSpPr/>
          <p:nvPr>
            <p:custDataLst>
              <p:tags r:id="rId29"/>
            </p:custDataLst>
          </p:nvPr>
        </p:nvSpPr>
        <p:spPr bwMode="auto">
          <a:xfrm rot="13238413">
            <a:off x="3795690" y="4532722"/>
            <a:ext cx="257032" cy="250370"/>
          </a:xfrm>
          <a:custGeom>
            <a:gdLst>
              <a:gd name="T0" fmla="*/ 1323 w 1535"/>
              <a:gd name="T1" fmla="*/ 307 h 1496"/>
              <a:gd name="T2" fmla="*/ 1287 w 1535"/>
              <a:gd name="T3" fmla="*/ 20 h 1496"/>
              <a:gd name="T4" fmla="*/ 1043 w 1535"/>
              <a:gd name="T5" fmla="*/ 179 h 1496"/>
              <a:gd name="T6" fmla="*/ 354 w 1535"/>
              <a:gd name="T7" fmla="*/ 988 h 1496"/>
              <a:gd name="T8" fmla="*/ 8 w 1535"/>
              <a:gd name="T9" fmla="*/ 959 h 1496"/>
              <a:gd name="T10" fmla="*/ 239 w 1535"/>
              <a:gd name="T11" fmla="*/ 1148 h 1496"/>
              <a:gd name="T12" fmla="*/ 158 w 1535"/>
              <a:gd name="T13" fmla="*/ 1444 h 1496"/>
              <a:gd name="T14" fmla="*/ 450 w 1535"/>
              <a:gd name="T15" fmla="*/ 1173 h 1496"/>
              <a:gd name="T16" fmla="*/ 1323 w 1535"/>
              <a:gd name="T17" fmla="*/ 307 h 149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535" h="1496">
                <a:moveTo>
                  <a:pt x="1323" y="307"/>
                </a:moveTo>
                <a:cubicBezTo>
                  <a:pt x="1400" y="118"/>
                  <a:pt x="1351" y="40"/>
                  <a:pt x="1287" y="20"/>
                </a:cubicBezTo>
                <a:cubicBezTo>
                  <a:pt x="1223" y="0"/>
                  <a:pt x="1133" y="89"/>
                  <a:pt x="1043" y="179"/>
                </a:cubicBezTo>
                <a:cubicBezTo>
                  <a:pt x="580" y="467"/>
                  <a:pt x="578" y="854"/>
                  <a:pt x="354" y="988"/>
                </a:cubicBezTo>
                <a:cubicBezTo>
                  <a:pt x="231" y="903"/>
                  <a:pt x="16" y="845"/>
                  <a:pt x="8" y="959"/>
                </a:cubicBezTo>
                <a:cubicBezTo>
                  <a:pt x="0" y="1072"/>
                  <a:pt x="109" y="1137"/>
                  <a:pt x="239" y="1148"/>
                </a:cubicBezTo>
                <a:cubicBezTo>
                  <a:pt x="95" y="1295"/>
                  <a:pt x="79" y="1393"/>
                  <a:pt x="158" y="1444"/>
                </a:cubicBezTo>
                <a:cubicBezTo>
                  <a:pt x="238" y="1496"/>
                  <a:pt x="370" y="1390"/>
                  <a:pt x="450" y="1173"/>
                </a:cubicBezTo>
                <a:cubicBezTo>
                  <a:pt x="1100" y="1170"/>
                  <a:pt x="1535" y="751"/>
                  <a:pt x="1323" y="307"/>
                </a:cubicBezTo>
                <a:close/>
              </a:path>
            </a:pathLst>
          </a:custGeom>
          <a:solidFill>
            <a:srgbClr val="6AD1F6"/>
          </a:solidFill>
          <a:ln>
            <a:noFill/>
          </a:ln>
        </p:spPr>
        <p:txBody>
          <a:bodyPr vert="horz" wrap="square" lIns="91440" tIns="45720" rIns="91440" bIns="45720" numCol="1" anchor="ctr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8" name="Freeform 13"/>
          <p:cNvSpPr/>
          <p:nvPr>
            <p:custDataLst>
              <p:tags r:id="rId30"/>
            </p:custDataLst>
          </p:nvPr>
        </p:nvSpPr>
        <p:spPr bwMode="auto">
          <a:xfrm rot="13238413">
            <a:off x="3829145" y="4648483"/>
            <a:ext cx="21924" cy="19872"/>
          </a:xfrm>
          <a:custGeom>
            <a:gdLst>
              <a:gd name="T0" fmla="*/ 94 w 131"/>
              <a:gd name="T1" fmla="*/ 22 h 119"/>
              <a:gd name="T2" fmla="*/ 115 w 131"/>
              <a:gd name="T3" fmla="*/ 98 h 119"/>
              <a:gd name="T4" fmla="*/ 36 w 131"/>
              <a:gd name="T5" fmla="*/ 97 h 119"/>
              <a:gd name="T6" fmla="*/ 16 w 131"/>
              <a:gd name="T7" fmla="*/ 21 h 119"/>
              <a:gd name="T8" fmla="*/ 94 w 131"/>
              <a:gd name="T9" fmla="*/ 22 h 11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1" h="119">
                <a:moveTo>
                  <a:pt x="94" y="22"/>
                </a:moveTo>
                <a:cubicBezTo>
                  <a:pt x="122" y="44"/>
                  <a:pt x="131" y="78"/>
                  <a:pt x="115" y="98"/>
                </a:cubicBezTo>
                <a:cubicBezTo>
                  <a:pt x="99" y="119"/>
                  <a:pt x="64" y="118"/>
                  <a:pt x="36" y="97"/>
                </a:cubicBezTo>
                <a:cubicBezTo>
                  <a:pt x="9" y="75"/>
                  <a:pt x="0" y="41"/>
                  <a:pt x="16" y="21"/>
                </a:cubicBezTo>
                <a:cubicBezTo>
                  <a:pt x="32" y="0"/>
                  <a:pt x="67" y="1"/>
                  <a:pt x="94" y="22"/>
                </a:cubicBezTo>
                <a:close/>
              </a:path>
            </a:pathLst>
          </a:custGeom>
          <a:solidFill>
            <a:srgbClr val="004C9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endParaRPr lang="zh-CN" altLang="en-US">
              <a:solidFill>
                <a:srgbClr val="FF0000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9" name="Freeform 14"/>
          <p:cNvSpPr/>
          <p:nvPr>
            <p:custDataLst>
              <p:tags r:id="rId31"/>
            </p:custDataLst>
          </p:nvPr>
        </p:nvSpPr>
        <p:spPr bwMode="auto">
          <a:xfrm rot="13238413">
            <a:off x="3796070" y="4630648"/>
            <a:ext cx="123793" cy="116834"/>
          </a:xfrm>
          <a:custGeom>
            <a:gdLst>
              <a:gd name="T0" fmla="*/ 739 w 739"/>
              <a:gd name="T1" fmla="*/ 34 h 698"/>
              <a:gd name="T2" fmla="*/ 710 w 739"/>
              <a:gd name="T3" fmla="*/ 20 h 698"/>
              <a:gd name="T4" fmla="*/ 466 w 739"/>
              <a:gd name="T5" fmla="*/ 179 h 698"/>
              <a:gd name="T6" fmla="*/ 0 w 739"/>
              <a:gd name="T7" fmla="*/ 698 h 698"/>
              <a:gd name="T8" fmla="*/ 464 w 739"/>
              <a:gd name="T9" fmla="*/ 336 h 698"/>
              <a:gd name="T10" fmla="*/ 739 w 739"/>
              <a:gd name="T11" fmla="*/ 34 h 69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739" h="698">
                <a:moveTo>
                  <a:pt x="739" y="34"/>
                </a:moveTo>
                <a:cubicBezTo>
                  <a:pt x="730" y="27"/>
                  <a:pt x="720" y="23"/>
                  <a:pt x="710" y="20"/>
                </a:cubicBezTo>
                <a:cubicBezTo>
                  <a:pt x="646" y="0"/>
                  <a:pt x="556" y="89"/>
                  <a:pt x="466" y="179"/>
                </a:cubicBezTo>
                <a:cubicBezTo>
                  <a:pt x="205" y="341"/>
                  <a:pt x="91" y="535"/>
                  <a:pt x="0" y="698"/>
                </a:cubicBezTo>
                <a:cubicBezTo>
                  <a:pt x="154" y="554"/>
                  <a:pt x="384" y="392"/>
                  <a:pt x="464" y="336"/>
                </a:cubicBezTo>
                <a:cubicBezTo>
                  <a:pt x="551" y="275"/>
                  <a:pt x="690" y="135"/>
                  <a:pt x="739" y="34"/>
                </a:cubicBezTo>
                <a:close/>
              </a:path>
            </a:pathLst>
          </a:custGeom>
          <a:solidFill>
            <a:schemeClr val="lt1">
              <a:lumMod val="9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0" name="Freeform 15"/>
          <p:cNvSpPr/>
          <p:nvPr>
            <p:custDataLst>
              <p:tags r:id="rId32"/>
            </p:custDataLst>
          </p:nvPr>
        </p:nvSpPr>
        <p:spPr bwMode="auto">
          <a:xfrm rot="13238413">
            <a:off x="3883973" y="4662655"/>
            <a:ext cx="70497" cy="57078"/>
          </a:xfrm>
          <a:custGeom>
            <a:gdLst>
              <a:gd name="T0" fmla="*/ 421 w 421"/>
              <a:gd name="T1" fmla="*/ 96 h 341"/>
              <a:gd name="T2" fmla="*/ 9 w 421"/>
              <a:gd name="T3" fmla="*/ 254 h 341"/>
              <a:gd name="T4" fmla="*/ 417 w 421"/>
              <a:gd name="T5" fmla="*/ 243 h 341"/>
              <a:gd name="T6" fmla="*/ 421 w 421"/>
              <a:gd name="T7" fmla="*/ 96 h 34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21" h="341">
                <a:moveTo>
                  <a:pt x="421" y="96"/>
                </a:moveTo>
                <a:cubicBezTo>
                  <a:pt x="246" y="0"/>
                  <a:pt x="30" y="109"/>
                  <a:pt x="9" y="254"/>
                </a:cubicBezTo>
                <a:cubicBezTo>
                  <a:pt x="0" y="317"/>
                  <a:pt x="210" y="341"/>
                  <a:pt x="417" y="243"/>
                </a:cubicBezTo>
                <a:lnTo>
                  <a:pt x="421" y="96"/>
                </a:lnTo>
                <a:close/>
              </a:path>
            </a:pathLst>
          </a:custGeom>
          <a:solidFill>
            <a:srgbClr val="6AD1F6"/>
          </a:solidFill>
          <a:ln>
            <a:noFill/>
          </a:ln>
        </p:spPr>
        <p:txBody>
          <a:bodyPr vert="horz" wrap="square" lIns="91440" tIns="45720" rIns="91440" bIns="45720" numCol="1" anchor="ctr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1" name="Freeform 12"/>
          <p:cNvSpPr/>
          <p:nvPr>
            <p:custDataLst>
              <p:tags r:id="rId33"/>
            </p:custDataLst>
          </p:nvPr>
        </p:nvSpPr>
        <p:spPr bwMode="auto">
          <a:xfrm rot="13238413">
            <a:off x="3402380" y="4532722"/>
            <a:ext cx="257032" cy="250370"/>
          </a:xfrm>
          <a:custGeom>
            <a:gdLst>
              <a:gd name="T0" fmla="*/ 1323 w 1535"/>
              <a:gd name="T1" fmla="*/ 307 h 1496"/>
              <a:gd name="T2" fmla="*/ 1287 w 1535"/>
              <a:gd name="T3" fmla="*/ 20 h 1496"/>
              <a:gd name="T4" fmla="*/ 1043 w 1535"/>
              <a:gd name="T5" fmla="*/ 179 h 1496"/>
              <a:gd name="T6" fmla="*/ 354 w 1535"/>
              <a:gd name="T7" fmla="*/ 988 h 1496"/>
              <a:gd name="T8" fmla="*/ 8 w 1535"/>
              <a:gd name="T9" fmla="*/ 959 h 1496"/>
              <a:gd name="T10" fmla="*/ 239 w 1535"/>
              <a:gd name="T11" fmla="*/ 1148 h 1496"/>
              <a:gd name="T12" fmla="*/ 158 w 1535"/>
              <a:gd name="T13" fmla="*/ 1444 h 1496"/>
              <a:gd name="T14" fmla="*/ 450 w 1535"/>
              <a:gd name="T15" fmla="*/ 1173 h 1496"/>
              <a:gd name="T16" fmla="*/ 1323 w 1535"/>
              <a:gd name="T17" fmla="*/ 307 h 149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535" h="1496">
                <a:moveTo>
                  <a:pt x="1323" y="307"/>
                </a:moveTo>
                <a:cubicBezTo>
                  <a:pt x="1400" y="118"/>
                  <a:pt x="1351" y="40"/>
                  <a:pt x="1287" y="20"/>
                </a:cubicBezTo>
                <a:cubicBezTo>
                  <a:pt x="1223" y="0"/>
                  <a:pt x="1133" y="89"/>
                  <a:pt x="1043" y="179"/>
                </a:cubicBezTo>
                <a:cubicBezTo>
                  <a:pt x="580" y="467"/>
                  <a:pt x="578" y="854"/>
                  <a:pt x="354" y="988"/>
                </a:cubicBezTo>
                <a:cubicBezTo>
                  <a:pt x="231" y="903"/>
                  <a:pt x="16" y="845"/>
                  <a:pt x="8" y="959"/>
                </a:cubicBezTo>
                <a:cubicBezTo>
                  <a:pt x="0" y="1072"/>
                  <a:pt x="109" y="1137"/>
                  <a:pt x="239" y="1148"/>
                </a:cubicBezTo>
                <a:cubicBezTo>
                  <a:pt x="95" y="1295"/>
                  <a:pt x="79" y="1393"/>
                  <a:pt x="158" y="1444"/>
                </a:cubicBezTo>
                <a:cubicBezTo>
                  <a:pt x="238" y="1496"/>
                  <a:pt x="370" y="1390"/>
                  <a:pt x="450" y="1173"/>
                </a:cubicBezTo>
                <a:cubicBezTo>
                  <a:pt x="1100" y="1170"/>
                  <a:pt x="1535" y="751"/>
                  <a:pt x="1323" y="307"/>
                </a:cubicBezTo>
                <a:close/>
              </a:path>
            </a:pathLst>
          </a:custGeom>
          <a:solidFill>
            <a:srgbClr val="6AD1F6"/>
          </a:solidFill>
          <a:ln>
            <a:noFill/>
          </a:ln>
        </p:spPr>
        <p:txBody>
          <a:bodyPr vert="horz" wrap="square" lIns="91440" tIns="45720" rIns="91440" bIns="45720" numCol="1" anchor="ctr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2" name="Freeform 13"/>
          <p:cNvSpPr/>
          <p:nvPr>
            <p:custDataLst>
              <p:tags r:id="rId34"/>
            </p:custDataLst>
          </p:nvPr>
        </p:nvSpPr>
        <p:spPr bwMode="auto">
          <a:xfrm rot="13238413">
            <a:off x="3435834" y="4648483"/>
            <a:ext cx="21924" cy="19872"/>
          </a:xfrm>
          <a:custGeom>
            <a:gdLst>
              <a:gd name="T0" fmla="*/ 94 w 131"/>
              <a:gd name="T1" fmla="*/ 22 h 119"/>
              <a:gd name="T2" fmla="*/ 115 w 131"/>
              <a:gd name="T3" fmla="*/ 98 h 119"/>
              <a:gd name="T4" fmla="*/ 36 w 131"/>
              <a:gd name="T5" fmla="*/ 97 h 119"/>
              <a:gd name="T6" fmla="*/ 16 w 131"/>
              <a:gd name="T7" fmla="*/ 21 h 119"/>
              <a:gd name="T8" fmla="*/ 94 w 131"/>
              <a:gd name="T9" fmla="*/ 22 h 11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1" h="119">
                <a:moveTo>
                  <a:pt x="94" y="22"/>
                </a:moveTo>
                <a:cubicBezTo>
                  <a:pt x="122" y="44"/>
                  <a:pt x="131" y="78"/>
                  <a:pt x="115" y="98"/>
                </a:cubicBezTo>
                <a:cubicBezTo>
                  <a:pt x="99" y="119"/>
                  <a:pt x="64" y="118"/>
                  <a:pt x="36" y="97"/>
                </a:cubicBezTo>
                <a:cubicBezTo>
                  <a:pt x="9" y="75"/>
                  <a:pt x="0" y="41"/>
                  <a:pt x="16" y="21"/>
                </a:cubicBezTo>
                <a:cubicBezTo>
                  <a:pt x="32" y="0"/>
                  <a:pt x="67" y="1"/>
                  <a:pt x="94" y="22"/>
                </a:cubicBezTo>
                <a:close/>
              </a:path>
            </a:pathLst>
          </a:custGeom>
          <a:solidFill>
            <a:srgbClr val="004C9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endParaRPr lang="zh-CN" altLang="en-US">
              <a:solidFill>
                <a:srgbClr val="FF0000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3" name="Freeform 14"/>
          <p:cNvSpPr/>
          <p:nvPr>
            <p:custDataLst>
              <p:tags r:id="rId35"/>
            </p:custDataLst>
          </p:nvPr>
        </p:nvSpPr>
        <p:spPr bwMode="auto">
          <a:xfrm rot="13238413">
            <a:off x="3402761" y="4630648"/>
            <a:ext cx="123793" cy="116834"/>
          </a:xfrm>
          <a:custGeom>
            <a:gdLst>
              <a:gd name="T0" fmla="*/ 739 w 739"/>
              <a:gd name="T1" fmla="*/ 34 h 698"/>
              <a:gd name="T2" fmla="*/ 710 w 739"/>
              <a:gd name="T3" fmla="*/ 20 h 698"/>
              <a:gd name="T4" fmla="*/ 466 w 739"/>
              <a:gd name="T5" fmla="*/ 179 h 698"/>
              <a:gd name="T6" fmla="*/ 0 w 739"/>
              <a:gd name="T7" fmla="*/ 698 h 698"/>
              <a:gd name="T8" fmla="*/ 464 w 739"/>
              <a:gd name="T9" fmla="*/ 336 h 698"/>
              <a:gd name="T10" fmla="*/ 739 w 739"/>
              <a:gd name="T11" fmla="*/ 34 h 69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739" h="698">
                <a:moveTo>
                  <a:pt x="739" y="34"/>
                </a:moveTo>
                <a:cubicBezTo>
                  <a:pt x="730" y="27"/>
                  <a:pt x="720" y="23"/>
                  <a:pt x="710" y="20"/>
                </a:cubicBezTo>
                <a:cubicBezTo>
                  <a:pt x="646" y="0"/>
                  <a:pt x="556" y="89"/>
                  <a:pt x="466" y="179"/>
                </a:cubicBezTo>
                <a:cubicBezTo>
                  <a:pt x="205" y="341"/>
                  <a:pt x="91" y="535"/>
                  <a:pt x="0" y="698"/>
                </a:cubicBezTo>
                <a:cubicBezTo>
                  <a:pt x="154" y="554"/>
                  <a:pt x="384" y="392"/>
                  <a:pt x="464" y="336"/>
                </a:cubicBezTo>
                <a:cubicBezTo>
                  <a:pt x="551" y="275"/>
                  <a:pt x="690" y="135"/>
                  <a:pt x="739" y="34"/>
                </a:cubicBezTo>
                <a:close/>
              </a:path>
            </a:pathLst>
          </a:custGeom>
          <a:solidFill>
            <a:schemeClr val="lt1">
              <a:lumMod val="9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4" name="Freeform 15"/>
          <p:cNvSpPr/>
          <p:nvPr>
            <p:custDataLst>
              <p:tags r:id="rId36"/>
            </p:custDataLst>
          </p:nvPr>
        </p:nvSpPr>
        <p:spPr bwMode="auto">
          <a:xfrm rot="13238413">
            <a:off x="3490663" y="4662655"/>
            <a:ext cx="70497" cy="57078"/>
          </a:xfrm>
          <a:custGeom>
            <a:gdLst>
              <a:gd name="T0" fmla="*/ 421 w 421"/>
              <a:gd name="T1" fmla="*/ 96 h 341"/>
              <a:gd name="T2" fmla="*/ 9 w 421"/>
              <a:gd name="T3" fmla="*/ 254 h 341"/>
              <a:gd name="T4" fmla="*/ 417 w 421"/>
              <a:gd name="T5" fmla="*/ 243 h 341"/>
              <a:gd name="T6" fmla="*/ 421 w 421"/>
              <a:gd name="T7" fmla="*/ 96 h 34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21" h="341">
                <a:moveTo>
                  <a:pt x="421" y="96"/>
                </a:moveTo>
                <a:cubicBezTo>
                  <a:pt x="246" y="0"/>
                  <a:pt x="30" y="109"/>
                  <a:pt x="9" y="254"/>
                </a:cubicBezTo>
                <a:cubicBezTo>
                  <a:pt x="0" y="317"/>
                  <a:pt x="210" y="341"/>
                  <a:pt x="417" y="243"/>
                </a:cubicBezTo>
                <a:lnTo>
                  <a:pt x="421" y="96"/>
                </a:lnTo>
                <a:close/>
              </a:path>
            </a:pathLst>
          </a:custGeom>
          <a:solidFill>
            <a:srgbClr val="6AD1F6"/>
          </a:solidFill>
          <a:ln>
            <a:noFill/>
          </a:ln>
        </p:spPr>
        <p:txBody>
          <a:bodyPr vert="horz" wrap="square" lIns="91440" tIns="45720" rIns="91440" bIns="45720" numCol="1" anchor="ctr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5" name="AutoShape 21"/>
          <p:cNvSpPr>
            <a:spLocks noChangeAspect="1" noChangeArrowheads="1" noTextEdit="1"/>
          </p:cNvSpPr>
          <p:nvPr>
            <p:custDataLst>
              <p:tags r:id="rId37"/>
            </p:custDataLst>
          </p:nvPr>
        </p:nvSpPr>
        <p:spPr bwMode="auto">
          <a:xfrm>
            <a:off x="4149742" y="4762832"/>
            <a:ext cx="62143" cy="61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6" name="Freeform 23"/>
          <p:cNvSpPr/>
          <p:nvPr>
            <p:custDataLst>
              <p:tags r:id="rId38"/>
            </p:custDataLst>
          </p:nvPr>
        </p:nvSpPr>
        <p:spPr bwMode="auto">
          <a:xfrm>
            <a:off x="3698704" y="4632587"/>
            <a:ext cx="62143" cy="61115"/>
          </a:xfrm>
          <a:custGeom>
            <a:gdLst>
              <a:gd name="T0" fmla="*/ 492 w 494"/>
              <a:gd name="T1" fmla="*/ 312 h 481"/>
              <a:gd name="T2" fmla="*/ 463 w 494"/>
              <a:gd name="T3" fmla="*/ 331 h 481"/>
              <a:gd name="T4" fmla="*/ 319 w 494"/>
              <a:gd name="T5" fmla="*/ 326 h 481"/>
              <a:gd name="T6" fmla="*/ 269 w 494"/>
              <a:gd name="T7" fmla="*/ 461 h 481"/>
              <a:gd name="T8" fmla="*/ 240 w 494"/>
              <a:gd name="T9" fmla="*/ 481 h 481"/>
              <a:gd name="T10" fmla="*/ 212 w 494"/>
              <a:gd name="T11" fmla="*/ 459 h 481"/>
              <a:gd name="T12" fmla="*/ 173 w 494"/>
              <a:gd name="T13" fmla="*/ 320 h 481"/>
              <a:gd name="T14" fmla="*/ 29 w 494"/>
              <a:gd name="T15" fmla="*/ 314 h 481"/>
              <a:gd name="T16" fmla="*/ 1 w 494"/>
              <a:gd name="T17" fmla="*/ 293 h 481"/>
              <a:gd name="T18" fmla="*/ 0 w 494"/>
              <a:gd name="T19" fmla="*/ 283 h 481"/>
              <a:gd name="T20" fmla="*/ 13 w 494"/>
              <a:gd name="T21" fmla="*/ 260 h 481"/>
              <a:gd name="T22" fmla="*/ 133 w 494"/>
              <a:gd name="T23" fmla="*/ 179 h 481"/>
              <a:gd name="T24" fmla="*/ 94 w 494"/>
              <a:gd name="T25" fmla="*/ 41 h 481"/>
              <a:gd name="T26" fmla="*/ 93 w 494"/>
              <a:gd name="T27" fmla="*/ 31 h 481"/>
              <a:gd name="T28" fmla="*/ 106 w 494"/>
              <a:gd name="T29" fmla="*/ 8 h 481"/>
              <a:gd name="T30" fmla="*/ 141 w 494"/>
              <a:gd name="T31" fmla="*/ 9 h 481"/>
              <a:gd name="T32" fmla="*/ 254 w 494"/>
              <a:gd name="T33" fmla="*/ 98 h 481"/>
              <a:gd name="T34" fmla="*/ 374 w 494"/>
              <a:gd name="T35" fmla="*/ 18 h 481"/>
              <a:gd name="T36" fmla="*/ 410 w 494"/>
              <a:gd name="T37" fmla="*/ 19 h 481"/>
              <a:gd name="T38" fmla="*/ 421 w 494"/>
              <a:gd name="T39" fmla="*/ 44 h 481"/>
              <a:gd name="T40" fmla="*/ 419 w 494"/>
              <a:gd name="T41" fmla="*/ 53 h 481"/>
              <a:gd name="T42" fmla="*/ 369 w 494"/>
              <a:gd name="T43" fmla="*/ 189 h 481"/>
              <a:gd name="T44" fmla="*/ 483 w 494"/>
              <a:gd name="T45" fmla="*/ 278 h 481"/>
              <a:gd name="T46" fmla="*/ 494 w 494"/>
              <a:gd name="T47" fmla="*/ 302 h 481"/>
              <a:gd name="T48" fmla="*/ 492 w 494"/>
              <a:gd name="T49" fmla="*/ 312 h 48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493" h="481">
                <a:moveTo>
                  <a:pt x="492" y="312"/>
                </a:moveTo>
                <a:cubicBezTo>
                  <a:pt x="488" y="324"/>
                  <a:pt x="476" y="332"/>
                  <a:pt x="463" y="331"/>
                </a:cubicBezTo>
                <a:cubicBezTo>
                  <a:pt x="463" y="331"/>
                  <a:pt x="352" y="327"/>
                  <a:pt x="319" y="326"/>
                </a:cubicBezTo>
                <a:cubicBezTo>
                  <a:pt x="307" y="357"/>
                  <a:pt x="269" y="461"/>
                  <a:pt x="269" y="461"/>
                </a:cubicBezTo>
                <a:cubicBezTo>
                  <a:pt x="264" y="473"/>
                  <a:pt x="253" y="481"/>
                  <a:pt x="240" y="481"/>
                </a:cubicBezTo>
                <a:cubicBezTo>
                  <a:pt x="227" y="480"/>
                  <a:pt x="215" y="471"/>
                  <a:pt x="212" y="459"/>
                </a:cubicBezTo>
                <a:cubicBezTo>
                  <a:pt x="212" y="459"/>
                  <a:pt x="182" y="352"/>
                  <a:pt x="173" y="320"/>
                </a:cubicBezTo>
                <a:cubicBezTo>
                  <a:pt x="140" y="319"/>
                  <a:pt x="29" y="314"/>
                  <a:pt x="29" y="314"/>
                </a:cubicBezTo>
                <a:cubicBezTo>
                  <a:pt x="16" y="314"/>
                  <a:pt x="4" y="305"/>
                  <a:pt x="1" y="293"/>
                </a:cubicBezTo>
                <a:cubicBezTo>
                  <a:pt x="0" y="290"/>
                  <a:pt x="0" y="286"/>
                  <a:pt x="0" y="283"/>
                </a:cubicBezTo>
                <a:cubicBezTo>
                  <a:pt x="0" y="274"/>
                  <a:pt x="5" y="265"/>
                  <a:pt x="13" y="260"/>
                </a:cubicBezTo>
                <a:cubicBezTo>
                  <a:pt x="13" y="260"/>
                  <a:pt x="106" y="198"/>
                  <a:pt x="133" y="179"/>
                </a:cubicBezTo>
                <a:cubicBezTo>
                  <a:pt x="124" y="148"/>
                  <a:pt x="94" y="41"/>
                  <a:pt x="94" y="41"/>
                </a:cubicBezTo>
                <a:cubicBezTo>
                  <a:pt x="93" y="38"/>
                  <a:pt x="92" y="34"/>
                  <a:pt x="93" y="31"/>
                </a:cubicBezTo>
                <a:cubicBezTo>
                  <a:pt x="93" y="22"/>
                  <a:pt x="98" y="13"/>
                  <a:pt x="106" y="8"/>
                </a:cubicBezTo>
                <a:cubicBezTo>
                  <a:pt x="117" y="0"/>
                  <a:pt x="131" y="1"/>
                  <a:pt x="141" y="9"/>
                </a:cubicBezTo>
                <a:cubicBezTo>
                  <a:pt x="141" y="9"/>
                  <a:pt x="229" y="78"/>
                  <a:pt x="254" y="98"/>
                </a:cubicBezTo>
                <a:cubicBezTo>
                  <a:pt x="282" y="80"/>
                  <a:pt x="374" y="18"/>
                  <a:pt x="374" y="18"/>
                </a:cubicBezTo>
                <a:cubicBezTo>
                  <a:pt x="385" y="11"/>
                  <a:pt x="399" y="11"/>
                  <a:pt x="410" y="19"/>
                </a:cubicBezTo>
                <a:cubicBezTo>
                  <a:pt x="417" y="25"/>
                  <a:pt x="421" y="35"/>
                  <a:pt x="421" y="44"/>
                </a:cubicBezTo>
                <a:cubicBezTo>
                  <a:pt x="421" y="47"/>
                  <a:pt x="420" y="50"/>
                  <a:pt x="419" y="53"/>
                </a:cubicBezTo>
                <a:cubicBezTo>
                  <a:pt x="419" y="53"/>
                  <a:pt x="381" y="158"/>
                  <a:pt x="369" y="189"/>
                </a:cubicBezTo>
                <a:cubicBezTo>
                  <a:pt x="395" y="209"/>
                  <a:pt x="483" y="278"/>
                  <a:pt x="483" y="278"/>
                </a:cubicBezTo>
                <a:cubicBezTo>
                  <a:pt x="490" y="284"/>
                  <a:pt x="494" y="293"/>
                  <a:pt x="494" y="302"/>
                </a:cubicBezTo>
                <a:cubicBezTo>
                  <a:pt x="494" y="306"/>
                  <a:pt x="493" y="309"/>
                  <a:pt x="492" y="312"/>
                </a:cubicBezTo>
                <a:close/>
              </a:path>
            </a:pathLst>
          </a:custGeom>
          <a:solidFill>
            <a:srgbClr val="86BCE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7" name="文本框 36"/>
          <p:cNvSpPr txBox="1"/>
          <p:nvPr>
            <p:custDataLst>
              <p:tags r:id="rId39"/>
            </p:custDataLst>
          </p:nvPr>
        </p:nvSpPr>
        <p:spPr>
          <a:xfrm>
            <a:off x="1597794" y="4774008"/>
            <a:ext cx="4265161" cy="1367466"/>
          </a:xfrm>
          <a:prstGeom prst="rect">
            <a:avLst/>
          </a:prstGeom>
          <a:noFill/>
        </p:spPr>
        <p:txBody>
          <a:bodyPr vert="horz" wrap="square" lIns="90000" tIns="0" rIns="0" bIns="0" rtlCol="0" anchor="ctr" anchorCtr="0">
            <a:normAutofit lnSpcReduction="10000"/>
          </a:bodyPr>
          <a:lstStyle/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500" spc="17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气体泄漏风险：动火作业过程中可能引发气体泄漏，造成人员中毒和财产损失</a:t>
            </a:r>
          </a:p>
        </p:txBody>
      </p:sp>
      <p:sp>
        <p:nvSpPr>
          <p:cNvPr id="38" name="文本框 37"/>
          <p:cNvSpPr txBox="1"/>
          <p:nvPr>
            <p:custDataLst>
              <p:tags r:id="rId40"/>
            </p:custDataLst>
          </p:nvPr>
        </p:nvSpPr>
        <p:spPr>
          <a:xfrm>
            <a:off x="8224837" y="4059448"/>
            <a:ext cx="424272" cy="626278"/>
          </a:xfrm>
          <a:prstGeom prst="rect">
            <a:avLst/>
          </a:prstGeom>
          <a:noFill/>
        </p:spPr>
        <p:txBody>
          <a:bodyPr wrap="square" rtlCol="0" anchor="ctr">
            <a:normAutofit fontScale="80000"/>
          </a:bodyPr>
          <a:lstStyle/>
          <a:p>
            <a:r>
              <a:rPr lang="en-US" altLang="zh-CN"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4</a:t>
            </a:r>
          </a:p>
        </p:txBody>
      </p:sp>
      <p:sp>
        <p:nvSpPr>
          <p:cNvPr id="39" name="Freeform 12"/>
          <p:cNvSpPr/>
          <p:nvPr>
            <p:custDataLst>
              <p:tags r:id="rId41"/>
            </p:custDataLst>
          </p:nvPr>
        </p:nvSpPr>
        <p:spPr bwMode="auto">
          <a:xfrm rot="13238413">
            <a:off x="8533291" y="4532722"/>
            <a:ext cx="257032" cy="250370"/>
          </a:xfrm>
          <a:custGeom>
            <a:gdLst>
              <a:gd name="T0" fmla="*/ 1323 w 1535"/>
              <a:gd name="T1" fmla="*/ 307 h 1496"/>
              <a:gd name="T2" fmla="*/ 1287 w 1535"/>
              <a:gd name="T3" fmla="*/ 20 h 1496"/>
              <a:gd name="T4" fmla="*/ 1043 w 1535"/>
              <a:gd name="T5" fmla="*/ 179 h 1496"/>
              <a:gd name="T6" fmla="*/ 354 w 1535"/>
              <a:gd name="T7" fmla="*/ 988 h 1496"/>
              <a:gd name="T8" fmla="*/ 8 w 1535"/>
              <a:gd name="T9" fmla="*/ 959 h 1496"/>
              <a:gd name="T10" fmla="*/ 239 w 1535"/>
              <a:gd name="T11" fmla="*/ 1148 h 1496"/>
              <a:gd name="T12" fmla="*/ 158 w 1535"/>
              <a:gd name="T13" fmla="*/ 1444 h 1496"/>
              <a:gd name="T14" fmla="*/ 450 w 1535"/>
              <a:gd name="T15" fmla="*/ 1173 h 1496"/>
              <a:gd name="T16" fmla="*/ 1323 w 1535"/>
              <a:gd name="T17" fmla="*/ 307 h 149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535" h="1496">
                <a:moveTo>
                  <a:pt x="1323" y="307"/>
                </a:moveTo>
                <a:cubicBezTo>
                  <a:pt x="1400" y="118"/>
                  <a:pt x="1351" y="40"/>
                  <a:pt x="1287" y="20"/>
                </a:cubicBezTo>
                <a:cubicBezTo>
                  <a:pt x="1223" y="0"/>
                  <a:pt x="1133" y="89"/>
                  <a:pt x="1043" y="179"/>
                </a:cubicBezTo>
                <a:cubicBezTo>
                  <a:pt x="580" y="467"/>
                  <a:pt x="578" y="854"/>
                  <a:pt x="354" y="988"/>
                </a:cubicBezTo>
                <a:cubicBezTo>
                  <a:pt x="231" y="903"/>
                  <a:pt x="16" y="845"/>
                  <a:pt x="8" y="959"/>
                </a:cubicBezTo>
                <a:cubicBezTo>
                  <a:pt x="0" y="1072"/>
                  <a:pt x="109" y="1137"/>
                  <a:pt x="239" y="1148"/>
                </a:cubicBezTo>
                <a:cubicBezTo>
                  <a:pt x="95" y="1295"/>
                  <a:pt x="79" y="1393"/>
                  <a:pt x="158" y="1444"/>
                </a:cubicBezTo>
                <a:cubicBezTo>
                  <a:pt x="238" y="1496"/>
                  <a:pt x="370" y="1390"/>
                  <a:pt x="450" y="1173"/>
                </a:cubicBezTo>
                <a:cubicBezTo>
                  <a:pt x="1100" y="1170"/>
                  <a:pt x="1535" y="751"/>
                  <a:pt x="1323" y="307"/>
                </a:cubicBezTo>
                <a:close/>
              </a:path>
            </a:pathLst>
          </a:custGeom>
          <a:solidFill>
            <a:srgbClr val="6AD1F6"/>
          </a:solidFill>
          <a:ln>
            <a:noFill/>
          </a:ln>
        </p:spPr>
        <p:txBody>
          <a:bodyPr vert="horz" wrap="square" lIns="91440" tIns="45720" rIns="91440" bIns="45720" numCol="1" anchor="ctr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0" name="Freeform 13"/>
          <p:cNvSpPr/>
          <p:nvPr>
            <p:custDataLst>
              <p:tags r:id="rId42"/>
            </p:custDataLst>
          </p:nvPr>
        </p:nvSpPr>
        <p:spPr bwMode="auto">
          <a:xfrm rot="13238413">
            <a:off x="8566744" y="4648483"/>
            <a:ext cx="21924" cy="19872"/>
          </a:xfrm>
          <a:custGeom>
            <a:gdLst>
              <a:gd name="T0" fmla="*/ 94 w 131"/>
              <a:gd name="T1" fmla="*/ 22 h 119"/>
              <a:gd name="T2" fmla="*/ 115 w 131"/>
              <a:gd name="T3" fmla="*/ 98 h 119"/>
              <a:gd name="T4" fmla="*/ 36 w 131"/>
              <a:gd name="T5" fmla="*/ 97 h 119"/>
              <a:gd name="T6" fmla="*/ 16 w 131"/>
              <a:gd name="T7" fmla="*/ 21 h 119"/>
              <a:gd name="T8" fmla="*/ 94 w 131"/>
              <a:gd name="T9" fmla="*/ 22 h 11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1" h="119">
                <a:moveTo>
                  <a:pt x="94" y="22"/>
                </a:moveTo>
                <a:cubicBezTo>
                  <a:pt x="122" y="44"/>
                  <a:pt x="131" y="78"/>
                  <a:pt x="115" y="98"/>
                </a:cubicBezTo>
                <a:cubicBezTo>
                  <a:pt x="99" y="119"/>
                  <a:pt x="64" y="118"/>
                  <a:pt x="36" y="97"/>
                </a:cubicBezTo>
                <a:cubicBezTo>
                  <a:pt x="9" y="75"/>
                  <a:pt x="0" y="41"/>
                  <a:pt x="16" y="21"/>
                </a:cubicBezTo>
                <a:cubicBezTo>
                  <a:pt x="32" y="0"/>
                  <a:pt x="67" y="1"/>
                  <a:pt x="94" y="22"/>
                </a:cubicBezTo>
                <a:close/>
              </a:path>
            </a:pathLst>
          </a:custGeom>
          <a:solidFill>
            <a:srgbClr val="004C9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endParaRPr lang="zh-CN" altLang="en-US">
              <a:solidFill>
                <a:srgbClr val="FF0000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1" name="Freeform 14"/>
          <p:cNvSpPr/>
          <p:nvPr>
            <p:custDataLst>
              <p:tags r:id="rId43"/>
            </p:custDataLst>
          </p:nvPr>
        </p:nvSpPr>
        <p:spPr bwMode="auto">
          <a:xfrm rot="13238413">
            <a:off x="8533670" y="4630648"/>
            <a:ext cx="123793" cy="116834"/>
          </a:xfrm>
          <a:custGeom>
            <a:gdLst>
              <a:gd name="T0" fmla="*/ 739 w 739"/>
              <a:gd name="T1" fmla="*/ 34 h 698"/>
              <a:gd name="T2" fmla="*/ 710 w 739"/>
              <a:gd name="T3" fmla="*/ 20 h 698"/>
              <a:gd name="T4" fmla="*/ 466 w 739"/>
              <a:gd name="T5" fmla="*/ 179 h 698"/>
              <a:gd name="T6" fmla="*/ 0 w 739"/>
              <a:gd name="T7" fmla="*/ 698 h 698"/>
              <a:gd name="T8" fmla="*/ 464 w 739"/>
              <a:gd name="T9" fmla="*/ 336 h 698"/>
              <a:gd name="T10" fmla="*/ 739 w 739"/>
              <a:gd name="T11" fmla="*/ 34 h 69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739" h="698">
                <a:moveTo>
                  <a:pt x="739" y="34"/>
                </a:moveTo>
                <a:cubicBezTo>
                  <a:pt x="730" y="27"/>
                  <a:pt x="720" y="23"/>
                  <a:pt x="710" y="20"/>
                </a:cubicBezTo>
                <a:cubicBezTo>
                  <a:pt x="646" y="0"/>
                  <a:pt x="556" y="89"/>
                  <a:pt x="466" y="179"/>
                </a:cubicBezTo>
                <a:cubicBezTo>
                  <a:pt x="205" y="341"/>
                  <a:pt x="91" y="535"/>
                  <a:pt x="0" y="698"/>
                </a:cubicBezTo>
                <a:cubicBezTo>
                  <a:pt x="154" y="554"/>
                  <a:pt x="384" y="392"/>
                  <a:pt x="464" y="336"/>
                </a:cubicBezTo>
                <a:cubicBezTo>
                  <a:pt x="551" y="275"/>
                  <a:pt x="690" y="135"/>
                  <a:pt x="739" y="34"/>
                </a:cubicBezTo>
                <a:close/>
              </a:path>
            </a:pathLst>
          </a:custGeom>
          <a:solidFill>
            <a:schemeClr val="lt1">
              <a:lumMod val="9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2" name="Freeform 15"/>
          <p:cNvSpPr/>
          <p:nvPr>
            <p:custDataLst>
              <p:tags r:id="rId44"/>
            </p:custDataLst>
          </p:nvPr>
        </p:nvSpPr>
        <p:spPr bwMode="auto">
          <a:xfrm rot="13238413">
            <a:off x="8621573" y="4662655"/>
            <a:ext cx="70497" cy="57078"/>
          </a:xfrm>
          <a:custGeom>
            <a:gdLst>
              <a:gd name="T0" fmla="*/ 421 w 421"/>
              <a:gd name="T1" fmla="*/ 96 h 341"/>
              <a:gd name="T2" fmla="*/ 9 w 421"/>
              <a:gd name="T3" fmla="*/ 254 h 341"/>
              <a:gd name="T4" fmla="*/ 417 w 421"/>
              <a:gd name="T5" fmla="*/ 243 h 341"/>
              <a:gd name="T6" fmla="*/ 421 w 421"/>
              <a:gd name="T7" fmla="*/ 96 h 34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21" h="341">
                <a:moveTo>
                  <a:pt x="421" y="96"/>
                </a:moveTo>
                <a:cubicBezTo>
                  <a:pt x="246" y="0"/>
                  <a:pt x="30" y="109"/>
                  <a:pt x="9" y="254"/>
                </a:cubicBezTo>
                <a:cubicBezTo>
                  <a:pt x="0" y="317"/>
                  <a:pt x="210" y="341"/>
                  <a:pt x="417" y="243"/>
                </a:cubicBezTo>
                <a:lnTo>
                  <a:pt x="421" y="96"/>
                </a:lnTo>
                <a:close/>
              </a:path>
            </a:pathLst>
          </a:custGeom>
          <a:solidFill>
            <a:srgbClr val="6AD1F6"/>
          </a:solidFill>
          <a:ln>
            <a:noFill/>
          </a:ln>
        </p:spPr>
        <p:txBody>
          <a:bodyPr vert="horz" wrap="square" lIns="91440" tIns="45720" rIns="91440" bIns="45720" numCol="1" anchor="ctr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3" name="Freeform 12"/>
          <p:cNvSpPr/>
          <p:nvPr>
            <p:custDataLst>
              <p:tags r:id="rId45"/>
            </p:custDataLst>
          </p:nvPr>
        </p:nvSpPr>
        <p:spPr bwMode="auto">
          <a:xfrm rot="13238413">
            <a:off x="8139981" y="4532722"/>
            <a:ext cx="257032" cy="250370"/>
          </a:xfrm>
          <a:custGeom>
            <a:gdLst>
              <a:gd name="T0" fmla="*/ 1323 w 1535"/>
              <a:gd name="T1" fmla="*/ 307 h 1496"/>
              <a:gd name="T2" fmla="*/ 1287 w 1535"/>
              <a:gd name="T3" fmla="*/ 20 h 1496"/>
              <a:gd name="T4" fmla="*/ 1043 w 1535"/>
              <a:gd name="T5" fmla="*/ 179 h 1496"/>
              <a:gd name="T6" fmla="*/ 354 w 1535"/>
              <a:gd name="T7" fmla="*/ 988 h 1496"/>
              <a:gd name="T8" fmla="*/ 8 w 1535"/>
              <a:gd name="T9" fmla="*/ 959 h 1496"/>
              <a:gd name="T10" fmla="*/ 239 w 1535"/>
              <a:gd name="T11" fmla="*/ 1148 h 1496"/>
              <a:gd name="T12" fmla="*/ 158 w 1535"/>
              <a:gd name="T13" fmla="*/ 1444 h 1496"/>
              <a:gd name="T14" fmla="*/ 450 w 1535"/>
              <a:gd name="T15" fmla="*/ 1173 h 1496"/>
              <a:gd name="T16" fmla="*/ 1323 w 1535"/>
              <a:gd name="T17" fmla="*/ 307 h 149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535" h="1496">
                <a:moveTo>
                  <a:pt x="1323" y="307"/>
                </a:moveTo>
                <a:cubicBezTo>
                  <a:pt x="1400" y="118"/>
                  <a:pt x="1351" y="40"/>
                  <a:pt x="1287" y="20"/>
                </a:cubicBezTo>
                <a:cubicBezTo>
                  <a:pt x="1223" y="0"/>
                  <a:pt x="1133" y="89"/>
                  <a:pt x="1043" y="179"/>
                </a:cubicBezTo>
                <a:cubicBezTo>
                  <a:pt x="580" y="467"/>
                  <a:pt x="578" y="854"/>
                  <a:pt x="354" y="988"/>
                </a:cubicBezTo>
                <a:cubicBezTo>
                  <a:pt x="231" y="903"/>
                  <a:pt x="16" y="845"/>
                  <a:pt x="8" y="959"/>
                </a:cubicBezTo>
                <a:cubicBezTo>
                  <a:pt x="0" y="1072"/>
                  <a:pt x="109" y="1137"/>
                  <a:pt x="239" y="1148"/>
                </a:cubicBezTo>
                <a:cubicBezTo>
                  <a:pt x="95" y="1295"/>
                  <a:pt x="79" y="1393"/>
                  <a:pt x="158" y="1444"/>
                </a:cubicBezTo>
                <a:cubicBezTo>
                  <a:pt x="238" y="1496"/>
                  <a:pt x="370" y="1390"/>
                  <a:pt x="450" y="1173"/>
                </a:cubicBezTo>
                <a:cubicBezTo>
                  <a:pt x="1100" y="1170"/>
                  <a:pt x="1535" y="751"/>
                  <a:pt x="1323" y="307"/>
                </a:cubicBezTo>
                <a:close/>
              </a:path>
            </a:pathLst>
          </a:custGeom>
          <a:solidFill>
            <a:srgbClr val="6AD1F6"/>
          </a:solidFill>
          <a:ln>
            <a:noFill/>
          </a:ln>
        </p:spPr>
        <p:txBody>
          <a:bodyPr vert="horz" wrap="square" lIns="91440" tIns="45720" rIns="91440" bIns="45720" numCol="1" anchor="ctr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4" name="Freeform 13"/>
          <p:cNvSpPr/>
          <p:nvPr>
            <p:custDataLst>
              <p:tags r:id="rId46"/>
            </p:custDataLst>
          </p:nvPr>
        </p:nvSpPr>
        <p:spPr bwMode="auto">
          <a:xfrm rot="13238413">
            <a:off x="8173435" y="4648483"/>
            <a:ext cx="21924" cy="19872"/>
          </a:xfrm>
          <a:custGeom>
            <a:gdLst>
              <a:gd name="T0" fmla="*/ 94 w 131"/>
              <a:gd name="T1" fmla="*/ 22 h 119"/>
              <a:gd name="T2" fmla="*/ 115 w 131"/>
              <a:gd name="T3" fmla="*/ 98 h 119"/>
              <a:gd name="T4" fmla="*/ 36 w 131"/>
              <a:gd name="T5" fmla="*/ 97 h 119"/>
              <a:gd name="T6" fmla="*/ 16 w 131"/>
              <a:gd name="T7" fmla="*/ 21 h 119"/>
              <a:gd name="T8" fmla="*/ 94 w 131"/>
              <a:gd name="T9" fmla="*/ 22 h 11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1" h="119">
                <a:moveTo>
                  <a:pt x="94" y="22"/>
                </a:moveTo>
                <a:cubicBezTo>
                  <a:pt x="122" y="44"/>
                  <a:pt x="131" y="78"/>
                  <a:pt x="115" y="98"/>
                </a:cubicBezTo>
                <a:cubicBezTo>
                  <a:pt x="99" y="119"/>
                  <a:pt x="64" y="118"/>
                  <a:pt x="36" y="97"/>
                </a:cubicBezTo>
                <a:cubicBezTo>
                  <a:pt x="9" y="75"/>
                  <a:pt x="0" y="41"/>
                  <a:pt x="16" y="21"/>
                </a:cubicBezTo>
                <a:cubicBezTo>
                  <a:pt x="32" y="0"/>
                  <a:pt x="67" y="1"/>
                  <a:pt x="94" y="22"/>
                </a:cubicBezTo>
                <a:close/>
              </a:path>
            </a:pathLst>
          </a:custGeom>
          <a:solidFill>
            <a:srgbClr val="004C9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endParaRPr lang="zh-CN" altLang="en-US">
              <a:solidFill>
                <a:srgbClr val="FF0000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5" name="Freeform 14"/>
          <p:cNvSpPr/>
          <p:nvPr>
            <p:custDataLst>
              <p:tags r:id="rId47"/>
            </p:custDataLst>
          </p:nvPr>
        </p:nvSpPr>
        <p:spPr bwMode="auto">
          <a:xfrm rot="13238413">
            <a:off x="8140360" y="4630648"/>
            <a:ext cx="123793" cy="116834"/>
          </a:xfrm>
          <a:custGeom>
            <a:gdLst>
              <a:gd name="T0" fmla="*/ 739 w 739"/>
              <a:gd name="T1" fmla="*/ 34 h 698"/>
              <a:gd name="T2" fmla="*/ 710 w 739"/>
              <a:gd name="T3" fmla="*/ 20 h 698"/>
              <a:gd name="T4" fmla="*/ 466 w 739"/>
              <a:gd name="T5" fmla="*/ 179 h 698"/>
              <a:gd name="T6" fmla="*/ 0 w 739"/>
              <a:gd name="T7" fmla="*/ 698 h 698"/>
              <a:gd name="T8" fmla="*/ 464 w 739"/>
              <a:gd name="T9" fmla="*/ 336 h 698"/>
              <a:gd name="T10" fmla="*/ 739 w 739"/>
              <a:gd name="T11" fmla="*/ 34 h 69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739" h="698">
                <a:moveTo>
                  <a:pt x="739" y="34"/>
                </a:moveTo>
                <a:cubicBezTo>
                  <a:pt x="730" y="27"/>
                  <a:pt x="720" y="23"/>
                  <a:pt x="710" y="20"/>
                </a:cubicBezTo>
                <a:cubicBezTo>
                  <a:pt x="646" y="0"/>
                  <a:pt x="556" y="89"/>
                  <a:pt x="466" y="179"/>
                </a:cubicBezTo>
                <a:cubicBezTo>
                  <a:pt x="205" y="341"/>
                  <a:pt x="91" y="535"/>
                  <a:pt x="0" y="698"/>
                </a:cubicBezTo>
                <a:cubicBezTo>
                  <a:pt x="154" y="554"/>
                  <a:pt x="384" y="392"/>
                  <a:pt x="464" y="336"/>
                </a:cubicBezTo>
                <a:cubicBezTo>
                  <a:pt x="551" y="275"/>
                  <a:pt x="690" y="135"/>
                  <a:pt x="739" y="34"/>
                </a:cubicBezTo>
                <a:close/>
              </a:path>
            </a:pathLst>
          </a:custGeom>
          <a:solidFill>
            <a:schemeClr val="lt1">
              <a:lumMod val="9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6" name="Freeform 15"/>
          <p:cNvSpPr/>
          <p:nvPr>
            <p:custDataLst>
              <p:tags r:id="rId48"/>
            </p:custDataLst>
          </p:nvPr>
        </p:nvSpPr>
        <p:spPr bwMode="auto">
          <a:xfrm rot="13238413">
            <a:off x="8228263" y="4662655"/>
            <a:ext cx="70497" cy="57078"/>
          </a:xfrm>
          <a:custGeom>
            <a:gdLst>
              <a:gd name="T0" fmla="*/ 421 w 421"/>
              <a:gd name="T1" fmla="*/ 96 h 341"/>
              <a:gd name="T2" fmla="*/ 9 w 421"/>
              <a:gd name="T3" fmla="*/ 254 h 341"/>
              <a:gd name="T4" fmla="*/ 417 w 421"/>
              <a:gd name="T5" fmla="*/ 243 h 341"/>
              <a:gd name="T6" fmla="*/ 421 w 421"/>
              <a:gd name="T7" fmla="*/ 96 h 34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21" h="341">
                <a:moveTo>
                  <a:pt x="421" y="96"/>
                </a:moveTo>
                <a:cubicBezTo>
                  <a:pt x="246" y="0"/>
                  <a:pt x="30" y="109"/>
                  <a:pt x="9" y="254"/>
                </a:cubicBezTo>
                <a:cubicBezTo>
                  <a:pt x="0" y="317"/>
                  <a:pt x="210" y="341"/>
                  <a:pt x="417" y="243"/>
                </a:cubicBezTo>
                <a:lnTo>
                  <a:pt x="421" y="96"/>
                </a:lnTo>
                <a:close/>
              </a:path>
            </a:pathLst>
          </a:custGeom>
          <a:solidFill>
            <a:srgbClr val="6AD1F6"/>
          </a:solidFill>
          <a:ln>
            <a:noFill/>
          </a:ln>
        </p:spPr>
        <p:txBody>
          <a:bodyPr vert="horz" wrap="square" lIns="91440" tIns="45720" rIns="91440" bIns="45720" numCol="1" anchor="ctr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7" name="AutoShape 21"/>
          <p:cNvSpPr>
            <a:spLocks noChangeAspect="1" noChangeArrowheads="1" noTextEdit="1"/>
          </p:cNvSpPr>
          <p:nvPr>
            <p:custDataLst>
              <p:tags r:id="rId49"/>
            </p:custDataLst>
          </p:nvPr>
        </p:nvSpPr>
        <p:spPr bwMode="auto">
          <a:xfrm>
            <a:off x="8887342" y="4762832"/>
            <a:ext cx="62143" cy="61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8" name="Freeform 23"/>
          <p:cNvSpPr/>
          <p:nvPr>
            <p:custDataLst>
              <p:tags r:id="rId50"/>
            </p:custDataLst>
          </p:nvPr>
        </p:nvSpPr>
        <p:spPr bwMode="auto">
          <a:xfrm>
            <a:off x="8436304" y="4632587"/>
            <a:ext cx="62143" cy="61115"/>
          </a:xfrm>
          <a:custGeom>
            <a:gdLst>
              <a:gd name="T0" fmla="*/ 492 w 494"/>
              <a:gd name="T1" fmla="*/ 312 h 481"/>
              <a:gd name="T2" fmla="*/ 463 w 494"/>
              <a:gd name="T3" fmla="*/ 331 h 481"/>
              <a:gd name="T4" fmla="*/ 319 w 494"/>
              <a:gd name="T5" fmla="*/ 326 h 481"/>
              <a:gd name="T6" fmla="*/ 269 w 494"/>
              <a:gd name="T7" fmla="*/ 461 h 481"/>
              <a:gd name="T8" fmla="*/ 240 w 494"/>
              <a:gd name="T9" fmla="*/ 481 h 481"/>
              <a:gd name="T10" fmla="*/ 212 w 494"/>
              <a:gd name="T11" fmla="*/ 459 h 481"/>
              <a:gd name="T12" fmla="*/ 173 w 494"/>
              <a:gd name="T13" fmla="*/ 320 h 481"/>
              <a:gd name="T14" fmla="*/ 29 w 494"/>
              <a:gd name="T15" fmla="*/ 314 h 481"/>
              <a:gd name="T16" fmla="*/ 1 w 494"/>
              <a:gd name="T17" fmla="*/ 293 h 481"/>
              <a:gd name="T18" fmla="*/ 0 w 494"/>
              <a:gd name="T19" fmla="*/ 283 h 481"/>
              <a:gd name="T20" fmla="*/ 13 w 494"/>
              <a:gd name="T21" fmla="*/ 260 h 481"/>
              <a:gd name="T22" fmla="*/ 133 w 494"/>
              <a:gd name="T23" fmla="*/ 179 h 481"/>
              <a:gd name="T24" fmla="*/ 94 w 494"/>
              <a:gd name="T25" fmla="*/ 41 h 481"/>
              <a:gd name="T26" fmla="*/ 93 w 494"/>
              <a:gd name="T27" fmla="*/ 31 h 481"/>
              <a:gd name="T28" fmla="*/ 106 w 494"/>
              <a:gd name="T29" fmla="*/ 8 h 481"/>
              <a:gd name="T30" fmla="*/ 141 w 494"/>
              <a:gd name="T31" fmla="*/ 9 h 481"/>
              <a:gd name="T32" fmla="*/ 254 w 494"/>
              <a:gd name="T33" fmla="*/ 98 h 481"/>
              <a:gd name="T34" fmla="*/ 374 w 494"/>
              <a:gd name="T35" fmla="*/ 18 h 481"/>
              <a:gd name="T36" fmla="*/ 410 w 494"/>
              <a:gd name="T37" fmla="*/ 19 h 481"/>
              <a:gd name="T38" fmla="*/ 421 w 494"/>
              <a:gd name="T39" fmla="*/ 44 h 481"/>
              <a:gd name="T40" fmla="*/ 419 w 494"/>
              <a:gd name="T41" fmla="*/ 53 h 481"/>
              <a:gd name="T42" fmla="*/ 369 w 494"/>
              <a:gd name="T43" fmla="*/ 189 h 481"/>
              <a:gd name="T44" fmla="*/ 483 w 494"/>
              <a:gd name="T45" fmla="*/ 278 h 481"/>
              <a:gd name="T46" fmla="*/ 494 w 494"/>
              <a:gd name="T47" fmla="*/ 302 h 481"/>
              <a:gd name="T48" fmla="*/ 492 w 494"/>
              <a:gd name="T49" fmla="*/ 312 h 48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493" h="481">
                <a:moveTo>
                  <a:pt x="492" y="312"/>
                </a:moveTo>
                <a:cubicBezTo>
                  <a:pt x="488" y="324"/>
                  <a:pt x="476" y="332"/>
                  <a:pt x="463" y="331"/>
                </a:cubicBezTo>
                <a:cubicBezTo>
                  <a:pt x="463" y="331"/>
                  <a:pt x="352" y="327"/>
                  <a:pt x="319" y="326"/>
                </a:cubicBezTo>
                <a:cubicBezTo>
                  <a:pt x="307" y="357"/>
                  <a:pt x="269" y="461"/>
                  <a:pt x="269" y="461"/>
                </a:cubicBezTo>
                <a:cubicBezTo>
                  <a:pt x="264" y="473"/>
                  <a:pt x="253" y="481"/>
                  <a:pt x="240" y="481"/>
                </a:cubicBezTo>
                <a:cubicBezTo>
                  <a:pt x="227" y="480"/>
                  <a:pt x="215" y="471"/>
                  <a:pt x="212" y="459"/>
                </a:cubicBezTo>
                <a:cubicBezTo>
                  <a:pt x="212" y="459"/>
                  <a:pt x="182" y="352"/>
                  <a:pt x="173" y="320"/>
                </a:cubicBezTo>
                <a:cubicBezTo>
                  <a:pt x="140" y="319"/>
                  <a:pt x="29" y="314"/>
                  <a:pt x="29" y="314"/>
                </a:cubicBezTo>
                <a:cubicBezTo>
                  <a:pt x="16" y="314"/>
                  <a:pt x="4" y="305"/>
                  <a:pt x="1" y="293"/>
                </a:cubicBezTo>
                <a:cubicBezTo>
                  <a:pt x="0" y="290"/>
                  <a:pt x="0" y="286"/>
                  <a:pt x="0" y="283"/>
                </a:cubicBezTo>
                <a:cubicBezTo>
                  <a:pt x="0" y="274"/>
                  <a:pt x="5" y="265"/>
                  <a:pt x="13" y="260"/>
                </a:cubicBezTo>
                <a:cubicBezTo>
                  <a:pt x="13" y="260"/>
                  <a:pt x="106" y="198"/>
                  <a:pt x="133" y="179"/>
                </a:cubicBezTo>
                <a:cubicBezTo>
                  <a:pt x="124" y="148"/>
                  <a:pt x="94" y="41"/>
                  <a:pt x="94" y="41"/>
                </a:cubicBezTo>
                <a:cubicBezTo>
                  <a:pt x="93" y="38"/>
                  <a:pt x="92" y="34"/>
                  <a:pt x="93" y="31"/>
                </a:cubicBezTo>
                <a:cubicBezTo>
                  <a:pt x="93" y="22"/>
                  <a:pt x="98" y="13"/>
                  <a:pt x="106" y="8"/>
                </a:cubicBezTo>
                <a:cubicBezTo>
                  <a:pt x="117" y="0"/>
                  <a:pt x="131" y="1"/>
                  <a:pt x="141" y="9"/>
                </a:cubicBezTo>
                <a:cubicBezTo>
                  <a:pt x="141" y="9"/>
                  <a:pt x="229" y="78"/>
                  <a:pt x="254" y="98"/>
                </a:cubicBezTo>
                <a:cubicBezTo>
                  <a:pt x="282" y="80"/>
                  <a:pt x="374" y="18"/>
                  <a:pt x="374" y="18"/>
                </a:cubicBezTo>
                <a:cubicBezTo>
                  <a:pt x="385" y="11"/>
                  <a:pt x="399" y="11"/>
                  <a:pt x="410" y="19"/>
                </a:cubicBezTo>
                <a:cubicBezTo>
                  <a:pt x="417" y="25"/>
                  <a:pt x="421" y="35"/>
                  <a:pt x="421" y="44"/>
                </a:cubicBezTo>
                <a:cubicBezTo>
                  <a:pt x="421" y="47"/>
                  <a:pt x="420" y="50"/>
                  <a:pt x="419" y="53"/>
                </a:cubicBezTo>
                <a:cubicBezTo>
                  <a:pt x="419" y="53"/>
                  <a:pt x="381" y="158"/>
                  <a:pt x="369" y="189"/>
                </a:cubicBezTo>
                <a:cubicBezTo>
                  <a:pt x="395" y="209"/>
                  <a:pt x="483" y="278"/>
                  <a:pt x="483" y="278"/>
                </a:cubicBezTo>
                <a:cubicBezTo>
                  <a:pt x="490" y="284"/>
                  <a:pt x="494" y="293"/>
                  <a:pt x="494" y="302"/>
                </a:cubicBezTo>
                <a:cubicBezTo>
                  <a:pt x="494" y="306"/>
                  <a:pt x="493" y="309"/>
                  <a:pt x="492" y="312"/>
                </a:cubicBezTo>
                <a:close/>
              </a:path>
            </a:pathLst>
          </a:custGeom>
          <a:solidFill>
            <a:srgbClr val="86BCE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9" name="文本框 48"/>
          <p:cNvSpPr txBox="1"/>
          <p:nvPr>
            <p:custDataLst>
              <p:tags r:id="rId51"/>
            </p:custDataLst>
          </p:nvPr>
        </p:nvSpPr>
        <p:spPr>
          <a:xfrm>
            <a:off x="6335395" y="4774008"/>
            <a:ext cx="4265161" cy="1367466"/>
          </a:xfrm>
          <a:prstGeom prst="rect">
            <a:avLst/>
          </a:prstGeom>
          <a:noFill/>
        </p:spPr>
        <p:txBody>
          <a:bodyPr vert="horz" wrap="square" lIns="90000" tIns="0" rIns="0" bIns="0" rtlCol="0" anchor="ctr" anchorCtr="0">
            <a:normAutofit lnSpcReduction="10000"/>
          </a:bodyPr>
          <a:lstStyle/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500" spc="17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设备损坏风险：动火作业过程中可能造成设备损坏，影响生产安全和经济效益</a:t>
            </a:r>
          </a:p>
        </p:txBody>
      </p:sp>
    </p:spTree>
    <p:custDataLst>
      <p:tags r:id="rId52"/>
    </p:custDataLst>
  </p:cSld>
  <p:clrMapOvr>
    <a:masterClrMapping/>
  </p:clrMapOvr>
  <p:transition spd="med"/>
  <p:timing/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56" name="文本框 6"/>
          <p:cNvSpPr txBox="1"/>
          <p:nvPr>
            <p:custDataLst>
              <p:tags r:id="rId2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安全管理的必要性</a:t>
            </a:r>
          </a:p>
        </p:txBody>
      </p:sp>
      <p:cxnSp>
        <p:nvCxnSpPr>
          <p:cNvPr id="3" name="直接连接符 2"/>
          <p:cNvCxnSpPr/>
          <p:nvPr>
            <p:custDataLst>
              <p:tags r:id="rId3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椭圆 6"/>
          <p:cNvSpPr/>
          <p:nvPr>
            <p:custDataLst>
              <p:tags r:id="rId4"/>
            </p:custDataLst>
          </p:nvPr>
        </p:nvSpPr>
        <p:spPr>
          <a:xfrm>
            <a:off x="8811042" y="1571449"/>
            <a:ext cx="2056012" cy="2056012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46800" bIns="46800" rtlCol="0" anchor="ctr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240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STEP4</a:t>
            </a:r>
          </a:p>
        </p:txBody>
      </p:sp>
      <p:sp>
        <p:nvSpPr>
          <p:cNvPr id="11" name="箭头: 右 10"/>
          <p:cNvSpPr/>
          <p:nvPr>
            <p:custDataLst>
              <p:tags r:id="rId5"/>
            </p:custDataLst>
          </p:nvPr>
        </p:nvSpPr>
        <p:spPr>
          <a:xfrm>
            <a:off x="8223791" y="2280750"/>
            <a:ext cx="738276" cy="637407"/>
          </a:xfrm>
          <a:prstGeom prst="rightArrow">
            <a:avLst/>
          </a:prstGeom>
          <a:solidFill>
            <a:schemeClr val="lt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" name="椭圆 5"/>
          <p:cNvSpPr/>
          <p:nvPr>
            <p:custDataLst>
              <p:tags r:id="rId6"/>
            </p:custDataLst>
          </p:nvPr>
        </p:nvSpPr>
        <p:spPr>
          <a:xfrm>
            <a:off x="6306950" y="1571449"/>
            <a:ext cx="2056012" cy="2056012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46800" bIns="46800" rtlCol="0" anchor="ctr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240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STEP3</a:t>
            </a:r>
          </a:p>
        </p:txBody>
      </p:sp>
      <p:sp>
        <p:nvSpPr>
          <p:cNvPr id="9" name="箭头: 右 8"/>
          <p:cNvSpPr/>
          <p:nvPr>
            <p:custDataLst>
              <p:tags r:id="rId7"/>
            </p:custDataLst>
          </p:nvPr>
        </p:nvSpPr>
        <p:spPr>
          <a:xfrm>
            <a:off x="5785765" y="2280751"/>
            <a:ext cx="738276" cy="637407"/>
          </a:xfrm>
          <a:prstGeom prst="rightArrow">
            <a:avLst/>
          </a:prstGeom>
          <a:solidFill>
            <a:schemeClr val="lt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" name="椭圆 4"/>
          <p:cNvSpPr/>
          <p:nvPr>
            <p:custDataLst>
              <p:tags r:id="rId8"/>
            </p:custDataLst>
          </p:nvPr>
        </p:nvSpPr>
        <p:spPr>
          <a:xfrm>
            <a:off x="3825658" y="1571449"/>
            <a:ext cx="2056012" cy="2056012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46800" bIns="46800" rtlCol="0" anchor="ctr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240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STEP2</a:t>
            </a:r>
          </a:p>
        </p:txBody>
      </p:sp>
      <p:sp>
        <p:nvSpPr>
          <p:cNvPr id="2" name="箭头: 右 2"/>
          <p:cNvSpPr/>
          <p:nvPr>
            <p:custDataLst>
              <p:tags r:id="rId9"/>
            </p:custDataLst>
          </p:nvPr>
        </p:nvSpPr>
        <p:spPr>
          <a:xfrm>
            <a:off x="3261892" y="2280752"/>
            <a:ext cx="738276" cy="637407"/>
          </a:xfrm>
          <a:prstGeom prst="rightArrow">
            <a:avLst/>
          </a:prstGeom>
          <a:solidFill>
            <a:schemeClr val="lt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" name="椭圆 3"/>
          <p:cNvSpPr/>
          <p:nvPr>
            <p:custDataLst>
              <p:tags r:id="rId10"/>
            </p:custDataLst>
          </p:nvPr>
        </p:nvSpPr>
        <p:spPr>
          <a:xfrm>
            <a:off x="1330616" y="1571449"/>
            <a:ext cx="2056012" cy="2056012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46800" bIns="46800" rtlCol="0" anchor="ctr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240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STEP1</a:t>
            </a:r>
          </a:p>
        </p:txBody>
      </p:sp>
      <p:sp>
        <p:nvSpPr>
          <p:cNvPr id="15" name="矩形 14"/>
          <p:cNvSpPr/>
          <p:nvPr>
            <p:custDataLst>
              <p:tags r:id="rId11"/>
            </p:custDataLst>
          </p:nvPr>
        </p:nvSpPr>
        <p:spPr>
          <a:xfrm>
            <a:off x="1306064" y="3927891"/>
            <a:ext cx="2105117" cy="2120448"/>
          </a:xfrm>
          <a:prstGeom prst="rect">
            <a:avLst/>
          </a:prstGeom>
        </p:spPr>
        <p:txBody>
          <a:bodyPr wrap="square" tIns="46800" bIns="46800">
            <a:normAutofit/>
          </a:bodyPr>
          <a:lstStyle/>
          <a:p>
            <a:pPr marL="0" lv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10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+mn-ea"/>
                <a:sym typeface="+mn-lt"/>
              </a:rPr>
              <a:t>保障员工安全：动火作业存在一定的安全隐患，安全管理可以降低事故发生的风险</a:t>
            </a:r>
          </a:p>
        </p:txBody>
      </p:sp>
      <p:sp>
        <p:nvSpPr>
          <p:cNvPr id="16" name="矩形 15"/>
          <p:cNvSpPr/>
          <p:nvPr>
            <p:custDataLst>
              <p:tags r:id="rId12"/>
            </p:custDataLst>
          </p:nvPr>
        </p:nvSpPr>
        <p:spPr>
          <a:xfrm>
            <a:off x="3801106" y="3927891"/>
            <a:ext cx="2105117" cy="2120448"/>
          </a:xfrm>
          <a:prstGeom prst="rect">
            <a:avLst/>
          </a:prstGeom>
        </p:spPr>
        <p:txBody>
          <a:bodyPr wrap="square" tIns="46800" bIns="46800">
            <a:normAutofit/>
          </a:bodyPr>
          <a:lstStyle/>
          <a:p>
            <a:pPr marL="0" lv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10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+mn-ea"/>
                <a:sym typeface="+mn-lt"/>
              </a:rPr>
              <a:t>确保生产安全：动火作业可能影响生产设备的正常运行，安全管理可以确保生产安全</a:t>
            </a:r>
          </a:p>
        </p:txBody>
      </p:sp>
      <p:sp>
        <p:nvSpPr>
          <p:cNvPr id="17" name="矩形 16"/>
          <p:cNvSpPr/>
          <p:nvPr>
            <p:custDataLst>
              <p:tags r:id="rId13"/>
            </p:custDataLst>
          </p:nvPr>
        </p:nvSpPr>
        <p:spPr>
          <a:xfrm>
            <a:off x="6282398" y="3927891"/>
            <a:ext cx="2105117" cy="2120448"/>
          </a:xfrm>
          <a:prstGeom prst="rect">
            <a:avLst/>
          </a:prstGeom>
        </p:spPr>
        <p:txBody>
          <a:bodyPr wrap="square" tIns="46800" bIns="46800">
            <a:normAutofit/>
          </a:bodyPr>
          <a:lstStyle/>
          <a:p>
            <a:pPr marL="0" lv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10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+mn-ea"/>
                <a:sym typeface="+mn-lt"/>
              </a:rPr>
              <a:t>减少经济损失：动火事故可能导致财产损失和人员伤亡，安全管理可以减少经济损失</a:t>
            </a:r>
          </a:p>
        </p:txBody>
      </p:sp>
      <p:sp>
        <p:nvSpPr>
          <p:cNvPr id="18" name="矩形 17"/>
          <p:cNvSpPr/>
          <p:nvPr>
            <p:custDataLst>
              <p:tags r:id="rId14"/>
            </p:custDataLst>
          </p:nvPr>
        </p:nvSpPr>
        <p:spPr>
          <a:xfrm>
            <a:off x="8786490" y="3927891"/>
            <a:ext cx="2105117" cy="2120448"/>
          </a:xfrm>
          <a:prstGeom prst="rect">
            <a:avLst/>
          </a:prstGeom>
        </p:spPr>
        <p:txBody>
          <a:bodyPr wrap="square" tIns="46800" bIns="46800">
            <a:normAutofit/>
          </a:bodyPr>
          <a:lstStyle/>
          <a:p>
            <a:pPr marL="0" lv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14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+mn-ea"/>
                <a:sym typeface="+mn-lt"/>
              </a:rPr>
              <a:t>提高企业形象：良好的安全管理可以提升企业形象，增强市场竞争力</a:t>
            </a:r>
          </a:p>
        </p:txBody>
      </p:sp>
    </p:spTree>
    <p:custDataLst>
      <p:tags r:id="rId15"/>
    </p:custDataLst>
  </p:cSld>
  <p:clrMapOvr>
    <a:masterClrMapping/>
  </p:clrMapOvr>
  <p:transition spd="med"/>
  <p:timing/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56" name="文本框 6"/>
          <p:cNvSpPr txBox="1"/>
          <p:nvPr>
            <p:custDataLst>
              <p:tags r:id="rId2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培训的目标和意义</a:t>
            </a:r>
          </a:p>
        </p:txBody>
      </p:sp>
      <p:cxnSp>
        <p:nvCxnSpPr>
          <p:cNvPr id="3" name="直接连接符 2"/>
          <p:cNvCxnSpPr/>
          <p:nvPr>
            <p:custDataLst>
              <p:tags r:id="rId3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多边形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1518478" y="2925040"/>
            <a:ext cx="2487263" cy="1769920"/>
          </a:xfrm>
          <a:prstGeom prst="homePlate">
            <a:avLst>
              <a:gd name="adj" fmla="val 35139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wrap="none" lIns="206018" tIns="103009" rIns="206018" bIns="103009" anchor="ctr"/>
          <a:lstStyle/>
          <a:p>
            <a:pPr algn="r"/>
            <a:endParaRPr lang="zh-CN" altLang="en-US" sz="1840" b="1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3" name="序号"/>
          <p:cNvSpPr txBox="1"/>
          <p:nvPr>
            <p:custDataLst>
              <p:tags r:id="rId5"/>
            </p:custDataLst>
          </p:nvPr>
        </p:nvSpPr>
        <p:spPr>
          <a:xfrm>
            <a:off x="2811826" y="3454169"/>
            <a:ext cx="1193915" cy="711661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algn="ctr"/>
            <a:r>
              <a:rPr lang="en-US" altLang="zh-CN" sz="3200" b="1" spc="15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01</a:t>
            </a:r>
          </a:p>
        </p:txBody>
      </p:sp>
      <p:sp>
        <p:nvSpPr>
          <p:cNvPr id="23" name="文本框 22"/>
          <p:cNvSpPr txBox="1"/>
          <p:nvPr>
            <p:custDataLst>
              <p:tags r:id="rId6"/>
            </p:custDataLst>
          </p:nvPr>
        </p:nvSpPr>
        <p:spPr>
          <a:xfrm>
            <a:off x="1457397" y="5042267"/>
            <a:ext cx="2609424" cy="1099453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700" spc="19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提高员工的安全意识和技能</a:t>
            </a:r>
          </a:p>
        </p:txBody>
      </p:sp>
      <p:sp>
        <p:nvSpPr>
          <p:cNvPr id="6" name="多边形"/>
          <p:cNvSpPr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5823957" y="2936404"/>
            <a:ext cx="2692522" cy="1747192"/>
          </a:xfrm>
          <a:prstGeom prst="chevron">
            <a:avLst>
              <a:gd name="adj" fmla="val 38533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wrap="none" lIns="206018" tIns="103009" rIns="206018" bIns="103009" anchor="ctr"/>
          <a:lstStyle/>
          <a:p>
            <a:pPr algn="r"/>
            <a:endParaRPr lang="zh-CN" altLang="en-US" sz="1840" b="1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7" name="序号"/>
          <p:cNvSpPr txBox="1"/>
          <p:nvPr>
            <p:custDataLst>
              <p:tags r:id="rId8"/>
            </p:custDataLst>
          </p:nvPr>
        </p:nvSpPr>
        <p:spPr>
          <a:xfrm>
            <a:off x="7321854" y="3454169"/>
            <a:ext cx="1194625" cy="711661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algn="ctr"/>
            <a:r>
              <a:rPr lang="en-US" altLang="zh-CN" sz="3200" b="1" spc="15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03</a:t>
            </a:r>
          </a:p>
        </p:txBody>
      </p:sp>
      <p:sp>
        <p:nvSpPr>
          <p:cNvPr id="30" name="文本框 29"/>
          <p:cNvSpPr txBox="1"/>
          <p:nvPr>
            <p:custDataLst>
              <p:tags r:id="rId9"/>
            </p:custDataLst>
          </p:nvPr>
        </p:nvSpPr>
        <p:spPr>
          <a:xfrm>
            <a:off x="5865861" y="5042267"/>
            <a:ext cx="2609424" cy="1099453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700" spc="19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保障员工的生命和财产安全</a:t>
            </a:r>
          </a:p>
        </p:txBody>
      </p:sp>
      <p:sp>
        <p:nvSpPr>
          <p:cNvPr id="5" name="多边形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3599483" y="2936404"/>
            <a:ext cx="2692522" cy="1747192"/>
          </a:xfrm>
          <a:prstGeom prst="chevron">
            <a:avLst>
              <a:gd name="adj" fmla="val 38533"/>
            </a:avLst>
          </a:prstGeom>
          <a:solidFill>
            <a:schemeClr val="lt1"/>
          </a:solidFill>
          <a:ln w="9525">
            <a:solidFill>
              <a:schemeClr val="accent2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206018" tIns="103009" rIns="206018" bIns="103009" anchor="ctr"/>
          <a:lstStyle/>
          <a:p>
            <a:pPr algn="r"/>
            <a:endParaRPr lang="zh-CN" altLang="en-US" sz="1840" b="1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5" name="序号"/>
          <p:cNvSpPr txBox="1"/>
          <p:nvPr>
            <p:custDataLst>
              <p:tags r:id="rId11"/>
            </p:custDataLst>
          </p:nvPr>
        </p:nvSpPr>
        <p:spPr>
          <a:xfrm>
            <a:off x="5097381" y="3454169"/>
            <a:ext cx="1194625" cy="711661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algn="ctr"/>
            <a:r>
              <a:rPr lang="en-US" altLang="zh-CN" sz="3200" b="1" spc="150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02</a:t>
            </a:r>
          </a:p>
        </p:txBody>
      </p:sp>
      <p:sp>
        <p:nvSpPr>
          <p:cNvPr id="34" name="文本框 33"/>
          <p:cNvSpPr txBox="1"/>
          <p:nvPr>
            <p:custDataLst>
              <p:tags r:id="rId12"/>
            </p:custDataLst>
          </p:nvPr>
        </p:nvSpPr>
        <p:spPr>
          <a:xfrm>
            <a:off x="3641387" y="1478280"/>
            <a:ext cx="2609424" cy="1099453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700" spc="19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预防和减少火灾事故的发生</a:t>
            </a:r>
          </a:p>
        </p:txBody>
      </p:sp>
      <p:sp>
        <p:nvSpPr>
          <p:cNvPr id="7" name="多边形"/>
          <p:cNvSpPr>
            <a:spLocks noChangeArrowheads="1"/>
          </p:cNvSpPr>
          <p:nvPr>
            <p:custDataLst>
              <p:tags r:id="rId13"/>
            </p:custDataLst>
          </p:nvPr>
        </p:nvSpPr>
        <p:spPr bwMode="auto">
          <a:xfrm>
            <a:off x="8048430" y="2936404"/>
            <a:ext cx="2692522" cy="1747192"/>
          </a:xfrm>
          <a:prstGeom prst="chevron">
            <a:avLst>
              <a:gd name="adj" fmla="val 38533"/>
            </a:avLst>
          </a:prstGeom>
          <a:solidFill>
            <a:schemeClr val="lt1"/>
          </a:solidFill>
          <a:ln w="9525">
            <a:solidFill>
              <a:schemeClr val="accent2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206018" tIns="103009" rIns="206018" bIns="103009" anchor="ctr"/>
          <a:lstStyle/>
          <a:p>
            <a:pPr algn="r"/>
            <a:endParaRPr lang="zh-CN" altLang="en-US" sz="1840" b="1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9" name="序号"/>
          <p:cNvSpPr txBox="1"/>
          <p:nvPr>
            <p:custDataLst>
              <p:tags r:id="rId14"/>
            </p:custDataLst>
          </p:nvPr>
        </p:nvSpPr>
        <p:spPr>
          <a:xfrm>
            <a:off x="9546328" y="3454169"/>
            <a:ext cx="1194625" cy="711661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algn="ctr"/>
            <a:r>
              <a:rPr lang="en-US" altLang="zh-CN" sz="3200" b="1" spc="150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04</a:t>
            </a:r>
          </a:p>
        </p:txBody>
      </p:sp>
      <p:sp>
        <p:nvSpPr>
          <p:cNvPr id="36" name="文本框 35"/>
          <p:cNvSpPr txBox="1"/>
          <p:nvPr>
            <p:custDataLst>
              <p:tags r:id="rId15"/>
            </p:custDataLst>
          </p:nvPr>
        </p:nvSpPr>
        <p:spPr>
          <a:xfrm>
            <a:off x="8090335" y="1478280"/>
            <a:ext cx="2609424" cy="1099453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700" spc="19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提高企业的生产效率和效益</a:t>
            </a:r>
          </a:p>
        </p:txBody>
      </p:sp>
    </p:spTree>
    <p:custDataLst>
      <p:tags r:id="rId16"/>
    </p:custDataLst>
  </p:cSld>
  <p:clrMapOvr>
    <a:masterClrMapping/>
  </p:clrMapOvr>
  <p:transition spd="med"/>
  <p:timing/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文本占位符 4"/>
          <p:cNvSpPr/>
          <p:nvPr>
            <p:ph type="body" idx="4"/>
            <p:custDataLst>
              <p:tags r:id="rId2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zh-CN" altLang="en-US">
                <a:solidFill>
                  <a:schemeClr val="accent1"/>
                </a:solidFill>
              </a:rPr>
              <a:t>2</a:t>
            </a:r>
          </a:p>
        </p:txBody>
      </p:sp>
      <p:sp>
        <p:nvSpPr>
          <p:cNvPr id="8" name="标题 7"/>
          <p:cNvSpPr/>
          <p:nvPr>
            <p:ph type="title" idx="3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>
                <a:gradFill>
                  <a:gsLst>
                    <a:gs pos="0">
                      <a:schemeClr val="bg1"/>
                    </a:gs>
                    <a:gs pos="90000">
                      <a:schemeClr val="accent1"/>
                    </a:gs>
                  </a:gsLst>
                  <a:lin ang="16200000" scaled="0"/>
                </a:gradFill>
              </a:rPr>
              <a:t>动火安全管理的流程和规范</a:t>
            </a:r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56" name="文本框 6"/>
          <p:cNvSpPr txBox="1"/>
          <p:nvPr>
            <p:custDataLst>
              <p:tags r:id="rId2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动火申请和审批</a:t>
            </a:r>
          </a:p>
        </p:txBody>
      </p:sp>
      <p:cxnSp>
        <p:nvCxnSpPr>
          <p:cNvPr id="3" name="直接连接符 2"/>
          <p:cNvCxnSpPr/>
          <p:nvPr>
            <p:custDataLst>
              <p:tags r:id="rId3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4" name="文本框 133"/>
          <p:cNvSpPr txBox="1"/>
          <p:nvPr>
            <p:custDataLst>
              <p:tags r:id="rId4"/>
            </p:custDataLst>
          </p:nvPr>
        </p:nvSpPr>
        <p:spPr>
          <a:xfrm>
            <a:off x="3526512" y="1478237"/>
            <a:ext cx="6167665" cy="957579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en-US"/>
            </a:defPPr>
            <a:lvl1pPr>
              <a:lnSpc>
                <a:spcPct val="120000"/>
              </a:lnSpc>
              <a:defRPr kumimoji="1" sz="14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defRPr>
            </a:lvl1pPr>
          </a:lstStyle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000" spc="14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动火申请：由动火作业负责人提出，填写动火申请表，包括动火地点、时间、作业内容等</a:t>
            </a:r>
          </a:p>
        </p:txBody>
      </p:sp>
      <p:sp>
        <p:nvSpPr>
          <p:cNvPr id="138" name="文本框 137"/>
          <p:cNvSpPr txBox="1"/>
          <p:nvPr>
            <p:custDataLst>
              <p:tags r:id="rId5"/>
            </p:custDataLst>
          </p:nvPr>
        </p:nvSpPr>
        <p:spPr>
          <a:xfrm>
            <a:off x="3543233" y="3853582"/>
            <a:ext cx="6167667" cy="957579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en-US"/>
            </a:defPPr>
            <a:lvl1pPr>
              <a:lnSpc>
                <a:spcPct val="120000"/>
              </a:lnSpc>
              <a:defRPr kumimoji="1" sz="14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defRPr>
            </a:lvl1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000" spc="15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审批结果：安全管理部门审批通过后，动火作业负责人方可进行动火作业</a:t>
            </a:r>
          </a:p>
        </p:txBody>
      </p:sp>
      <p:sp>
        <p:nvSpPr>
          <p:cNvPr id="144" name="文本框 143"/>
          <p:cNvSpPr txBox="1"/>
          <p:nvPr>
            <p:custDataLst>
              <p:tags r:id="rId6"/>
            </p:custDataLst>
          </p:nvPr>
        </p:nvSpPr>
        <p:spPr>
          <a:xfrm>
            <a:off x="3511518" y="2640283"/>
            <a:ext cx="6167665" cy="957579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en-US"/>
            </a:defPPr>
            <a:lvl1pPr>
              <a:lnSpc>
                <a:spcPct val="120000"/>
              </a:lnSpc>
              <a:defRPr kumimoji="1" sz="14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defRPr>
            </a:lvl1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000" spc="12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审批流程：动火申请表提交给安全管理部门，由安全管理部门进行审核，确保动火作业符合安全要求</a:t>
            </a:r>
          </a:p>
        </p:txBody>
      </p:sp>
      <p:sp>
        <p:nvSpPr>
          <p:cNvPr id="148" name="文本框 147"/>
          <p:cNvSpPr txBox="1"/>
          <p:nvPr>
            <p:custDataLst>
              <p:tags r:id="rId7"/>
            </p:custDataLst>
          </p:nvPr>
        </p:nvSpPr>
        <p:spPr>
          <a:xfrm>
            <a:off x="3543233" y="5185149"/>
            <a:ext cx="6044211" cy="957579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en-US"/>
            </a:defPPr>
            <a:lvl1pPr>
              <a:lnSpc>
                <a:spcPct val="120000"/>
              </a:lnSpc>
              <a:defRPr kumimoji="1" sz="14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defRPr>
            </a:lvl1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000" spc="13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动火作业监督：安全管理部门对动火作业进行现场监督，确保动火作业按照审批要求进行</a:t>
            </a:r>
          </a:p>
        </p:txBody>
      </p:sp>
      <p:grpSp>
        <p:nvGrpSpPr>
          <p:cNvPr id="4" name="组合 3"/>
          <p:cNvGrpSpPr/>
          <p:nvPr>
            <p:custDataLst>
              <p:tags r:id="rId8"/>
            </p:custDataLst>
          </p:nvPr>
        </p:nvGrpSpPr>
        <p:grpSpPr>
          <a:xfrm>
            <a:off x="2501923" y="1478237"/>
            <a:ext cx="837183" cy="837399"/>
            <a:chOff x="832178" y="1839820"/>
            <a:chExt cx="695056" cy="695236"/>
          </a:xfrm>
        </p:grpSpPr>
        <p:sp>
          <p:nvSpPr>
            <p:cNvPr id="129" name="Shape 1489"/>
            <p:cNvSpPr/>
            <p:nvPr>
              <p:custDataLst>
                <p:tags r:id="rId9"/>
              </p:custDataLst>
            </p:nvPr>
          </p:nvSpPr>
          <p:spPr>
            <a:xfrm>
              <a:off x="832178" y="1839820"/>
              <a:ext cx="695056" cy="695236"/>
            </a:xfrm>
            <a:prstGeom prst="ellipse">
              <a:avLst/>
            </a:prstGeom>
            <a:solidFill>
              <a:schemeClr val="accent1"/>
            </a:solidFill>
            <a:ln w="25400" cap="flat" cmpd="sng">
              <a:solidFill>
                <a:schemeClr val="dk1">
                  <a:alpha val="0"/>
                </a:schemeClr>
              </a:solidFill>
              <a:prstDash val="solid"/>
              <a:miter/>
              <a:headEnd type="none" w="med" len="med"/>
              <a:tailEnd type="none" w="med" len="med"/>
            </a:ln>
            <a:effectLst/>
          </p:spPr>
          <p:txBody>
            <a:bodyPr lIns="0" tIns="0" rIns="0" bIns="0" anchor="t" anchorCtr="0">
              <a:noAutofit/>
            </a:bodyPr>
            <a:lstStyle/>
            <a:p>
              <a:pPr defTabSz="457200">
                <a:lnSpc>
                  <a:spcPct val="120000"/>
                </a:lnSpc>
              </a:pPr>
              <a:endParaRPr>
                <a:solidFill>
                  <a:srgbClr val="222222"/>
                </a:solidFill>
                <a:latin typeface="微软雅黑" panose="020b0503020204020204" charset="-122"/>
                <a:ea typeface="微软雅黑"/>
                <a:cs typeface="Roboto"/>
                <a:sym typeface="Arial" panose="020b0604020202020204" pitchFamily="34" charset="0"/>
              </a:endParaRPr>
            </a:p>
          </p:txBody>
        </p:sp>
        <p:sp>
          <p:nvSpPr>
            <p:cNvPr id="195" name="任意形状 194"/>
            <p:cNvSpPr/>
            <p:nvPr>
              <p:custDataLst>
                <p:tags r:id="rId10"/>
              </p:custDataLst>
            </p:nvPr>
          </p:nvSpPr>
          <p:spPr>
            <a:xfrm>
              <a:off x="1052019" y="2007438"/>
              <a:ext cx="255937" cy="360000"/>
            </a:xfrm>
            <a:custGeom>
              <a:gdLst>
                <a:gd name="connsiteX0" fmla="*/ 220500 w 255937"/>
                <a:gd name="connsiteY0" fmla="*/ 226688 h 360000"/>
                <a:gd name="connsiteX1" fmla="*/ 232312 w 255937"/>
                <a:gd name="connsiteY1" fmla="*/ 226688 h 360000"/>
                <a:gd name="connsiteX2" fmla="*/ 232312 w 255937"/>
                <a:gd name="connsiteY2" fmla="*/ 238500 h 360000"/>
                <a:gd name="connsiteX3" fmla="*/ 220500 w 255937"/>
                <a:gd name="connsiteY3" fmla="*/ 238500 h 360000"/>
                <a:gd name="connsiteX4" fmla="*/ 162562 w 255937"/>
                <a:gd name="connsiteY4" fmla="*/ 226688 h 360000"/>
                <a:gd name="connsiteX5" fmla="*/ 209250 w 255937"/>
                <a:gd name="connsiteY5" fmla="*/ 226688 h 360000"/>
                <a:gd name="connsiteX6" fmla="*/ 209250 w 255937"/>
                <a:gd name="connsiteY6" fmla="*/ 238500 h 360000"/>
                <a:gd name="connsiteX7" fmla="*/ 162562 w 255937"/>
                <a:gd name="connsiteY7" fmla="*/ 238500 h 360000"/>
                <a:gd name="connsiteX8" fmla="*/ 81000 w 255937"/>
                <a:gd name="connsiteY8" fmla="*/ 226688 h 360000"/>
                <a:gd name="connsiteX9" fmla="*/ 92813 w 255937"/>
                <a:gd name="connsiteY9" fmla="*/ 226688 h 360000"/>
                <a:gd name="connsiteX10" fmla="*/ 92813 w 255937"/>
                <a:gd name="connsiteY10" fmla="*/ 238500 h 360000"/>
                <a:gd name="connsiteX11" fmla="*/ 81000 w 255937"/>
                <a:gd name="connsiteY11" fmla="*/ 238500 h 360000"/>
                <a:gd name="connsiteX12" fmla="*/ 23062 w 255937"/>
                <a:gd name="connsiteY12" fmla="*/ 226688 h 360000"/>
                <a:gd name="connsiteX13" fmla="*/ 69749 w 255937"/>
                <a:gd name="connsiteY13" fmla="*/ 226688 h 360000"/>
                <a:gd name="connsiteX14" fmla="*/ 69749 w 255937"/>
                <a:gd name="connsiteY14" fmla="*/ 238500 h 360000"/>
                <a:gd name="connsiteX15" fmla="*/ 23062 w 255937"/>
                <a:gd name="connsiteY15" fmla="*/ 238500 h 360000"/>
                <a:gd name="connsiteX16" fmla="*/ 197437 w 255937"/>
                <a:gd name="connsiteY16" fmla="*/ 156938 h 360000"/>
                <a:gd name="connsiteX17" fmla="*/ 174374 w 255937"/>
                <a:gd name="connsiteY17" fmla="*/ 180000 h 360000"/>
                <a:gd name="connsiteX18" fmla="*/ 197437 w 255937"/>
                <a:gd name="connsiteY18" fmla="*/ 203062 h 360000"/>
                <a:gd name="connsiteX19" fmla="*/ 220499 w 255937"/>
                <a:gd name="connsiteY19" fmla="*/ 180000 h 360000"/>
                <a:gd name="connsiteX20" fmla="*/ 197437 w 255937"/>
                <a:gd name="connsiteY20" fmla="*/ 156938 h 360000"/>
                <a:gd name="connsiteX21" fmla="*/ 57937 w 255937"/>
                <a:gd name="connsiteY21" fmla="*/ 156938 h 360000"/>
                <a:gd name="connsiteX22" fmla="*/ 34875 w 255937"/>
                <a:gd name="connsiteY22" fmla="*/ 180000 h 360000"/>
                <a:gd name="connsiteX23" fmla="*/ 57937 w 255937"/>
                <a:gd name="connsiteY23" fmla="*/ 203062 h 360000"/>
                <a:gd name="connsiteX24" fmla="*/ 81000 w 255937"/>
                <a:gd name="connsiteY24" fmla="*/ 180000 h 360000"/>
                <a:gd name="connsiteX25" fmla="*/ 57937 w 255937"/>
                <a:gd name="connsiteY25" fmla="*/ 156938 h 360000"/>
                <a:gd name="connsiteX26" fmla="*/ 197437 w 255937"/>
                <a:gd name="connsiteY26" fmla="*/ 145125 h 360000"/>
                <a:gd name="connsiteX27" fmla="*/ 232312 w 255937"/>
                <a:gd name="connsiteY27" fmla="*/ 180000 h 360000"/>
                <a:gd name="connsiteX28" fmla="*/ 197437 w 255937"/>
                <a:gd name="connsiteY28" fmla="*/ 214875 h 360000"/>
                <a:gd name="connsiteX29" fmla="*/ 162562 w 255937"/>
                <a:gd name="connsiteY29" fmla="*/ 180000 h 360000"/>
                <a:gd name="connsiteX30" fmla="*/ 197437 w 255937"/>
                <a:gd name="connsiteY30" fmla="*/ 145125 h 360000"/>
                <a:gd name="connsiteX31" fmla="*/ 57937 w 255937"/>
                <a:gd name="connsiteY31" fmla="*/ 145125 h 360000"/>
                <a:gd name="connsiteX32" fmla="*/ 92812 w 255937"/>
                <a:gd name="connsiteY32" fmla="*/ 180000 h 360000"/>
                <a:gd name="connsiteX33" fmla="*/ 57937 w 255937"/>
                <a:gd name="connsiteY33" fmla="*/ 214875 h 360000"/>
                <a:gd name="connsiteX34" fmla="*/ 23062 w 255937"/>
                <a:gd name="connsiteY34" fmla="*/ 180000 h 360000"/>
                <a:gd name="connsiteX35" fmla="*/ 57937 w 255937"/>
                <a:gd name="connsiteY35" fmla="*/ 145125 h 360000"/>
                <a:gd name="connsiteX36" fmla="*/ 151312 w 255937"/>
                <a:gd name="connsiteY36" fmla="*/ 116438 h 360000"/>
                <a:gd name="connsiteX37" fmla="*/ 151312 w 255937"/>
                <a:gd name="connsiteY37" fmla="*/ 278438 h 360000"/>
                <a:gd name="connsiteX38" fmla="*/ 161999 w 255937"/>
                <a:gd name="connsiteY38" fmla="*/ 348188 h 360000"/>
                <a:gd name="connsiteX39" fmla="*/ 233437 w 255937"/>
                <a:gd name="connsiteY39" fmla="*/ 348188 h 360000"/>
                <a:gd name="connsiteX40" fmla="*/ 244124 w 255937"/>
                <a:gd name="connsiteY40" fmla="*/ 277875 h 360000"/>
                <a:gd name="connsiteX41" fmla="*/ 244124 w 255937"/>
                <a:gd name="connsiteY41" fmla="*/ 116438 h 360000"/>
                <a:gd name="connsiteX42" fmla="*/ 11812 w 255937"/>
                <a:gd name="connsiteY42" fmla="*/ 116438 h 360000"/>
                <a:gd name="connsiteX43" fmla="*/ 11812 w 255937"/>
                <a:gd name="connsiteY43" fmla="*/ 277875 h 360000"/>
                <a:gd name="connsiteX44" fmla="*/ 22500 w 255937"/>
                <a:gd name="connsiteY44" fmla="*/ 348188 h 360000"/>
                <a:gd name="connsiteX45" fmla="*/ 93938 w 255937"/>
                <a:gd name="connsiteY45" fmla="*/ 348188 h 360000"/>
                <a:gd name="connsiteX46" fmla="*/ 104625 w 255937"/>
                <a:gd name="connsiteY46" fmla="*/ 277875 h 360000"/>
                <a:gd name="connsiteX47" fmla="*/ 104625 w 255937"/>
                <a:gd name="connsiteY47" fmla="*/ 116438 h 360000"/>
                <a:gd name="connsiteX48" fmla="*/ 185625 w 255937"/>
                <a:gd name="connsiteY48" fmla="*/ 52313 h 360000"/>
                <a:gd name="connsiteX49" fmla="*/ 197437 w 255937"/>
                <a:gd name="connsiteY49" fmla="*/ 52313 h 360000"/>
                <a:gd name="connsiteX50" fmla="*/ 197437 w 255937"/>
                <a:gd name="connsiteY50" fmla="*/ 64126 h 360000"/>
                <a:gd name="connsiteX51" fmla="*/ 185625 w 255937"/>
                <a:gd name="connsiteY51" fmla="*/ 64126 h 360000"/>
                <a:gd name="connsiteX52" fmla="*/ 47281 w 255937"/>
                <a:gd name="connsiteY52" fmla="*/ 52313 h 360000"/>
                <a:gd name="connsiteX53" fmla="*/ 41555 w 255937"/>
                <a:gd name="connsiteY53" fmla="*/ 76641 h 360000"/>
                <a:gd name="connsiteX54" fmla="*/ 18703 w 255937"/>
                <a:gd name="connsiteY54" fmla="*/ 104625 h 360000"/>
                <a:gd name="connsiteX55" fmla="*/ 97694 w 255937"/>
                <a:gd name="connsiteY55" fmla="*/ 104625 h 360000"/>
                <a:gd name="connsiteX56" fmla="*/ 74883 w 255937"/>
                <a:gd name="connsiteY56" fmla="*/ 76852 h 360000"/>
                <a:gd name="connsiteX57" fmla="*/ 69133 w 255937"/>
                <a:gd name="connsiteY57" fmla="*/ 52313 h 360000"/>
                <a:gd name="connsiteX58" fmla="*/ 162562 w 255937"/>
                <a:gd name="connsiteY58" fmla="*/ 42535 h 360000"/>
                <a:gd name="connsiteX59" fmla="*/ 152332 w 255937"/>
                <a:gd name="connsiteY59" fmla="*/ 104625 h 360000"/>
                <a:gd name="connsiteX60" fmla="*/ 243069 w 255937"/>
                <a:gd name="connsiteY60" fmla="*/ 104625 h 360000"/>
                <a:gd name="connsiteX61" fmla="*/ 232875 w 255937"/>
                <a:gd name="connsiteY61" fmla="*/ 44818 h 360000"/>
                <a:gd name="connsiteX62" fmla="*/ 232875 w 255937"/>
                <a:gd name="connsiteY62" fmla="*/ 46688 h 360000"/>
                <a:gd name="connsiteX63" fmla="*/ 191812 w 255937"/>
                <a:gd name="connsiteY63" fmla="*/ 87188 h 360000"/>
                <a:gd name="connsiteX64" fmla="*/ 162562 w 255937"/>
                <a:gd name="connsiteY64" fmla="*/ 87188 h 360000"/>
                <a:gd name="connsiteX65" fmla="*/ 174374 w 255937"/>
                <a:gd name="connsiteY65" fmla="*/ 11812 h 360000"/>
                <a:gd name="connsiteX66" fmla="*/ 174374 w 255937"/>
                <a:gd name="connsiteY66" fmla="*/ 75375 h 360000"/>
                <a:gd name="connsiteX67" fmla="*/ 191812 w 255937"/>
                <a:gd name="connsiteY67" fmla="*/ 75375 h 360000"/>
                <a:gd name="connsiteX68" fmla="*/ 221062 w 255937"/>
                <a:gd name="connsiteY68" fmla="*/ 46125 h 360000"/>
                <a:gd name="connsiteX69" fmla="*/ 221062 w 255937"/>
                <a:gd name="connsiteY69" fmla="*/ 11812 h 360000"/>
                <a:gd name="connsiteX70" fmla="*/ 197437 w 255937"/>
                <a:gd name="connsiteY70" fmla="*/ 11812 h 360000"/>
                <a:gd name="connsiteX71" fmla="*/ 197437 w 255937"/>
                <a:gd name="connsiteY71" fmla="*/ 40500 h 360000"/>
                <a:gd name="connsiteX72" fmla="*/ 185625 w 255937"/>
                <a:gd name="connsiteY72" fmla="*/ 40500 h 360000"/>
                <a:gd name="connsiteX73" fmla="*/ 185625 w 255937"/>
                <a:gd name="connsiteY73" fmla="*/ 11812 h 360000"/>
                <a:gd name="connsiteX74" fmla="*/ 52313 w 255937"/>
                <a:gd name="connsiteY74" fmla="*/ 11250 h 360000"/>
                <a:gd name="connsiteX75" fmla="*/ 52313 w 255937"/>
                <a:gd name="connsiteY75" fmla="*/ 30938 h 360000"/>
                <a:gd name="connsiteX76" fmla="*/ 50062 w 255937"/>
                <a:gd name="connsiteY76" fmla="*/ 40500 h 360000"/>
                <a:gd name="connsiteX77" fmla="*/ 66365 w 255937"/>
                <a:gd name="connsiteY77" fmla="*/ 40500 h 360000"/>
                <a:gd name="connsiteX78" fmla="*/ 64125 w 255937"/>
                <a:gd name="connsiteY78" fmla="*/ 30938 h 360000"/>
                <a:gd name="connsiteX79" fmla="*/ 64125 w 255937"/>
                <a:gd name="connsiteY79" fmla="*/ 19688 h 360000"/>
                <a:gd name="connsiteX80" fmla="*/ 55688 w 255937"/>
                <a:gd name="connsiteY80" fmla="*/ 11250 h 360000"/>
                <a:gd name="connsiteX81" fmla="*/ 157499 w 255937"/>
                <a:gd name="connsiteY81" fmla="*/ 0 h 360000"/>
                <a:gd name="connsiteX82" fmla="*/ 237374 w 255937"/>
                <a:gd name="connsiteY82" fmla="*/ 0 h 360000"/>
                <a:gd name="connsiteX83" fmla="*/ 255937 w 255937"/>
                <a:gd name="connsiteY83" fmla="*/ 110250 h 360000"/>
                <a:gd name="connsiteX84" fmla="*/ 255937 w 255937"/>
                <a:gd name="connsiteY84" fmla="*/ 279563 h 360000"/>
                <a:gd name="connsiteX85" fmla="*/ 242999 w 255937"/>
                <a:gd name="connsiteY85" fmla="*/ 360000 h 360000"/>
                <a:gd name="connsiteX86" fmla="*/ 151874 w 255937"/>
                <a:gd name="connsiteY86" fmla="*/ 360000 h 360000"/>
                <a:gd name="connsiteX87" fmla="*/ 139499 w 255937"/>
                <a:gd name="connsiteY87" fmla="*/ 278438 h 360000"/>
                <a:gd name="connsiteX88" fmla="*/ 139499 w 255937"/>
                <a:gd name="connsiteY88" fmla="*/ 109125 h 360000"/>
                <a:gd name="connsiteX89" fmla="*/ 40500 w 255937"/>
                <a:gd name="connsiteY89" fmla="*/ 0 h 360000"/>
                <a:gd name="connsiteX90" fmla="*/ 60188 w 255937"/>
                <a:gd name="connsiteY90" fmla="*/ 0 h 360000"/>
                <a:gd name="connsiteX91" fmla="*/ 75375 w 255937"/>
                <a:gd name="connsiteY91" fmla="*/ 15188 h 360000"/>
                <a:gd name="connsiteX92" fmla="*/ 75375 w 255937"/>
                <a:gd name="connsiteY92" fmla="*/ 31500 h 360000"/>
                <a:gd name="connsiteX93" fmla="*/ 113625 w 255937"/>
                <a:gd name="connsiteY93" fmla="*/ 105750 h 360000"/>
                <a:gd name="connsiteX94" fmla="*/ 115875 w 255937"/>
                <a:gd name="connsiteY94" fmla="*/ 107438 h 360000"/>
                <a:gd name="connsiteX95" fmla="*/ 115875 w 255937"/>
                <a:gd name="connsiteY95" fmla="*/ 279563 h 360000"/>
                <a:gd name="connsiteX96" fmla="*/ 103500 w 255937"/>
                <a:gd name="connsiteY96" fmla="*/ 360000 h 360000"/>
                <a:gd name="connsiteX97" fmla="*/ 12375 w 255937"/>
                <a:gd name="connsiteY97" fmla="*/ 360000 h 360000"/>
                <a:gd name="connsiteX98" fmla="*/ 0 w 255937"/>
                <a:gd name="connsiteY98" fmla="*/ 278438 h 360000"/>
                <a:gd name="connsiteX99" fmla="*/ 0 w 255937"/>
                <a:gd name="connsiteY99" fmla="*/ 107438 h 360000"/>
                <a:gd name="connsiteX100" fmla="*/ 2250 w 255937"/>
                <a:gd name="connsiteY100" fmla="*/ 105750 h 360000"/>
                <a:gd name="connsiteX101" fmla="*/ 40500 w 255937"/>
                <a:gd name="connsiteY101" fmla="*/ 31500 h 360000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</a:cxnLst>
              <a:rect l="l" t="t" r="r" b="b"/>
              <a:pathLst>
                <a:path w="255937" h="360000">
                  <a:moveTo>
                    <a:pt x="220500" y="226688"/>
                  </a:moveTo>
                  <a:lnTo>
                    <a:pt x="232312" y="226688"/>
                  </a:lnTo>
                  <a:lnTo>
                    <a:pt x="232312" y="238500"/>
                  </a:lnTo>
                  <a:lnTo>
                    <a:pt x="220500" y="238500"/>
                  </a:lnTo>
                  <a:close/>
                  <a:moveTo>
                    <a:pt x="162562" y="226688"/>
                  </a:moveTo>
                  <a:lnTo>
                    <a:pt x="209250" y="226688"/>
                  </a:lnTo>
                  <a:lnTo>
                    <a:pt x="209250" y="238500"/>
                  </a:lnTo>
                  <a:lnTo>
                    <a:pt x="162562" y="238500"/>
                  </a:lnTo>
                  <a:close/>
                  <a:moveTo>
                    <a:pt x="81000" y="226688"/>
                  </a:moveTo>
                  <a:lnTo>
                    <a:pt x="92813" y="226688"/>
                  </a:lnTo>
                  <a:lnTo>
                    <a:pt x="92813" y="238500"/>
                  </a:lnTo>
                  <a:lnTo>
                    <a:pt x="81000" y="238500"/>
                  </a:lnTo>
                  <a:close/>
                  <a:moveTo>
                    <a:pt x="23062" y="226688"/>
                  </a:moveTo>
                  <a:lnTo>
                    <a:pt x="69749" y="226688"/>
                  </a:lnTo>
                  <a:lnTo>
                    <a:pt x="69749" y="238500"/>
                  </a:lnTo>
                  <a:lnTo>
                    <a:pt x="23062" y="238500"/>
                  </a:lnTo>
                  <a:close/>
                  <a:moveTo>
                    <a:pt x="197437" y="156938"/>
                  </a:moveTo>
                  <a:cubicBezTo>
                    <a:pt x="184499" y="156938"/>
                    <a:pt x="174374" y="167063"/>
                    <a:pt x="174374" y="180000"/>
                  </a:cubicBezTo>
                  <a:cubicBezTo>
                    <a:pt x="174374" y="192938"/>
                    <a:pt x="184499" y="203062"/>
                    <a:pt x="197437" y="203062"/>
                  </a:cubicBezTo>
                  <a:cubicBezTo>
                    <a:pt x="210375" y="203062"/>
                    <a:pt x="220499" y="192938"/>
                    <a:pt x="220499" y="180000"/>
                  </a:cubicBezTo>
                  <a:cubicBezTo>
                    <a:pt x="220499" y="167063"/>
                    <a:pt x="210375" y="156938"/>
                    <a:pt x="197437" y="156938"/>
                  </a:cubicBezTo>
                  <a:close/>
                  <a:moveTo>
                    <a:pt x="57937" y="156938"/>
                  </a:moveTo>
                  <a:cubicBezTo>
                    <a:pt x="44999" y="156938"/>
                    <a:pt x="34875" y="167063"/>
                    <a:pt x="34875" y="180000"/>
                  </a:cubicBezTo>
                  <a:cubicBezTo>
                    <a:pt x="34875" y="192938"/>
                    <a:pt x="44999" y="203062"/>
                    <a:pt x="57937" y="203062"/>
                  </a:cubicBezTo>
                  <a:cubicBezTo>
                    <a:pt x="70875" y="203062"/>
                    <a:pt x="81000" y="192938"/>
                    <a:pt x="81000" y="180000"/>
                  </a:cubicBezTo>
                  <a:cubicBezTo>
                    <a:pt x="81000" y="167063"/>
                    <a:pt x="70875" y="156938"/>
                    <a:pt x="57937" y="156938"/>
                  </a:cubicBezTo>
                  <a:close/>
                  <a:moveTo>
                    <a:pt x="197437" y="145125"/>
                  </a:moveTo>
                  <a:cubicBezTo>
                    <a:pt x="216562" y="145125"/>
                    <a:pt x="232312" y="160875"/>
                    <a:pt x="232312" y="180000"/>
                  </a:cubicBezTo>
                  <a:cubicBezTo>
                    <a:pt x="232312" y="199125"/>
                    <a:pt x="216562" y="214875"/>
                    <a:pt x="197437" y="214875"/>
                  </a:cubicBezTo>
                  <a:cubicBezTo>
                    <a:pt x="178312" y="214875"/>
                    <a:pt x="162562" y="199125"/>
                    <a:pt x="162562" y="180000"/>
                  </a:cubicBezTo>
                  <a:cubicBezTo>
                    <a:pt x="162562" y="160875"/>
                    <a:pt x="178312" y="145125"/>
                    <a:pt x="197437" y="145125"/>
                  </a:cubicBezTo>
                  <a:close/>
                  <a:moveTo>
                    <a:pt x="57937" y="145125"/>
                  </a:moveTo>
                  <a:cubicBezTo>
                    <a:pt x="77062" y="145125"/>
                    <a:pt x="92812" y="160875"/>
                    <a:pt x="92812" y="180000"/>
                  </a:cubicBezTo>
                  <a:cubicBezTo>
                    <a:pt x="92812" y="199125"/>
                    <a:pt x="77062" y="214875"/>
                    <a:pt x="57937" y="214875"/>
                  </a:cubicBezTo>
                  <a:cubicBezTo>
                    <a:pt x="38812" y="214875"/>
                    <a:pt x="23062" y="199125"/>
                    <a:pt x="23062" y="180000"/>
                  </a:cubicBezTo>
                  <a:cubicBezTo>
                    <a:pt x="23062" y="160875"/>
                    <a:pt x="38812" y="145125"/>
                    <a:pt x="57937" y="145125"/>
                  </a:cubicBezTo>
                  <a:close/>
                  <a:moveTo>
                    <a:pt x="151312" y="116438"/>
                  </a:moveTo>
                  <a:lnTo>
                    <a:pt x="151312" y="278438"/>
                  </a:lnTo>
                  <a:lnTo>
                    <a:pt x="161999" y="348188"/>
                  </a:lnTo>
                  <a:lnTo>
                    <a:pt x="233437" y="348188"/>
                  </a:lnTo>
                  <a:lnTo>
                    <a:pt x="244124" y="277875"/>
                  </a:lnTo>
                  <a:lnTo>
                    <a:pt x="244124" y="116438"/>
                  </a:lnTo>
                  <a:close/>
                  <a:moveTo>
                    <a:pt x="11812" y="116438"/>
                  </a:moveTo>
                  <a:lnTo>
                    <a:pt x="11812" y="277875"/>
                  </a:lnTo>
                  <a:lnTo>
                    <a:pt x="22500" y="348188"/>
                  </a:lnTo>
                  <a:lnTo>
                    <a:pt x="93938" y="348188"/>
                  </a:lnTo>
                  <a:lnTo>
                    <a:pt x="104625" y="277875"/>
                  </a:lnTo>
                  <a:lnTo>
                    <a:pt x="104625" y="116438"/>
                  </a:lnTo>
                  <a:close/>
                  <a:moveTo>
                    <a:pt x="185625" y="52313"/>
                  </a:moveTo>
                  <a:lnTo>
                    <a:pt x="197437" y="52313"/>
                  </a:lnTo>
                  <a:lnTo>
                    <a:pt x="197437" y="64126"/>
                  </a:lnTo>
                  <a:lnTo>
                    <a:pt x="185625" y="64126"/>
                  </a:lnTo>
                  <a:close/>
                  <a:moveTo>
                    <a:pt x="47281" y="52313"/>
                  </a:moveTo>
                  <a:lnTo>
                    <a:pt x="41555" y="76641"/>
                  </a:lnTo>
                  <a:lnTo>
                    <a:pt x="18703" y="104625"/>
                  </a:lnTo>
                  <a:lnTo>
                    <a:pt x="97694" y="104625"/>
                  </a:lnTo>
                  <a:lnTo>
                    <a:pt x="74883" y="76852"/>
                  </a:lnTo>
                  <a:lnTo>
                    <a:pt x="69133" y="52313"/>
                  </a:lnTo>
                  <a:close/>
                  <a:moveTo>
                    <a:pt x="162562" y="42535"/>
                  </a:moveTo>
                  <a:lnTo>
                    <a:pt x="152332" y="104625"/>
                  </a:lnTo>
                  <a:lnTo>
                    <a:pt x="243069" y="104625"/>
                  </a:lnTo>
                  <a:lnTo>
                    <a:pt x="232875" y="44818"/>
                  </a:lnTo>
                  <a:lnTo>
                    <a:pt x="232875" y="46688"/>
                  </a:lnTo>
                  <a:cubicBezTo>
                    <a:pt x="232312" y="69188"/>
                    <a:pt x="214312" y="87188"/>
                    <a:pt x="191812" y="87188"/>
                  </a:cubicBezTo>
                  <a:lnTo>
                    <a:pt x="162562" y="87188"/>
                  </a:lnTo>
                  <a:close/>
                  <a:moveTo>
                    <a:pt x="174374" y="11812"/>
                  </a:moveTo>
                  <a:lnTo>
                    <a:pt x="174374" y="75375"/>
                  </a:lnTo>
                  <a:lnTo>
                    <a:pt x="191812" y="75375"/>
                  </a:lnTo>
                  <a:cubicBezTo>
                    <a:pt x="207562" y="75375"/>
                    <a:pt x="221062" y="62438"/>
                    <a:pt x="221062" y="46125"/>
                  </a:cubicBezTo>
                  <a:lnTo>
                    <a:pt x="221062" y="11812"/>
                  </a:lnTo>
                  <a:lnTo>
                    <a:pt x="197437" y="11812"/>
                  </a:lnTo>
                  <a:lnTo>
                    <a:pt x="197437" y="40500"/>
                  </a:lnTo>
                  <a:lnTo>
                    <a:pt x="185625" y="40500"/>
                  </a:lnTo>
                  <a:lnTo>
                    <a:pt x="185625" y="11812"/>
                  </a:lnTo>
                  <a:close/>
                  <a:moveTo>
                    <a:pt x="52313" y="11250"/>
                  </a:moveTo>
                  <a:lnTo>
                    <a:pt x="52313" y="30938"/>
                  </a:lnTo>
                  <a:lnTo>
                    <a:pt x="50062" y="40500"/>
                  </a:lnTo>
                  <a:lnTo>
                    <a:pt x="66365" y="40500"/>
                  </a:lnTo>
                  <a:lnTo>
                    <a:pt x="64125" y="30938"/>
                  </a:lnTo>
                  <a:lnTo>
                    <a:pt x="64125" y="19688"/>
                  </a:lnTo>
                  <a:lnTo>
                    <a:pt x="55688" y="11250"/>
                  </a:lnTo>
                  <a:close/>
                  <a:moveTo>
                    <a:pt x="157499" y="0"/>
                  </a:moveTo>
                  <a:lnTo>
                    <a:pt x="237374" y="0"/>
                  </a:lnTo>
                  <a:lnTo>
                    <a:pt x="255937" y="110250"/>
                  </a:lnTo>
                  <a:lnTo>
                    <a:pt x="255937" y="279563"/>
                  </a:lnTo>
                  <a:lnTo>
                    <a:pt x="242999" y="360000"/>
                  </a:lnTo>
                  <a:lnTo>
                    <a:pt x="151874" y="360000"/>
                  </a:lnTo>
                  <a:lnTo>
                    <a:pt x="139499" y="278438"/>
                  </a:lnTo>
                  <a:lnTo>
                    <a:pt x="139499" y="109125"/>
                  </a:lnTo>
                  <a:close/>
                  <a:moveTo>
                    <a:pt x="40500" y="0"/>
                  </a:moveTo>
                  <a:lnTo>
                    <a:pt x="60188" y="0"/>
                  </a:lnTo>
                  <a:lnTo>
                    <a:pt x="75375" y="15188"/>
                  </a:lnTo>
                  <a:lnTo>
                    <a:pt x="75375" y="31500"/>
                  </a:lnTo>
                  <a:cubicBezTo>
                    <a:pt x="75375" y="60750"/>
                    <a:pt x="89438" y="88875"/>
                    <a:pt x="113625" y="105750"/>
                  </a:cubicBezTo>
                  <a:lnTo>
                    <a:pt x="115875" y="107438"/>
                  </a:lnTo>
                  <a:lnTo>
                    <a:pt x="115875" y="279563"/>
                  </a:lnTo>
                  <a:lnTo>
                    <a:pt x="103500" y="360000"/>
                  </a:lnTo>
                  <a:lnTo>
                    <a:pt x="12375" y="360000"/>
                  </a:lnTo>
                  <a:lnTo>
                    <a:pt x="0" y="278438"/>
                  </a:lnTo>
                  <a:lnTo>
                    <a:pt x="0" y="107438"/>
                  </a:lnTo>
                  <a:lnTo>
                    <a:pt x="2250" y="105750"/>
                  </a:lnTo>
                  <a:cubicBezTo>
                    <a:pt x="26437" y="88875"/>
                    <a:pt x="40500" y="60750"/>
                    <a:pt x="40500" y="31500"/>
                  </a:cubicBezTo>
                  <a:close/>
                </a:path>
              </a:pathLst>
            </a:custGeom>
            <a:solidFill>
              <a:schemeClr val="lt1"/>
            </a:solidFill>
            <a:ln w="5507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457200">
                <a:lnSpc>
                  <a:spcPct val="120000"/>
                </a:lnSpc>
              </a:pPr>
              <a:endParaRPr lang="zh-CN" altLang="en-US">
                <a:solidFill>
                  <a:srgbClr val="222222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endParaRPr>
            </a:p>
          </p:txBody>
        </p:sp>
      </p:grpSp>
      <p:grpSp>
        <p:nvGrpSpPr>
          <p:cNvPr id="5" name="组合 4"/>
          <p:cNvGrpSpPr/>
          <p:nvPr>
            <p:custDataLst>
              <p:tags r:id="rId11"/>
            </p:custDataLst>
          </p:nvPr>
        </p:nvGrpSpPr>
        <p:grpSpPr>
          <a:xfrm>
            <a:off x="2486930" y="2640283"/>
            <a:ext cx="837183" cy="837399"/>
            <a:chOff x="832178" y="2924805"/>
            <a:chExt cx="695056" cy="695236"/>
          </a:xfrm>
        </p:grpSpPr>
        <p:sp>
          <p:nvSpPr>
            <p:cNvPr id="140" name="Shape 1490"/>
            <p:cNvSpPr/>
            <p:nvPr>
              <p:custDataLst>
                <p:tags r:id="rId12"/>
              </p:custDataLst>
            </p:nvPr>
          </p:nvSpPr>
          <p:spPr>
            <a:xfrm>
              <a:off x="832178" y="2924805"/>
              <a:ext cx="695056" cy="695236"/>
            </a:xfrm>
            <a:prstGeom prst="ellipse">
              <a:avLst/>
            </a:prstGeom>
            <a:solidFill>
              <a:schemeClr val="accent1"/>
            </a:solidFill>
            <a:ln w="25400" cap="flat" cmpd="sng">
              <a:solidFill>
                <a:schemeClr val="dk1">
                  <a:alpha val="0"/>
                </a:schemeClr>
              </a:solidFill>
              <a:prstDash val="solid"/>
              <a:miter/>
              <a:headEnd type="none" w="med" len="med"/>
              <a:tailEnd type="none" w="med" len="med"/>
            </a:ln>
            <a:effectLst/>
          </p:spPr>
          <p:txBody>
            <a:bodyPr lIns="0" tIns="0" rIns="0" bIns="0" anchor="t" anchorCtr="0">
              <a:noAutofit/>
            </a:bodyPr>
            <a:lstStyle/>
            <a:p>
              <a:pPr defTabSz="457200">
                <a:lnSpc>
                  <a:spcPct val="120000"/>
                </a:lnSpc>
              </a:pPr>
              <a:endParaRPr>
                <a:solidFill>
                  <a:srgbClr val="222222"/>
                </a:solidFill>
                <a:latin typeface="微软雅黑" panose="020b0503020204020204" charset="-122"/>
                <a:ea typeface="微软雅黑"/>
                <a:cs typeface="Roboto"/>
                <a:sym typeface="Arial" panose="020b0604020202020204" pitchFamily="34" charset="0"/>
              </a:endParaRPr>
            </a:p>
          </p:txBody>
        </p:sp>
        <p:sp>
          <p:nvSpPr>
            <p:cNvPr id="196" name="任意形状 195"/>
            <p:cNvSpPr/>
            <p:nvPr>
              <p:custDataLst>
                <p:tags r:id="rId13"/>
              </p:custDataLst>
            </p:nvPr>
          </p:nvSpPr>
          <p:spPr>
            <a:xfrm>
              <a:off x="999705" y="3092986"/>
              <a:ext cx="360000" cy="358874"/>
            </a:xfrm>
            <a:custGeom>
              <a:gdLst>
                <a:gd name="connsiteX0" fmla="*/ 185625 w 360000"/>
                <a:gd name="connsiteY0" fmla="*/ 331312 h 358874"/>
                <a:gd name="connsiteX1" fmla="*/ 196313 w 360000"/>
                <a:gd name="connsiteY1" fmla="*/ 331312 h 358874"/>
                <a:gd name="connsiteX2" fmla="*/ 196313 w 360000"/>
                <a:gd name="connsiteY2" fmla="*/ 342562 h 358874"/>
                <a:gd name="connsiteX3" fmla="*/ 185625 w 360000"/>
                <a:gd name="connsiteY3" fmla="*/ 342562 h 358874"/>
                <a:gd name="connsiteX4" fmla="*/ 136688 w 360000"/>
                <a:gd name="connsiteY4" fmla="*/ 331312 h 358874"/>
                <a:gd name="connsiteX5" fmla="*/ 174938 w 360000"/>
                <a:gd name="connsiteY5" fmla="*/ 331312 h 358874"/>
                <a:gd name="connsiteX6" fmla="*/ 174938 w 360000"/>
                <a:gd name="connsiteY6" fmla="*/ 342562 h 358874"/>
                <a:gd name="connsiteX7" fmla="*/ 136688 w 360000"/>
                <a:gd name="connsiteY7" fmla="*/ 342562 h 358874"/>
                <a:gd name="connsiteX8" fmla="*/ 131062 w 360000"/>
                <a:gd name="connsiteY8" fmla="*/ 326249 h 358874"/>
                <a:gd name="connsiteX9" fmla="*/ 131062 w 360000"/>
                <a:gd name="connsiteY9" fmla="*/ 347624 h 358874"/>
                <a:gd name="connsiteX10" fmla="*/ 228937 w 360000"/>
                <a:gd name="connsiteY10" fmla="*/ 347624 h 358874"/>
                <a:gd name="connsiteX11" fmla="*/ 228937 w 360000"/>
                <a:gd name="connsiteY11" fmla="*/ 326249 h 358874"/>
                <a:gd name="connsiteX12" fmla="*/ 180000 w 360000"/>
                <a:gd name="connsiteY12" fmla="*/ 206437 h 358874"/>
                <a:gd name="connsiteX13" fmla="*/ 163688 w 360000"/>
                <a:gd name="connsiteY13" fmla="*/ 222750 h 358874"/>
                <a:gd name="connsiteX14" fmla="*/ 180000 w 360000"/>
                <a:gd name="connsiteY14" fmla="*/ 239062 h 358874"/>
                <a:gd name="connsiteX15" fmla="*/ 196313 w 360000"/>
                <a:gd name="connsiteY15" fmla="*/ 222750 h 358874"/>
                <a:gd name="connsiteX16" fmla="*/ 180000 w 360000"/>
                <a:gd name="connsiteY16" fmla="*/ 206437 h 358874"/>
                <a:gd name="connsiteX17" fmla="*/ 316125 w 360000"/>
                <a:gd name="connsiteY17" fmla="*/ 163125 h 358874"/>
                <a:gd name="connsiteX18" fmla="*/ 316125 w 360000"/>
                <a:gd name="connsiteY18" fmla="*/ 195187 h 358874"/>
                <a:gd name="connsiteX19" fmla="*/ 316687 w 360000"/>
                <a:gd name="connsiteY19" fmla="*/ 195187 h 358874"/>
                <a:gd name="connsiteX20" fmla="*/ 348750 w 360000"/>
                <a:gd name="connsiteY20" fmla="*/ 195187 h 358874"/>
                <a:gd name="connsiteX21" fmla="*/ 348750 w 360000"/>
                <a:gd name="connsiteY21" fmla="*/ 163125 h 358874"/>
                <a:gd name="connsiteX22" fmla="*/ 11250 w 360000"/>
                <a:gd name="connsiteY22" fmla="*/ 163125 h 358874"/>
                <a:gd name="connsiteX23" fmla="*/ 11250 w 360000"/>
                <a:gd name="connsiteY23" fmla="*/ 195187 h 358874"/>
                <a:gd name="connsiteX24" fmla="*/ 43875 w 360000"/>
                <a:gd name="connsiteY24" fmla="*/ 195187 h 358874"/>
                <a:gd name="connsiteX25" fmla="*/ 43875 w 360000"/>
                <a:gd name="connsiteY25" fmla="*/ 163125 h 358874"/>
                <a:gd name="connsiteX26" fmla="*/ 172688 w 360000"/>
                <a:gd name="connsiteY26" fmla="*/ 75374 h 358874"/>
                <a:gd name="connsiteX27" fmla="*/ 104625 w 360000"/>
                <a:gd name="connsiteY27" fmla="*/ 222750 h 358874"/>
                <a:gd name="connsiteX28" fmla="*/ 136687 w 360000"/>
                <a:gd name="connsiteY28" fmla="*/ 297562 h 358874"/>
                <a:gd name="connsiteX29" fmla="*/ 136687 w 360000"/>
                <a:gd name="connsiteY29" fmla="*/ 314999 h 358874"/>
                <a:gd name="connsiteX30" fmla="*/ 223313 w 360000"/>
                <a:gd name="connsiteY30" fmla="*/ 314999 h 358874"/>
                <a:gd name="connsiteX31" fmla="*/ 223313 w 360000"/>
                <a:gd name="connsiteY31" fmla="*/ 297562 h 358874"/>
                <a:gd name="connsiteX32" fmla="*/ 255375 w 360000"/>
                <a:gd name="connsiteY32" fmla="*/ 222750 h 358874"/>
                <a:gd name="connsiteX33" fmla="*/ 187313 w 360000"/>
                <a:gd name="connsiteY33" fmla="*/ 75374 h 358874"/>
                <a:gd name="connsiteX34" fmla="*/ 185625 w 360000"/>
                <a:gd name="connsiteY34" fmla="*/ 75374 h 358874"/>
                <a:gd name="connsiteX35" fmla="*/ 185625 w 360000"/>
                <a:gd name="connsiteY35" fmla="*/ 196960 h 358874"/>
                <a:gd name="connsiteX36" fmla="*/ 199477 w 360000"/>
                <a:gd name="connsiteY36" fmla="*/ 202711 h 358874"/>
                <a:gd name="connsiteX37" fmla="*/ 207563 w 360000"/>
                <a:gd name="connsiteY37" fmla="*/ 222187 h 358874"/>
                <a:gd name="connsiteX38" fmla="*/ 180000 w 360000"/>
                <a:gd name="connsiteY38" fmla="*/ 249750 h 358874"/>
                <a:gd name="connsiteX39" fmla="*/ 152438 w 360000"/>
                <a:gd name="connsiteY39" fmla="*/ 222187 h 358874"/>
                <a:gd name="connsiteX40" fmla="*/ 160524 w 360000"/>
                <a:gd name="connsiteY40" fmla="*/ 202711 h 358874"/>
                <a:gd name="connsiteX41" fmla="*/ 174375 w 360000"/>
                <a:gd name="connsiteY41" fmla="*/ 196960 h 358874"/>
                <a:gd name="connsiteX42" fmla="*/ 174375 w 360000"/>
                <a:gd name="connsiteY42" fmla="*/ 75374 h 358874"/>
                <a:gd name="connsiteX43" fmla="*/ 165375 w 360000"/>
                <a:gd name="connsiteY43" fmla="*/ 64687 h 358874"/>
                <a:gd name="connsiteX44" fmla="*/ 194063 w 360000"/>
                <a:gd name="connsiteY44" fmla="*/ 64687 h 358874"/>
                <a:gd name="connsiteX45" fmla="*/ 267188 w 360000"/>
                <a:gd name="connsiteY45" fmla="*/ 222750 h 358874"/>
                <a:gd name="connsiteX46" fmla="*/ 234563 w 360000"/>
                <a:gd name="connsiteY46" fmla="*/ 300375 h 358874"/>
                <a:gd name="connsiteX47" fmla="*/ 234563 w 360000"/>
                <a:gd name="connsiteY47" fmla="*/ 314999 h 358874"/>
                <a:gd name="connsiteX48" fmla="*/ 240187 w 360000"/>
                <a:gd name="connsiteY48" fmla="*/ 314999 h 358874"/>
                <a:gd name="connsiteX49" fmla="*/ 240187 w 360000"/>
                <a:gd name="connsiteY49" fmla="*/ 358874 h 358874"/>
                <a:gd name="connsiteX50" fmla="*/ 119812 w 360000"/>
                <a:gd name="connsiteY50" fmla="*/ 358874 h 358874"/>
                <a:gd name="connsiteX51" fmla="*/ 119812 w 360000"/>
                <a:gd name="connsiteY51" fmla="*/ 314999 h 358874"/>
                <a:gd name="connsiteX52" fmla="*/ 125437 w 360000"/>
                <a:gd name="connsiteY52" fmla="*/ 314999 h 358874"/>
                <a:gd name="connsiteX53" fmla="*/ 125437 w 360000"/>
                <a:gd name="connsiteY53" fmla="*/ 300375 h 358874"/>
                <a:gd name="connsiteX54" fmla="*/ 92250 w 360000"/>
                <a:gd name="connsiteY54" fmla="*/ 222750 h 358874"/>
                <a:gd name="connsiteX55" fmla="*/ 338062 w 360000"/>
                <a:gd name="connsiteY55" fmla="*/ 15749 h 358874"/>
                <a:gd name="connsiteX56" fmla="*/ 327375 w 360000"/>
                <a:gd name="connsiteY56" fmla="*/ 26437 h 358874"/>
                <a:gd name="connsiteX57" fmla="*/ 338062 w 360000"/>
                <a:gd name="connsiteY57" fmla="*/ 37124 h 358874"/>
                <a:gd name="connsiteX58" fmla="*/ 348750 w 360000"/>
                <a:gd name="connsiteY58" fmla="*/ 26437 h 358874"/>
                <a:gd name="connsiteX59" fmla="*/ 338062 w 360000"/>
                <a:gd name="connsiteY59" fmla="*/ 15749 h 358874"/>
                <a:gd name="connsiteX60" fmla="*/ 21938 w 360000"/>
                <a:gd name="connsiteY60" fmla="*/ 15749 h 358874"/>
                <a:gd name="connsiteX61" fmla="*/ 11250 w 360000"/>
                <a:gd name="connsiteY61" fmla="*/ 26437 h 358874"/>
                <a:gd name="connsiteX62" fmla="*/ 21938 w 360000"/>
                <a:gd name="connsiteY62" fmla="*/ 37124 h 358874"/>
                <a:gd name="connsiteX63" fmla="*/ 32625 w 360000"/>
                <a:gd name="connsiteY63" fmla="*/ 26437 h 358874"/>
                <a:gd name="connsiteX64" fmla="*/ 21938 w 360000"/>
                <a:gd name="connsiteY64" fmla="*/ 15749 h 358874"/>
                <a:gd name="connsiteX65" fmla="*/ 163688 w 360000"/>
                <a:gd name="connsiteY65" fmla="*/ 11250 h 358874"/>
                <a:gd name="connsiteX66" fmla="*/ 163688 w 360000"/>
                <a:gd name="connsiteY66" fmla="*/ 43313 h 358874"/>
                <a:gd name="connsiteX67" fmla="*/ 196313 w 360000"/>
                <a:gd name="connsiteY67" fmla="*/ 43313 h 358874"/>
                <a:gd name="connsiteX68" fmla="*/ 196313 w 360000"/>
                <a:gd name="connsiteY68" fmla="*/ 11250 h 358874"/>
                <a:gd name="connsiteX69" fmla="*/ 152438 w 360000"/>
                <a:gd name="connsiteY69" fmla="*/ 0 h 358874"/>
                <a:gd name="connsiteX70" fmla="*/ 207000 w 360000"/>
                <a:gd name="connsiteY70" fmla="*/ 0 h 358874"/>
                <a:gd name="connsiteX71" fmla="*/ 207215 w 360000"/>
                <a:gd name="connsiteY71" fmla="*/ 20812 h 358874"/>
                <a:gd name="connsiteX72" fmla="*/ 318514 w 360000"/>
                <a:gd name="connsiteY72" fmla="*/ 20812 h 358874"/>
                <a:gd name="connsiteX73" fmla="*/ 322664 w 360000"/>
                <a:gd name="connsiteY73" fmla="*/ 11038 h 358874"/>
                <a:gd name="connsiteX74" fmla="*/ 338062 w 360000"/>
                <a:gd name="connsiteY74" fmla="*/ 4499 h 358874"/>
                <a:gd name="connsiteX75" fmla="*/ 360000 w 360000"/>
                <a:gd name="connsiteY75" fmla="*/ 26437 h 358874"/>
                <a:gd name="connsiteX76" fmla="*/ 338062 w 360000"/>
                <a:gd name="connsiteY76" fmla="*/ 48374 h 358874"/>
                <a:gd name="connsiteX77" fmla="*/ 322453 w 360000"/>
                <a:gd name="connsiteY77" fmla="*/ 41835 h 358874"/>
                <a:gd name="connsiteX78" fmla="*/ 318437 w 360000"/>
                <a:gd name="connsiteY78" fmla="*/ 32062 h 358874"/>
                <a:gd name="connsiteX79" fmla="*/ 232613 w 360000"/>
                <a:gd name="connsiteY79" fmla="*/ 32062 h 358874"/>
                <a:gd name="connsiteX80" fmla="*/ 251183 w 360000"/>
                <a:gd name="connsiteY80" fmla="*/ 37959 h 358874"/>
                <a:gd name="connsiteX81" fmla="*/ 320915 w 360000"/>
                <a:gd name="connsiteY81" fmla="*/ 107691 h 358874"/>
                <a:gd name="connsiteX82" fmla="*/ 334946 w 360000"/>
                <a:gd name="connsiteY82" fmla="*/ 151875 h 358874"/>
                <a:gd name="connsiteX83" fmla="*/ 360000 w 360000"/>
                <a:gd name="connsiteY83" fmla="*/ 151875 h 358874"/>
                <a:gd name="connsiteX84" fmla="*/ 360000 w 360000"/>
                <a:gd name="connsiteY84" fmla="*/ 206437 h 358874"/>
                <a:gd name="connsiteX85" fmla="*/ 304875 w 360000"/>
                <a:gd name="connsiteY85" fmla="*/ 206437 h 358874"/>
                <a:gd name="connsiteX86" fmla="*/ 304875 w 360000"/>
                <a:gd name="connsiteY86" fmla="*/ 151875 h 358874"/>
                <a:gd name="connsiteX87" fmla="*/ 323199 w 360000"/>
                <a:gd name="connsiteY87" fmla="*/ 151875 h 358874"/>
                <a:gd name="connsiteX88" fmla="*/ 311002 w 360000"/>
                <a:gd name="connsiteY88" fmla="*/ 112693 h 358874"/>
                <a:gd name="connsiteX89" fmla="*/ 246262 w 360000"/>
                <a:gd name="connsiteY89" fmla="*/ 48110 h 358874"/>
                <a:gd name="connsiteX90" fmla="*/ 207370 w 360000"/>
                <a:gd name="connsiteY90" fmla="*/ 35821 h 358874"/>
                <a:gd name="connsiteX91" fmla="*/ 207563 w 360000"/>
                <a:gd name="connsiteY91" fmla="*/ 54563 h 358874"/>
                <a:gd name="connsiteX92" fmla="*/ 152438 w 360000"/>
                <a:gd name="connsiteY92" fmla="*/ 54563 h 358874"/>
                <a:gd name="connsiteX93" fmla="*/ 152438 w 360000"/>
                <a:gd name="connsiteY93" fmla="*/ 35882 h 358874"/>
                <a:gd name="connsiteX94" fmla="*/ 113739 w 360000"/>
                <a:gd name="connsiteY94" fmla="*/ 48110 h 358874"/>
                <a:gd name="connsiteX95" fmla="*/ 48999 w 360000"/>
                <a:gd name="connsiteY95" fmla="*/ 112693 h 358874"/>
                <a:gd name="connsiteX96" fmla="*/ 36801 w 360000"/>
                <a:gd name="connsiteY96" fmla="*/ 151875 h 358874"/>
                <a:gd name="connsiteX97" fmla="*/ 55125 w 360000"/>
                <a:gd name="connsiteY97" fmla="*/ 151875 h 358874"/>
                <a:gd name="connsiteX98" fmla="*/ 55125 w 360000"/>
                <a:gd name="connsiteY98" fmla="*/ 206437 h 358874"/>
                <a:gd name="connsiteX99" fmla="*/ 0 w 360000"/>
                <a:gd name="connsiteY99" fmla="*/ 206437 h 358874"/>
                <a:gd name="connsiteX100" fmla="*/ 0 w 360000"/>
                <a:gd name="connsiteY100" fmla="*/ 151875 h 358874"/>
                <a:gd name="connsiteX101" fmla="*/ 25054 w 360000"/>
                <a:gd name="connsiteY101" fmla="*/ 151875 h 358874"/>
                <a:gd name="connsiteX102" fmla="*/ 39085 w 360000"/>
                <a:gd name="connsiteY102" fmla="*/ 107691 h 358874"/>
                <a:gd name="connsiteX103" fmla="*/ 108818 w 360000"/>
                <a:gd name="connsiteY103" fmla="*/ 37959 h 358874"/>
                <a:gd name="connsiteX104" fmla="*/ 127387 w 360000"/>
                <a:gd name="connsiteY104" fmla="*/ 32062 h 358874"/>
                <a:gd name="connsiteX105" fmla="*/ 41563 w 360000"/>
                <a:gd name="connsiteY105" fmla="*/ 32062 h 358874"/>
                <a:gd name="connsiteX106" fmla="*/ 37547 w 360000"/>
                <a:gd name="connsiteY106" fmla="*/ 41835 h 358874"/>
                <a:gd name="connsiteX107" fmla="*/ 21938 w 360000"/>
                <a:gd name="connsiteY107" fmla="*/ 48374 h 358874"/>
                <a:gd name="connsiteX108" fmla="*/ 0 w 360000"/>
                <a:gd name="connsiteY108" fmla="*/ 26437 h 358874"/>
                <a:gd name="connsiteX109" fmla="*/ 21938 w 360000"/>
                <a:gd name="connsiteY109" fmla="*/ 4499 h 358874"/>
                <a:gd name="connsiteX110" fmla="*/ 37547 w 360000"/>
                <a:gd name="connsiteY110" fmla="*/ 10827 h 358874"/>
                <a:gd name="connsiteX111" fmla="*/ 41595 w 360000"/>
                <a:gd name="connsiteY111" fmla="*/ 20812 h 358874"/>
                <a:gd name="connsiteX112" fmla="*/ 152438 w 360000"/>
                <a:gd name="connsiteY112" fmla="*/ 20812 h 358874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</a:cxnLst>
              <a:rect l="l" t="t" r="r" b="b"/>
              <a:pathLst>
                <a:path w="360000" h="358874">
                  <a:moveTo>
                    <a:pt x="185625" y="331312"/>
                  </a:moveTo>
                  <a:lnTo>
                    <a:pt x="196313" y="331312"/>
                  </a:lnTo>
                  <a:lnTo>
                    <a:pt x="196313" y="342562"/>
                  </a:lnTo>
                  <a:lnTo>
                    <a:pt x="185625" y="342562"/>
                  </a:lnTo>
                  <a:close/>
                  <a:moveTo>
                    <a:pt x="136688" y="331312"/>
                  </a:moveTo>
                  <a:lnTo>
                    <a:pt x="174938" y="331312"/>
                  </a:lnTo>
                  <a:lnTo>
                    <a:pt x="174938" y="342562"/>
                  </a:lnTo>
                  <a:lnTo>
                    <a:pt x="136688" y="342562"/>
                  </a:lnTo>
                  <a:close/>
                  <a:moveTo>
                    <a:pt x="131062" y="326249"/>
                  </a:moveTo>
                  <a:lnTo>
                    <a:pt x="131062" y="347624"/>
                  </a:lnTo>
                  <a:lnTo>
                    <a:pt x="228937" y="347624"/>
                  </a:lnTo>
                  <a:lnTo>
                    <a:pt x="228937" y="326249"/>
                  </a:lnTo>
                  <a:close/>
                  <a:moveTo>
                    <a:pt x="180000" y="206437"/>
                  </a:moveTo>
                  <a:cubicBezTo>
                    <a:pt x="171000" y="206437"/>
                    <a:pt x="163688" y="213750"/>
                    <a:pt x="163688" y="222750"/>
                  </a:cubicBezTo>
                  <a:cubicBezTo>
                    <a:pt x="163688" y="231750"/>
                    <a:pt x="171000" y="239062"/>
                    <a:pt x="180000" y="239062"/>
                  </a:cubicBezTo>
                  <a:cubicBezTo>
                    <a:pt x="189000" y="239062"/>
                    <a:pt x="196313" y="231750"/>
                    <a:pt x="196313" y="222750"/>
                  </a:cubicBezTo>
                  <a:cubicBezTo>
                    <a:pt x="196313" y="213750"/>
                    <a:pt x="189000" y="206437"/>
                    <a:pt x="180000" y="206437"/>
                  </a:cubicBezTo>
                  <a:close/>
                  <a:moveTo>
                    <a:pt x="316125" y="163125"/>
                  </a:moveTo>
                  <a:lnTo>
                    <a:pt x="316125" y="195187"/>
                  </a:lnTo>
                  <a:lnTo>
                    <a:pt x="316687" y="195187"/>
                  </a:lnTo>
                  <a:lnTo>
                    <a:pt x="348750" y="195187"/>
                  </a:lnTo>
                  <a:lnTo>
                    <a:pt x="348750" y="163125"/>
                  </a:lnTo>
                  <a:close/>
                  <a:moveTo>
                    <a:pt x="11250" y="163125"/>
                  </a:moveTo>
                  <a:lnTo>
                    <a:pt x="11250" y="195187"/>
                  </a:lnTo>
                  <a:lnTo>
                    <a:pt x="43875" y="195187"/>
                  </a:lnTo>
                  <a:lnTo>
                    <a:pt x="43875" y="163125"/>
                  </a:lnTo>
                  <a:close/>
                  <a:moveTo>
                    <a:pt x="172688" y="75374"/>
                  </a:moveTo>
                  <a:lnTo>
                    <a:pt x="104625" y="222750"/>
                  </a:lnTo>
                  <a:lnTo>
                    <a:pt x="136687" y="297562"/>
                  </a:lnTo>
                  <a:lnTo>
                    <a:pt x="136687" y="314999"/>
                  </a:lnTo>
                  <a:lnTo>
                    <a:pt x="223313" y="314999"/>
                  </a:lnTo>
                  <a:lnTo>
                    <a:pt x="223313" y="297562"/>
                  </a:lnTo>
                  <a:lnTo>
                    <a:pt x="255375" y="222750"/>
                  </a:lnTo>
                  <a:lnTo>
                    <a:pt x="187313" y="75374"/>
                  </a:lnTo>
                  <a:lnTo>
                    <a:pt x="185625" y="75374"/>
                  </a:lnTo>
                  <a:lnTo>
                    <a:pt x="185625" y="196960"/>
                  </a:lnTo>
                  <a:lnTo>
                    <a:pt x="199477" y="202711"/>
                  </a:lnTo>
                  <a:cubicBezTo>
                    <a:pt x="204469" y="207703"/>
                    <a:pt x="207563" y="214593"/>
                    <a:pt x="207563" y="222187"/>
                  </a:cubicBezTo>
                  <a:cubicBezTo>
                    <a:pt x="207563" y="237938"/>
                    <a:pt x="195188" y="249750"/>
                    <a:pt x="180000" y="249750"/>
                  </a:cubicBezTo>
                  <a:cubicBezTo>
                    <a:pt x="164813" y="249750"/>
                    <a:pt x="152438" y="237375"/>
                    <a:pt x="152438" y="222187"/>
                  </a:cubicBezTo>
                  <a:cubicBezTo>
                    <a:pt x="152438" y="214593"/>
                    <a:pt x="155532" y="207703"/>
                    <a:pt x="160524" y="202711"/>
                  </a:cubicBezTo>
                  <a:lnTo>
                    <a:pt x="174375" y="196960"/>
                  </a:lnTo>
                  <a:lnTo>
                    <a:pt x="174375" y="75374"/>
                  </a:lnTo>
                  <a:close/>
                  <a:moveTo>
                    <a:pt x="165375" y="64687"/>
                  </a:moveTo>
                  <a:lnTo>
                    <a:pt x="194063" y="64687"/>
                  </a:lnTo>
                  <a:lnTo>
                    <a:pt x="267188" y="222750"/>
                  </a:lnTo>
                  <a:lnTo>
                    <a:pt x="234563" y="300375"/>
                  </a:lnTo>
                  <a:lnTo>
                    <a:pt x="234563" y="314999"/>
                  </a:lnTo>
                  <a:lnTo>
                    <a:pt x="240187" y="314999"/>
                  </a:lnTo>
                  <a:lnTo>
                    <a:pt x="240187" y="358874"/>
                  </a:lnTo>
                  <a:lnTo>
                    <a:pt x="119812" y="358874"/>
                  </a:lnTo>
                  <a:lnTo>
                    <a:pt x="119812" y="314999"/>
                  </a:lnTo>
                  <a:lnTo>
                    <a:pt x="125437" y="314999"/>
                  </a:lnTo>
                  <a:lnTo>
                    <a:pt x="125437" y="300375"/>
                  </a:lnTo>
                  <a:lnTo>
                    <a:pt x="92250" y="222750"/>
                  </a:lnTo>
                  <a:close/>
                  <a:moveTo>
                    <a:pt x="338062" y="15749"/>
                  </a:moveTo>
                  <a:cubicBezTo>
                    <a:pt x="331875" y="15749"/>
                    <a:pt x="327375" y="20812"/>
                    <a:pt x="327375" y="26437"/>
                  </a:cubicBezTo>
                  <a:cubicBezTo>
                    <a:pt x="327375" y="32062"/>
                    <a:pt x="332437" y="37124"/>
                    <a:pt x="338062" y="37124"/>
                  </a:cubicBezTo>
                  <a:cubicBezTo>
                    <a:pt x="344250" y="37124"/>
                    <a:pt x="348750" y="32062"/>
                    <a:pt x="348750" y="26437"/>
                  </a:cubicBezTo>
                  <a:cubicBezTo>
                    <a:pt x="348750" y="20249"/>
                    <a:pt x="343687" y="15749"/>
                    <a:pt x="338062" y="15749"/>
                  </a:cubicBezTo>
                  <a:close/>
                  <a:moveTo>
                    <a:pt x="21938" y="15749"/>
                  </a:moveTo>
                  <a:cubicBezTo>
                    <a:pt x="16313" y="15749"/>
                    <a:pt x="11250" y="20249"/>
                    <a:pt x="11250" y="26437"/>
                  </a:cubicBezTo>
                  <a:cubicBezTo>
                    <a:pt x="11250" y="32624"/>
                    <a:pt x="15750" y="37124"/>
                    <a:pt x="21938" y="37124"/>
                  </a:cubicBezTo>
                  <a:cubicBezTo>
                    <a:pt x="28125" y="37124"/>
                    <a:pt x="32625" y="32624"/>
                    <a:pt x="32625" y="26437"/>
                  </a:cubicBezTo>
                  <a:cubicBezTo>
                    <a:pt x="32625" y="20249"/>
                    <a:pt x="28125" y="15749"/>
                    <a:pt x="21938" y="15749"/>
                  </a:cubicBezTo>
                  <a:close/>
                  <a:moveTo>
                    <a:pt x="163688" y="11250"/>
                  </a:moveTo>
                  <a:lnTo>
                    <a:pt x="163688" y="43313"/>
                  </a:lnTo>
                  <a:lnTo>
                    <a:pt x="196313" y="43313"/>
                  </a:lnTo>
                  <a:lnTo>
                    <a:pt x="196313" y="11250"/>
                  </a:lnTo>
                  <a:close/>
                  <a:moveTo>
                    <a:pt x="152438" y="0"/>
                  </a:moveTo>
                  <a:lnTo>
                    <a:pt x="207000" y="0"/>
                  </a:lnTo>
                  <a:lnTo>
                    <a:pt x="207215" y="20812"/>
                  </a:lnTo>
                  <a:lnTo>
                    <a:pt x="318514" y="20812"/>
                  </a:lnTo>
                  <a:lnTo>
                    <a:pt x="322664" y="11038"/>
                  </a:lnTo>
                  <a:cubicBezTo>
                    <a:pt x="326672" y="7030"/>
                    <a:pt x="332156" y="4499"/>
                    <a:pt x="338062" y="4499"/>
                  </a:cubicBezTo>
                  <a:cubicBezTo>
                    <a:pt x="350437" y="4499"/>
                    <a:pt x="360000" y="14624"/>
                    <a:pt x="360000" y="26437"/>
                  </a:cubicBezTo>
                  <a:cubicBezTo>
                    <a:pt x="360000" y="38249"/>
                    <a:pt x="349875" y="48374"/>
                    <a:pt x="338062" y="48374"/>
                  </a:cubicBezTo>
                  <a:cubicBezTo>
                    <a:pt x="331875" y="48374"/>
                    <a:pt x="326391" y="45843"/>
                    <a:pt x="322453" y="41835"/>
                  </a:cubicBezTo>
                  <a:lnTo>
                    <a:pt x="318437" y="32062"/>
                  </a:lnTo>
                  <a:lnTo>
                    <a:pt x="232613" y="32062"/>
                  </a:lnTo>
                  <a:lnTo>
                    <a:pt x="251183" y="37959"/>
                  </a:lnTo>
                  <a:cubicBezTo>
                    <a:pt x="281189" y="53199"/>
                    <a:pt x="305675" y="77686"/>
                    <a:pt x="320915" y="107691"/>
                  </a:cubicBezTo>
                  <a:lnTo>
                    <a:pt x="334946" y="151875"/>
                  </a:lnTo>
                  <a:lnTo>
                    <a:pt x="360000" y="151875"/>
                  </a:lnTo>
                  <a:lnTo>
                    <a:pt x="360000" y="206437"/>
                  </a:lnTo>
                  <a:lnTo>
                    <a:pt x="304875" y="206437"/>
                  </a:lnTo>
                  <a:lnTo>
                    <a:pt x="304875" y="151875"/>
                  </a:lnTo>
                  <a:lnTo>
                    <a:pt x="323199" y="151875"/>
                  </a:lnTo>
                  <a:lnTo>
                    <a:pt x="311002" y="112693"/>
                  </a:lnTo>
                  <a:cubicBezTo>
                    <a:pt x="296957" y="84814"/>
                    <a:pt x="274228" y="62208"/>
                    <a:pt x="246262" y="48110"/>
                  </a:cubicBezTo>
                  <a:lnTo>
                    <a:pt x="207370" y="35821"/>
                  </a:lnTo>
                  <a:lnTo>
                    <a:pt x="207563" y="54563"/>
                  </a:lnTo>
                  <a:lnTo>
                    <a:pt x="152438" y="54563"/>
                  </a:lnTo>
                  <a:lnTo>
                    <a:pt x="152438" y="35882"/>
                  </a:lnTo>
                  <a:lnTo>
                    <a:pt x="113739" y="48110"/>
                  </a:lnTo>
                  <a:cubicBezTo>
                    <a:pt x="85773" y="62208"/>
                    <a:pt x="63044" y="84814"/>
                    <a:pt x="48999" y="112693"/>
                  </a:cubicBezTo>
                  <a:lnTo>
                    <a:pt x="36801" y="151875"/>
                  </a:lnTo>
                  <a:lnTo>
                    <a:pt x="55125" y="151875"/>
                  </a:lnTo>
                  <a:lnTo>
                    <a:pt x="55125" y="206437"/>
                  </a:lnTo>
                  <a:lnTo>
                    <a:pt x="0" y="206437"/>
                  </a:lnTo>
                  <a:lnTo>
                    <a:pt x="0" y="151875"/>
                  </a:lnTo>
                  <a:lnTo>
                    <a:pt x="25054" y="151875"/>
                  </a:lnTo>
                  <a:lnTo>
                    <a:pt x="39085" y="107691"/>
                  </a:lnTo>
                  <a:cubicBezTo>
                    <a:pt x="54325" y="77686"/>
                    <a:pt x="78812" y="53199"/>
                    <a:pt x="108818" y="37959"/>
                  </a:cubicBezTo>
                  <a:lnTo>
                    <a:pt x="127387" y="32062"/>
                  </a:lnTo>
                  <a:lnTo>
                    <a:pt x="41563" y="32062"/>
                  </a:lnTo>
                  <a:lnTo>
                    <a:pt x="37547" y="41835"/>
                  </a:lnTo>
                  <a:cubicBezTo>
                    <a:pt x="33610" y="45843"/>
                    <a:pt x="28125" y="48374"/>
                    <a:pt x="21938" y="48374"/>
                  </a:cubicBezTo>
                  <a:cubicBezTo>
                    <a:pt x="10125" y="48374"/>
                    <a:pt x="0" y="38812"/>
                    <a:pt x="0" y="26437"/>
                  </a:cubicBezTo>
                  <a:cubicBezTo>
                    <a:pt x="0" y="14062"/>
                    <a:pt x="9563" y="4499"/>
                    <a:pt x="21938" y="4499"/>
                  </a:cubicBezTo>
                  <a:cubicBezTo>
                    <a:pt x="28125" y="4499"/>
                    <a:pt x="33610" y="6890"/>
                    <a:pt x="37547" y="10827"/>
                  </a:cubicBezTo>
                  <a:lnTo>
                    <a:pt x="41595" y="20812"/>
                  </a:lnTo>
                  <a:lnTo>
                    <a:pt x="152438" y="20812"/>
                  </a:lnTo>
                  <a:close/>
                </a:path>
              </a:pathLst>
            </a:custGeom>
            <a:solidFill>
              <a:schemeClr val="lt1"/>
            </a:solidFill>
            <a:ln w="5507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457200">
                <a:lnSpc>
                  <a:spcPct val="120000"/>
                </a:lnSpc>
              </a:pPr>
              <a:endParaRPr lang="zh-CN" altLang="en-US">
                <a:solidFill>
                  <a:srgbClr val="222222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endParaRPr>
            </a:p>
          </p:txBody>
        </p:sp>
      </p:grpSp>
      <p:grpSp>
        <p:nvGrpSpPr>
          <p:cNvPr id="6" name="组合 5"/>
          <p:cNvGrpSpPr/>
          <p:nvPr>
            <p:custDataLst>
              <p:tags r:id="rId14"/>
            </p:custDataLst>
          </p:nvPr>
        </p:nvGrpSpPr>
        <p:grpSpPr>
          <a:xfrm>
            <a:off x="2518646" y="3853582"/>
            <a:ext cx="837183" cy="837399"/>
            <a:chOff x="832178" y="4010634"/>
            <a:chExt cx="695056" cy="695236"/>
          </a:xfrm>
        </p:grpSpPr>
        <p:sp>
          <p:nvSpPr>
            <p:cNvPr id="136" name="Shape 1491"/>
            <p:cNvSpPr/>
            <p:nvPr>
              <p:custDataLst>
                <p:tags r:id="rId15"/>
              </p:custDataLst>
            </p:nvPr>
          </p:nvSpPr>
          <p:spPr>
            <a:xfrm>
              <a:off x="832178" y="4010634"/>
              <a:ext cx="695056" cy="695236"/>
            </a:xfrm>
            <a:prstGeom prst="ellipse">
              <a:avLst/>
            </a:prstGeom>
            <a:solidFill>
              <a:schemeClr val="accent1"/>
            </a:solidFill>
            <a:ln w="25400" cap="flat" cmpd="sng">
              <a:solidFill>
                <a:schemeClr val="dk1">
                  <a:alpha val="0"/>
                </a:schemeClr>
              </a:solidFill>
              <a:prstDash val="solid"/>
              <a:miter/>
              <a:headEnd type="none" w="med" len="med"/>
              <a:tailEnd type="none" w="med" len="med"/>
            </a:ln>
            <a:effectLst/>
          </p:spPr>
          <p:txBody>
            <a:bodyPr lIns="0" tIns="0" rIns="0" bIns="0" anchor="t" anchorCtr="0">
              <a:noAutofit/>
            </a:bodyPr>
            <a:lstStyle/>
            <a:p>
              <a:pPr defTabSz="457200">
                <a:lnSpc>
                  <a:spcPct val="120000"/>
                </a:lnSpc>
              </a:pPr>
              <a:endParaRPr>
                <a:solidFill>
                  <a:srgbClr val="222222"/>
                </a:solidFill>
                <a:latin typeface="微软雅黑" panose="020b0503020204020204" charset="-122"/>
                <a:ea typeface="微软雅黑"/>
                <a:cs typeface="Roboto"/>
                <a:sym typeface="Arial" panose="020b0604020202020204" pitchFamily="34" charset="0"/>
              </a:endParaRPr>
            </a:p>
          </p:txBody>
        </p:sp>
        <p:sp>
          <p:nvSpPr>
            <p:cNvPr id="197" name="任意形状 196"/>
            <p:cNvSpPr/>
            <p:nvPr>
              <p:custDataLst>
                <p:tags r:id="rId16"/>
              </p:custDataLst>
            </p:nvPr>
          </p:nvSpPr>
          <p:spPr>
            <a:xfrm>
              <a:off x="999706" y="4236619"/>
              <a:ext cx="360000" cy="360000"/>
            </a:xfrm>
            <a:custGeom>
              <a:gdLst>
                <a:gd name="connsiteX0" fmla="*/ 322594 w 360000"/>
                <a:gd name="connsiteY0" fmla="*/ 332775 h 360000"/>
                <a:gd name="connsiteX1" fmla="*/ 327206 w 360000"/>
                <a:gd name="connsiteY1" fmla="*/ 341944 h 360000"/>
                <a:gd name="connsiteX2" fmla="*/ 331875 w 360000"/>
                <a:gd name="connsiteY2" fmla="*/ 332775 h 360000"/>
                <a:gd name="connsiteX3" fmla="*/ 307631 w 360000"/>
                <a:gd name="connsiteY3" fmla="*/ 305212 h 360000"/>
                <a:gd name="connsiteX4" fmla="*/ 316631 w 360000"/>
                <a:gd name="connsiteY4" fmla="*/ 321525 h 360000"/>
                <a:gd name="connsiteX5" fmla="*/ 316688 w 360000"/>
                <a:gd name="connsiteY5" fmla="*/ 321525 h 360000"/>
                <a:gd name="connsiteX6" fmla="*/ 337500 w 360000"/>
                <a:gd name="connsiteY6" fmla="*/ 321525 h 360000"/>
                <a:gd name="connsiteX7" fmla="*/ 346500 w 360000"/>
                <a:gd name="connsiteY7" fmla="*/ 305212 h 360000"/>
                <a:gd name="connsiteX8" fmla="*/ 321525 w 360000"/>
                <a:gd name="connsiteY8" fmla="*/ 92813 h 360000"/>
                <a:gd name="connsiteX9" fmla="*/ 332775 w 360000"/>
                <a:gd name="connsiteY9" fmla="*/ 92813 h 360000"/>
                <a:gd name="connsiteX10" fmla="*/ 332775 w 360000"/>
                <a:gd name="connsiteY10" fmla="*/ 283557 h 360000"/>
                <a:gd name="connsiteX11" fmla="*/ 321525 w 360000"/>
                <a:gd name="connsiteY11" fmla="*/ 283557 h 360000"/>
                <a:gd name="connsiteX12" fmla="*/ 305494 w 360000"/>
                <a:gd name="connsiteY12" fmla="*/ 82069 h 360000"/>
                <a:gd name="connsiteX13" fmla="*/ 305494 w 360000"/>
                <a:gd name="connsiteY13" fmla="*/ 293907 h 360000"/>
                <a:gd name="connsiteX14" fmla="*/ 348750 w 360000"/>
                <a:gd name="connsiteY14" fmla="*/ 293907 h 360000"/>
                <a:gd name="connsiteX15" fmla="*/ 348750 w 360000"/>
                <a:gd name="connsiteY15" fmla="*/ 82069 h 360000"/>
                <a:gd name="connsiteX16" fmla="*/ 75263 w 360000"/>
                <a:gd name="connsiteY16" fmla="*/ 76668 h 360000"/>
                <a:gd name="connsiteX17" fmla="*/ 66375 w 360000"/>
                <a:gd name="connsiteY17" fmla="*/ 85556 h 360000"/>
                <a:gd name="connsiteX18" fmla="*/ 66375 w 360000"/>
                <a:gd name="connsiteY18" fmla="*/ 160087 h 360000"/>
                <a:gd name="connsiteX19" fmla="*/ 75263 w 360000"/>
                <a:gd name="connsiteY19" fmla="*/ 168750 h 360000"/>
                <a:gd name="connsiteX20" fmla="*/ 168750 w 360000"/>
                <a:gd name="connsiteY20" fmla="*/ 168750 h 360000"/>
                <a:gd name="connsiteX21" fmla="*/ 168750 w 360000"/>
                <a:gd name="connsiteY21" fmla="*/ 76668 h 360000"/>
                <a:gd name="connsiteX22" fmla="*/ 213750 w 360000"/>
                <a:gd name="connsiteY22" fmla="*/ 76613 h 360000"/>
                <a:gd name="connsiteX23" fmla="*/ 213750 w 360000"/>
                <a:gd name="connsiteY23" fmla="*/ 168750 h 360000"/>
                <a:gd name="connsiteX24" fmla="*/ 215437 w 360000"/>
                <a:gd name="connsiteY24" fmla="*/ 168750 h 360000"/>
                <a:gd name="connsiteX25" fmla="*/ 224325 w 360000"/>
                <a:gd name="connsiteY25" fmla="*/ 159863 h 360000"/>
                <a:gd name="connsiteX26" fmla="*/ 224325 w 360000"/>
                <a:gd name="connsiteY26" fmla="*/ 85500 h 360000"/>
                <a:gd name="connsiteX27" fmla="*/ 215437 w 360000"/>
                <a:gd name="connsiteY27" fmla="*/ 76613 h 360000"/>
                <a:gd name="connsiteX28" fmla="*/ 332381 w 360000"/>
                <a:gd name="connsiteY28" fmla="*/ 49219 h 360000"/>
                <a:gd name="connsiteX29" fmla="*/ 343631 w 360000"/>
                <a:gd name="connsiteY29" fmla="*/ 49219 h 360000"/>
                <a:gd name="connsiteX30" fmla="*/ 343631 w 360000"/>
                <a:gd name="connsiteY30" fmla="*/ 65588 h 360000"/>
                <a:gd name="connsiteX31" fmla="*/ 332381 w 360000"/>
                <a:gd name="connsiteY31" fmla="*/ 65588 h 360000"/>
                <a:gd name="connsiteX32" fmla="*/ 310613 w 360000"/>
                <a:gd name="connsiteY32" fmla="*/ 49219 h 360000"/>
                <a:gd name="connsiteX33" fmla="*/ 321863 w 360000"/>
                <a:gd name="connsiteY33" fmla="*/ 49219 h 360000"/>
                <a:gd name="connsiteX34" fmla="*/ 321863 w 360000"/>
                <a:gd name="connsiteY34" fmla="*/ 65588 h 360000"/>
                <a:gd name="connsiteX35" fmla="*/ 310613 w 360000"/>
                <a:gd name="connsiteY35" fmla="*/ 65588 h 360000"/>
                <a:gd name="connsiteX36" fmla="*/ 305494 w 360000"/>
                <a:gd name="connsiteY36" fmla="*/ 43931 h 360000"/>
                <a:gd name="connsiteX37" fmla="*/ 305494 w 360000"/>
                <a:gd name="connsiteY37" fmla="*/ 70819 h 360000"/>
                <a:gd name="connsiteX38" fmla="*/ 348750 w 360000"/>
                <a:gd name="connsiteY38" fmla="*/ 70819 h 360000"/>
                <a:gd name="connsiteX39" fmla="*/ 348750 w 360000"/>
                <a:gd name="connsiteY39" fmla="*/ 43931 h 360000"/>
                <a:gd name="connsiteX40" fmla="*/ 313425 w 360000"/>
                <a:gd name="connsiteY40" fmla="*/ 11250 h 360000"/>
                <a:gd name="connsiteX41" fmla="*/ 305494 w 360000"/>
                <a:gd name="connsiteY41" fmla="*/ 19181 h 360000"/>
                <a:gd name="connsiteX42" fmla="*/ 305494 w 360000"/>
                <a:gd name="connsiteY42" fmla="*/ 32681 h 360000"/>
                <a:gd name="connsiteX43" fmla="*/ 348750 w 360000"/>
                <a:gd name="connsiteY43" fmla="*/ 32681 h 360000"/>
                <a:gd name="connsiteX44" fmla="*/ 348750 w 360000"/>
                <a:gd name="connsiteY44" fmla="*/ 19181 h 360000"/>
                <a:gd name="connsiteX45" fmla="*/ 340819 w 360000"/>
                <a:gd name="connsiteY45" fmla="*/ 11250 h 360000"/>
                <a:gd name="connsiteX46" fmla="*/ 213525 w 360000"/>
                <a:gd name="connsiteY46" fmla="*/ 11250 h 360000"/>
                <a:gd name="connsiteX47" fmla="*/ 213525 w 360000"/>
                <a:gd name="connsiteY47" fmla="*/ 65419 h 360000"/>
                <a:gd name="connsiteX48" fmla="*/ 215437 w 360000"/>
                <a:gd name="connsiteY48" fmla="*/ 65419 h 360000"/>
                <a:gd name="connsiteX49" fmla="*/ 235575 w 360000"/>
                <a:gd name="connsiteY49" fmla="*/ 85557 h 360000"/>
                <a:gd name="connsiteX50" fmla="*/ 235575 w 360000"/>
                <a:gd name="connsiteY50" fmla="*/ 160088 h 360000"/>
                <a:gd name="connsiteX51" fmla="*/ 215215 w 360000"/>
                <a:gd name="connsiteY51" fmla="*/ 180000 h 360000"/>
                <a:gd name="connsiteX52" fmla="*/ 215213 w 360000"/>
                <a:gd name="connsiteY52" fmla="*/ 180000 h 360000"/>
                <a:gd name="connsiteX53" fmla="*/ 215212 w 360000"/>
                <a:gd name="connsiteY53" fmla="*/ 180000 h 360000"/>
                <a:gd name="connsiteX54" fmla="*/ 213525 w 360000"/>
                <a:gd name="connsiteY54" fmla="*/ 180000 h 360000"/>
                <a:gd name="connsiteX55" fmla="*/ 213525 w 360000"/>
                <a:gd name="connsiteY55" fmla="*/ 348750 h 360000"/>
                <a:gd name="connsiteX56" fmla="*/ 226519 w 360000"/>
                <a:gd name="connsiteY56" fmla="*/ 348750 h 360000"/>
                <a:gd name="connsiteX57" fmla="*/ 256163 w 360000"/>
                <a:gd name="connsiteY57" fmla="*/ 319106 h 360000"/>
                <a:gd name="connsiteX58" fmla="*/ 256163 w 360000"/>
                <a:gd name="connsiteY58" fmla="*/ 40894 h 360000"/>
                <a:gd name="connsiteX59" fmla="*/ 226519 w 360000"/>
                <a:gd name="connsiteY59" fmla="*/ 11250 h 360000"/>
                <a:gd name="connsiteX60" fmla="*/ 181069 w 360000"/>
                <a:gd name="connsiteY60" fmla="*/ 11250 h 360000"/>
                <a:gd name="connsiteX61" fmla="*/ 181069 w 360000"/>
                <a:gd name="connsiteY61" fmla="*/ 348750 h 360000"/>
                <a:gd name="connsiteX62" fmla="*/ 202275 w 360000"/>
                <a:gd name="connsiteY62" fmla="*/ 348750 h 360000"/>
                <a:gd name="connsiteX63" fmla="*/ 202275 w 360000"/>
                <a:gd name="connsiteY63" fmla="*/ 11250 h 360000"/>
                <a:gd name="connsiteX64" fmla="*/ 33075 w 360000"/>
                <a:gd name="connsiteY64" fmla="*/ 11250 h 360000"/>
                <a:gd name="connsiteX65" fmla="*/ 33075 w 360000"/>
                <a:gd name="connsiteY65" fmla="*/ 348750 h 360000"/>
                <a:gd name="connsiteX66" fmla="*/ 169819 w 360000"/>
                <a:gd name="connsiteY66" fmla="*/ 348750 h 360000"/>
                <a:gd name="connsiteX67" fmla="*/ 169819 w 360000"/>
                <a:gd name="connsiteY67" fmla="*/ 180000 h 360000"/>
                <a:gd name="connsiteX68" fmla="*/ 75263 w 360000"/>
                <a:gd name="connsiteY68" fmla="*/ 180000 h 360000"/>
                <a:gd name="connsiteX69" fmla="*/ 55125 w 360000"/>
                <a:gd name="connsiteY69" fmla="*/ 159862 h 360000"/>
                <a:gd name="connsiteX70" fmla="*/ 55125 w 360000"/>
                <a:gd name="connsiteY70" fmla="*/ 85500 h 360000"/>
                <a:gd name="connsiteX71" fmla="*/ 75263 w 360000"/>
                <a:gd name="connsiteY71" fmla="*/ 65362 h 360000"/>
                <a:gd name="connsiteX72" fmla="*/ 169819 w 360000"/>
                <a:gd name="connsiteY72" fmla="*/ 65362 h 360000"/>
                <a:gd name="connsiteX73" fmla="*/ 169819 w 360000"/>
                <a:gd name="connsiteY73" fmla="*/ 11250 h 360000"/>
                <a:gd name="connsiteX74" fmla="*/ 11250 w 360000"/>
                <a:gd name="connsiteY74" fmla="*/ 11250 h 360000"/>
                <a:gd name="connsiteX75" fmla="*/ 11250 w 360000"/>
                <a:gd name="connsiteY75" fmla="*/ 348750 h 360000"/>
                <a:gd name="connsiteX76" fmla="*/ 21825 w 360000"/>
                <a:gd name="connsiteY76" fmla="*/ 348750 h 360000"/>
                <a:gd name="connsiteX77" fmla="*/ 21825 w 360000"/>
                <a:gd name="connsiteY77" fmla="*/ 11250 h 360000"/>
                <a:gd name="connsiteX78" fmla="*/ 313425 w 360000"/>
                <a:gd name="connsiteY78" fmla="*/ 0 h 360000"/>
                <a:gd name="connsiteX79" fmla="*/ 340875 w 360000"/>
                <a:gd name="connsiteY79" fmla="*/ 0 h 360000"/>
                <a:gd name="connsiteX80" fmla="*/ 360000 w 360000"/>
                <a:gd name="connsiteY80" fmla="*/ 19181 h 360000"/>
                <a:gd name="connsiteX81" fmla="*/ 360000 w 360000"/>
                <a:gd name="connsiteY81" fmla="*/ 38306 h 360000"/>
                <a:gd name="connsiteX82" fmla="*/ 360000 w 360000"/>
                <a:gd name="connsiteY82" fmla="*/ 76444 h 360000"/>
                <a:gd name="connsiteX83" fmla="*/ 360000 w 360000"/>
                <a:gd name="connsiteY83" fmla="*/ 299532 h 360000"/>
                <a:gd name="connsiteX84" fmla="*/ 359973 w 360000"/>
                <a:gd name="connsiteY84" fmla="*/ 299560 h 360000"/>
                <a:gd name="connsiteX85" fmla="*/ 360000 w 360000"/>
                <a:gd name="connsiteY85" fmla="*/ 299587 h 360000"/>
                <a:gd name="connsiteX86" fmla="*/ 358200 w 360000"/>
                <a:gd name="connsiteY86" fmla="*/ 306815 h 360000"/>
                <a:gd name="connsiteX87" fmla="*/ 345886 w 360000"/>
                <a:gd name="connsiteY87" fmla="*/ 329547 h 360000"/>
                <a:gd name="connsiteX88" fmla="*/ 345881 w 360000"/>
                <a:gd name="connsiteY88" fmla="*/ 329569 h 360000"/>
                <a:gd name="connsiteX89" fmla="*/ 332100 w 360000"/>
                <a:gd name="connsiteY89" fmla="*/ 357019 h 360000"/>
                <a:gd name="connsiteX90" fmla="*/ 327150 w 360000"/>
                <a:gd name="connsiteY90" fmla="*/ 360000 h 360000"/>
                <a:gd name="connsiteX91" fmla="*/ 322144 w 360000"/>
                <a:gd name="connsiteY91" fmla="*/ 356906 h 360000"/>
                <a:gd name="connsiteX92" fmla="*/ 308684 w 360000"/>
                <a:gd name="connsiteY92" fmla="*/ 330098 h 360000"/>
                <a:gd name="connsiteX93" fmla="*/ 308644 w 360000"/>
                <a:gd name="connsiteY93" fmla="*/ 330075 h 360000"/>
                <a:gd name="connsiteX94" fmla="*/ 294244 w 360000"/>
                <a:gd name="connsiteY94" fmla="*/ 299925 h 360000"/>
                <a:gd name="connsiteX95" fmla="*/ 294244 w 360000"/>
                <a:gd name="connsiteY95" fmla="*/ 299587 h 360000"/>
                <a:gd name="connsiteX96" fmla="*/ 294271 w 360000"/>
                <a:gd name="connsiteY96" fmla="*/ 299560 h 360000"/>
                <a:gd name="connsiteX97" fmla="*/ 294244 w 360000"/>
                <a:gd name="connsiteY97" fmla="*/ 299532 h 360000"/>
                <a:gd name="connsiteX98" fmla="*/ 294244 w 360000"/>
                <a:gd name="connsiteY98" fmla="*/ 76444 h 360000"/>
                <a:gd name="connsiteX99" fmla="*/ 294244 w 360000"/>
                <a:gd name="connsiteY99" fmla="*/ 38306 h 360000"/>
                <a:gd name="connsiteX100" fmla="*/ 294244 w 360000"/>
                <a:gd name="connsiteY100" fmla="*/ 19181 h 360000"/>
                <a:gd name="connsiteX101" fmla="*/ 313425 w 360000"/>
                <a:gd name="connsiteY101" fmla="*/ 0 h 360000"/>
                <a:gd name="connsiteX102" fmla="*/ 0 w 360000"/>
                <a:gd name="connsiteY102" fmla="*/ 0 h 360000"/>
                <a:gd name="connsiteX103" fmla="*/ 226519 w 360000"/>
                <a:gd name="connsiteY103" fmla="*/ 0 h 360000"/>
                <a:gd name="connsiteX104" fmla="*/ 267413 w 360000"/>
                <a:gd name="connsiteY104" fmla="*/ 40894 h 360000"/>
                <a:gd name="connsiteX105" fmla="*/ 267413 w 360000"/>
                <a:gd name="connsiteY105" fmla="*/ 319106 h 360000"/>
                <a:gd name="connsiteX106" fmla="*/ 226519 w 360000"/>
                <a:gd name="connsiteY106" fmla="*/ 360000 h 360000"/>
                <a:gd name="connsiteX107" fmla="*/ 0 w 360000"/>
                <a:gd name="connsiteY107" fmla="*/ 360000 h 360000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</a:cxnLst>
              <a:rect l="l" t="t" r="r" b="b"/>
              <a:pathLst>
                <a:path w="360000" h="360000">
                  <a:moveTo>
                    <a:pt x="322594" y="332775"/>
                  </a:moveTo>
                  <a:lnTo>
                    <a:pt x="327206" y="341944"/>
                  </a:lnTo>
                  <a:lnTo>
                    <a:pt x="331875" y="332775"/>
                  </a:lnTo>
                  <a:close/>
                  <a:moveTo>
                    <a:pt x="307631" y="305212"/>
                  </a:moveTo>
                  <a:cubicBezTo>
                    <a:pt x="309375" y="308475"/>
                    <a:pt x="311963" y="313593"/>
                    <a:pt x="316631" y="321525"/>
                  </a:cubicBezTo>
                  <a:lnTo>
                    <a:pt x="316688" y="321525"/>
                  </a:lnTo>
                  <a:lnTo>
                    <a:pt x="337500" y="321525"/>
                  </a:lnTo>
                  <a:cubicBezTo>
                    <a:pt x="342225" y="313593"/>
                    <a:pt x="344925" y="308475"/>
                    <a:pt x="346500" y="305212"/>
                  </a:cubicBezTo>
                  <a:close/>
                  <a:moveTo>
                    <a:pt x="321525" y="92813"/>
                  </a:moveTo>
                  <a:lnTo>
                    <a:pt x="332775" y="92813"/>
                  </a:lnTo>
                  <a:lnTo>
                    <a:pt x="332775" y="283557"/>
                  </a:lnTo>
                  <a:lnTo>
                    <a:pt x="321525" y="283557"/>
                  </a:lnTo>
                  <a:close/>
                  <a:moveTo>
                    <a:pt x="305494" y="82069"/>
                  </a:moveTo>
                  <a:lnTo>
                    <a:pt x="305494" y="293907"/>
                  </a:lnTo>
                  <a:lnTo>
                    <a:pt x="348750" y="293907"/>
                  </a:lnTo>
                  <a:lnTo>
                    <a:pt x="348750" y="82069"/>
                  </a:lnTo>
                  <a:close/>
                  <a:moveTo>
                    <a:pt x="75263" y="76668"/>
                  </a:moveTo>
                  <a:cubicBezTo>
                    <a:pt x="70354" y="76668"/>
                    <a:pt x="66375" y="80647"/>
                    <a:pt x="66375" y="85556"/>
                  </a:cubicBezTo>
                  <a:lnTo>
                    <a:pt x="66375" y="160087"/>
                  </a:lnTo>
                  <a:cubicBezTo>
                    <a:pt x="66497" y="164907"/>
                    <a:pt x="70441" y="168751"/>
                    <a:pt x="75263" y="168750"/>
                  </a:cubicBezTo>
                  <a:lnTo>
                    <a:pt x="168750" y="168750"/>
                  </a:lnTo>
                  <a:lnTo>
                    <a:pt x="168750" y="76668"/>
                  </a:lnTo>
                  <a:close/>
                  <a:moveTo>
                    <a:pt x="213750" y="76613"/>
                  </a:moveTo>
                  <a:lnTo>
                    <a:pt x="213750" y="168750"/>
                  </a:lnTo>
                  <a:lnTo>
                    <a:pt x="215437" y="168750"/>
                  </a:lnTo>
                  <a:cubicBezTo>
                    <a:pt x="220346" y="168750"/>
                    <a:pt x="224325" y="164771"/>
                    <a:pt x="224325" y="159863"/>
                  </a:cubicBezTo>
                  <a:lnTo>
                    <a:pt x="224325" y="85500"/>
                  </a:lnTo>
                  <a:cubicBezTo>
                    <a:pt x="224325" y="80592"/>
                    <a:pt x="220346" y="76613"/>
                    <a:pt x="215437" y="76613"/>
                  </a:cubicBezTo>
                  <a:close/>
                  <a:moveTo>
                    <a:pt x="332381" y="49219"/>
                  </a:moveTo>
                  <a:lnTo>
                    <a:pt x="343631" y="49219"/>
                  </a:lnTo>
                  <a:lnTo>
                    <a:pt x="343631" y="65588"/>
                  </a:lnTo>
                  <a:lnTo>
                    <a:pt x="332381" y="65588"/>
                  </a:lnTo>
                  <a:close/>
                  <a:moveTo>
                    <a:pt x="310613" y="49219"/>
                  </a:moveTo>
                  <a:lnTo>
                    <a:pt x="321863" y="49219"/>
                  </a:lnTo>
                  <a:lnTo>
                    <a:pt x="321863" y="65588"/>
                  </a:lnTo>
                  <a:lnTo>
                    <a:pt x="310613" y="65588"/>
                  </a:lnTo>
                  <a:close/>
                  <a:moveTo>
                    <a:pt x="305494" y="43931"/>
                  </a:moveTo>
                  <a:lnTo>
                    <a:pt x="305494" y="70819"/>
                  </a:lnTo>
                  <a:lnTo>
                    <a:pt x="348750" y="70819"/>
                  </a:lnTo>
                  <a:lnTo>
                    <a:pt x="348750" y="43931"/>
                  </a:lnTo>
                  <a:close/>
                  <a:moveTo>
                    <a:pt x="313425" y="11250"/>
                  </a:moveTo>
                  <a:cubicBezTo>
                    <a:pt x="309045" y="11250"/>
                    <a:pt x="305494" y="14801"/>
                    <a:pt x="305494" y="19181"/>
                  </a:cubicBezTo>
                  <a:lnTo>
                    <a:pt x="305494" y="32681"/>
                  </a:lnTo>
                  <a:lnTo>
                    <a:pt x="348750" y="32681"/>
                  </a:lnTo>
                  <a:lnTo>
                    <a:pt x="348750" y="19181"/>
                  </a:lnTo>
                  <a:cubicBezTo>
                    <a:pt x="348750" y="14801"/>
                    <a:pt x="345199" y="11250"/>
                    <a:pt x="340819" y="11250"/>
                  </a:cubicBezTo>
                  <a:close/>
                  <a:moveTo>
                    <a:pt x="213525" y="11250"/>
                  </a:moveTo>
                  <a:lnTo>
                    <a:pt x="213525" y="65419"/>
                  </a:lnTo>
                  <a:lnTo>
                    <a:pt x="215437" y="65419"/>
                  </a:lnTo>
                  <a:cubicBezTo>
                    <a:pt x="226559" y="65419"/>
                    <a:pt x="235575" y="74435"/>
                    <a:pt x="235575" y="85557"/>
                  </a:cubicBezTo>
                  <a:lnTo>
                    <a:pt x="235575" y="160088"/>
                  </a:lnTo>
                  <a:cubicBezTo>
                    <a:pt x="235451" y="171209"/>
                    <a:pt x="226336" y="180124"/>
                    <a:pt x="215215" y="180000"/>
                  </a:cubicBezTo>
                  <a:cubicBezTo>
                    <a:pt x="215214" y="180000"/>
                    <a:pt x="215213" y="180000"/>
                    <a:pt x="215213" y="180000"/>
                  </a:cubicBezTo>
                  <a:lnTo>
                    <a:pt x="215212" y="180000"/>
                  </a:lnTo>
                  <a:lnTo>
                    <a:pt x="213525" y="180000"/>
                  </a:lnTo>
                  <a:lnTo>
                    <a:pt x="213525" y="348750"/>
                  </a:lnTo>
                  <a:lnTo>
                    <a:pt x="226519" y="348750"/>
                  </a:lnTo>
                  <a:cubicBezTo>
                    <a:pt x="242891" y="348750"/>
                    <a:pt x="256163" y="335478"/>
                    <a:pt x="256163" y="319106"/>
                  </a:cubicBezTo>
                  <a:lnTo>
                    <a:pt x="256163" y="40894"/>
                  </a:lnTo>
                  <a:cubicBezTo>
                    <a:pt x="256163" y="24522"/>
                    <a:pt x="242891" y="11250"/>
                    <a:pt x="226519" y="11250"/>
                  </a:cubicBezTo>
                  <a:close/>
                  <a:moveTo>
                    <a:pt x="181069" y="11250"/>
                  </a:moveTo>
                  <a:lnTo>
                    <a:pt x="181069" y="348750"/>
                  </a:lnTo>
                  <a:lnTo>
                    <a:pt x="202275" y="348750"/>
                  </a:lnTo>
                  <a:lnTo>
                    <a:pt x="202275" y="11250"/>
                  </a:lnTo>
                  <a:close/>
                  <a:moveTo>
                    <a:pt x="33075" y="11250"/>
                  </a:moveTo>
                  <a:lnTo>
                    <a:pt x="33075" y="348750"/>
                  </a:lnTo>
                  <a:lnTo>
                    <a:pt x="169819" y="348750"/>
                  </a:lnTo>
                  <a:lnTo>
                    <a:pt x="169819" y="180000"/>
                  </a:lnTo>
                  <a:lnTo>
                    <a:pt x="75263" y="180000"/>
                  </a:lnTo>
                  <a:cubicBezTo>
                    <a:pt x="64141" y="180000"/>
                    <a:pt x="55125" y="170984"/>
                    <a:pt x="55125" y="159862"/>
                  </a:cubicBezTo>
                  <a:lnTo>
                    <a:pt x="55125" y="85500"/>
                  </a:lnTo>
                  <a:cubicBezTo>
                    <a:pt x="55125" y="74378"/>
                    <a:pt x="64141" y="65362"/>
                    <a:pt x="75263" y="65362"/>
                  </a:cubicBezTo>
                  <a:lnTo>
                    <a:pt x="169819" y="65362"/>
                  </a:lnTo>
                  <a:lnTo>
                    <a:pt x="169819" y="11250"/>
                  </a:lnTo>
                  <a:close/>
                  <a:moveTo>
                    <a:pt x="11250" y="11250"/>
                  </a:moveTo>
                  <a:lnTo>
                    <a:pt x="11250" y="348750"/>
                  </a:lnTo>
                  <a:lnTo>
                    <a:pt x="21825" y="348750"/>
                  </a:lnTo>
                  <a:lnTo>
                    <a:pt x="21825" y="11250"/>
                  </a:lnTo>
                  <a:close/>
                  <a:moveTo>
                    <a:pt x="313425" y="0"/>
                  </a:moveTo>
                  <a:lnTo>
                    <a:pt x="340875" y="0"/>
                  </a:lnTo>
                  <a:cubicBezTo>
                    <a:pt x="351447" y="31"/>
                    <a:pt x="360000" y="8610"/>
                    <a:pt x="360000" y="19181"/>
                  </a:cubicBezTo>
                  <a:lnTo>
                    <a:pt x="360000" y="38306"/>
                  </a:lnTo>
                  <a:lnTo>
                    <a:pt x="360000" y="76444"/>
                  </a:lnTo>
                  <a:lnTo>
                    <a:pt x="360000" y="299532"/>
                  </a:lnTo>
                  <a:lnTo>
                    <a:pt x="359973" y="299560"/>
                  </a:lnTo>
                  <a:lnTo>
                    <a:pt x="360000" y="299587"/>
                  </a:lnTo>
                  <a:cubicBezTo>
                    <a:pt x="360000" y="300853"/>
                    <a:pt x="360000" y="302498"/>
                    <a:pt x="358200" y="306815"/>
                  </a:cubicBezTo>
                  <a:lnTo>
                    <a:pt x="345886" y="329547"/>
                  </a:lnTo>
                  <a:lnTo>
                    <a:pt x="345881" y="329569"/>
                  </a:lnTo>
                  <a:cubicBezTo>
                    <a:pt x="339975" y="342000"/>
                    <a:pt x="332212" y="356850"/>
                    <a:pt x="332100" y="357019"/>
                  </a:cubicBezTo>
                  <a:cubicBezTo>
                    <a:pt x="331125" y="358849"/>
                    <a:pt x="329223" y="359994"/>
                    <a:pt x="327150" y="360000"/>
                  </a:cubicBezTo>
                  <a:cubicBezTo>
                    <a:pt x="325032" y="359994"/>
                    <a:pt x="323097" y="358798"/>
                    <a:pt x="322144" y="356906"/>
                  </a:cubicBezTo>
                  <a:lnTo>
                    <a:pt x="308684" y="330098"/>
                  </a:lnTo>
                  <a:lnTo>
                    <a:pt x="308644" y="330075"/>
                  </a:lnTo>
                  <a:cubicBezTo>
                    <a:pt x="294244" y="306168"/>
                    <a:pt x="294244" y="301950"/>
                    <a:pt x="294244" y="299925"/>
                  </a:cubicBezTo>
                  <a:lnTo>
                    <a:pt x="294244" y="299587"/>
                  </a:lnTo>
                  <a:lnTo>
                    <a:pt x="294271" y="299560"/>
                  </a:lnTo>
                  <a:lnTo>
                    <a:pt x="294244" y="299532"/>
                  </a:lnTo>
                  <a:lnTo>
                    <a:pt x="294244" y="76444"/>
                  </a:lnTo>
                  <a:lnTo>
                    <a:pt x="294244" y="38306"/>
                  </a:lnTo>
                  <a:lnTo>
                    <a:pt x="294244" y="19181"/>
                  </a:lnTo>
                  <a:cubicBezTo>
                    <a:pt x="294244" y="8588"/>
                    <a:pt x="302832" y="0"/>
                    <a:pt x="313425" y="0"/>
                  </a:cubicBezTo>
                  <a:close/>
                  <a:moveTo>
                    <a:pt x="0" y="0"/>
                  </a:moveTo>
                  <a:lnTo>
                    <a:pt x="226519" y="0"/>
                  </a:lnTo>
                  <a:cubicBezTo>
                    <a:pt x="249104" y="0"/>
                    <a:pt x="267413" y="18309"/>
                    <a:pt x="267413" y="40894"/>
                  </a:cubicBezTo>
                  <a:lnTo>
                    <a:pt x="267413" y="319106"/>
                  </a:lnTo>
                  <a:cubicBezTo>
                    <a:pt x="267413" y="341691"/>
                    <a:pt x="249104" y="360000"/>
                    <a:pt x="226519" y="360000"/>
                  </a:cubicBezTo>
                  <a:lnTo>
                    <a:pt x="0" y="360000"/>
                  </a:lnTo>
                  <a:close/>
                </a:path>
              </a:pathLst>
            </a:custGeom>
            <a:solidFill>
              <a:schemeClr val="lt1"/>
            </a:solidFill>
            <a:ln w="5507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457200">
                <a:lnSpc>
                  <a:spcPct val="120000"/>
                </a:lnSpc>
              </a:pPr>
              <a:endParaRPr lang="zh-CN" altLang="en-US">
                <a:solidFill>
                  <a:srgbClr val="222222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endParaRPr>
            </a:p>
          </p:txBody>
        </p:sp>
      </p:grpSp>
      <p:grpSp>
        <p:nvGrpSpPr>
          <p:cNvPr id="7" name="组合 6"/>
          <p:cNvGrpSpPr/>
          <p:nvPr>
            <p:custDataLst>
              <p:tags r:id="rId17"/>
            </p:custDataLst>
          </p:nvPr>
        </p:nvGrpSpPr>
        <p:grpSpPr>
          <a:xfrm>
            <a:off x="2518644" y="5185149"/>
            <a:ext cx="837183" cy="837399"/>
            <a:chOff x="832178" y="5103325"/>
            <a:chExt cx="695056" cy="695236"/>
          </a:xfrm>
        </p:grpSpPr>
        <p:sp>
          <p:nvSpPr>
            <p:cNvPr id="146" name="Shape 1492"/>
            <p:cNvSpPr/>
            <p:nvPr>
              <p:custDataLst>
                <p:tags r:id="rId18"/>
              </p:custDataLst>
            </p:nvPr>
          </p:nvSpPr>
          <p:spPr>
            <a:xfrm>
              <a:off x="832178" y="5103325"/>
              <a:ext cx="695056" cy="695236"/>
            </a:xfrm>
            <a:prstGeom prst="ellipse">
              <a:avLst/>
            </a:prstGeom>
            <a:solidFill>
              <a:schemeClr val="accent1"/>
            </a:solidFill>
            <a:ln w="25400" cap="flat" cmpd="sng">
              <a:solidFill>
                <a:schemeClr val="dk1">
                  <a:alpha val="0"/>
                </a:schemeClr>
              </a:solidFill>
              <a:prstDash val="solid"/>
              <a:miter/>
              <a:headEnd type="none" w="med" len="med"/>
              <a:tailEnd type="none" w="med" len="med"/>
            </a:ln>
            <a:effectLst/>
          </p:spPr>
          <p:txBody>
            <a:bodyPr lIns="0" tIns="0" rIns="0" bIns="0" anchor="t" anchorCtr="0">
              <a:noAutofit/>
            </a:bodyPr>
            <a:lstStyle/>
            <a:p>
              <a:pPr defTabSz="457200">
                <a:lnSpc>
                  <a:spcPct val="120000"/>
                </a:lnSpc>
              </a:pPr>
              <a:endParaRPr>
                <a:solidFill>
                  <a:srgbClr val="222222"/>
                </a:solidFill>
                <a:latin typeface="微软雅黑" panose="020b0503020204020204" charset="-122"/>
                <a:ea typeface="微软雅黑"/>
                <a:cs typeface="Roboto"/>
                <a:sym typeface="Arial" panose="020b0604020202020204" pitchFamily="34" charset="0"/>
              </a:endParaRPr>
            </a:p>
          </p:txBody>
        </p:sp>
        <p:sp>
          <p:nvSpPr>
            <p:cNvPr id="198" name="任意形状 197"/>
            <p:cNvSpPr/>
            <p:nvPr>
              <p:custDataLst>
                <p:tags r:id="rId19"/>
              </p:custDataLst>
            </p:nvPr>
          </p:nvSpPr>
          <p:spPr>
            <a:xfrm>
              <a:off x="1033538" y="5270943"/>
              <a:ext cx="292334" cy="360000"/>
            </a:xfrm>
            <a:custGeom>
              <a:gdLst>
                <a:gd name="connsiteX0" fmla="*/ 115695 w 292334"/>
                <a:gd name="connsiteY0" fmla="*/ 242833 h 360000"/>
                <a:gd name="connsiteX1" fmla="*/ 123663 w 292334"/>
                <a:gd name="connsiteY1" fmla="*/ 250798 h 360000"/>
                <a:gd name="connsiteX2" fmla="*/ 131631 w 292334"/>
                <a:gd name="connsiteY2" fmla="*/ 242833 h 360000"/>
                <a:gd name="connsiteX3" fmla="*/ 139563 w 292334"/>
                <a:gd name="connsiteY3" fmla="*/ 250809 h 360000"/>
                <a:gd name="connsiteX4" fmla="*/ 131617 w 292334"/>
                <a:gd name="connsiteY4" fmla="*/ 258753 h 360000"/>
                <a:gd name="connsiteX5" fmla="*/ 139574 w 292334"/>
                <a:gd name="connsiteY5" fmla="*/ 266709 h 360000"/>
                <a:gd name="connsiteX6" fmla="*/ 131620 w 292334"/>
                <a:gd name="connsiteY6" fmla="*/ 274663 h 360000"/>
                <a:gd name="connsiteX7" fmla="*/ 123663 w 292334"/>
                <a:gd name="connsiteY7" fmla="*/ 266707 h 360000"/>
                <a:gd name="connsiteX8" fmla="*/ 115706 w 292334"/>
                <a:gd name="connsiteY8" fmla="*/ 274663 h 360000"/>
                <a:gd name="connsiteX9" fmla="*/ 107752 w 292334"/>
                <a:gd name="connsiteY9" fmla="*/ 266709 h 360000"/>
                <a:gd name="connsiteX10" fmla="*/ 115709 w 292334"/>
                <a:gd name="connsiteY10" fmla="*/ 258753 h 360000"/>
                <a:gd name="connsiteX11" fmla="*/ 107763 w 292334"/>
                <a:gd name="connsiteY11" fmla="*/ 250809 h 360000"/>
                <a:gd name="connsiteX12" fmla="*/ 89910 w 292334"/>
                <a:gd name="connsiteY12" fmla="*/ 225003 h 360000"/>
                <a:gd name="connsiteX13" fmla="*/ 89910 w 292334"/>
                <a:gd name="connsiteY13" fmla="*/ 292503 h 360000"/>
                <a:gd name="connsiteX14" fmla="*/ 157410 w 292334"/>
                <a:gd name="connsiteY14" fmla="*/ 292503 h 360000"/>
                <a:gd name="connsiteX15" fmla="*/ 157410 w 292334"/>
                <a:gd name="connsiteY15" fmla="*/ 225003 h 360000"/>
                <a:gd name="connsiteX16" fmla="*/ 78660 w 292334"/>
                <a:gd name="connsiteY16" fmla="*/ 213753 h 360000"/>
                <a:gd name="connsiteX17" fmla="*/ 168660 w 292334"/>
                <a:gd name="connsiteY17" fmla="*/ 213753 h 360000"/>
                <a:gd name="connsiteX18" fmla="*/ 168660 w 292334"/>
                <a:gd name="connsiteY18" fmla="*/ 303753 h 360000"/>
                <a:gd name="connsiteX19" fmla="*/ 78660 w 292334"/>
                <a:gd name="connsiteY19" fmla="*/ 303753 h 360000"/>
                <a:gd name="connsiteX20" fmla="*/ 137205 w 292334"/>
                <a:gd name="connsiteY20" fmla="*/ 141801 h 360000"/>
                <a:gd name="connsiteX21" fmla="*/ 145159 w 292334"/>
                <a:gd name="connsiteY21" fmla="*/ 149755 h 360000"/>
                <a:gd name="connsiteX22" fmla="*/ 117743 w 292334"/>
                <a:gd name="connsiteY22" fmla="*/ 177171 h 360000"/>
                <a:gd name="connsiteX23" fmla="*/ 102167 w 292334"/>
                <a:gd name="connsiteY23" fmla="*/ 161590 h 360000"/>
                <a:gd name="connsiteX24" fmla="*/ 110121 w 292334"/>
                <a:gd name="connsiteY24" fmla="*/ 153636 h 360000"/>
                <a:gd name="connsiteX25" fmla="*/ 117743 w 292334"/>
                <a:gd name="connsiteY25" fmla="*/ 161258 h 360000"/>
                <a:gd name="connsiteX26" fmla="*/ 89910 w 292334"/>
                <a:gd name="connsiteY26" fmla="*/ 123747 h 360000"/>
                <a:gd name="connsiteX27" fmla="*/ 89910 w 292334"/>
                <a:gd name="connsiteY27" fmla="*/ 191247 h 360000"/>
                <a:gd name="connsiteX28" fmla="*/ 157410 w 292334"/>
                <a:gd name="connsiteY28" fmla="*/ 191247 h 360000"/>
                <a:gd name="connsiteX29" fmla="*/ 157410 w 292334"/>
                <a:gd name="connsiteY29" fmla="*/ 123747 h 360000"/>
                <a:gd name="connsiteX30" fmla="*/ 78660 w 292334"/>
                <a:gd name="connsiteY30" fmla="*/ 112497 h 360000"/>
                <a:gd name="connsiteX31" fmla="*/ 168660 w 292334"/>
                <a:gd name="connsiteY31" fmla="*/ 112497 h 360000"/>
                <a:gd name="connsiteX32" fmla="*/ 168660 w 292334"/>
                <a:gd name="connsiteY32" fmla="*/ 202497 h 360000"/>
                <a:gd name="connsiteX33" fmla="*/ 78660 w 292334"/>
                <a:gd name="connsiteY33" fmla="*/ 202497 h 360000"/>
                <a:gd name="connsiteX34" fmla="*/ 275621 w 292334"/>
                <a:gd name="connsiteY34" fmla="*/ 89802 h 360000"/>
                <a:gd name="connsiteX35" fmla="*/ 270158 w 292334"/>
                <a:gd name="connsiteY35" fmla="*/ 95265 h 360000"/>
                <a:gd name="connsiteX36" fmla="*/ 270158 w 292334"/>
                <a:gd name="connsiteY36" fmla="*/ 308919 h 360000"/>
                <a:gd name="connsiteX37" fmla="*/ 275624 w 292334"/>
                <a:gd name="connsiteY37" fmla="*/ 320768 h 360000"/>
                <a:gd name="connsiteX38" fmla="*/ 281084 w 292334"/>
                <a:gd name="connsiteY38" fmla="*/ 308922 h 360000"/>
                <a:gd name="connsiteX39" fmla="*/ 281084 w 292334"/>
                <a:gd name="connsiteY39" fmla="*/ 95265 h 360000"/>
                <a:gd name="connsiteX40" fmla="*/ 275621 w 292334"/>
                <a:gd name="connsiteY40" fmla="*/ 89802 h 360000"/>
                <a:gd name="connsiteX41" fmla="*/ 33748 w 292334"/>
                <a:gd name="connsiteY41" fmla="*/ 78750 h 360000"/>
                <a:gd name="connsiteX42" fmla="*/ 33748 w 292334"/>
                <a:gd name="connsiteY42" fmla="*/ 326250 h 360000"/>
                <a:gd name="connsiteX43" fmla="*/ 213748 w 292334"/>
                <a:gd name="connsiteY43" fmla="*/ 326250 h 360000"/>
                <a:gd name="connsiteX44" fmla="*/ 213748 w 292334"/>
                <a:gd name="connsiteY44" fmla="*/ 78750 h 360000"/>
                <a:gd name="connsiteX45" fmla="*/ 191363 w 292334"/>
                <a:gd name="connsiteY45" fmla="*/ 78750 h 360000"/>
                <a:gd name="connsiteX46" fmla="*/ 168275 w 292334"/>
                <a:gd name="connsiteY46" fmla="*/ 78750 h 360000"/>
                <a:gd name="connsiteX47" fmla="*/ 168275 w 292334"/>
                <a:gd name="connsiteY47" fmla="*/ 89882 h 360000"/>
                <a:gd name="connsiteX48" fmla="*/ 78748 w 292334"/>
                <a:gd name="connsiteY48" fmla="*/ 89882 h 360000"/>
                <a:gd name="connsiteX49" fmla="*/ 78748 w 292334"/>
                <a:gd name="connsiteY49" fmla="*/ 78750 h 360000"/>
                <a:gd name="connsiteX50" fmla="*/ 275621 w 292334"/>
                <a:gd name="connsiteY50" fmla="*/ 78552 h 360000"/>
                <a:gd name="connsiteX51" fmla="*/ 292334 w 292334"/>
                <a:gd name="connsiteY51" fmla="*/ 95265 h 360000"/>
                <a:gd name="connsiteX52" fmla="*/ 292334 w 292334"/>
                <a:gd name="connsiteY52" fmla="*/ 311388 h 360000"/>
                <a:gd name="connsiteX53" fmla="*/ 275624 w 292334"/>
                <a:gd name="connsiteY53" fmla="*/ 347635 h 360000"/>
                <a:gd name="connsiteX54" fmla="*/ 258908 w 292334"/>
                <a:gd name="connsiteY54" fmla="*/ 311391 h 360000"/>
                <a:gd name="connsiteX55" fmla="*/ 258908 w 292334"/>
                <a:gd name="connsiteY55" fmla="*/ 95265 h 360000"/>
                <a:gd name="connsiteX56" fmla="*/ 275621 w 292334"/>
                <a:gd name="connsiteY56" fmla="*/ 78552 h 360000"/>
                <a:gd name="connsiteX57" fmla="*/ 0 w 292334"/>
                <a:gd name="connsiteY57" fmla="*/ 45000 h 360000"/>
                <a:gd name="connsiteX58" fmla="*/ 46406 w 292334"/>
                <a:gd name="connsiteY58" fmla="*/ 45000 h 360000"/>
                <a:gd name="connsiteX59" fmla="*/ 46406 w 292334"/>
                <a:gd name="connsiteY59" fmla="*/ 56250 h 360000"/>
                <a:gd name="connsiteX60" fmla="*/ 11250 w 292334"/>
                <a:gd name="connsiteY60" fmla="*/ 56250 h 360000"/>
                <a:gd name="connsiteX61" fmla="*/ 11250 w 292334"/>
                <a:gd name="connsiteY61" fmla="*/ 348750 h 360000"/>
                <a:gd name="connsiteX62" fmla="*/ 236250 w 292334"/>
                <a:gd name="connsiteY62" fmla="*/ 348750 h 360000"/>
                <a:gd name="connsiteX63" fmla="*/ 236250 w 292334"/>
                <a:gd name="connsiteY63" fmla="*/ 56250 h 360000"/>
                <a:gd name="connsiteX64" fmla="*/ 203901 w 292334"/>
                <a:gd name="connsiteY64" fmla="*/ 56250 h 360000"/>
                <a:gd name="connsiteX65" fmla="*/ 203901 w 292334"/>
                <a:gd name="connsiteY65" fmla="*/ 45000 h 360000"/>
                <a:gd name="connsiteX66" fmla="*/ 247500 w 292334"/>
                <a:gd name="connsiteY66" fmla="*/ 45000 h 360000"/>
                <a:gd name="connsiteX67" fmla="*/ 247500 w 292334"/>
                <a:gd name="connsiteY67" fmla="*/ 360000 h 360000"/>
                <a:gd name="connsiteX68" fmla="*/ 0 w 292334"/>
                <a:gd name="connsiteY68" fmla="*/ 360000 h 360000"/>
                <a:gd name="connsiteX69" fmla="*/ 112498 w 292334"/>
                <a:gd name="connsiteY69" fmla="*/ 22500 h 360000"/>
                <a:gd name="connsiteX70" fmla="*/ 134822 w 292334"/>
                <a:gd name="connsiteY70" fmla="*/ 22500 h 360000"/>
                <a:gd name="connsiteX71" fmla="*/ 134822 w 292334"/>
                <a:gd name="connsiteY71" fmla="*/ 33750 h 360000"/>
                <a:gd name="connsiteX72" fmla="*/ 112498 w 292334"/>
                <a:gd name="connsiteY72" fmla="*/ 33750 h 360000"/>
                <a:gd name="connsiteX73" fmla="*/ 109301 w 292334"/>
                <a:gd name="connsiteY73" fmla="*/ 11250 h 360000"/>
                <a:gd name="connsiteX74" fmla="*/ 101072 w 292334"/>
                <a:gd name="connsiteY74" fmla="*/ 19105 h 360000"/>
                <a:gd name="connsiteX75" fmla="*/ 101072 w 292334"/>
                <a:gd name="connsiteY75" fmla="*/ 45000 h 360000"/>
                <a:gd name="connsiteX76" fmla="*/ 67498 w 292334"/>
                <a:gd name="connsiteY76" fmla="*/ 45000 h 360000"/>
                <a:gd name="connsiteX77" fmla="*/ 67498 w 292334"/>
                <a:gd name="connsiteY77" fmla="*/ 67500 h 360000"/>
                <a:gd name="connsiteX78" fmla="*/ 78748 w 292334"/>
                <a:gd name="connsiteY78" fmla="*/ 67500 h 360000"/>
                <a:gd name="connsiteX79" fmla="*/ 78748 w 292334"/>
                <a:gd name="connsiteY79" fmla="*/ 56250 h 360000"/>
                <a:gd name="connsiteX80" fmla="*/ 89998 w 292334"/>
                <a:gd name="connsiteY80" fmla="*/ 56250 h 360000"/>
                <a:gd name="connsiteX81" fmla="*/ 89998 w 292334"/>
                <a:gd name="connsiteY81" fmla="*/ 78632 h 360000"/>
                <a:gd name="connsiteX82" fmla="*/ 157026 w 292334"/>
                <a:gd name="connsiteY82" fmla="*/ 78632 h 360000"/>
                <a:gd name="connsiteX83" fmla="*/ 157026 w 292334"/>
                <a:gd name="connsiteY83" fmla="*/ 56250 h 360000"/>
                <a:gd name="connsiteX84" fmla="*/ 168276 w 292334"/>
                <a:gd name="connsiteY84" fmla="*/ 56250 h 360000"/>
                <a:gd name="connsiteX85" fmla="*/ 168276 w 292334"/>
                <a:gd name="connsiteY85" fmla="*/ 67500 h 360000"/>
                <a:gd name="connsiteX86" fmla="*/ 180113 w 292334"/>
                <a:gd name="connsiteY86" fmla="*/ 67500 h 360000"/>
                <a:gd name="connsiteX87" fmla="*/ 180113 w 292334"/>
                <a:gd name="connsiteY87" fmla="*/ 45000 h 360000"/>
                <a:gd name="connsiteX88" fmla="*/ 146248 w 292334"/>
                <a:gd name="connsiteY88" fmla="*/ 45000 h 360000"/>
                <a:gd name="connsiteX89" fmla="*/ 146248 w 292334"/>
                <a:gd name="connsiteY89" fmla="*/ 19355 h 360000"/>
                <a:gd name="connsiteX90" fmla="*/ 138266 w 292334"/>
                <a:gd name="connsiteY90" fmla="*/ 11250 h 360000"/>
                <a:gd name="connsiteX91" fmla="*/ 104797 w 292334"/>
                <a:gd name="connsiteY91" fmla="*/ 0 h 360000"/>
                <a:gd name="connsiteX92" fmla="*/ 142980 w 292334"/>
                <a:gd name="connsiteY92" fmla="*/ 0 h 360000"/>
                <a:gd name="connsiteX93" fmla="*/ 157498 w 292334"/>
                <a:gd name="connsiteY93" fmla="*/ 14746 h 360000"/>
                <a:gd name="connsiteX94" fmla="*/ 157498 w 292334"/>
                <a:gd name="connsiteY94" fmla="*/ 33750 h 360000"/>
                <a:gd name="connsiteX95" fmla="*/ 191363 w 292334"/>
                <a:gd name="connsiteY95" fmla="*/ 33750 h 360000"/>
                <a:gd name="connsiteX96" fmla="*/ 191363 w 292334"/>
                <a:gd name="connsiteY96" fmla="*/ 67500 h 360000"/>
                <a:gd name="connsiteX97" fmla="*/ 224998 w 292334"/>
                <a:gd name="connsiteY97" fmla="*/ 67500 h 360000"/>
                <a:gd name="connsiteX98" fmla="*/ 224998 w 292334"/>
                <a:gd name="connsiteY98" fmla="*/ 337500 h 360000"/>
                <a:gd name="connsiteX99" fmla="*/ 22498 w 292334"/>
                <a:gd name="connsiteY99" fmla="*/ 337500 h 360000"/>
                <a:gd name="connsiteX100" fmla="*/ 22498 w 292334"/>
                <a:gd name="connsiteY100" fmla="*/ 67500 h 360000"/>
                <a:gd name="connsiteX101" fmla="*/ 56248 w 292334"/>
                <a:gd name="connsiteY101" fmla="*/ 67500 h 360000"/>
                <a:gd name="connsiteX102" fmla="*/ 56248 w 292334"/>
                <a:gd name="connsiteY102" fmla="*/ 33750 h 360000"/>
                <a:gd name="connsiteX103" fmla="*/ 89822 w 292334"/>
                <a:gd name="connsiteY103" fmla="*/ 33750 h 360000"/>
                <a:gd name="connsiteX104" fmla="*/ 89822 w 292334"/>
                <a:gd name="connsiteY104" fmla="*/ 14293 h 360000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</a:cxnLst>
              <a:rect l="l" t="t" r="r" b="b"/>
              <a:pathLst>
                <a:path w="292334" h="360000">
                  <a:moveTo>
                    <a:pt x="115695" y="242833"/>
                  </a:moveTo>
                  <a:cubicBezTo>
                    <a:pt x="115885" y="243022"/>
                    <a:pt x="119394" y="246530"/>
                    <a:pt x="123663" y="250798"/>
                  </a:cubicBezTo>
                  <a:cubicBezTo>
                    <a:pt x="127932" y="246530"/>
                    <a:pt x="131441" y="243022"/>
                    <a:pt x="131631" y="242833"/>
                  </a:cubicBezTo>
                  <a:lnTo>
                    <a:pt x="139563" y="250809"/>
                  </a:lnTo>
                  <a:cubicBezTo>
                    <a:pt x="139373" y="250998"/>
                    <a:pt x="135876" y="254495"/>
                    <a:pt x="131617" y="258753"/>
                  </a:cubicBezTo>
                  <a:lnTo>
                    <a:pt x="139574" y="266709"/>
                  </a:lnTo>
                  <a:lnTo>
                    <a:pt x="131620" y="274663"/>
                  </a:lnTo>
                  <a:cubicBezTo>
                    <a:pt x="131620" y="274663"/>
                    <a:pt x="128041" y="271084"/>
                    <a:pt x="123663" y="266707"/>
                  </a:cubicBezTo>
                  <a:cubicBezTo>
                    <a:pt x="119286" y="271084"/>
                    <a:pt x="115706" y="274663"/>
                    <a:pt x="115706" y="274663"/>
                  </a:cubicBezTo>
                  <a:lnTo>
                    <a:pt x="107752" y="266709"/>
                  </a:lnTo>
                  <a:lnTo>
                    <a:pt x="115709" y="258753"/>
                  </a:lnTo>
                  <a:cubicBezTo>
                    <a:pt x="111451" y="254495"/>
                    <a:pt x="107953" y="250998"/>
                    <a:pt x="107763" y="250809"/>
                  </a:cubicBezTo>
                  <a:close/>
                  <a:moveTo>
                    <a:pt x="89910" y="225003"/>
                  </a:moveTo>
                  <a:lnTo>
                    <a:pt x="89910" y="292503"/>
                  </a:lnTo>
                  <a:lnTo>
                    <a:pt x="157410" y="292503"/>
                  </a:lnTo>
                  <a:lnTo>
                    <a:pt x="157410" y="225003"/>
                  </a:lnTo>
                  <a:close/>
                  <a:moveTo>
                    <a:pt x="78660" y="213753"/>
                  </a:moveTo>
                  <a:lnTo>
                    <a:pt x="168660" y="213753"/>
                  </a:lnTo>
                  <a:lnTo>
                    <a:pt x="168660" y="303753"/>
                  </a:lnTo>
                  <a:lnTo>
                    <a:pt x="78660" y="303753"/>
                  </a:lnTo>
                  <a:close/>
                  <a:moveTo>
                    <a:pt x="137205" y="141801"/>
                  </a:moveTo>
                  <a:lnTo>
                    <a:pt x="145159" y="149755"/>
                  </a:lnTo>
                  <a:lnTo>
                    <a:pt x="117743" y="177171"/>
                  </a:lnTo>
                  <a:lnTo>
                    <a:pt x="102167" y="161590"/>
                  </a:lnTo>
                  <a:lnTo>
                    <a:pt x="110121" y="153636"/>
                  </a:lnTo>
                  <a:lnTo>
                    <a:pt x="117743" y="161258"/>
                  </a:lnTo>
                  <a:close/>
                  <a:moveTo>
                    <a:pt x="89910" y="123747"/>
                  </a:moveTo>
                  <a:lnTo>
                    <a:pt x="89910" y="191247"/>
                  </a:lnTo>
                  <a:lnTo>
                    <a:pt x="157410" y="191247"/>
                  </a:lnTo>
                  <a:lnTo>
                    <a:pt x="157410" y="123747"/>
                  </a:lnTo>
                  <a:close/>
                  <a:moveTo>
                    <a:pt x="78660" y="112497"/>
                  </a:moveTo>
                  <a:lnTo>
                    <a:pt x="168660" y="112497"/>
                  </a:lnTo>
                  <a:lnTo>
                    <a:pt x="168660" y="202497"/>
                  </a:lnTo>
                  <a:lnTo>
                    <a:pt x="78660" y="202497"/>
                  </a:lnTo>
                  <a:close/>
                  <a:moveTo>
                    <a:pt x="275621" y="89802"/>
                  </a:moveTo>
                  <a:cubicBezTo>
                    <a:pt x="272604" y="89802"/>
                    <a:pt x="270158" y="92248"/>
                    <a:pt x="270158" y="95265"/>
                  </a:cubicBezTo>
                  <a:lnTo>
                    <a:pt x="270158" y="308919"/>
                  </a:lnTo>
                  <a:lnTo>
                    <a:pt x="275624" y="320768"/>
                  </a:lnTo>
                  <a:lnTo>
                    <a:pt x="281084" y="308922"/>
                  </a:lnTo>
                  <a:lnTo>
                    <a:pt x="281084" y="95265"/>
                  </a:lnTo>
                  <a:cubicBezTo>
                    <a:pt x="281084" y="92248"/>
                    <a:pt x="278638" y="89802"/>
                    <a:pt x="275621" y="89802"/>
                  </a:cubicBezTo>
                  <a:close/>
                  <a:moveTo>
                    <a:pt x="33748" y="78750"/>
                  </a:moveTo>
                  <a:lnTo>
                    <a:pt x="33748" y="326250"/>
                  </a:lnTo>
                  <a:lnTo>
                    <a:pt x="213748" y="326250"/>
                  </a:lnTo>
                  <a:lnTo>
                    <a:pt x="213748" y="78750"/>
                  </a:lnTo>
                  <a:lnTo>
                    <a:pt x="191363" y="78750"/>
                  </a:lnTo>
                  <a:lnTo>
                    <a:pt x="168275" y="78750"/>
                  </a:lnTo>
                  <a:lnTo>
                    <a:pt x="168275" y="89882"/>
                  </a:lnTo>
                  <a:lnTo>
                    <a:pt x="78748" y="89882"/>
                  </a:lnTo>
                  <a:lnTo>
                    <a:pt x="78748" y="78750"/>
                  </a:lnTo>
                  <a:close/>
                  <a:moveTo>
                    <a:pt x="275621" y="78552"/>
                  </a:moveTo>
                  <a:cubicBezTo>
                    <a:pt x="284851" y="78552"/>
                    <a:pt x="292334" y="86035"/>
                    <a:pt x="292334" y="95265"/>
                  </a:cubicBezTo>
                  <a:lnTo>
                    <a:pt x="292334" y="311388"/>
                  </a:lnTo>
                  <a:lnTo>
                    <a:pt x="275624" y="347635"/>
                  </a:lnTo>
                  <a:lnTo>
                    <a:pt x="258908" y="311391"/>
                  </a:lnTo>
                  <a:lnTo>
                    <a:pt x="258908" y="95265"/>
                  </a:lnTo>
                  <a:cubicBezTo>
                    <a:pt x="258908" y="86035"/>
                    <a:pt x="266391" y="78552"/>
                    <a:pt x="275621" y="78552"/>
                  </a:cubicBezTo>
                  <a:close/>
                  <a:moveTo>
                    <a:pt x="0" y="45000"/>
                  </a:moveTo>
                  <a:lnTo>
                    <a:pt x="46406" y="45000"/>
                  </a:lnTo>
                  <a:lnTo>
                    <a:pt x="46406" y="56250"/>
                  </a:lnTo>
                  <a:lnTo>
                    <a:pt x="11250" y="56250"/>
                  </a:lnTo>
                  <a:lnTo>
                    <a:pt x="11250" y="348750"/>
                  </a:lnTo>
                  <a:lnTo>
                    <a:pt x="236250" y="348750"/>
                  </a:lnTo>
                  <a:lnTo>
                    <a:pt x="236250" y="56250"/>
                  </a:lnTo>
                  <a:lnTo>
                    <a:pt x="203901" y="56250"/>
                  </a:lnTo>
                  <a:lnTo>
                    <a:pt x="203901" y="45000"/>
                  </a:lnTo>
                  <a:lnTo>
                    <a:pt x="247500" y="45000"/>
                  </a:lnTo>
                  <a:lnTo>
                    <a:pt x="247500" y="360000"/>
                  </a:lnTo>
                  <a:lnTo>
                    <a:pt x="0" y="360000"/>
                  </a:lnTo>
                  <a:close/>
                  <a:moveTo>
                    <a:pt x="112498" y="22500"/>
                  </a:moveTo>
                  <a:lnTo>
                    <a:pt x="134822" y="22500"/>
                  </a:lnTo>
                  <a:lnTo>
                    <a:pt x="134822" y="33750"/>
                  </a:lnTo>
                  <a:lnTo>
                    <a:pt x="112498" y="33750"/>
                  </a:lnTo>
                  <a:close/>
                  <a:moveTo>
                    <a:pt x="109301" y="11250"/>
                  </a:moveTo>
                  <a:lnTo>
                    <a:pt x="101072" y="19105"/>
                  </a:lnTo>
                  <a:lnTo>
                    <a:pt x="101072" y="45000"/>
                  </a:lnTo>
                  <a:lnTo>
                    <a:pt x="67498" y="45000"/>
                  </a:lnTo>
                  <a:lnTo>
                    <a:pt x="67498" y="67500"/>
                  </a:lnTo>
                  <a:lnTo>
                    <a:pt x="78748" y="67500"/>
                  </a:lnTo>
                  <a:lnTo>
                    <a:pt x="78748" y="56250"/>
                  </a:lnTo>
                  <a:lnTo>
                    <a:pt x="89998" y="56250"/>
                  </a:lnTo>
                  <a:lnTo>
                    <a:pt x="89998" y="78632"/>
                  </a:lnTo>
                  <a:lnTo>
                    <a:pt x="157026" y="78632"/>
                  </a:lnTo>
                  <a:lnTo>
                    <a:pt x="157026" y="56250"/>
                  </a:lnTo>
                  <a:lnTo>
                    <a:pt x="168276" y="56250"/>
                  </a:lnTo>
                  <a:lnTo>
                    <a:pt x="168276" y="67500"/>
                  </a:lnTo>
                  <a:lnTo>
                    <a:pt x="180113" y="67500"/>
                  </a:lnTo>
                  <a:lnTo>
                    <a:pt x="180113" y="45000"/>
                  </a:lnTo>
                  <a:lnTo>
                    <a:pt x="146248" y="45000"/>
                  </a:lnTo>
                  <a:lnTo>
                    <a:pt x="146248" y="19355"/>
                  </a:lnTo>
                  <a:lnTo>
                    <a:pt x="138266" y="11250"/>
                  </a:lnTo>
                  <a:close/>
                  <a:moveTo>
                    <a:pt x="104797" y="0"/>
                  </a:moveTo>
                  <a:lnTo>
                    <a:pt x="142980" y="0"/>
                  </a:lnTo>
                  <a:lnTo>
                    <a:pt x="157498" y="14746"/>
                  </a:lnTo>
                  <a:lnTo>
                    <a:pt x="157498" y="33750"/>
                  </a:lnTo>
                  <a:lnTo>
                    <a:pt x="191363" y="33750"/>
                  </a:lnTo>
                  <a:lnTo>
                    <a:pt x="191363" y="67500"/>
                  </a:lnTo>
                  <a:lnTo>
                    <a:pt x="224998" y="67500"/>
                  </a:lnTo>
                  <a:lnTo>
                    <a:pt x="224998" y="337500"/>
                  </a:lnTo>
                  <a:lnTo>
                    <a:pt x="22498" y="337500"/>
                  </a:lnTo>
                  <a:lnTo>
                    <a:pt x="22498" y="67500"/>
                  </a:lnTo>
                  <a:lnTo>
                    <a:pt x="56248" y="67500"/>
                  </a:lnTo>
                  <a:lnTo>
                    <a:pt x="56248" y="33750"/>
                  </a:lnTo>
                  <a:lnTo>
                    <a:pt x="89822" y="33750"/>
                  </a:lnTo>
                  <a:lnTo>
                    <a:pt x="89822" y="14293"/>
                  </a:lnTo>
                  <a:close/>
                </a:path>
              </a:pathLst>
            </a:custGeom>
            <a:solidFill>
              <a:schemeClr val="lt1"/>
            </a:solidFill>
            <a:ln w="5507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457200">
                <a:lnSpc>
                  <a:spcPct val="120000"/>
                </a:lnSpc>
              </a:pPr>
              <a:endParaRPr lang="zh-CN" altLang="en-US">
                <a:solidFill>
                  <a:srgbClr val="222222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endParaRPr>
            </a:p>
          </p:txBody>
        </p:sp>
      </p:grpSp>
    </p:spTree>
    <p:custDataLst>
      <p:tags r:id="rId20"/>
    </p:custDataLst>
  </p:cSld>
  <p:clrMapOvr>
    <a:masterClrMapping/>
  </p:clrMapOvr>
  <p:transition spd="med"/>
  <p:timing/>
</p:sld>
</file>

<file path=ppt/slides/slide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56" name="文本框 6"/>
          <p:cNvSpPr txBox="1"/>
          <p:nvPr>
            <p:custDataLst>
              <p:tags r:id="rId2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动火作业前的准备</a:t>
            </a:r>
          </a:p>
        </p:txBody>
      </p:sp>
      <p:cxnSp>
        <p:nvCxnSpPr>
          <p:cNvPr id="3" name="直接连接符 2"/>
          <p:cNvCxnSpPr/>
          <p:nvPr>
            <p:custDataLst>
              <p:tags r:id="rId3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矩形 18"/>
          <p:cNvSpPr/>
          <p:nvPr>
            <p:custDataLst>
              <p:tags r:id="rId4"/>
            </p:custDataLst>
          </p:nvPr>
        </p:nvSpPr>
        <p:spPr>
          <a:xfrm>
            <a:off x="1727394" y="4090576"/>
            <a:ext cx="1999740" cy="2051775"/>
          </a:xfrm>
          <a:prstGeom prst="rect">
            <a:avLst/>
          </a:prstGeom>
          <a:noFill/>
          <a:ln w="5715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396000" rIns="108000" rtlCol="0" anchor="ctr">
            <a:normAutofit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10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准备工具和设备：准备动火作业所需的工具和设备，确保完好有效</a:t>
            </a:r>
          </a:p>
        </p:txBody>
      </p:sp>
      <p:sp>
        <p:nvSpPr>
          <p:cNvPr id="20" name="任意多边形 19"/>
          <p:cNvSpPr/>
          <p:nvPr>
            <p:custDataLst>
              <p:tags r:id="rId5"/>
            </p:custDataLst>
          </p:nvPr>
        </p:nvSpPr>
        <p:spPr>
          <a:xfrm>
            <a:off x="2001889" y="3971632"/>
            <a:ext cx="1450752" cy="493120"/>
          </a:xfrm>
          <a:custGeom>
            <a:gdLst>
              <a:gd name="connsiteX0" fmla="*/ 0 w 1699491"/>
              <a:gd name="connsiteY0" fmla="*/ 0 h 342537"/>
              <a:gd name="connsiteX1" fmla="*/ 1699491 w 1699491"/>
              <a:gd name="connsiteY1" fmla="*/ 0 h 342537"/>
              <a:gd name="connsiteX2" fmla="*/ 1699491 w 1699491"/>
              <a:gd name="connsiteY2" fmla="*/ 185519 h 342537"/>
              <a:gd name="connsiteX3" fmla="*/ 858982 w 1699491"/>
              <a:gd name="connsiteY3" fmla="*/ 342537 h 342537"/>
              <a:gd name="connsiteX4" fmla="*/ 0 w 1699491"/>
              <a:gd name="connsiteY4" fmla="*/ 185519 h 34253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99490" h="342537">
                <a:moveTo>
                  <a:pt x="0" y="0"/>
                </a:moveTo>
                <a:lnTo>
                  <a:pt x="1699491" y="0"/>
                </a:lnTo>
                <a:lnTo>
                  <a:pt x="1699491" y="185519"/>
                </a:lnTo>
                <a:lnTo>
                  <a:pt x="858982" y="342537"/>
                </a:lnTo>
                <a:lnTo>
                  <a:pt x="0" y="185519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90000"/>
          </a:bodyPr>
          <a:lstStyle/>
          <a:p>
            <a:pPr algn="ctr"/>
            <a:r>
              <a:rPr lang="en-US" altLang="zh-CN" sz="2800" b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4</a:t>
            </a:r>
          </a:p>
        </p:txBody>
      </p:sp>
      <p:sp>
        <p:nvSpPr>
          <p:cNvPr id="22" name="矩形 21"/>
          <p:cNvSpPr/>
          <p:nvPr>
            <p:custDataLst>
              <p:tags r:id="rId6"/>
            </p:custDataLst>
          </p:nvPr>
        </p:nvSpPr>
        <p:spPr>
          <a:xfrm>
            <a:off x="5099247" y="4090748"/>
            <a:ext cx="1999740" cy="2051775"/>
          </a:xfrm>
          <a:prstGeom prst="rect">
            <a:avLst/>
          </a:prstGeom>
          <a:noFill/>
          <a:ln w="571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396000" rIns="108000" rtlCol="0" anchor="ctr">
            <a:normAutofit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9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现场检查：对动火现场进行检查，确保无易燃易爆物品，消防设施完好有效</a:t>
            </a:r>
          </a:p>
        </p:txBody>
      </p:sp>
      <p:sp>
        <p:nvSpPr>
          <p:cNvPr id="23" name="任意多边形 22"/>
          <p:cNvSpPr/>
          <p:nvPr>
            <p:custDataLst>
              <p:tags r:id="rId7"/>
            </p:custDataLst>
          </p:nvPr>
        </p:nvSpPr>
        <p:spPr>
          <a:xfrm>
            <a:off x="5373742" y="3971804"/>
            <a:ext cx="1450752" cy="493120"/>
          </a:xfrm>
          <a:custGeom>
            <a:gdLst>
              <a:gd name="connsiteX0" fmla="*/ 0 w 1699491"/>
              <a:gd name="connsiteY0" fmla="*/ 0 h 342537"/>
              <a:gd name="connsiteX1" fmla="*/ 1699491 w 1699491"/>
              <a:gd name="connsiteY1" fmla="*/ 0 h 342537"/>
              <a:gd name="connsiteX2" fmla="*/ 1699491 w 1699491"/>
              <a:gd name="connsiteY2" fmla="*/ 185519 h 342537"/>
              <a:gd name="connsiteX3" fmla="*/ 858982 w 1699491"/>
              <a:gd name="connsiteY3" fmla="*/ 342537 h 342537"/>
              <a:gd name="connsiteX4" fmla="*/ 0 w 1699491"/>
              <a:gd name="connsiteY4" fmla="*/ 185519 h 34253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99490" h="342537">
                <a:moveTo>
                  <a:pt x="0" y="0"/>
                </a:moveTo>
                <a:lnTo>
                  <a:pt x="1699491" y="0"/>
                </a:lnTo>
                <a:lnTo>
                  <a:pt x="1699491" y="185519"/>
                </a:lnTo>
                <a:lnTo>
                  <a:pt x="858982" y="342537"/>
                </a:lnTo>
                <a:lnTo>
                  <a:pt x="0" y="185519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90000"/>
          </a:bodyPr>
          <a:lstStyle/>
          <a:p>
            <a:pPr algn="ctr"/>
            <a:r>
              <a:rPr lang="en-US" altLang="zh-CN" sz="2800" b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5</a:t>
            </a:r>
          </a:p>
        </p:txBody>
      </p:sp>
      <p:sp>
        <p:nvSpPr>
          <p:cNvPr id="6" name="矩形 5"/>
          <p:cNvSpPr/>
          <p:nvPr>
            <p:custDataLst>
              <p:tags r:id="rId8"/>
            </p:custDataLst>
          </p:nvPr>
        </p:nvSpPr>
        <p:spPr>
          <a:xfrm>
            <a:off x="1727394" y="1598029"/>
            <a:ext cx="1999740" cy="2051775"/>
          </a:xfrm>
          <a:prstGeom prst="rect">
            <a:avLst/>
          </a:prstGeom>
          <a:noFill/>
          <a:ln w="571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396000" rIns="108000" rtlCol="0" anchor="ctr">
            <a:normAutofit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10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申请动火：填写动火申请表，明确动火地点、时间、作业内容等</a:t>
            </a:r>
          </a:p>
        </p:txBody>
      </p:sp>
      <p:sp>
        <p:nvSpPr>
          <p:cNvPr id="4" name="任意多边形 3"/>
          <p:cNvSpPr/>
          <p:nvPr>
            <p:custDataLst>
              <p:tags r:id="rId9"/>
            </p:custDataLst>
          </p:nvPr>
        </p:nvSpPr>
        <p:spPr>
          <a:xfrm>
            <a:off x="2001889" y="1479085"/>
            <a:ext cx="1450752" cy="493120"/>
          </a:xfrm>
          <a:custGeom>
            <a:gdLst>
              <a:gd name="connsiteX0" fmla="*/ 0 w 1699491"/>
              <a:gd name="connsiteY0" fmla="*/ 0 h 342537"/>
              <a:gd name="connsiteX1" fmla="*/ 1699491 w 1699491"/>
              <a:gd name="connsiteY1" fmla="*/ 0 h 342537"/>
              <a:gd name="connsiteX2" fmla="*/ 1699491 w 1699491"/>
              <a:gd name="connsiteY2" fmla="*/ 185519 h 342537"/>
              <a:gd name="connsiteX3" fmla="*/ 858982 w 1699491"/>
              <a:gd name="connsiteY3" fmla="*/ 342537 h 342537"/>
              <a:gd name="connsiteX4" fmla="*/ 0 w 1699491"/>
              <a:gd name="connsiteY4" fmla="*/ 185519 h 34253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99490" h="342537">
                <a:moveTo>
                  <a:pt x="0" y="0"/>
                </a:moveTo>
                <a:lnTo>
                  <a:pt x="1699491" y="0"/>
                </a:lnTo>
                <a:lnTo>
                  <a:pt x="1699491" y="185519"/>
                </a:lnTo>
                <a:lnTo>
                  <a:pt x="858982" y="342537"/>
                </a:lnTo>
                <a:lnTo>
                  <a:pt x="0" y="185519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90000"/>
          </a:bodyPr>
          <a:lstStyle/>
          <a:p>
            <a:pPr algn="ctr"/>
            <a:r>
              <a:rPr lang="en-US" altLang="zh-CN" sz="2800" b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1</a:t>
            </a:r>
          </a:p>
        </p:txBody>
      </p:sp>
      <p:sp>
        <p:nvSpPr>
          <p:cNvPr id="16" name="矩形 15"/>
          <p:cNvSpPr/>
          <p:nvPr>
            <p:custDataLst>
              <p:tags r:id="rId10"/>
            </p:custDataLst>
          </p:nvPr>
        </p:nvSpPr>
        <p:spPr>
          <a:xfrm>
            <a:off x="5099016" y="1597001"/>
            <a:ext cx="1999740" cy="2051775"/>
          </a:xfrm>
          <a:prstGeom prst="rect">
            <a:avLst/>
          </a:prstGeom>
          <a:noFill/>
          <a:ln w="571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396000" rIns="108000" rtlCol="0" anchor="ctr">
            <a:normAutofit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10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风险评估：对动火区域进行风险评估，确定动火等级和防护措施</a:t>
            </a:r>
          </a:p>
        </p:txBody>
      </p:sp>
      <p:sp>
        <p:nvSpPr>
          <p:cNvPr id="17" name="任意多边形 16"/>
          <p:cNvSpPr/>
          <p:nvPr>
            <p:custDataLst>
              <p:tags r:id="rId11"/>
            </p:custDataLst>
          </p:nvPr>
        </p:nvSpPr>
        <p:spPr>
          <a:xfrm>
            <a:off x="5373510" y="1478057"/>
            <a:ext cx="1450752" cy="493120"/>
          </a:xfrm>
          <a:custGeom>
            <a:gdLst>
              <a:gd name="connsiteX0" fmla="*/ 0 w 1699491"/>
              <a:gd name="connsiteY0" fmla="*/ 0 h 342537"/>
              <a:gd name="connsiteX1" fmla="*/ 1699491 w 1699491"/>
              <a:gd name="connsiteY1" fmla="*/ 0 h 342537"/>
              <a:gd name="connsiteX2" fmla="*/ 1699491 w 1699491"/>
              <a:gd name="connsiteY2" fmla="*/ 185519 h 342537"/>
              <a:gd name="connsiteX3" fmla="*/ 858982 w 1699491"/>
              <a:gd name="connsiteY3" fmla="*/ 342537 h 342537"/>
              <a:gd name="connsiteX4" fmla="*/ 0 w 1699491"/>
              <a:gd name="connsiteY4" fmla="*/ 185519 h 34253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99490" h="342537">
                <a:moveTo>
                  <a:pt x="0" y="0"/>
                </a:moveTo>
                <a:lnTo>
                  <a:pt x="1699491" y="0"/>
                </a:lnTo>
                <a:lnTo>
                  <a:pt x="1699491" y="185519"/>
                </a:lnTo>
                <a:lnTo>
                  <a:pt x="858982" y="342537"/>
                </a:lnTo>
                <a:lnTo>
                  <a:pt x="0" y="18551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90000"/>
          </a:bodyPr>
          <a:lstStyle/>
          <a:p>
            <a:pPr algn="ctr"/>
            <a:r>
              <a:rPr lang="en-US" altLang="zh-CN" sz="2800" b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2</a:t>
            </a:r>
          </a:p>
        </p:txBody>
      </p:sp>
      <p:sp>
        <p:nvSpPr>
          <p:cNvPr id="25" name="矩形 24"/>
          <p:cNvSpPr/>
          <p:nvPr>
            <p:custDataLst>
              <p:tags r:id="rId12"/>
            </p:custDataLst>
          </p:nvPr>
        </p:nvSpPr>
        <p:spPr>
          <a:xfrm>
            <a:off x="8470637" y="1598029"/>
            <a:ext cx="1999740" cy="2051775"/>
          </a:xfrm>
          <a:prstGeom prst="rect">
            <a:avLst/>
          </a:prstGeom>
          <a:noFill/>
          <a:ln w="5715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396000" rIns="108000" rtlCol="0" anchor="ctr">
            <a:normAutofit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9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安全培训：对动火作业人员进行安全培训，确保掌握安全操作规程</a:t>
            </a:r>
          </a:p>
        </p:txBody>
      </p:sp>
      <p:sp>
        <p:nvSpPr>
          <p:cNvPr id="26" name="任意多边形 25"/>
          <p:cNvSpPr/>
          <p:nvPr>
            <p:custDataLst>
              <p:tags r:id="rId13"/>
            </p:custDataLst>
          </p:nvPr>
        </p:nvSpPr>
        <p:spPr>
          <a:xfrm>
            <a:off x="8745131" y="1479085"/>
            <a:ext cx="1450752" cy="493120"/>
          </a:xfrm>
          <a:custGeom>
            <a:gdLst>
              <a:gd name="connsiteX0" fmla="*/ 0 w 1699491"/>
              <a:gd name="connsiteY0" fmla="*/ 0 h 342537"/>
              <a:gd name="connsiteX1" fmla="*/ 1699491 w 1699491"/>
              <a:gd name="connsiteY1" fmla="*/ 0 h 342537"/>
              <a:gd name="connsiteX2" fmla="*/ 1699491 w 1699491"/>
              <a:gd name="connsiteY2" fmla="*/ 185519 h 342537"/>
              <a:gd name="connsiteX3" fmla="*/ 858982 w 1699491"/>
              <a:gd name="connsiteY3" fmla="*/ 342537 h 342537"/>
              <a:gd name="connsiteX4" fmla="*/ 0 w 1699491"/>
              <a:gd name="connsiteY4" fmla="*/ 185519 h 34253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99490" h="342537">
                <a:moveTo>
                  <a:pt x="0" y="0"/>
                </a:moveTo>
                <a:lnTo>
                  <a:pt x="1699491" y="0"/>
                </a:lnTo>
                <a:lnTo>
                  <a:pt x="1699491" y="185519"/>
                </a:lnTo>
                <a:lnTo>
                  <a:pt x="858982" y="342537"/>
                </a:lnTo>
                <a:lnTo>
                  <a:pt x="0" y="185519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90000"/>
          </a:bodyPr>
          <a:lstStyle/>
          <a:p>
            <a:pPr algn="ctr"/>
            <a:r>
              <a:rPr lang="en-US" altLang="zh-CN" sz="2800" b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3</a:t>
            </a:r>
          </a:p>
        </p:txBody>
      </p:sp>
      <p:sp>
        <p:nvSpPr>
          <p:cNvPr id="28" name="矩形 27"/>
          <p:cNvSpPr/>
          <p:nvPr>
            <p:custDataLst>
              <p:tags r:id="rId14"/>
            </p:custDataLst>
          </p:nvPr>
        </p:nvSpPr>
        <p:spPr>
          <a:xfrm>
            <a:off x="8469330" y="4090577"/>
            <a:ext cx="1999740" cy="2051775"/>
          </a:xfrm>
          <a:prstGeom prst="rect">
            <a:avLst/>
          </a:prstGeom>
          <a:noFill/>
          <a:ln w="571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396000" rIns="108000" rtlCol="0" anchor="ctr">
            <a:normAutofit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8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落实安全措施：按照动火等级和防护措施要求，落实安全措施，确保动火作业安全进行</a:t>
            </a:r>
          </a:p>
        </p:txBody>
      </p:sp>
      <p:sp>
        <p:nvSpPr>
          <p:cNvPr id="29" name="任意多边形 28"/>
          <p:cNvSpPr/>
          <p:nvPr>
            <p:custDataLst>
              <p:tags r:id="rId15"/>
            </p:custDataLst>
          </p:nvPr>
        </p:nvSpPr>
        <p:spPr>
          <a:xfrm>
            <a:off x="8743825" y="3971632"/>
            <a:ext cx="1450752" cy="493120"/>
          </a:xfrm>
          <a:custGeom>
            <a:gdLst>
              <a:gd name="connsiteX0" fmla="*/ 0 w 1699491"/>
              <a:gd name="connsiteY0" fmla="*/ 0 h 342537"/>
              <a:gd name="connsiteX1" fmla="*/ 1699491 w 1699491"/>
              <a:gd name="connsiteY1" fmla="*/ 0 h 342537"/>
              <a:gd name="connsiteX2" fmla="*/ 1699491 w 1699491"/>
              <a:gd name="connsiteY2" fmla="*/ 185519 h 342537"/>
              <a:gd name="connsiteX3" fmla="*/ 858982 w 1699491"/>
              <a:gd name="connsiteY3" fmla="*/ 342537 h 342537"/>
              <a:gd name="connsiteX4" fmla="*/ 0 w 1699491"/>
              <a:gd name="connsiteY4" fmla="*/ 185519 h 34253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99490" h="342537">
                <a:moveTo>
                  <a:pt x="0" y="0"/>
                </a:moveTo>
                <a:lnTo>
                  <a:pt x="1699491" y="0"/>
                </a:lnTo>
                <a:lnTo>
                  <a:pt x="1699491" y="185519"/>
                </a:lnTo>
                <a:lnTo>
                  <a:pt x="858982" y="342537"/>
                </a:lnTo>
                <a:lnTo>
                  <a:pt x="0" y="18551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90000"/>
          </a:bodyPr>
          <a:lstStyle/>
          <a:p>
            <a:pPr algn="ctr"/>
            <a:r>
              <a:rPr lang="en-US" altLang="zh-CN" sz="2800" b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6</a:t>
            </a:r>
          </a:p>
        </p:txBody>
      </p:sp>
    </p:spTree>
    <p:custDataLst>
      <p:tags r:id="rId16"/>
    </p:custDataLst>
  </p:cSld>
  <p:clrMapOvr>
    <a:masterClrMapping/>
  </p:clrMapOvr>
  <p:transition spd="med"/>
  <p:timing/>
</p:sld>
</file>

<file path=ppt/slides/slide1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56" name="文本框 6"/>
          <p:cNvSpPr txBox="1"/>
          <p:nvPr>
            <p:custDataLst>
              <p:tags r:id="rId2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动火作业中的注意事项</a:t>
            </a:r>
          </a:p>
        </p:txBody>
      </p:sp>
      <p:cxnSp>
        <p:nvCxnSpPr>
          <p:cNvPr id="3" name="直接连接符 2"/>
          <p:cNvCxnSpPr/>
          <p:nvPr>
            <p:custDataLst>
              <p:tags r:id="rId3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Text Placeholder 17"/>
          <p:cNvSpPr txBox="1"/>
          <p:nvPr>
            <p:custDataLst>
              <p:tags r:id="rId4"/>
            </p:custDataLst>
          </p:nvPr>
        </p:nvSpPr>
        <p:spPr>
          <a:xfrm>
            <a:off x="1306091" y="4108485"/>
            <a:ext cx="1522656" cy="431727"/>
          </a:xfrm>
          <a:prstGeom prst="rect">
            <a:avLst/>
          </a:prstGeom>
          <a:noFill/>
        </p:spPr>
        <p:txBody>
          <a:bodyPr wrap="square" rtlCol="0" anchor="b" anchorCtr="0">
            <a:normAutofit fontScale="70000"/>
          </a:bodyPr>
          <a:lstStyle>
            <a:defPPr>
              <a:defRPr lang="zh-CN"/>
            </a:defPPr>
            <a:lvl1pPr algn="ctr">
              <a:lnSpc>
                <a:spcPct val="100000"/>
              </a:lnSpc>
              <a:defRPr sz="4000" b="1" spc="150">
                <a:solidFill>
                  <a:srgbClr val="000000">
                    <a:lumMod val="65000"/>
                    <a:lumOff val="35000"/>
                  </a:srgbClr>
                </a:solidFill>
                <a:latin typeface="微软雅黑" panose="020b0503020204020204" charset="-122"/>
                <a:ea typeface="微软雅黑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0" marR="0" lvl="0" indent="0" algn="ctr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2400" b="1" i="0" u="none" strike="noStrike" kern="1200" cap="none" spc="300" normalizeH="0" noProof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微软雅黑" panose="020b0503020204020204" charset="-122"/>
                <a:ea typeface="微软雅黑"/>
              </a:rPr>
              <a:t>03</a:t>
            </a:r>
            <a:endParaRPr kumimoji="0" lang="en-US" altLang="zh-CN" sz="2400" b="1" i="0" u="none" strike="noStrike" kern="1200" cap="none" spc="300" normalizeH="0" noProof="0">
              <a:ln>
                <a:noFill/>
              </a:ln>
              <a:solidFill>
                <a:schemeClr val="accent4"/>
              </a:solidFill>
              <a:effectLst/>
              <a:uLnTx/>
              <a:uFillTx/>
              <a:latin typeface="微软雅黑" panose="020b0503020204020204" charset="-122"/>
              <a:ea typeface="微软雅黑"/>
            </a:endParaRPr>
          </a:p>
        </p:txBody>
      </p:sp>
      <p:sp>
        <p:nvSpPr>
          <p:cNvPr id="51" name="矩形 50"/>
          <p:cNvSpPr/>
          <p:nvPr>
            <p:custDataLst>
              <p:tags r:id="rId5"/>
            </p:custDataLst>
          </p:nvPr>
        </p:nvSpPr>
        <p:spPr>
          <a:xfrm>
            <a:off x="2840825" y="4014994"/>
            <a:ext cx="8051435" cy="60203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rgbClr val="1F74AD">
              <a:shade val="50000"/>
            </a:srgbClr>
          </a:lnRef>
          <a:fillRef idx="1">
            <a:srgbClr val="1F74AD"/>
          </a:fillRef>
          <a:effectRef idx="0">
            <a:srgbClr val="1F74AD"/>
          </a:effectRef>
          <a:fontRef idx="minor">
            <a:sysClr val="window" lastClr="FFFFFF"/>
          </a:fontRef>
        </p:style>
        <p:txBody>
          <a:bodyPr rtlCol="0" anchor="ctr">
            <a:normAutofit/>
          </a:bodyPr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2" name="TextBox 48"/>
          <p:cNvSpPr txBox="1"/>
          <p:nvPr>
            <p:custDataLst>
              <p:tags r:id="rId6"/>
            </p:custDataLst>
          </p:nvPr>
        </p:nvSpPr>
        <p:spPr>
          <a:xfrm>
            <a:off x="3093312" y="4007253"/>
            <a:ext cx="7798947" cy="61751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 anchor="ctr" anchorCtr="0">
            <a:norm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pc="150">
                <a:solidFill>
                  <a:srgbClr val="000000">
                    <a:lumMod val="75000"/>
                    <a:lumOff val="25000"/>
                  </a:srgbClr>
                </a:solidFill>
                <a:latin typeface="微软雅黑" panose="020b0503020204020204" charset="-122"/>
                <a:ea typeface="微软雅黑"/>
              </a:defRPr>
            </a:lvl1pPr>
          </a:lstStyle>
          <a:p>
            <a:pPr marL="0" defTabSz="913765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300">
                <a:solidFill>
                  <a:schemeClr val="dk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/>
              </a:rPr>
              <a:t>动火作业现场必须配备消防器材，并确保消防通道畅通</a:t>
            </a:r>
          </a:p>
        </p:txBody>
      </p:sp>
      <p:cxnSp>
        <p:nvCxnSpPr>
          <p:cNvPr id="53" name="直接连接符 52"/>
          <p:cNvCxnSpPr/>
          <p:nvPr>
            <p:custDataLst>
              <p:tags r:id="rId7"/>
            </p:custDataLst>
          </p:nvPr>
        </p:nvCxnSpPr>
        <p:spPr>
          <a:xfrm flipH="1">
            <a:off x="2840826" y="4012612"/>
            <a:ext cx="0" cy="607395"/>
          </a:xfrm>
          <a:prstGeom prst="line">
            <a:avLst/>
          </a:prstGeom>
          <a:ln w="38100">
            <a:solidFill>
              <a:schemeClr val="accent4"/>
            </a:solidFill>
          </a:ln>
        </p:spPr>
        <p:style>
          <a:lnRef idx="1">
            <a:srgbClr val="1F74AD"/>
          </a:lnRef>
          <a:fillRef idx="0">
            <a:srgbClr val="1F74AD"/>
          </a:fillRef>
          <a:effectRef idx="0">
            <a:srgbClr val="1F74AD"/>
          </a:effectRef>
          <a:fontRef idx="minor">
            <a:srgbClr val="000000"/>
          </a:fontRef>
        </p:style>
      </p:cxnSp>
      <p:sp>
        <p:nvSpPr>
          <p:cNvPr id="54" name="矩形 53"/>
          <p:cNvSpPr/>
          <p:nvPr>
            <p:custDataLst>
              <p:tags r:id="rId8"/>
            </p:custDataLst>
          </p:nvPr>
        </p:nvSpPr>
        <p:spPr>
          <a:xfrm>
            <a:off x="2840825" y="2977111"/>
            <a:ext cx="8051435" cy="60203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rgbClr val="1F74AD">
              <a:shade val="50000"/>
            </a:srgbClr>
          </a:lnRef>
          <a:fillRef idx="1">
            <a:srgbClr val="1F74AD"/>
          </a:fillRef>
          <a:effectRef idx="0">
            <a:srgbClr val="1F74AD"/>
          </a:effectRef>
          <a:fontRef idx="minor">
            <a:sysClr val="window" lastClr="FFFFFF"/>
          </a:fontRef>
        </p:style>
        <p:txBody>
          <a:bodyPr rtlCol="0" anchor="ctr">
            <a:normAutofit/>
          </a:bodyPr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5" name="Text Placeholder 17"/>
          <p:cNvSpPr txBox="1"/>
          <p:nvPr>
            <p:custDataLst>
              <p:tags r:id="rId9"/>
            </p:custDataLst>
          </p:nvPr>
        </p:nvSpPr>
        <p:spPr>
          <a:xfrm>
            <a:off x="1318169" y="3076044"/>
            <a:ext cx="1522656" cy="431727"/>
          </a:xfrm>
          <a:prstGeom prst="rect">
            <a:avLst/>
          </a:prstGeom>
          <a:noFill/>
        </p:spPr>
        <p:txBody>
          <a:bodyPr wrap="square" rtlCol="0" anchor="b" anchorCtr="0">
            <a:normAutofit fontScale="70000"/>
          </a:bodyPr>
          <a:lstStyle>
            <a:defPPr>
              <a:defRPr lang="zh-CN"/>
            </a:defPPr>
            <a:lvl1pPr algn="ctr">
              <a:lnSpc>
                <a:spcPct val="100000"/>
              </a:lnSpc>
              <a:defRPr sz="4000" b="1" spc="150">
                <a:solidFill>
                  <a:srgbClr val="000000">
                    <a:lumMod val="65000"/>
                    <a:lumOff val="35000"/>
                  </a:srgbClr>
                </a:solidFill>
                <a:latin typeface="微软雅黑" panose="020b0503020204020204" charset="-122"/>
                <a:ea typeface="微软雅黑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0" marR="0" lvl="0" indent="0" algn="ctr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2400" b="1" i="0" u="none" strike="noStrike" kern="1200" cap="none" spc="300" normalizeH="0" noProof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微软雅黑" panose="020b0503020204020204" charset="-122"/>
                <a:ea typeface="微软雅黑"/>
              </a:rPr>
              <a:t>02</a:t>
            </a:r>
            <a:endParaRPr kumimoji="0" lang="en-US" altLang="zh-CN" sz="2400" b="1" i="0" u="none" strike="noStrike" kern="1200" cap="none" spc="300" normalizeH="0" noProof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微软雅黑" panose="020b0503020204020204" charset="-122"/>
              <a:ea typeface="微软雅黑"/>
            </a:endParaRPr>
          </a:p>
        </p:txBody>
      </p:sp>
      <p:sp>
        <p:nvSpPr>
          <p:cNvPr id="56" name="TextBox 48"/>
          <p:cNvSpPr txBox="1"/>
          <p:nvPr>
            <p:custDataLst>
              <p:tags r:id="rId10"/>
            </p:custDataLst>
          </p:nvPr>
        </p:nvSpPr>
        <p:spPr>
          <a:xfrm>
            <a:off x="3093312" y="2974812"/>
            <a:ext cx="7798947" cy="61751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 anchor="ctr" anchorCtr="0">
            <a:norm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pc="150">
                <a:solidFill>
                  <a:srgbClr val="000000">
                    <a:lumMod val="75000"/>
                    <a:lumOff val="25000"/>
                  </a:srgbClr>
                </a:solidFill>
                <a:latin typeface="微软雅黑" panose="020b0503020204020204" charset="-122"/>
                <a:ea typeface="微软雅黑"/>
              </a:defRPr>
            </a:lvl1pPr>
          </a:lstStyle>
          <a:p>
            <a:pPr marL="0" defTabSz="913765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300" spc="160">
                <a:solidFill>
                  <a:schemeClr val="dk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/>
              </a:rPr>
              <a:t>动火作业必须由专业人员进行，并持有相关资格证书</a:t>
            </a:r>
          </a:p>
        </p:txBody>
      </p:sp>
      <p:cxnSp>
        <p:nvCxnSpPr>
          <p:cNvPr id="57" name="直接连接符 56"/>
          <p:cNvCxnSpPr/>
          <p:nvPr>
            <p:custDataLst>
              <p:tags r:id="rId11"/>
            </p:custDataLst>
          </p:nvPr>
        </p:nvCxnSpPr>
        <p:spPr>
          <a:xfrm flipH="1">
            <a:off x="2840826" y="2979576"/>
            <a:ext cx="0" cy="607395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rgbClr val="1F74AD"/>
          </a:lnRef>
          <a:fillRef idx="0">
            <a:srgbClr val="1F74AD"/>
          </a:fillRef>
          <a:effectRef idx="0">
            <a:srgbClr val="1F74AD"/>
          </a:effectRef>
          <a:fontRef idx="minor">
            <a:srgbClr val="000000"/>
          </a:fontRef>
        </p:style>
      </p:cxnSp>
      <p:sp>
        <p:nvSpPr>
          <p:cNvPr id="58" name="矩形 57"/>
          <p:cNvSpPr/>
          <p:nvPr>
            <p:custDataLst>
              <p:tags r:id="rId12"/>
            </p:custDataLst>
          </p:nvPr>
        </p:nvSpPr>
        <p:spPr>
          <a:xfrm>
            <a:off x="2840825" y="1957952"/>
            <a:ext cx="8051435" cy="602036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rgbClr val="1F74AD">
              <a:shade val="50000"/>
            </a:srgbClr>
          </a:lnRef>
          <a:fillRef idx="1">
            <a:srgbClr val="1F74AD"/>
          </a:fillRef>
          <a:effectRef idx="0">
            <a:srgbClr val="1F74AD"/>
          </a:effectRef>
          <a:fontRef idx="minor">
            <a:sysClr val="window" lastClr="FFFFFF"/>
          </a:fontRef>
        </p:style>
        <p:txBody>
          <a:bodyPr rtlCol="0" anchor="ctr">
            <a:normAutofit/>
          </a:bodyPr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9" name="Text Placeholder 17"/>
          <p:cNvSpPr txBox="1"/>
          <p:nvPr>
            <p:custDataLst>
              <p:tags r:id="rId13"/>
            </p:custDataLst>
          </p:nvPr>
        </p:nvSpPr>
        <p:spPr>
          <a:xfrm>
            <a:off x="1318169" y="2056885"/>
            <a:ext cx="1522656" cy="431727"/>
          </a:xfrm>
          <a:prstGeom prst="rect">
            <a:avLst/>
          </a:prstGeom>
          <a:noFill/>
        </p:spPr>
        <p:txBody>
          <a:bodyPr wrap="square" rtlCol="0" anchor="b" anchorCtr="0">
            <a:normAutofit fontScale="70000"/>
          </a:bodyPr>
          <a:lstStyle>
            <a:defPPr>
              <a:defRPr lang="zh-CN"/>
            </a:defPPr>
            <a:lvl1pPr algn="ctr">
              <a:lnSpc>
                <a:spcPct val="100000"/>
              </a:lnSpc>
              <a:defRPr sz="4000" b="1" spc="150">
                <a:solidFill>
                  <a:srgbClr val="000000">
                    <a:lumMod val="65000"/>
                    <a:lumOff val="35000"/>
                  </a:srgbClr>
                </a:solidFill>
                <a:latin typeface="微软雅黑" panose="020b0503020204020204" charset="-122"/>
                <a:ea typeface="微软雅黑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0" marR="0" lvl="0" indent="0" algn="ctr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altLang="zh-CN" sz="2400" spc="30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01</a:t>
            </a:r>
            <a:endParaRPr kumimoji="0" lang="en-US" altLang="zh-CN" sz="2400" b="1" i="0" u="none" strike="noStrike" kern="1200" cap="none" spc="300" normalizeH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微软雅黑" panose="020b0503020204020204" charset="-122"/>
              <a:ea typeface="微软雅黑"/>
            </a:endParaRPr>
          </a:p>
        </p:txBody>
      </p:sp>
      <p:sp>
        <p:nvSpPr>
          <p:cNvPr id="60" name="TextBox 48"/>
          <p:cNvSpPr txBox="1"/>
          <p:nvPr>
            <p:custDataLst>
              <p:tags r:id="rId14"/>
            </p:custDataLst>
          </p:nvPr>
        </p:nvSpPr>
        <p:spPr>
          <a:xfrm>
            <a:off x="3093312" y="1947911"/>
            <a:ext cx="7798947" cy="61751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 anchor="ctr" anchorCtr="0">
            <a:norm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1400" spc="150">
                <a:solidFill>
                  <a:sysClr val="window" lastClr="FFFFFF">
                    <a:lumMod val="65000"/>
                  </a:sysClr>
                </a:solidFill>
                <a:latin typeface="微软雅黑" panose="020b0503020204020204" charset="-122"/>
                <a:ea typeface="微软雅黑"/>
              </a:defRPr>
            </a:lvl1pPr>
          </a:lstStyle>
          <a:p>
            <a:pPr marL="0" defTabSz="913765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300" spc="180">
                <a:solidFill>
                  <a:schemeClr val="dk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/>
              </a:rPr>
              <a:t>动火前必须进行风险评估，确保安全</a:t>
            </a:r>
          </a:p>
        </p:txBody>
      </p:sp>
      <p:cxnSp>
        <p:nvCxnSpPr>
          <p:cNvPr id="61" name="直接连接符 60"/>
          <p:cNvCxnSpPr/>
          <p:nvPr>
            <p:custDataLst>
              <p:tags r:id="rId15"/>
            </p:custDataLst>
          </p:nvPr>
        </p:nvCxnSpPr>
        <p:spPr>
          <a:xfrm flipH="1">
            <a:off x="2840825" y="1952972"/>
            <a:ext cx="0" cy="607395"/>
          </a:xfrm>
          <a:prstGeom prst="line">
            <a:avLst/>
          </a:prstGeom>
          <a:ln w="38100">
            <a:solidFill>
              <a:schemeClr val="accent5"/>
            </a:solidFill>
          </a:ln>
        </p:spPr>
        <p:style>
          <a:lnRef idx="1">
            <a:srgbClr val="1F74AD"/>
          </a:lnRef>
          <a:fillRef idx="0">
            <a:srgbClr val="1F74AD"/>
          </a:fillRef>
          <a:effectRef idx="0">
            <a:srgbClr val="1F74AD"/>
          </a:effectRef>
          <a:fontRef idx="minor">
            <a:srgbClr val="000000"/>
          </a:fontRef>
        </p:style>
      </p:cxnSp>
      <p:sp>
        <p:nvSpPr>
          <p:cNvPr id="62" name="Text Placeholder 17"/>
          <p:cNvSpPr txBox="1"/>
          <p:nvPr>
            <p:custDataLst>
              <p:tags r:id="rId16"/>
            </p:custDataLst>
          </p:nvPr>
        </p:nvSpPr>
        <p:spPr>
          <a:xfrm>
            <a:off x="1306091" y="5156409"/>
            <a:ext cx="1522656" cy="431727"/>
          </a:xfrm>
          <a:prstGeom prst="rect">
            <a:avLst/>
          </a:prstGeom>
          <a:noFill/>
        </p:spPr>
        <p:txBody>
          <a:bodyPr wrap="square" rtlCol="0" anchor="b" anchorCtr="0">
            <a:normAutofit fontScale="70000"/>
          </a:bodyPr>
          <a:lstStyle>
            <a:defPPr>
              <a:defRPr lang="zh-CN"/>
            </a:defPPr>
            <a:lvl1pPr algn="ctr">
              <a:lnSpc>
                <a:spcPct val="100000"/>
              </a:lnSpc>
              <a:defRPr sz="4000" b="1" spc="150">
                <a:solidFill>
                  <a:srgbClr val="000000">
                    <a:lumMod val="65000"/>
                    <a:lumOff val="35000"/>
                  </a:srgbClr>
                </a:solidFill>
                <a:latin typeface="微软雅黑" panose="020b0503020204020204" charset="-122"/>
                <a:ea typeface="微软雅黑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0" marR="0" lvl="0" indent="0" algn="ctr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2400" b="1" i="0" u="none" strike="noStrike" kern="1200" cap="none" spc="300" normalizeH="0" noProof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微软雅黑" panose="020b0503020204020204" charset="-122"/>
                <a:ea typeface="微软雅黑"/>
              </a:rPr>
              <a:t>04</a:t>
            </a:r>
            <a:endParaRPr kumimoji="0" lang="en-US" altLang="zh-CN" sz="2400" b="1" i="0" u="none" strike="noStrike" kern="1200" cap="none" spc="300" normalizeH="0" noProof="0">
              <a:ln>
                <a:noFill/>
              </a:ln>
              <a:solidFill>
                <a:schemeClr val="accent4"/>
              </a:solidFill>
              <a:effectLst/>
              <a:uLnTx/>
              <a:uFillTx/>
              <a:latin typeface="微软雅黑" panose="020b0503020204020204" charset="-122"/>
              <a:ea typeface="微软雅黑"/>
            </a:endParaRPr>
          </a:p>
        </p:txBody>
      </p:sp>
      <p:sp>
        <p:nvSpPr>
          <p:cNvPr id="63" name="矩形 62"/>
          <p:cNvSpPr/>
          <p:nvPr>
            <p:custDataLst>
              <p:tags r:id="rId17"/>
            </p:custDataLst>
          </p:nvPr>
        </p:nvSpPr>
        <p:spPr>
          <a:xfrm>
            <a:off x="2840825" y="5062918"/>
            <a:ext cx="8051435" cy="60203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rgbClr val="1F74AD">
              <a:shade val="50000"/>
            </a:srgbClr>
          </a:lnRef>
          <a:fillRef idx="1">
            <a:srgbClr val="1F74AD"/>
          </a:fillRef>
          <a:effectRef idx="0">
            <a:srgbClr val="1F74AD"/>
          </a:effectRef>
          <a:fontRef idx="minor">
            <a:sysClr val="window" lastClr="FFFFFF"/>
          </a:fontRef>
        </p:style>
        <p:txBody>
          <a:bodyPr rtlCol="0" anchor="ctr">
            <a:normAutofit/>
          </a:bodyPr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4" name="TextBox 48"/>
          <p:cNvSpPr txBox="1"/>
          <p:nvPr>
            <p:custDataLst>
              <p:tags r:id="rId18"/>
            </p:custDataLst>
          </p:nvPr>
        </p:nvSpPr>
        <p:spPr>
          <a:xfrm>
            <a:off x="3093312" y="5055177"/>
            <a:ext cx="7798947" cy="61751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 anchor="ctr" anchorCtr="0">
            <a:norm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pc="150">
                <a:solidFill>
                  <a:srgbClr val="000000">
                    <a:lumMod val="75000"/>
                    <a:lumOff val="25000"/>
                  </a:srgbClr>
                </a:solidFill>
                <a:latin typeface="微软雅黑" panose="020b0503020204020204" charset="-122"/>
                <a:ea typeface="微软雅黑"/>
              </a:defRPr>
            </a:lvl1pPr>
          </a:lstStyle>
          <a:p>
            <a:pPr marL="0" defTabSz="913765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300" spc="180">
                <a:solidFill>
                  <a:schemeClr val="dk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/>
              </a:rPr>
              <a:t>动火作业过程中必须进行实时监控，确保安全</a:t>
            </a:r>
          </a:p>
        </p:txBody>
      </p:sp>
      <p:cxnSp>
        <p:nvCxnSpPr>
          <p:cNvPr id="65" name="直接连接符 64"/>
          <p:cNvCxnSpPr/>
          <p:nvPr>
            <p:custDataLst>
              <p:tags r:id="rId19"/>
            </p:custDataLst>
          </p:nvPr>
        </p:nvCxnSpPr>
        <p:spPr>
          <a:xfrm flipH="1">
            <a:off x="2840826" y="5060536"/>
            <a:ext cx="0" cy="607395"/>
          </a:xfrm>
          <a:prstGeom prst="line">
            <a:avLst/>
          </a:prstGeom>
          <a:ln w="38100">
            <a:solidFill>
              <a:schemeClr val="accent4"/>
            </a:solidFill>
          </a:ln>
        </p:spPr>
        <p:style>
          <a:lnRef idx="1">
            <a:srgbClr val="1F74AD"/>
          </a:lnRef>
          <a:fillRef idx="0">
            <a:srgbClr val="1F74AD"/>
          </a:fillRef>
          <a:effectRef idx="0">
            <a:srgbClr val="1F74AD"/>
          </a:effectRef>
          <a:fontRef idx="minor">
            <a:srgbClr val="000000"/>
          </a:fontRef>
        </p:style>
      </p:cxnSp>
    </p:spTree>
    <p:custDataLst>
      <p:tags r:id="rId20"/>
    </p:custDataLst>
  </p:cSld>
  <p:clrMapOvr>
    <a:masterClrMapping/>
  </p:clrMapOvr>
  <p:transition spd="med"/>
  <p:timing/>
</p:sld>
</file>

<file path=ppt/slides/slide1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文本占位符 4"/>
          <p:cNvSpPr/>
          <p:nvPr>
            <p:ph type="body" idx="4"/>
            <p:custDataLst>
              <p:tags r:id="rId2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zh-CN" altLang="en-US">
                <a:solidFill>
                  <a:schemeClr val="accent1"/>
                </a:solidFill>
              </a:rPr>
              <a:t>3</a:t>
            </a:r>
          </a:p>
        </p:txBody>
      </p:sp>
      <p:sp>
        <p:nvSpPr>
          <p:cNvPr id="8" name="标题 7"/>
          <p:cNvSpPr/>
          <p:nvPr>
            <p:ph type="title" idx="3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>
                <a:gradFill>
                  <a:gsLst>
                    <a:gs pos="0">
                      <a:schemeClr val="bg1"/>
                    </a:gs>
                    <a:gs pos="90000">
                      <a:schemeClr val="accent1"/>
                    </a:gs>
                  </a:gsLst>
                  <a:lin ang="16200000" scaled="0"/>
                </a:gradFill>
              </a:rPr>
              <a:t>动火安全管理的培训内容</a:t>
            </a:r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56" name="文本框 6"/>
          <p:cNvSpPr txBox="1"/>
          <p:nvPr>
            <p:custDataLst>
              <p:tags r:id="rId2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动火作业的基本知识</a:t>
            </a:r>
          </a:p>
        </p:txBody>
      </p:sp>
      <p:cxnSp>
        <p:nvCxnSpPr>
          <p:cNvPr id="3" name="直接连接符 2"/>
          <p:cNvCxnSpPr/>
          <p:nvPr>
            <p:custDataLst>
              <p:tags r:id="rId3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弧形 16"/>
          <p:cNvSpPr/>
          <p:nvPr>
            <p:custDataLst>
              <p:tags r:id="rId4"/>
            </p:custDataLst>
          </p:nvPr>
        </p:nvSpPr>
        <p:spPr>
          <a:xfrm>
            <a:off x="1684542" y="1843208"/>
            <a:ext cx="990681" cy="976534"/>
          </a:xfrm>
          <a:prstGeom prst="arc">
            <a:avLst>
              <a:gd name="adj1" fmla="val 11619054"/>
              <a:gd name="adj2" fmla="val 10295063"/>
            </a:avLst>
          </a:prstGeom>
          <a:ln w="19050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8" name="文本框 80"/>
          <p:cNvSpPr txBox="1"/>
          <p:nvPr>
            <p:custDataLst>
              <p:tags r:id="rId5"/>
            </p:custDataLst>
          </p:nvPr>
        </p:nvSpPr>
        <p:spPr>
          <a:xfrm>
            <a:off x="1305796" y="2979858"/>
            <a:ext cx="1869418" cy="2797042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100" spc="13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动火作业的定义：在生产、储存、使用易燃易爆物品的场所进行焊接、切割、热处理等作业。</a:t>
            </a:r>
          </a:p>
        </p:txBody>
      </p:sp>
      <p:sp>
        <p:nvSpPr>
          <p:cNvPr id="19" name="标题 5"/>
          <p:cNvSpPr>
            <a:spLocks noGrp="1"/>
          </p:cNvSpPr>
          <p:nvPr>
            <p:custDataLst>
              <p:tags r:id="rId6"/>
            </p:custDataLst>
          </p:nvPr>
        </p:nvSpPr>
        <p:spPr>
          <a:xfrm>
            <a:off x="1835502" y="1972642"/>
            <a:ext cx="755049" cy="694397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0" lang="zh-CN" altLang="en-US" sz="2400" b="0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indent="0" algn="ctr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</a:pPr>
            <a:r>
              <a:rPr lang="en-US" altLang="zh-CN" sz="27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/>
              </a:rPr>
              <a:t>01</a:t>
            </a:r>
          </a:p>
        </p:txBody>
      </p:sp>
      <p:sp>
        <p:nvSpPr>
          <p:cNvPr id="20" name="菱形 19"/>
          <p:cNvSpPr/>
          <p:nvPr>
            <p:custDataLst>
              <p:tags r:id="rId7"/>
            </p:custDataLst>
          </p:nvPr>
        </p:nvSpPr>
        <p:spPr>
          <a:xfrm>
            <a:off x="1441349" y="2103565"/>
            <a:ext cx="410664" cy="410664"/>
          </a:xfrm>
          <a:prstGeom prst="diamond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" name="弧形 1"/>
          <p:cNvSpPr/>
          <p:nvPr>
            <p:custDataLst>
              <p:tags r:id="rId8"/>
            </p:custDataLst>
          </p:nvPr>
        </p:nvSpPr>
        <p:spPr>
          <a:xfrm>
            <a:off x="4256990" y="1843208"/>
            <a:ext cx="990681" cy="976534"/>
          </a:xfrm>
          <a:prstGeom prst="arc">
            <a:avLst>
              <a:gd name="adj1" fmla="val 11619054"/>
              <a:gd name="adj2" fmla="val 10295063"/>
            </a:avLst>
          </a:prstGeom>
          <a:ln w="19050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" name="文本框 80"/>
          <p:cNvSpPr txBox="1"/>
          <p:nvPr>
            <p:custDataLst>
              <p:tags r:id="rId9"/>
            </p:custDataLst>
          </p:nvPr>
        </p:nvSpPr>
        <p:spPr>
          <a:xfrm>
            <a:off x="3878242" y="2979858"/>
            <a:ext cx="1869418" cy="2797042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100" spc="15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动火作业的分类：根据作业场所的危险程度，分为一级、二级、三级动火作业。</a:t>
            </a:r>
          </a:p>
        </p:txBody>
      </p:sp>
      <p:sp>
        <p:nvSpPr>
          <p:cNvPr id="5" name="标题 5"/>
          <p:cNvSpPr>
            <a:spLocks noGrp="1"/>
          </p:cNvSpPr>
          <p:nvPr>
            <p:custDataLst>
              <p:tags r:id="rId10"/>
            </p:custDataLst>
          </p:nvPr>
        </p:nvSpPr>
        <p:spPr>
          <a:xfrm>
            <a:off x="4407949" y="1972642"/>
            <a:ext cx="755049" cy="694397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0" lang="zh-CN" altLang="en-US" sz="2400" b="0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indent="0" algn="ctr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</a:pPr>
            <a:r>
              <a:rPr lang="en-US" altLang="zh-CN" sz="27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/>
              </a:rPr>
              <a:t>02</a:t>
            </a:r>
          </a:p>
        </p:txBody>
      </p:sp>
      <p:sp>
        <p:nvSpPr>
          <p:cNvPr id="6" name="菱形 5"/>
          <p:cNvSpPr/>
          <p:nvPr>
            <p:custDataLst>
              <p:tags r:id="rId11"/>
            </p:custDataLst>
          </p:nvPr>
        </p:nvSpPr>
        <p:spPr>
          <a:xfrm>
            <a:off x="4013795" y="2103565"/>
            <a:ext cx="410664" cy="410664"/>
          </a:xfrm>
          <a:prstGeom prst="diamond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7" name="弧形 6"/>
          <p:cNvSpPr/>
          <p:nvPr>
            <p:custDataLst>
              <p:tags r:id="rId12"/>
            </p:custDataLst>
          </p:nvPr>
        </p:nvSpPr>
        <p:spPr>
          <a:xfrm>
            <a:off x="6829435" y="1843208"/>
            <a:ext cx="990681" cy="976534"/>
          </a:xfrm>
          <a:prstGeom prst="arc">
            <a:avLst>
              <a:gd name="adj1" fmla="val 11619054"/>
              <a:gd name="adj2" fmla="val 10295063"/>
            </a:avLst>
          </a:prstGeom>
          <a:ln w="19050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8" name="文本框 80"/>
          <p:cNvSpPr txBox="1"/>
          <p:nvPr>
            <p:custDataLst>
              <p:tags r:id="rId13"/>
            </p:custDataLst>
          </p:nvPr>
        </p:nvSpPr>
        <p:spPr>
          <a:xfrm>
            <a:off x="6450690" y="2979858"/>
            <a:ext cx="1869418" cy="2797042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100" spc="13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动火作业的审批流程：由作业单位提出申请，经安全管理部门审批，方可进行动火作业。</a:t>
            </a:r>
          </a:p>
        </p:txBody>
      </p:sp>
      <p:sp>
        <p:nvSpPr>
          <p:cNvPr id="9" name="标题 5"/>
          <p:cNvSpPr>
            <a:spLocks noGrp="1"/>
          </p:cNvSpPr>
          <p:nvPr>
            <p:custDataLst>
              <p:tags r:id="rId14"/>
            </p:custDataLst>
          </p:nvPr>
        </p:nvSpPr>
        <p:spPr>
          <a:xfrm>
            <a:off x="6980397" y="1972642"/>
            <a:ext cx="755049" cy="694397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0" lang="zh-CN" altLang="en-US" sz="2400" b="0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indent="0" algn="ctr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</a:pPr>
            <a:r>
              <a:rPr lang="en-US" altLang="zh-CN" sz="27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/>
              </a:rPr>
              <a:t>03</a:t>
            </a:r>
          </a:p>
        </p:txBody>
      </p:sp>
      <p:sp>
        <p:nvSpPr>
          <p:cNvPr id="10" name="菱形 9"/>
          <p:cNvSpPr/>
          <p:nvPr>
            <p:custDataLst>
              <p:tags r:id="rId15"/>
            </p:custDataLst>
          </p:nvPr>
        </p:nvSpPr>
        <p:spPr>
          <a:xfrm>
            <a:off x="6586242" y="2103565"/>
            <a:ext cx="410664" cy="410664"/>
          </a:xfrm>
          <a:prstGeom prst="diamond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1" name="弧形 10"/>
          <p:cNvSpPr/>
          <p:nvPr>
            <p:custDataLst>
              <p:tags r:id="rId16"/>
            </p:custDataLst>
          </p:nvPr>
        </p:nvSpPr>
        <p:spPr>
          <a:xfrm>
            <a:off x="9401883" y="1843208"/>
            <a:ext cx="990681" cy="976534"/>
          </a:xfrm>
          <a:prstGeom prst="arc">
            <a:avLst>
              <a:gd name="adj1" fmla="val 11619054"/>
              <a:gd name="adj2" fmla="val 10295063"/>
            </a:avLst>
          </a:prstGeom>
          <a:ln w="19050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2" name="文本框 80"/>
          <p:cNvSpPr txBox="1"/>
          <p:nvPr>
            <p:custDataLst>
              <p:tags r:id="rId17"/>
            </p:custDataLst>
          </p:nvPr>
        </p:nvSpPr>
        <p:spPr>
          <a:xfrm>
            <a:off x="9023136" y="2979858"/>
            <a:ext cx="1869418" cy="2797042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100" spc="13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动火作业的安全措施：包括作业前的安全检查、作业过程中的安全防护、作业后的安全确认等。</a:t>
            </a:r>
          </a:p>
        </p:txBody>
      </p:sp>
      <p:sp>
        <p:nvSpPr>
          <p:cNvPr id="13" name="标题 5"/>
          <p:cNvSpPr>
            <a:spLocks noGrp="1"/>
          </p:cNvSpPr>
          <p:nvPr>
            <p:custDataLst>
              <p:tags r:id="rId18"/>
            </p:custDataLst>
          </p:nvPr>
        </p:nvSpPr>
        <p:spPr>
          <a:xfrm>
            <a:off x="9552844" y="1972642"/>
            <a:ext cx="755049" cy="694397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0" lang="zh-CN" altLang="en-US" sz="2400" b="0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indent="0" algn="ctr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</a:pPr>
            <a:r>
              <a:rPr lang="en-US" altLang="zh-CN" sz="27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/>
              </a:rPr>
              <a:t>04</a:t>
            </a:r>
          </a:p>
        </p:txBody>
      </p:sp>
      <p:sp>
        <p:nvSpPr>
          <p:cNvPr id="14" name="菱形 13"/>
          <p:cNvSpPr/>
          <p:nvPr>
            <p:custDataLst>
              <p:tags r:id="rId19"/>
            </p:custDataLst>
          </p:nvPr>
        </p:nvSpPr>
        <p:spPr>
          <a:xfrm>
            <a:off x="9158690" y="2103565"/>
            <a:ext cx="410664" cy="410664"/>
          </a:xfrm>
          <a:prstGeom prst="diamond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</p:spTree>
    <p:custDataLst>
      <p:tags r:id="rId20"/>
    </p:custDataLst>
  </p:cSld>
  <p:clrMapOvr>
    <a:masterClrMapping/>
  </p:clrMapOvr>
  <p:transition spd="med"/>
  <p:timing/>
</p:sld>
</file>

<file path=ppt/slides/slide1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56" name="文本框 6"/>
          <p:cNvSpPr txBox="1"/>
          <p:nvPr>
            <p:custDataLst>
              <p:tags r:id="rId2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动火作业的风险识别和防范</a:t>
            </a:r>
          </a:p>
        </p:txBody>
      </p:sp>
      <p:cxnSp>
        <p:nvCxnSpPr>
          <p:cNvPr id="3" name="直接连接符 2"/>
          <p:cNvCxnSpPr/>
          <p:nvPr>
            <p:custDataLst>
              <p:tags r:id="rId3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圆角矩形 3"/>
          <p:cNvSpPr/>
          <p:nvPr>
            <p:custDataLst>
              <p:tags r:id="rId4"/>
            </p:custDataLst>
          </p:nvPr>
        </p:nvSpPr>
        <p:spPr>
          <a:xfrm>
            <a:off x="1305912" y="1786512"/>
            <a:ext cx="1395570" cy="2745848"/>
          </a:xfrm>
          <a:prstGeom prst="roundRect">
            <a:avLst>
              <a:gd name="adj" fmla="val 50000"/>
            </a:avLst>
          </a:prstGeom>
          <a:gradFill>
            <a:gsLst>
              <a:gs pos="65000">
                <a:schemeClr val="accent1">
                  <a:lumMod val="75000"/>
                </a:schemeClr>
              </a:gs>
              <a:gs pos="0">
                <a:schemeClr val="accent1">
                  <a:lumMod val="60000"/>
                  <a:lumOff val="40000"/>
                </a:schemeClr>
              </a:gs>
              <a:gs pos="37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7" name="文本框 56"/>
          <p:cNvSpPr txBox="1"/>
          <p:nvPr>
            <p:custDataLst>
              <p:tags r:id="rId5"/>
            </p:custDataLst>
          </p:nvPr>
        </p:nvSpPr>
        <p:spPr>
          <a:xfrm>
            <a:off x="1388205" y="2112793"/>
            <a:ext cx="1230417" cy="2104564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algn="l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500" spc="170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/>
              </a:rPr>
              <a:t>动火作业的定义和分类</a:t>
            </a:r>
          </a:p>
        </p:txBody>
      </p:sp>
      <p:sp>
        <p:nvSpPr>
          <p:cNvPr id="58" name="椭圆 57"/>
          <p:cNvSpPr/>
          <p:nvPr>
            <p:custDataLst>
              <p:tags r:id="rId6"/>
            </p:custDataLst>
          </p:nvPr>
        </p:nvSpPr>
        <p:spPr>
          <a:xfrm>
            <a:off x="1923390" y="4683331"/>
            <a:ext cx="160612" cy="161187"/>
          </a:xfrm>
          <a:prstGeom prst="ellipse">
            <a:avLst/>
          </a:prstGeom>
          <a:gradFill>
            <a:gsLst>
              <a:gs pos="65000">
                <a:schemeClr val="accent1">
                  <a:lumMod val="75000"/>
                </a:schemeClr>
              </a:gs>
              <a:gs pos="0">
                <a:schemeClr val="accent1">
                  <a:lumMod val="60000"/>
                  <a:lumOff val="40000"/>
                </a:schemeClr>
              </a:gs>
              <a:gs pos="37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9" name="椭圆 58"/>
          <p:cNvSpPr/>
          <p:nvPr>
            <p:custDataLst>
              <p:tags r:id="rId7"/>
            </p:custDataLst>
          </p:nvPr>
        </p:nvSpPr>
        <p:spPr>
          <a:xfrm>
            <a:off x="1891608" y="4995488"/>
            <a:ext cx="224744" cy="225889"/>
          </a:xfrm>
          <a:prstGeom prst="ellipse">
            <a:avLst/>
          </a:prstGeom>
          <a:gradFill>
            <a:gsLst>
              <a:gs pos="65000">
                <a:schemeClr val="accent1">
                  <a:lumMod val="75000"/>
                </a:schemeClr>
              </a:gs>
              <a:gs pos="0">
                <a:schemeClr val="accent1">
                  <a:lumMod val="60000"/>
                  <a:lumOff val="40000"/>
                </a:schemeClr>
              </a:gs>
              <a:gs pos="37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0" name="椭圆 59"/>
          <p:cNvSpPr/>
          <p:nvPr>
            <p:custDataLst>
              <p:tags r:id="rId8"/>
            </p:custDataLst>
          </p:nvPr>
        </p:nvSpPr>
        <p:spPr>
          <a:xfrm>
            <a:off x="1774697" y="5372347"/>
            <a:ext cx="458569" cy="460857"/>
          </a:xfrm>
          <a:prstGeom prst="ellipse">
            <a:avLst/>
          </a:prstGeom>
          <a:gradFill>
            <a:gsLst>
              <a:gs pos="65000">
                <a:schemeClr val="accent1">
                  <a:lumMod val="75000"/>
                </a:schemeClr>
              </a:gs>
              <a:gs pos="0">
                <a:schemeClr val="accent1">
                  <a:lumMod val="60000"/>
                  <a:lumOff val="40000"/>
                </a:schemeClr>
              </a:gs>
              <a:gs pos="37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rmAutofit/>
          </a:bodyPr>
          <a:lstStyle/>
          <a:p>
            <a:pPr algn="ctr"/>
            <a:r>
              <a:rPr lang="en-US" altLang="zh-CN" b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</a:rPr>
              <a:t>01</a:t>
            </a:r>
          </a:p>
        </p:txBody>
      </p:sp>
      <p:sp>
        <p:nvSpPr>
          <p:cNvPr id="61" name="圆角矩形 10"/>
          <p:cNvSpPr/>
          <p:nvPr>
            <p:custDataLst>
              <p:tags r:id="rId9"/>
            </p:custDataLst>
          </p:nvPr>
        </p:nvSpPr>
        <p:spPr>
          <a:xfrm>
            <a:off x="2904092" y="1786512"/>
            <a:ext cx="1395570" cy="2745848"/>
          </a:xfrm>
          <a:prstGeom prst="roundRect">
            <a:avLst>
              <a:gd name="adj" fmla="val 50000"/>
            </a:avLst>
          </a:prstGeom>
          <a:gradFill>
            <a:gsLst>
              <a:gs pos="65000">
                <a:schemeClr val="accent2">
                  <a:lumMod val="75000"/>
                </a:schemeClr>
              </a:gs>
              <a:gs pos="0">
                <a:schemeClr val="accent2">
                  <a:lumMod val="60000"/>
                  <a:lumOff val="40000"/>
                </a:schemeClr>
              </a:gs>
              <a:gs pos="3700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2" name="文本框 61"/>
          <p:cNvSpPr txBox="1"/>
          <p:nvPr>
            <p:custDataLst>
              <p:tags r:id="rId10"/>
            </p:custDataLst>
          </p:nvPr>
        </p:nvSpPr>
        <p:spPr>
          <a:xfrm>
            <a:off x="2986385" y="2112793"/>
            <a:ext cx="1230417" cy="2104564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algn="l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500" spc="17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动火作业的风险识别</a:t>
            </a:r>
          </a:p>
        </p:txBody>
      </p:sp>
      <p:sp>
        <p:nvSpPr>
          <p:cNvPr id="63" name="椭圆 62"/>
          <p:cNvSpPr/>
          <p:nvPr>
            <p:custDataLst>
              <p:tags r:id="rId11"/>
            </p:custDataLst>
          </p:nvPr>
        </p:nvSpPr>
        <p:spPr>
          <a:xfrm>
            <a:off x="3521570" y="4683331"/>
            <a:ext cx="160612" cy="161187"/>
          </a:xfrm>
          <a:prstGeom prst="ellipse">
            <a:avLst/>
          </a:prstGeom>
          <a:gradFill>
            <a:gsLst>
              <a:gs pos="65000">
                <a:schemeClr val="accent2">
                  <a:lumMod val="75000"/>
                </a:schemeClr>
              </a:gs>
              <a:gs pos="0">
                <a:schemeClr val="accent2">
                  <a:lumMod val="60000"/>
                  <a:lumOff val="40000"/>
                </a:schemeClr>
              </a:gs>
              <a:gs pos="3700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4" name="椭圆 63"/>
          <p:cNvSpPr/>
          <p:nvPr>
            <p:custDataLst>
              <p:tags r:id="rId12"/>
            </p:custDataLst>
          </p:nvPr>
        </p:nvSpPr>
        <p:spPr>
          <a:xfrm>
            <a:off x="3489788" y="4995488"/>
            <a:ext cx="224744" cy="225889"/>
          </a:xfrm>
          <a:prstGeom prst="ellipse">
            <a:avLst/>
          </a:prstGeom>
          <a:gradFill>
            <a:gsLst>
              <a:gs pos="65000">
                <a:schemeClr val="accent2">
                  <a:lumMod val="75000"/>
                </a:schemeClr>
              </a:gs>
              <a:gs pos="0">
                <a:schemeClr val="accent2">
                  <a:lumMod val="60000"/>
                  <a:lumOff val="40000"/>
                </a:schemeClr>
              </a:gs>
              <a:gs pos="3700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5" name="椭圆 64"/>
          <p:cNvSpPr/>
          <p:nvPr>
            <p:custDataLst>
              <p:tags r:id="rId13"/>
            </p:custDataLst>
          </p:nvPr>
        </p:nvSpPr>
        <p:spPr>
          <a:xfrm>
            <a:off x="3372876" y="5372347"/>
            <a:ext cx="458569" cy="460857"/>
          </a:xfrm>
          <a:prstGeom prst="ellipse">
            <a:avLst/>
          </a:prstGeom>
          <a:gradFill>
            <a:gsLst>
              <a:gs pos="65000">
                <a:schemeClr val="accent2">
                  <a:lumMod val="75000"/>
                </a:schemeClr>
              </a:gs>
              <a:gs pos="0">
                <a:schemeClr val="accent2">
                  <a:lumMod val="60000"/>
                  <a:lumOff val="40000"/>
                </a:schemeClr>
              </a:gs>
              <a:gs pos="3700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rmAutofit/>
          </a:bodyPr>
          <a:lstStyle/>
          <a:p>
            <a:pPr algn="ctr"/>
            <a:r>
              <a:rPr lang="en-US" altLang="zh-CN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02</a:t>
            </a:r>
          </a:p>
        </p:txBody>
      </p:sp>
      <p:sp>
        <p:nvSpPr>
          <p:cNvPr id="66" name="圆角矩形 20"/>
          <p:cNvSpPr/>
          <p:nvPr>
            <p:custDataLst>
              <p:tags r:id="rId14"/>
            </p:custDataLst>
          </p:nvPr>
        </p:nvSpPr>
        <p:spPr>
          <a:xfrm>
            <a:off x="4538594" y="1786512"/>
            <a:ext cx="1395570" cy="2745848"/>
          </a:xfrm>
          <a:prstGeom prst="roundRect">
            <a:avLst>
              <a:gd name="adj" fmla="val 50000"/>
            </a:avLst>
          </a:prstGeom>
          <a:gradFill>
            <a:gsLst>
              <a:gs pos="65000">
                <a:schemeClr val="accent1">
                  <a:lumMod val="75000"/>
                </a:schemeClr>
              </a:gs>
              <a:gs pos="0">
                <a:schemeClr val="accent1">
                  <a:lumMod val="60000"/>
                  <a:lumOff val="40000"/>
                </a:schemeClr>
              </a:gs>
              <a:gs pos="37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7" name="文本框 66"/>
          <p:cNvSpPr txBox="1"/>
          <p:nvPr>
            <p:custDataLst>
              <p:tags r:id="rId15"/>
            </p:custDataLst>
          </p:nvPr>
        </p:nvSpPr>
        <p:spPr>
          <a:xfrm>
            <a:off x="4620887" y="2112793"/>
            <a:ext cx="1230417" cy="2104564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algn="l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500" spc="170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/>
              </a:rPr>
              <a:t>动火作业的防范措施</a:t>
            </a:r>
          </a:p>
        </p:txBody>
      </p:sp>
      <p:sp>
        <p:nvSpPr>
          <p:cNvPr id="68" name="椭圆 67"/>
          <p:cNvSpPr/>
          <p:nvPr>
            <p:custDataLst>
              <p:tags r:id="rId16"/>
            </p:custDataLst>
          </p:nvPr>
        </p:nvSpPr>
        <p:spPr>
          <a:xfrm>
            <a:off x="5156073" y="4683331"/>
            <a:ext cx="160612" cy="161187"/>
          </a:xfrm>
          <a:prstGeom prst="ellipse">
            <a:avLst/>
          </a:prstGeom>
          <a:gradFill>
            <a:gsLst>
              <a:gs pos="65000">
                <a:schemeClr val="accent1">
                  <a:lumMod val="75000"/>
                </a:schemeClr>
              </a:gs>
              <a:gs pos="0">
                <a:schemeClr val="accent1">
                  <a:lumMod val="60000"/>
                  <a:lumOff val="40000"/>
                </a:schemeClr>
              </a:gs>
              <a:gs pos="37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9" name="椭圆 68"/>
          <p:cNvSpPr/>
          <p:nvPr>
            <p:custDataLst>
              <p:tags r:id="rId17"/>
            </p:custDataLst>
          </p:nvPr>
        </p:nvSpPr>
        <p:spPr>
          <a:xfrm>
            <a:off x="5124291" y="4995488"/>
            <a:ext cx="224744" cy="225889"/>
          </a:xfrm>
          <a:prstGeom prst="ellipse">
            <a:avLst/>
          </a:prstGeom>
          <a:gradFill>
            <a:gsLst>
              <a:gs pos="65000">
                <a:schemeClr val="accent1">
                  <a:lumMod val="75000"/>
                </a:schemeClr>
              </a:gs>
              <a:gs pos="0">
                <a:schemeClr val="accent1">
                  <a:lumMod val="60000"/>
                  <a:lumOff val="40000"/>
                </a:schemeClr>
              </a:gs>
              <a:gs pos="37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70" name="椭圆 69"/>
          <p:cNvSpPr/>
          <p:nvPr>
            <p:custDataLst>
              <p:tags r:id="rId18"/>
            </p:custDataLst>
          </p:nvPr>
        </p:nvSpPr>
        <p:spPr>
          <a:xfrm>
            <a:off x="5007378" y="5372347"/>
            <a:ext cx="458569" cy="460857"/>
          </a:xfrm>
          <a:prstGeom prst="ellipse">
            <a:avLst/>
          </a:prstGeom>
          <a:gradFill>
            <a:gsLst>
              <a:gs pos="65000">
                <a:schemeClr val="accent1">
                  <a:lumMod val="75000"/>
                </a:schemeClr>
              </a:gs>
              <a:gs pos="0">
                <a:schemeClr val="accent1">
                  <a:lumMod val="60000"/>
                  <a:lumOff val="40000"/>
                </a:schemeClr>
              </a:gs>
              <a:gs pos="37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rmAutofit/>
          </a:bodyPr>
          <a:lstStyle/>
          <a:p>
            <a:pPr algn="ctr"/>
            <a:r>
              <a:rPr lang="en-US" altLang="zh-CN" b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</a:rPr>
              <a:t>03</a:t>
            </a:r>
          </a:p>
        </p:txBody>
      </p:sp>
      <p:sp>
        <p:nvSpPr>
          <p:cNvPr id="71" name="圆角矩形 25"/>
          <p:cNvSpPr/>
          <p:nvPr>
            <p:custDataLst>
              <p:tags r:id="rId19"/>
            </p:custDataLst>
          </p:nvPr>
        </p:nvSpPr>
        <p:spPr>
          <a:xfrm>
            <a:off x="6173097" y="1786512"/>
            <a:ext cx="1395570" cy="2745848"/>
          </a:xfrm>
          <a:prstGeom prst="roundRect">
            <a:avLst>
              <a:gd name="adj" fmla="val 50000"/>
            </a:avLst>
          </a:prstGeom>
          <a:gradFill>
            <a:gsLst>
              <a:gs pos="65000">
                <a:schemeClr val="accent2">
                  <a:lumMod val="75000"/>
                </a:schemeClr>
              </a:gs>
              <a:gs pos="0">
                <a:schemeClr val="accent2">
                  <a:lumMod val="60000"/>
                  <a:lumOff val="40000"/>
                </a:schemeClr>
              </a:gs>
              <a:gs pos="3700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72" name="文本框 71"/>
          <p:cNvSpPr txBox="1"/>
          <p:nvPr>
            <p:custDataLst>
              <p:tags r:id="rId20"/>
            </p:custDataLst>
          </p:nvPr>
        </p:nvSpPr>
        <p:spPr>
          <a:xfrm>
            <a:off x="6255390" y="2112793"/>
            <a:ext cx="1230417" cy="2104564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algn="l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500" spc="17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动火作业的安全操作规程</a:t>
            </a:r>
          </a:p>
        </p:txBody>
      </p:sp>
      <p:sp>
        <p:nvSpPr>
          <p:cNvPr id="73" name="椭圆 72"/>
          <p:cNvSpPr/>
          <p:nvPr>
            <p:custDataLst>
              <p:tags r:id="rId21"/>
            </p:custDataLst>
          </p:nvPr>
        </p:nvSpPr>
        <p:spPr>
          <a:xfrm>
            <a:off x="6790575" y="4683331"/>
            <a:ext cx="160612" cy="161187"/>
          </a:xfrm>
          <a:prstGeom prst="ellipse">
            <a:avLst/>
          </a:prstGeom>
          <a:gradFill>
            <a:gsLst>
              <a:gs pos="65000">
                <a:schemeClr val="accent2">
                  <a:lumMod val="75000"/>
                </a:schemeClr>
              </a:gs>
              <a:gs pos="0">
                <a:schemeClr val="accent2">
                  <a:lumMod val="60000"/>
                  <a:lumOff val="40000"/>
                </a:schemeClr>
              </a:gs>
              <a:gs pos="3700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74" name="椭圆 73"/>
          <p:cNvSpPr/>
          <p:nvPr>
            <p:custDataLst>
              <p:tags r:id="rId22"/>
            </p:custDataLst>
          </p:nvPr>
        </p:nvSpPr>
        <p:spPr>
          <a:xfrm>
            <a:off x="6758793" y="4995488"/>
            <a:ext cx="224744" cy="225889"/>
          </a:xfrm>
          <a:prstGeom prst="ellipse">
            <a:avLst/>
          </a:prstGeom>
          <a:gradFill>
            <a:gsLst>
              <a:gs pos="65000">
                <a:schemeClr val="accent2">
                  <a:lumMod val="75000"/>
                </a:schemeClr>
              </a:gs>
              <a:gs pos="0">
                <a:schemeClr val="accent2">
                  <a:lumMod val="60000"/>
                  <a:lumOff val="40000"/>
                </a:schemeClr>
              </a:gs>
              <a:gs pos="3700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75" name="椭圆 74"/>
          <p:cNvSpPr/>
          <p:nvPr>
            <p:custDataLst>
              <p:tags r:id="rId23"/>
            </p:custDataLst>
          </p:nvPr>
        </p:nvSpPr>
        <p:spPr>
          <a:xfrm>
            <a:off x="6641881" y="5372347"/>
            <a:ext cx="458569" cy="460857"/>
          </a:xfrm>
          <a:prstGeom prst="ellipse">
            <a:avLst/>
          </a:prstGeom>
          <a:gradFill>
            <a:gsLst>
              <a:gs pos="65000">
                <a:schemeClr val="accent2">
                  <a:lumMod val="75000"/>
                </a:schemeClr>
              </a:gs>
              <a:gs pos="0">
                <a:schemeClr val="accent2">
                  <a:lumMod val="60000"/>
                  <a:lumOff val="40000"/>
                </a:schemeClr>
              </a:gs>
              <a:gs pos="3700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rmAutofit/>
          </a:bodyPr>
          <a:lstStyle/>
          <a:p>
            <a:pPr algn="ctr"/>
            <a:r>
              <a:rPr lang="en-US" altLang="zh-CN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04</a:t>
            </a:r>
          </a:p>
        </p:txBody>
      </p:sp>
      <p:sp>
        <p:nvSpPr>
          <p:cNvPr id="76" name="圆角矩形 30"/>
          <p:cNvSpPr/>
          <p:nvPr>
            <p:custDataLst>
              <p:tags r:id="rId24"/>
            </p:custDataLst>
          </p:nvPr>
        </p:nvSpPr>
        <p:spPr>
          <a:xfrm>
            <a:off x="7807599" y="1786512"/>
            <a:ext cx="1395570" cy="2745848"/>
          </a:xfrm>
          <a:prstGeom prst="roundRect">
            <a:avLst>
              <a:gd name="adj" fmla="val 50000"/>
            </a:avLst>
          </a:prstGeom>
          <a:gradFill>
            <a:gsLst>
              <a:gs pos="65000">
                <a:schemeClr val="accent1">
                  <a:lumMod val="75000"/>
                </a:schemeClr>
              </a:gs>
              <a:gs pos="0">
                <a:schemeClr val="accent1">
                  <a:lumMod val="60000"/>
                  <a:lumOff val="40000"/>
                </a:schemeClr>
              </a:gs>
              <a:gs pos="37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77" name="文本框 76"/>
          <p:cNvSpPr txBox="1"/>
          <p:nvPr>
            <p:custDataLst>
              <p:tags r:id="rId25"/>
            </p:custDataLst>
          </p:nvPr>
        </p:nvSpPr>
        <p:spPr>
          <a:xfrm>
            <a:off x="7889892" y="2112793"/>
            <a:ext cx="1230417" cy="2104564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algn="l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500" spc="170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/>
              </a:rPr>
              <a:t>动火作业的应急预案</a:t>
            </a:r>
          </a:p>
        </p:txBody>
      </p:sp>
      <p:sp>
        <p:nvSpPr>
          <p:cNvPr id="78" name="椭圆 77"/>
          <p:cNvSpPr/>
          <p:nvPr>
            <p:custDataLst>
              <p:tags r:id="rId26"/>
            </p:custDataLst>
          </p:nvPr>
        </p:nvSpPr>
        <p:spPr>
          <a:xfrm>
            <a:off x="8425078" y="4683331"/>
            <a:ext cx="160612" cy="161187"/>
          </a:xfrm>
          <a:prstGeom prst="ellipse">
            <a:avLst/>
          </a:prstGeom>
          <a:gradFill>
            <a:gsLst>
              <a:gs pos="65000">
                <a:schemeClr val="accent1">
                  <a:lumMod val="75000"/>
                </a:schemeClr>
              </a:gs>
              <a:gs pos="0">
                <a:schemeClr val="accent1">
                  <a:lumMod val="60000"/>
                  <a:lumOff val="40000"/>
                </a:schemeClr>
              </a:gs>
              <a:gs pos="37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79" name="椭圆 78"/>
          <p:cNvSpPr/>
          <p:nvPr>
            <p:custDataLst>
              <p:tags r:id="rId27"/>
            </p:custDataLst>
          </p:nvPr>
        </p:nvSpPr>
        <p:spPr>
          <a:xfrm>
            <a:off x="8393296" y="4995488"/>
            <a:ext cx="224744" cy="225889"/>
          </a:xfrm>
          <a:prstGeom prst="ellipse">
            <a:avLst/>
          </a:prstGeom>
          <a:gradFill>
            <a:gsLst>
              <a:gs pos="65000">
                <a:schemeClr val="accent1">
                  <a:lumMod val="75000"/>
                </a:schemeClr>
              </a:gs>
              <a:gs pos="0">
                <a:schemeClr val="accent1">
                  <a:lumMod val="60000"/>
                  <a:lumOff val="40000"/>
                </a:schemeClr>
              </a:gs>
              <a:gs pos="37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80" name="椭圆 79"/>
          <p:cNvSpPr/>
          <p:nvPr>
            <p:custDataLst>
              <p:tags r:id="rId28"/>
            </p:custDataLst>
          </p:nvPr>
        </p:nvSpPr>
        <p:spPr>
          <a:xfrm>
            <a:off x="8276383" y="5372347"/>
            <a:ext cx="458569" cy="460857"/>
          </a:xfrm>
          <a:prstGeom prst="ellipse">
            <a:avLst/>
          </a:prstGeom>
          <a:gradFill>
            <a:gsLst>
              <a:gs pos="65000">
                <a:schemeClr val="accent1">
                  <a:lumMod val="75000"/>
                </a:schemeClr>
              </a:gs>
              <a:gs pos="0">
                <a:schemeClr val="accent1">
                  <a:lumMod val="60000"/>
                  <a:lumOff val="40000"/>
                </a:schemeClr>
              </a:gs>
              <a:gs pos="37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rmAutofit/>
          </a:bodyPr>
          <a:lstStyle/>
          <a:p>
            <a:pPr algn="ctr"/>
            <a:r>
              <a:rPr lang="en-US" altLang="zh-CN" b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</a:rPr>
              <a:t>05</a:t>
            </a:r>
          </a:p>
        </p:txBody>
      </p:sp>
      <p:sp>
        <p:nvSpPr>
          <p:cNvPr id="81" name="圆角矩形 1"/>
          <p:cNvSpPr/>
          <p:nvPr>
            <p:custDataLst>
              <p:tags r:id="rId29"/>
            </p:custDataLst>
          </p:nvPr>
        </p:nvSpPr>
        <p:spPr>
          <a:xfrm>
            <a:off x="9497153" y="1786512"/>
            <a:ext cx="1395570" cy="2745848"/>
          </a:xfrm>
          <a:prstGeom prst="roundRect">
            <a:avLst>
              <a:gd name="adj" fmla="val 50000"/>
            </a:avLst>
          </a:prstGeom>
          <a:gradFill>
            <a:gsLst>
              <a:gs pos="65000">
                <a:schemeClr val="accent2">
                  <a:lumMod val="75000"/>
                </a:schemeClr>
              </a:gs>
              <a:gs pos="0">
                <a:schemeClr val="accent2">
                  <a:lumMod val="60000"/>
                  <a:lumOff val="40000"/>
                </a:schemeClr>
              </a:gs>
              <a:gs pos="3700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82" name="文本框 81"/>
          <p:cNvSpPr txBox="1"/>
          <p:nvPr>
            <p:custDataLst>
              <p:tags r:id="rId30"/>
            </p:custDataLst>
          </p:nvPr>
        </p:nvSpPr>
        <p:spPr>
          <a:xfrm>
            <a:off x="9579446" y="2112793"/>
            <a:ext cx="1230417" cy="2104564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algn="l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500" spc="17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动火作业的监督管理</a:t>
            </a:r>
          </a:p>
        </p:txBody>
      </p:sp>
      <p:sp>
        <p:nvSpPr>
          <p:cNvPr id="83" name="椭圆 82"/>
          <p:cNvSpPr/>
          <p:nvPr>
            <p:custDataLst>
              <p:tags r:id="rId31"/>
            </p:custDataLst>
          </p:nvPr>
        </p:nvSpPr>
        <p:spPr>
          <a:xfrm>
            <a:off x="10114631" y="4683331"/>
            <a:ext cx="160612" cy="161187"/>
          </a:xfrm>
          <a:prstGeom prst="ellipse">
            <a:avLst/>
          </a:prstGeom>
          <a:gradFill>
            <a:gsLst>
              <a:gs pos="65000">
                <a:schemeClr val="accent2">
                  <a:lumMod val="75000"/>
                </a:schemeClr>
              </a:gs>
              <a:gs pos="0">
                <a:schemeClr val="accent2">
                  <a:lumMod val="60000"/>
                  <a:lumOff val="40000"/>
                </a:schemeClr>
              </a:gs>
              <a:gs pos="3700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84" name="椭圆 83"/>
          <p:cNvSpPr/>
          <p:nvPr>
            <p:custDataLst>
              <p:tags r:id="rId32"/>
            </p:custDataLst>
          </p:nvPr>
        </p:nvSpPr>
        <p:spPr>
          <a:xfrm>
            <a:off x="10082849" y="4995488"/>
            <a:ext cx="224744" cy="225889"/>
          </a:xfrm>
          <a:prstGeom prst="ellipse">
            <a:avLst/>
          </a:prstGeom>
          <a:gradFill>
            <a:gsLst>
              <a:gs pos="65000">
                <a:schemeClr val="accent2">
                  <a:lumMod val="75000"/>
                </a:schemeClr>
              </a:gs>
              <a:gs pos="0">
                <a:schemeClr val="accent2">
                  <a:lumMod val="60000"/>
                  <a:lumOff val="40000"/>
                </a:schemeClr>
              </a:gs>
              <a:gs pos="3700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85" name="椭圆 84"/>
          <p:cNvSpPr/>
          <p:nvPr>
            <p:custDataLst>
              <p:tags r:id="rId33"/>
            </p:custDataLst>
          </p:nvPr>
        </p:nvSpPr>
        <p:spPr>
          <a:xfrm>
            <a:off x="9965937" y="5372347"/>
            <a:ext cx="458569" cy="460857"/>
          </a:xfrm>
          <a:prstGeom prst="ellipse">
            <a:avLst/>
          </a:prstGeom>
          <a:gradFill>
            <a:gsLst>
              <a:gs pos="65000">
                <a:schemeClr val="accent2">
                  <a:lumMod val="75000"/>
                </a:schemeClr>
              </a:gs>
              <a:gs pos="0">
                <a:schemeClr val="accent2">
                  <a:lumMod val="60000"/>
                  <a:lumOff val="40000"/>
                </a:schemeClr>
              </a:gs>
              <a:gs pos="3700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rmAutofit/>
          </a:bodyPr>
          <a:lstStyle/>
          <a:p>
            <a:pPr algn="ctr"/>
            <a:r>
              <a:rPr lang="en-US" altLang="zh-CN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06</a:t>
            </a:r>
          </a:p>
        </p:txBody>
      </p:sp>
    </p:spTree>
    <p:custDataLst>
      <p:tags r:id="rId34"/>
    </p:custDataLst>
  </p:cSld>
  <p:clrMapOvr>
    <a:masterClrMapping/>
  </p:clrMapOvr>
  <p:transition spd="med"/>
  <p:timing/>
</p:sld>
</file>

<file path=ppt/slides/slide1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56" name="文本框 6"/>
          <p:cNvSpPr txBox="1"/>
          <p:nvPr>
            <p:custDataLst>
              <p:tags r:id="rId2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动火作业的应急处理和救援</a:t>
            </a:r>
          </a:p>
        </p:txBody>
      </p:sp>
      <p:cxnSp>
        <p:nvCxnSpPr>
          <p:cNvPr id="3" name="直接连接符 2"/>
          <p:cNvCxnSpPr/>
          <p:nvPr>
            <p:custDataLst>
              <p:tags r:id="rId3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4" name="文本框 133"/>
          <p:cNvSpPr txBox="1"/>
          <p:nvPr>
            <p:custDataLst>
              <p:tags r:id="rId4"/>
            </p:custDataLst>
          </p:nvPr>
        </p:nvSpPr>
        <p:spPr>
          <a:xfrm>
            <a:off x="3526512" y="1478237"/>
            <a:ext cx="6167665" cy="957579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en-US"/>
            </a:defPPr>
            <a:lvl1pPr>
              <a:lnSpc>
                <a:spcPct val="120000"/>
              </a:lnSpc>
              <a:defRPr kumimoji="1" sz="14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defRPr>
            </a:lvl1pPr>
          </a:lstStyle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000" spc="15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应急处理：发现火情时，立即停止作业，关闭阀门，切断电源，使用灭火器进行灭火。</a:t>
            </a:r>
          </a:p>
        </p:txBody>
      </p:sp>
      <p:sp>
        <p:nvSpPr>
          <p:cNvPr id="138" name="文本框 137"/>
          <p:cNvSpPr txBox="1"/>
          <p:nvPr>
            <p:custDataLst>
              <p:tags r:id="rId5"/>
            </p:custDataLst>
          </p:nvPr>
        </p:nvSpPr>
        <p:spPr>
          <a:xfrm>
            <a:off x="3543233" y="3853582"/>
            <a:ext cx="6167667" cy="957579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en-US"/>
            </a:defPPr>
            <a:lvl1pPr>
              <a:lnSpc>
                <a:spcPct val="120000"/>
              </a:lnSpc>
              <a:defRPr kumimoji="1" sz="14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defRPr>
            </a:lvl1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000" spc="15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疏散：组织人员有序疏散，避免发生踩踏事故。</a:t>
            </a:r>
          </a:p>
        </p:txBody>
      </p:sp>
      <p:sp>
        <p:nvSpPr>
          <p:cNvPr id="144" name="文本框 143"/>
          <p:cNvSpPr txBox="1"/>
          <p:nvPr>
            <p:custDataLst>
              <p:tags r:id="rId6"/>
            </p:custDataLst>
          </p:nvPr>
        </p:nvSpPr>
        <p:spPr>
          <a:xfrm>
            <a:off x="3511518" y="2640283"/>
            <a:ext cx="6167665" cy="957579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en-US"/>
            </a:defPPr>
            <a:lvl1pPr>
              <a:lnSpc>
                <a:spcPct val="120000"/>
              </a:lnSpc>
              <a:defRPr kumimoji="1" sz="14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defRPr>
            </a:lvl1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000" spc="13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Arial" panose="020b0604020202020204" pitchFamily="34" charset="0"/>
              </a:rPr>
              <a:t>救援：在确保自身安全的前提下，组织人员进行救援，及时拨打119报警电话，并通知相关部门。</a:t>
            </a:r>
          </a:p>
        </p:txBody>
      </p:sp>
      <p:sp>
        <p:nvSpPr>
          <p:cNvPr id="148" name="文本框 147"/>
          <p:cNvSpPr txBox="1"/>
          <p:nvPr>
            <p:custDataLst>
              <p:tags r:id="rId7"/>
            </p:custDataLst>
          </p:nvPr>
        </p:nvSpPr>
        <p:spPr>
          <a:xfrm>
            <a:off x="3543233" y="5185149"/>
            <a:ext cx="6044211" cy="957579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en-US"/>
            </a:defPPr>
            <a:lvl1pPr>
              <a:lnSpc>
                <a:spcPct val="120000"/>
              </a:lnSpc>
              <a:defRPr kumimoji="1" sz="14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defRPr>
            </a:lvl1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000" spc="12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善后处理：火灾扑灭后，进行现场清理，调查事故原因，总结经验教训，防止类似事故再次发生。</a:t>
            </a:r>
          </a:p>
        </p:txBody>
      </p:sp>
      <p:grpSp>
        <p:nvGrpSpPr>
          <p:cNvPr id="4" name="组合 3"/>
          <p:cNvGrpSpPr/>
          <p:nvPr>
            <p:custDataLst>
              <p:tags r:id="rId8"/>
            </p:custDataLst>
          </p:nvPr>
        </p:nvGrpSpPr>
        <p:grpSpPr>
          <a:xfrm>
            <a:off x="2501923" y="1478237"/>
            <a:ext cx="837183" cy="837399"/>
            <a:chOff x="832178" y="1839820"/>
            <a:chExt cx="695056" cy="695236"/>
          </a:xfrm>
        </p:grpSpPr>
        <p:sp>
          <p:nvSpPr>
            <p:cNvPr id="129" name="Shape 1489"/>
            <p:cNvSpPr/>
            <p:nvPr>
              <p:custDataLst>
                <p:tags r:id="rId9"/>
              </p:custDataLst>
            </p:nvPr>
          </p:nvSpPr>
          <p:spPr>
            <a:xfrm>
              <a:off x="832178" y="1839820"/>
              <a:ext cx="695056" cy="695236"/>
            </a:xfrm>
            <a:prstGeom prst="ellipse">
              <a:avLst/>
            </a:prstGeom>
            <a:solidFill>
              <a:schemeClr val="accent1"/>
            </a:solidFill>
            <a:ln w="25400" cap="flat" cmpd="sng">
              <a:solidFill>
                <a:schemeClr val="dk1">
                  <a:alpha val="0"/>
                </a:schemeClr>
              </a:solidFill>
              <a:prstDash val="solid"/>
              <a:miter/>
              <a:headEnd type="none" w="med" len="med"/>
              <a:tailEnd type="none" w="med" len="med"/>
            </a:ln>
            <a:effectLst/>
          </p:spPr>
          <p:txBody>
            <a:bodyPr lIns="0" tIns="0" rIns="0" bIns="0" anchor="t" anchorCtr="0">
              <a:noAutofit/>
            </a:bodyPr>
            <a:lstStyle/>
            <a:p>
              <a:pPr defTabSz="457200">
                <a:lnSpc>
                  <a:spcPct val="120000"/>
                </a:lnSpc>
              </a:pPr>
              <a:endParaRPr>
                <a:solidFill>
                  <a:srgbClr val="222222"/>
                </a:solidFill>
                <a:latin typeface="微软雅黑" panose="020b0503020204020204" charset="-122"/>
                <a:ea typeface="微软雅黑"/>
                <a:cs typeface="Roboto"/>
                <a:sym typeface="Arial" panose="020b0604020202020204" pitchFamily="34" charset="0"/>
              </a:endParaRPr>
            </a:p>
          </p:txBody>
        </p:sp>
        <p:sp>
          <p:nvSpPr>
            <p:cNvPr id="195" name="任意形状 194"/>
            <p:cNvSpPr/>
            <p:nvPr>
              <p:custDataLst>
                <p:tags r:id="rId10"/>
              </p:custDataLst>
            </p:nvPr>
          </p:nvSpPr>
          <p:spPr>
            <a:xfrm>
              <a:off x="1052019" y="2007438"/>
              <a:ext cx="255937" cy="360000"/>
            </a:xfrm>
            <a:custGeom>
              <a:gdLst>
                <a:gd name="connsiteX0" fmla="*/ 220500 w 255937"/>
                <a:gd name="connsiteY0" fmla="*/ 226688 h 360000"/>
                <a:gd name="connsiteX1" fmla="*/ 232312 w 255937"/>
                <a:gd name="connsiteY1" fmla="*/ 226688 h 360000"/>
                <a:gd name="connsiteX2" fmla="*/ 232312 w 255937"/>
                <a:gd name="connsiteY2" fmla="*/ 238500 h 360000"/>
                <a:gd name="connsiteX3" fmla="*/ 220500 w 255937"/>
                <a:gd name="connsiteY3" fmla="*/ 238500 h 360000"/>
                <a:gd name="connsiteX4" fmla="*/ 162562 w 255937"/>
                <a:gd name="connsiteY4" fmla="*/ 226688 h 360000"/>
                <a:gd name="connsiteX5" fmla="*/ 209250 w 255937"/>
                <a:gd name="connsiteY5" fmla="*/ 226688 h 360000"/>
                <a:gd name="connsiteX6" fmla="*/ 209250 w 255937"/>
                <a:gd name="connsiteY6" fmla="*/ 238500 h 360000"/>
                <a:gd name="connsiteX7" fmla="*/ 162562 w 255937"/>
                <a:gd name="connsiteY7" fmla="*/ 238500 h 360000"/>
                <a:gd name="connsiteX8" fmla="*/ 81000 w 255937"/>
                <a:gd name="connsiteY8" fmla="*/ 226688 h 360000"/>
                <a:gd name="connsiteX9" fmla="*/ 92813 w 255937"/>
                <a:gd name="connsiteY9" fmla="*/ 226688 h 360000"/>
                <a:gd name="connsiteX10" fmla="*/ 92813 w 255937"/>
                <a:gd name="connsiteY10" fmla="*/ 238500 h 360000"/>
                <a:gd name="connsiteX11" fmla="*/ 81000 w 255937"/>
                <a:gd name="connsiteY11" fmla="*/ 238500 h 360000"/>
                <a:gd name="connsiteX12" fmla="*/ 23062 w 255937"/>
                <a:gd name="connsiteY12" fmla="*/ 226688 h 360000"/>
                <a:gd name="connsiteX13" fmla="*/ 69749 w 255937"/>
                <a:gd name="connsiteY13" fmla="*/ 226688 h 360000"/>
                <a:gd name="connsiteX14" fmla="*/ 69749 w 255937"/>
                <a:gd name="connsiteY14" fmla="*/ 238500 h 360000"/>
                <a:gd name="connsiteX15" fmla="*/ 23062 w 255937"/>
                <a:gd name="connsiteY15" fmla="*/ 238500 h 360000"/>
                <a:gd name="connsiteX16" fmla="*/ 197437 w 255937"/>
                <a:gd name="connsiteY16" fmla="*/ 156938 h 360000"/>
                <a:gd name="connsiteX17" fmla="*/ 174374 w 255937"/>
                <a:gd name="connsiteY17" fmla="*/ 180000 h 360000"/>
                <a:gd name="connsiteX18" fmla="*/ 197437 w 255937"/>
                <a:gd name="connsiteY18" fmla="*/ 203062 h 360000"/>
                <a:gd name="connsiteX19" fmla="*/ 220499 w 255937"/>
                <a:gd name="connsiteY19" fmla="*/ 180000 h 360000"/>
                <a:gd name="connsiteX20" fmla="*/ 197437 w 255937"/>
                <a:gd name="connsiteY20" fmla="*/ 156938 h 360000"/>
                <a:gd name="connsiteX21" fmla="*/ 57937 w 255937"/>
                <a:gd name="connsiteY21" fmla="*/ 156938 h 360000"/>
                <a:gd name="connsiteX22" fmla="*/ 34875 w 255937"/>
                <a:gd name="connsiteY22" fmla="*/ 180000 h 360000"/>
                <a:gd name="connsiteX23" fmla="*/ 57937 w 255937"/>
                <a:gd name="connsiteY23" fmla="*/ 203062 h 360000"/>
                <a:gd name="connsiteX24" fmla="*/ 81000 w 255937"/>
                <a:gd name="connsiteY24" fmla="*/ 180000 h 360000"/>
                <a:gd name="connsiteX25" fmla="*/ 57937 w 255937"/>
                <a:gd name="connsiteY25" fmla="*/ 156938 h 360000"/>
                <a:gd name="connsiteX26" fmla="*/ 197437 w 255937"/>
                <a:gd name="connsiteY26" fmla="*/ 145125 h 360000"/>
                <a:gd name="connsiteX27" fmla="*/ 232312 w 255937"/>
                <a:gd name="connsiteY27" fmla="*/ 180000 h 360000"/>
                <a:gd name="connsiteX28" fmla="*/ 197437 w 255937"/>
                <a:gd name="connsiteY28" fmla="*/ 214875 h 360000"/>
                <a:gd name="connsiteX29" fmla="*/ 162562 w 255937"/>
                <a:gd name="connsiteY29" fmla="*/ 180000 h 360000"/>
                <a:gd name="connsiteX30" fmla="*/ 197437 w 255937"/>
                <a:gd name="connsiteY30" fmla="*/ 145125 h 360000"/>
                <a:gd name="connsiteX31" fmla="*/ 57937 w 255937"/>
                <a:gd name="connsiteY31" fmla="*/ 145125 h 360000"/>
                <a:gd name="connsiteX32" fmla="*/ 92812 w 255937"/>
                <a:gd name="connsiteY32" fmla="*/ 180000 h 360000"/>
                <a:gd name="connsiteX33" fmla="*/ 57937 w 255937"/>
                <a:gd name="connsiteY33" fmla="*/ 214875 h 360000"/>
                <a:gd name="connsiteX34" fmla="*/ 23062 w 255937"/>
                <a:gd name="connsiteY34" fmla="*/ 180000 h 360000"/>
                <a:gd name="connsiteX35" fmla="*/ 57937 w 255937"/>
                <a:gd name="connsiteY35" fmla="*/ 145125 h 360000"/>
                <a:gd name="connsiteX36" fmla="*/ 151312 w 255937"/>
                <a:gd name="connsiteY36" fmla="*/ 116438 h 360000"/>
                <a:gd name="connsiteX37" fmla="*/ 151312 w 255937"/>
                <a:gd name="connsiteY37" fmla="*/ 278438 h 360000"/>
                <a:gd name="connsiteX38" fmla="*/ 161999 w 255937"/>
                <a:gd name="connsiteY38" fmla="*/ 348188 h 360000"/>
                <a:gd name="connsiteX39" fmla="*/ 233437 w 255937"/>
                <a:gd name="connsiteY39" fmla="*/ 348188 h 360000"/>
                <a:gd name="connsiteX40" fmla="*/ 244124 w 255937"/>
                <a:gd name="connsiteY40" fmla="*/ 277875 h 360000"/>
                <a:gd name="connsiteX41" fmla="*/ 244124 w 255937"/>
                <a:gd name="connsiteY41" fmla="*/ 116438 h 360000"/>
                <a:gd name="connsiteX42" fmla="*/ 11812 w 255937"/>
                <a:gd name="connsiteY42" fmla="*/ 116438 h 360000"/>
                <a:gd name="connsiteX43" fmla="*/ 11812 w 255937"/>
                <a:gd name="connsiteY43" fmla="*/ 277875 h 360000"/>
                <a:gd name="connsiteX44" fmla="*/ 22500 w 255937"/>
                <a:gd name="connsiteY44" fmla="*/ 348188 h 360000"/>
                <a:gd name="connsiteX45" fmla="*/ 93938 w 255937"/>
                <a:gd name="connsiteY45" fmla="*/ 348188 h 360000"/>
                <a:gd name="connsiteX46" fmla="*/ 104625 w 255937"/>
                <a:gd name="connsiteY46" fmla="*/ 277875 h 360000"/>
                <a:gd name="connsiteX47" fmla="*/ 104625 w 255937"/>
                <a:gd name="connsiteY47" fmla="*/ 116438 h 360000"/>
                <a:gd name="connsiteX48" fmla="*/ 185625 w 255937"/>
                <a:gd name="connsiteY48" fmla="*/ 52313 h 360000"/>
                <a:gd name="connsiteX49" fmla="*/ 197437 w 255937"/>
                <a:gd name="connsiteY49" fmla="*/ 52313 h 360000"/>
                <a:gd name="connsiteX50" fmla="*/ 197437 w 255937"/>
                <a:gd name="connsiteY50" fmla="*/ 64126 h 360000"/>
                <a:gd name="connsiteX51" fmla="*/ 185625 w 255937"/>
                <a:gd name="connsiteY51" fmla="*/ 64126 h 360000"/>
                <a:gd name="connsiteX52" fmla="*/ 47281 w 255937"/>
                <a:gd name="connsiteY52" fmla="*/ 52313 h 360000"/>
                <a:gd name="connsiteX53" fmla="*/ 41555 w 255937"/>
                <a:gd name="connsiteY53" fmla="*/ 76641 h 360000"/>
                <a:gd name="connsiteX54" fmla="*/ 18703 w 255937"/>
                <a:gd name="connsiteY54" fmla="*/ 104625 h 360000"/>
                <a:gd name="connsiteX55" fmla="*/ 97694 w 255937"/>
                <a:gd name="connsiteY55" fmla="*/ 104625 h 360000"/>
                <a:gd name="connsiteX56" fmla="*/ 74883 w 255937"/>
                <a:gd name="connsiteY56" fmla="*/ 76852 h 360000"/>
                <a:gd name="connsiteX57" fmla="*/ 69133 w 255937"/>
                <a:gd name="connsiteY57" fmla="*/ 52313 h 360000"/>
                <a:gd name="connsiteX58" fmla="*/ 162562 w 255937"/>
                <a:gd name="connsiteY58" fmla="*/ 42535 h 360000"/>
                <a:gd name="connsiteX59" fmla="*/ 152332 w 255937"/>
                <a:gd name="connsiteY59" fmla="*/ 104625 h 360000"/>
                <a:gd name="connsiteX60" fmla="*/ 243069 w 255937"/>
                <a:gd name="connsiteY60" fmla="*/ 104625 h 360000"/>
                <a:gd name="connsiteX61" fmla="*/ 232875 w 255937"/>
                <a:gd name="connsiteY61" fmla="*/ 44818 h 360000"/>
                <a:gd name="connsiteX62" fmla="*/ 232875 w 255937"/>
                <a:gd name="connsiteY62" fmla="*/ 46688 h 360000"/>
                <a:gd name="connsiteX63" fmla="*/ 191812 w 255937"/>
                <a:gd name="connsiteY63" fmla="*/ 87188 h 360000"/>
                <a:gd name="connsiteX64" fmla="*/ 162562 w 255937"/>
                <a:gd name="connsiteY64" fmla="*/ 87188 h 360000"/>
                <a:gd name="connsiteX65" fmla="*/ 174374 w 255937"/>
                <a:gd name="connsiteY65" fmla="*/ 11812 h 360000"/>
                <a:gd name="connsiteX66" fmla="*/ 174374 w 255937"/>
                <a:gd name="connsiteY66" fmla="*/ 75375 h 360000"/>
                <a:gd name="connsiteX67" fmla="*/ 191812 w 255937"/>
                <a:gd name="connsiteY67" fmla="*/ 75375 h 360000"/>
                <a:gd name="connsiteX68" fmla="*/ 221062 w 255937"/>
                <a:gd name="connsiteY68" fmla="*/ 46125 h 360000"/>
                <a:gd name="connsiteX69" fmla="*/ 221062 w 255937"/>
                <a:gd name="connsiteY69" fmla="*/ 11812 h 360000"/>
                <a:gd name="connsiteX70" fmla="*/ 197437 w 255937"/>
                <a:gd name="connsiteY70" fmla="*/ 11812 h 360000"/>
                <a:gd name="connsiteX71" fmla="*/ 197437 w 255937"/>
                <a:gd name="connsiteY71" fmla="*/ 40500 h 360000"/>
                <a:gd name="connsiteX72" fmla="*/ 185625 w 255937"/>
                <a:gd name="connsiteY72" fmla="*/ 40500 h 360000"/>
                <a:gd name="connsiteX73" fmla="*/ 185625 w 255937"/>
                <a:gd name="connsiteY73" fmla="*/ 11812 h 360000"/>
                <a:gd name="connsiteX74" fmla="*/ 52313 w 255937"/>
                <a:gd name="connsiteY74" fmla="*/ 11250 h 360000"/>
                <a:gd name="connsiteX75" fmla="*/ 52313 w 255937"/>
                <a:gd name="connsiteY75" fmla="*/ 30938 h 360000"/>
                <a:gd name="connsiteX76" fmla="*/ 50062 w 255937"/>
                <a:gd name="connsiteY76" fmla="*/ 40500 h 360000"/>
                <a:gd name="connsiteX77" fmla="*/ 66365 w 255937"/>
                <a:gd name="connsiteY77" fmla="*/ 40500 h 360000"/>
                <a:gd name="connsiteX78" fmla="*/ 64125 w 255937"/>
                <a:gd name="connsiteY78" fmla="*/ 30938 h 360000"/>
                <a:gd name="connsiteX79" fmla="*/ 64125 w 255937"/>
                <a:gd name="connsiteY79" fmla="*/ 19688 h 360000"/>
                <a:gd name="connsiteX80" fmla="*/ 55688 w 255937"/>
                <a:gd name="connsiteY80" fmla="*/ 11250 h 360000"/>
                <a:gd name="connsiteX81" fmla="*/ 157499 w 255937"/>
                <a:gd name="connsiteY81" fmla="*/ 0 h 360000"/>
                <a:gd name="connsiteX82" fmla="*/ 237374 w 255937"/>
                <a:gd name="connsiteY82" fmla="*/ 0 h 360000"/>
                <a:gd name="connsiteX83" fmla="*/ 255937 w 255937"/>
                <a:gd name="connsiteY83" fmla="*/ 110250 h 360000"/>
                <a:gd name="connsiteX84" fmla="*/ 255937 w 255937"/>
                <a:gd name="connsiteY84" fmla="*/ 279563 h 360000"/>
                <a:gd name="connsiteX85" fmla="*/ 242999 w 255937"/>
                <a:gd name="connsiteY85" fmla="*/ 360000 h 360000"/>
                <a:gd name="connsiteX86" fmla="*/ 151874 w 255937"/>
                <a:gd name="connsiteY86" fmla="*/ 360000 h 360000"/>
                <a:gd name="connsiteX87" fmla="*/ 139499 w 255937"/>
                <a:gd name="connsiteY87" fmla="*/ 278438 h 360000"/>
                <a:gd name="connsiteX88" fmla="*/ 139499 w 255937"/>
                <a:gd name="connsiteY88" fmla="*/ 109125 h 360000"/>
                <a:gd name="connsiteX89" fmla="*/ 40500 w 255937"/>
                <a:gd name="connsiteY89" fmla="*/ 0 h 360000"/>
                <a:gd name="connsiteX90" fmla="*/ 60188 w 255937"/>
                <a:gd name="connsiteY90" fmla="*/ 0 h 360000"/>
                <a:gd name="connsiteX91" fmla="*/ 75375 w 255937"/>
                <a:gd name="connsiteY91" fmla="*/ 15188 h 360000"/>
                <a:gd name="connsiteX92" fmla="*/ 75375 w 255937"/>
                <a:gd name="connsiteY92" fmla="*/ 31500 h 360000"/>
                <a:gd name="connsiteX93" fmla="*/ 113625 w 255937"/>
                <a:gd name="connsiteY93" fmla="*/ 105750 h 360000"/>
                <a:gd name="connsiteX94" fmla="*/ 115875 w 255937"/>
                <a:gd name="connsiteY94" fmla="*/ 107438 h 360000"/>
                <a:gd name="connsiteX95" fmla="*/ 115875 w 255937"/>
                <a:gd name="connsiteY95" fmla="*/ 279563 h 360000"/>
                <a:gd name="connsiteX96" fmla="*/ 103500 w 255937"/>
                <a:gd name="connsiteY96" fmla="*/ 360000 h 360000"/>
                <a:gd name="connsiteX97" fmla="*/ 12375 w 255937"/>
                <a:gd name="connsiteY97" fmla="*/ 360000 h 360000"/>
                <a:gd name="connsiteX98" fmla="*/ 0 w 255937"/>
                <a:gd name="connsiteY98" fmla="*/ 278438 h 360000"/>
                <a:gd name="connsiteX99" fmla="*/ 0 w 255937"/>
                <a:gd name="connsiteY99" fmla="*/ 107438 h 360000"/>
                <a:gd name="connsiteX100" fmla="*/ 2250 w 255937"/>
                <a:gd name="connsiteY100" fmla="*/ 105750 h 360000"/>
                <a:gd name="connsiteX101" fmla="*/ 40500 w 255937"/>
                <a:gd name="connsiteY101" fmla="*/ 31500 h 360000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</a:cxnLst>
              <a:rect l="l" t="t" r="r" b="b"/>
              <a:pathLst>
                <a:path w="255937" h="360000">
                  <a:moveTo>
                    <a:pt x="220500" y="226688"/>
                  </a:moveTo>
                  <a:lnTo>
                    <a:pt x="232312" y="226688"/>
                  </a:lnTo>
                  <a:lnTo>
                    <a:pt x="232312" y="238500"/>
                  </a:lnTo>
                  <a:lnTo>
                    <a:pt x="220500" y="238500"/>
                  </a:lnTo>
                  <a:close/>
                  <a:moveTo>
                    <a:pt x="162562" y="226688"/>
                  </a:moveTo>
                  <a:lnTo>
                    <a:pt x="209250" y="226688"/>
                  </a:lnTo>
                  <a:lnTo>
                    <a:pt x="209250" y="238500"/>
                  </a:lnTo>
                  <a:lnTo>
                    <a:pt x="162562" y="238500"/>
                  </a:lnTo>
                  <a:close/>
                  <a:moveTo>
                    <a:pt x="81000" y="226688"/>
                  </a:moveTo>
                  <a:lnTo>
                    <a:pt x="92813" y="226688"/>
                  </a:lnTo>
                  <a:lnTo>
                    <a:pt x="92813" y="238500"/>
                  </a:lnTo>
                  <a:lnTo>
                    <a:pt x="81000" y="238500"/>
                  </a:lnTo>
                  <a:close/>
                  <a:moveTo>
                    <a:pt x="23062" y="226688"/>
                  </a:moveTo>
                  <a:lnTo>
                    <a:pt x="69749" y="226688"/>
                  </a:lnTo>
                  <a:lnTo>
                    <a:pt x="69749" y="238500"/>
                  </a:lnTo>
                  <a:lnTo>
                    <a:pt x="23062" y="238500"/>
                  </a:lnTo>
                  <a:close/>
                  <a:moveTo>
                    <a:pt x="197437" y="156938"/>
                  </a:moveTo>
                  <a:cubicBezTo>
                    <a:pt x="184499" y="156938"/>
                    <a:pt x="174374" y="167063"/>
                    <a:pt x="174374" y="180000"/>
                  </a:cubicBezTo>
                  <a:cubicBezTo>
                    <a:pt x="174374" y="192938"/>
                    <a:pt x="184499" y="203062"/>
                    <a:pt x="197437" y="203062"/>
                  </a:cubicBezTo>
                  <a:cubicBezTo>
                    <a:pt x="210375" y="203062"/>
                    <a:pt x="220499" y="192938"/>
                    <a:pt x="220499" y="180000"/>
                  </a:cubicBezTo>
                  <a:cubicBezTo>
                    <a:pt x="220499" y="167063"/>
                    <a:pt x="210375" y="156938"/>
                    <a:pt x="197437" y="156938"/>
                  </a:cubicBezTo>
                  <a:close/>
                  <a:moveTo>
                    <a:pt x="57937" y="156938"/>
                  </a:moveTo>
                  <a:cubicBezTo>
                    <a:pt x="44999" y="156938"/>
                    <a:pt x="34875" y="167063"/>
                    <a:pt x="34875" y="180000"/>
                  </a:cubicBezTo>
                  <a:cubicBezTo>
                    <a:pt x="34875" y="192938"/>
                    <a:pt x="44999" y="203062"/>
                    <a:pt x="57937" y="203062"/>
                  </a:cubicBezTo>
                  <a:cubicBezTo>
                    <a:pt x="70875" y="203062"/>
                    <a:pt x="81000" y="192938"/>
                    <a:pt x="81000" y="180000"/>
                  </a:cubicBezTo>
                  <a:cubicBezTo>
                    <a:pt x="81000" y="167063"/>
                    <a:pt x="70875" y="156938"/>
                    <a:pt x="57937" y="156938"/>
                  </a:cubicBezTo>
                  <a:close/>
                  <a:moveTo>
                    <a:pt x="197437" y="145125"/>
                  </a:moveTo>
                  <a:cubicBezTo>
                    <a:pt x="216562" y="145125"/>
                    <a:pt x="232312" y="160875"/>
                    <a:pt x="232312" y="180000"/>
                  </a:cubicBezTo>
                  <a:cubicBezTo>
                    <a:pt x="232312" y="199125"/>
                    <a:pt x="216562" y="214875"/>
                    <a:pt x="197437" y="214875"/>
                  </a:cubicBezTo>
                  <a:cubicBezTo>
                    <a:pt x="178312" y="214875"/>
                    <a:pt x="162562" y="199125"/>
                    <a:pt x="162562" y="180000"/>
                  </a:cubicBezTo>
                  <a:cubicBezTo>
                    <a:pt x="162562" y="160875"/>
                    <a:pt x="178312" y="145125"/>
                    <a:pt x="197437" y="145125"/>
                  </a:cubicBezTo>
                  <a:close/>
                  <a:moveTo>
                    <a:pt x="57937" y="145125"/>
                  </a:moveTo>
                  <a:cubicBezTo>
                    <a:pt x="77062" y="145125"/>
                    <a:pt x="92812" y="160875"/>
                    <a:pt x="92812" y="180000"/>
                  </a:cubicBezTo>
                  <a:cubicBezTo>
                    <a:pt x="92812" y="199125"/>
                    <a:pt x="77062" y="214875"/>
                    <a:pt x="57937" y="214875"/>
                  </a:cubicBezTo>
                  <a:cubicBezTo>
                    <a:pt x="38812" y="214875"/>
                    <a:pt x="23062" y="199125"/>
                    <a:pt x="23062" y="180000"/>
                  </a:cubicBezTo>
                  <a:cubicBezTo>
                    <a:pt x="23062" y="160875"/>
                    <a:pt x="38812" y="145125"/>
                    <a:pt x="57937" y="145125"/>
                  </a:cubicBezTo>
                  <a:close/>
                  <a:moveTo>
                    <a:pt x="151312" y="116438"/>
                  </a:moveTo>
                  <a:lnTo>
                    <a:pt x="151312" y="278438"/>
                  </a:lnTo>
                  <a:lnTo>
                    <a:pt x="161999" y="348188"/>
                  </a:lnTo>
                  <a:lnTo>
                    <a:pt x="233437" y="348188"/>
                  </a:lnTo>
                  <a:lnTo>
                    <a:pt x="244124" y="277875"/>
                  </a:lnTo>
                  <a:lnTo>
                    <a:pt x="244124" y="116438"/>
                  </a:lnTo>
                  <a:close/>
                  <a:moveTo>
                    <a:pt x="11812" y="116438"/>
                  </a:moveTo>
                  <a:lnTo>
                    <a:pt x="11812" y="277875"/>
                  </a:lnTo>
                  <a:lnTo>
                    <a:pt x="22500" y="348188"/>
                  </a:lnTo>
                  <a:lnTo>
                    <a:pt x="93938" y="348188"/>
                  </a:lnTo>
                  <a:lnTo>
                    <a:pt x="104625" y="277875"/>
                  </a:lnTo>
                  <a:lnTo>
                    <a:pt x="104625" y="116438"/>
                  </a:lnTo>
                  <a:close/>
                  <a:moveTo>
                    <a:pt x="185625" y="52313"/>
                  </a:moveTo>
                  <a:lnTo>
                    <a:pt x="197437" y="52313"/>
                  </a:lnTo>
                  <a:lnTo>
                    <a:pt x="197437" y="64126"/>
                  </a:lnTo>
                  <a:lnTo>
                    <a:pt x="185625" y="64126"/>
                  </a:lnTo>
                  <a:close/>
                  <a:moveTo>
                    <a:pt x="47281" y="52313"/>
                  </a:moveTo>
                  <a:lnTo>
                    <a:pt x="41555" y="76641"/>
                  </a:lnTo>
                  <a:lnTo>
                    <a:pt x="18703" y="104625"/>
                  </a:lnTo>
                  <a:lnTo>
                    <a:pt x="97694" y="104625"/>
                  </a:lnTo>
                  <a:lnTo>
                    <a:pt x="74883" y="76852"/>
                  </a:lnTo>
                  <a:lnTo>
                    <a:pt x="69133" y="52313"/>
                  </a:lnTo>
                  <a:close/>
                  <a:moveTo>
                    <a:pt x="162562" y="42535"/>
                  </a:moveTo>
                  <a:lnTo>
                    <a:pt x="152332" y="104625"/>
                  </a:lnTo>
                  <a:lnTo>
                    <a:pt x="243069" y="104625"/>
                  </a:lnTo>
                  <a:lnTo>
                    <a:pt x="232875" y="44818"/>
                  </a:lnTo>
                  <a:lnTo>
                    <a:pt x="232875" y="46688"/>
                  </a:lnTo>
                  <a:cubicBezTo>
                    <a:pt x="232312" y="69188"/>
                    <a:pt x="214312" y="87188"/>
                    <a:pt x="191812" y="87188"/>
                  </a:cubicBezTo>
                  <a:lnTo>
                    <a:pt x="162562" y="87188"/>
                  </a:lnTo>
                  <a:close/>
                  <a:moveTo>
                    <a:pt x="174374" y="11812"/>
                  </a:moveTo>
                  <a:lnTo>
                    <a:pt x="174374" y="75375"/>
                  </a:lnTo>
                  <a:lnTo>
                    <a:pt x="191812" y="75375"/>
                  </a:lnTo>
                  <a:cubicBezTo>
                    <a:pt x="207562" y="75375"/>
                    <a:pt x="221062" y="62438"/>
                    <a:pt x="221062" y="46125"/>
                  </a:cubicBezTo>
                  <a:lnTo>
                    <a:pt x="221062" y="11812"/>
                  </a:lnTo>
                  <a:lnTo>
                    <a:pt x="197437" y="11812"/>
                  </a:lnTo>
                  <a:lnTo>
                    <a:pt x="197437" y="40500"/>
                  </a:lnTo>
                  <a:lnTo>
                    <a:pt x="185625" y="40500"/>
                  </a:lnTo>
                  <a:lnTo>
                    <a:pt x="185625" y="11812"/>
                  </a:lnTo>
                  <a:close/>
                  <a:moveTo>
                    <a:pt x="52313" y="11250"/>
                  </a:moveTo>
                  <a:lnTo>
                    <a:pt x="52313" y="30938"/>
                  </a:lnTo>
                  <a:lnTo>
                    <a:pt x="50062" y="40500"/>
                  </a:lnTo>
                  <a:lnTo>
                    <a:pt x="66365" y="40500"/>
                  </a:lnTo>
                  <a:lnTo>
                    <a:pt x="64125" y="30938"/>
                  </a:lnTo>
                  <a:lnTo>
                    <a:pt x="64125" y="19688"/>
                  </a:lnTo>
                  <a:lnTo>
                    <a:pt x="55688" y="11250"/>
                  </a:lnTo>
                  <a:close/>
                  <a:moveTo>
                    <a:pt x="157499" y="0"/>
                  </a:moveTo>
                  <a:lnTo>
                    <a:pt x="237374" y="0"/>
                  </a:lnTo>
                  <a:lnTo>
                    <a:pt x="255937" y="110250"/>
                  </a:lnTo>
                  <a:lnTo>
                    <a:pt x="255937" y="279563"/>
                  </a:lnTo>
                  <a:lnTo>
                    <a:pt x="242999" y="360000"/>
                  </a:lnTo>
                  <a:lnTo>
                    <a:pt x="151874" y="360000"/>
                  </a:lnTo>
                  <a:lnTo>
                    <a:pt x="139499" y="278438"/>
                  </a:lnTo>
                  <a:lnTo>
                    <a:pt x="139499" y="109125"/>
                  </a:lnTo>
                  <a:close/>
                  <a:moveTo>
                    <a:pt x="40500" y="0"/>
                  </a:moveTo>
                  <a:lnTo>
                    <a:pt x="60188" y="0"/>
                  </a:lnTo>
                  <a:lnTo>
                    <a:pt x="75375" y="15188"/>
                  </a:lnTo>
                  <a:lnTo>
                    <a:pt x="75375" y="31500"/>
                  </a:lnTo>
                  <a:cubicBezTo>
                    <a:pt x="75375" y="60750"/>
                    <a:pt x="89438" y="88875"/>
                    <a:pt x="113625" y="105750"/>
                  </a:cubicBezTo>
                  <a:lnTo>
                    <a:pt x="115875" y="107438"/>
                  </a:lnTo>
                  <a:lnTo>
                    <a:pt x="115875" y="279563"/>
                  </a:lnTo>
                  <a:lnTo>
                    <a:pt x="103500" y="360000"/>
                  </a:lnTo>
                  <a:lnTo>
                    <a:pt x="12375" y="360000"/>
                  </a:lnTo>
                  <a:lnTo>
                    <a:pt x="0" y="278438"/>
                  </a:lnTo>
                  <a:lnTo>
                    <a:pt x="0" y="107438"/>
                  </a:lnTo>
                  <a:lnTo>
                    <a:pt x="2250" y="105750"/>
                  </a:lnTo>
                  <a:cubicBezTo>
                    <a:pt x="26437" y="88875"/>
                    <a:pt x="40500" y="60750"/>
                    <a:pt x="40500" y="31500"/>
                  </a:cubicBezTo>
                  <a:close/>
                </a:path>
              </a:pathLst>
            </a:custGeom>
            <a:solidFill>
              <a:schemeClr val="lt1"/>
            </a:solidFill>
            <a:ln w="5507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457200">
                <a:lnSpc>
                  <a:spcPct val="120000"/>
                </a:lnSpc>
              </a:pPr>
              <a:endParaRPr lang="zh-CN" altLang="en-US">
                <a:solidFill>
                  <a:srgbClr val="222222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endParaRPr>
            </a:p>
          </p:txBody>
        </p:sp>
      </p:grpSp>
      <p:grpSp>
        <p:nvGrpSpPr>
          <p:cNvPr id="5" name="组合 4"/>
          <p:cNvGrpSpPr/>
          <p:nvPr>
            <p:custDataLst>
              <p:tags r:id="rId11"/>
            </p:custDataLst>
          </p:nvPr>
        </p:nvGrpSpPr>
        <p:grpSpPr>
          <a:xfrm>
            <a:off x="2486930" y="2640283"/>
            <a:ext cx="837183" cy="837399"/>
            <a:chOff x="832178" y="2924805"/>
            <a:chExt cx="695056" cy="695236"/>
          </a:xfrm>
        </p:grpSpPr>
        <p:sp>
          <p:nvSpPr>
            <p:cNvPr id="140" name="Shape 1490"/>
            <p:cNvSpPr/>
            <p:nvPr>
              <p:custDataLst>
                <p:tags r:id="rId12"/>
              </p:custDataLst>
            </p:nvPr>
          </p:nvSpPr>
          <p:spPr>
            <a:xfrm>
              <a:off x="832178" y="2924805"/>
              <a:ext cx="695056" cy="695236"/>
            </a:xfrm>
            <a:prstGeom prst="ellipse">
              <a:avLst/>
            </a:prstGeom>
            <a:solidFill>
              <a:schemeClr val="accent1"/>
            </a:solidFill>
            <a:ln w="25400" cap="flat" cmpd="sng">
              <a:solidFill>
                <a:schemeClr val="dk1">
                  <a:alpha val="0"/>
                </a:schemeClr>
              </a:solidFill>
              <a:prstDash val="solid"/>
              <a:miter/>
              <a:headEnd type="none" w="med" len="med"/>
              <a:tailEnd type="none" w="med" len="med"/>
            </a:ln>
            <a:effectLst/>
          </p:spPr>
          <p:txBody>
            <a:bodyPr lIns="0" tIns="0" rIns="0" bIns="0" anchor="t" anchorCtr="0">
              <a:noAutofit/>
            </a:bodyPr>
            <a:lstStyle/>
            <a:p>
              <a:pPr defTabSz="457200">
                <a:lnSpc>
                  <a:spcPct val="120000"/>
                </a:lnSpc>
              </a:pPr>
              <a:endParaRPr>
                <a:solidFill>
                  <a:srgbClr val="222222"/>
                </a:solidFill>
                <a:latin typeface="微软雅黑" panose="020b0503020204020204" charset="-122"/>
                <a:ea typeface="微软雅黑"/>
                <a:cs typeface="Roboto"/>
                <a:sym typeface="Arial" panose="020b0604020202020204" pitchFamily="34" charset="0"/>
              </a:endParaRPr>
            </a:p>
          </p:txBody>
        </p:sp>
        <p:sp>
          <p:nvSpPr>
            <p:cNvPr id="196" name="任意形状 195"/>
            <p:cNvSpPr/>
            <p:nvPr>
              <p:custDataLst>
                <p:tags r:id="rId13"/>
              </p:custDataLst>
            </p:nvPr>
          </p:nvSpPr>
          <p:spPr>
            <a:xfrm>
              <a:off x="999705" y="3092986"/>
              <a:ext cx="360000" cy="358874"/>
            </a:xfrm>
            <a:custGeom>
              <a:gdLst>
                <a:gd name="connsiteX0" fmla="*/ 185625 w 360000"/>
                <a:gd name="connsiteY0" fmla="*/ 331312 h 358874"/>
                <a:gd name="connsiteX1" fmla="*/ 196313 w 360000"/>
                <a:gd name="connsiteY1" fmla="*/ 331312 h 358874"/>
                <a:gd name="connsiteX2" fmla="*/ 196313 w 360000"/>
                <a:gd name="connsiteY2" fmla="*/ 342562 h 358874"/>
                <a:gd name="connsiteX3" fmla="*/ 185625 w 360000"/>
                <a:gd name="connsiteY3" fmla="*/ 342562 h 358874"/>
                <a:gd name="connsiteX4" fmla="*/ 136688 w 360000"/>
                <a:gd name="connsiteY4" fmla="*/ 331312 h 358874"/>
                <a:gd name="connsiteX5" fmla="*/ 174938 w 360000"/>
                <a:gd name="connsiteY5" fmla="*/ 331312 h 358874"/>
                <a:gd name="connsiteX6" fmla="*/ 174938 w 360000"/>
                <a:gd name="connsiteY6" fmla="*/ 342562 h 358874"/>
                <a:gd name="connsiteX7" fmla="*/ 136688 w 360000"/>
                <a:gd name="connsiteY7" fmla="*/ 342562 h 358874"/>
                <a:gd name="connsiteX8" fmla="*/ 131062 w 360000"/>
                <a:gd name="connsiteY8" fmla="*/ 326249 h 358874"/>
                <a:gd name="connsiteX9" fmla="*/ 131062 w 360000"/>
                <a:gd name="connsiteY9" fmla="*/ 347624 h 358874"/>
                <a:gd name="connsiteX10" fmla="*/ 228937 w 360000"/>
                <a:gd name="connsiteY10" fmla="*/ 347624 h 358874"/>
                <a:gd name="connsiteX11" fmla="*/ 228937 w 360000"/>
                <a:gd name="connsiteY11" fmla="*/ 326249 h 358874"/>
                <a:gd name="connsiteX12" fmla="*/ 180000 w 360000"/>
                <a:gd name="connsiteY12" fmla="*/ 206437 h 358874"/>
                <a:gd name="connsiteX13" fmla="*/ 163688 w 360000"/>
                <a:gd name="connsiteY13" fmla="*/ 222750 h 358874"/>
                <a:gd name="connsiteX14" fmla="*/ 180000 w 360000"/>
                <a:gd name="connsiteY14" fmla="*/ 239062 h 358874"/>
                <a:gd name="connsiteX15" fmla="*/ 196313 w 360000"/>
                <a:gd name="connsiteY15" fmla="*/ 222750 h 358874"/>
                <a:gd name="connsiteX16" fmla="*/ 180000 w 360000"/>
                <a:gd name="connsiteY16" fmla="*/ 206437 h 358874"/>
                <a:gd name="connsiteX17" fmla="*/ 316125 w 360000"/>
                <a:gd name="connsiteY17" fmla="*/ 163125 h 358874"/>
                <a:gd name="connsiteX18" fmla="*/ 316125 w 360000"/>
                <a:gd name="connsiteY18" fmla="*/ 195187 h 358874"/>
                <a:gd name="connsiteX19" fmla="*/ 316687 w 360000"/>
                <a:gd name="connsiteY19" fmla="*/ 195187 h 358874"/>
                <a:gd name="connsiteX20" fmla="*/ 348750 w 360000"/>
                <a:gd name="connsiteY20" fmla="*/ 195187 h 358874"/>
                <a:gd name="connsiteX21" fmla="*/ 348750 w 360000"/>
                <a:gd name="connsiteY21" fmla="*/ 163125 h 358874"/>
                <a:gd name="connsiteX22" fmla="*/ 11250 w 360000"/>
                <a:gd name="connsiteY22" fmla="*/ 163125 h 358874"/>
                <a:gd name="connsiteX23" fmla="*/ 11250 w 360000"/>
                <a:gd name="connsiteY23" fmla="*/ 195187 h 358874"/>
                <a:gd name="connsiteX24" fmla="*/ 43875 w 360000"/>
                <a:gd name="connsiteY24" fmla="*/ 195187 h 358874"/>
                <a:gd name="connsiteX25" fmla="*/ 43875 w 360000"/>
                <a:gd name="connsiteY25" fmla="*/ 163125 h 358874"/>
                <a:gd name="connsiteX26" fmla="*/ 172688 w 360000"/>
                <a:gd name="connsiteY26" fmla="*/ 75374 h 358874"/>
                <a:gd name="connsiteX27" fmla="*/ 104625 w 360000"/>
                <a:gd name="connsiteY27" fmla="*/ 222750 h 358874"/>
                <a:gd name="connsiteX28" fmla="*/ 136687 w 360000"/>
                <a:gd name="connsiteY28" fmla="*/ 297562 h 358874"/>
                <a:gd name="connsiteX29" fmla="*/ 136687 w 360000"/>
                <a:gd name="connsiteY29" fmla="*/ 314999 h 358874"/>
                <a:gd name="connsiteX30" fmla="*/ 223313 w 360000"/>
                <a:gd name="connsiteY30" fmla="*/ 314999 h 358874"/>
                <a:gd name="connsiteX31" fmla="*/ 223313 w 360000"/>
                <a:gd name="connsiteY31" fmla="*/ 297562 h 358874"/>
                <a:gd name="connsiteX32" fmla="*/ 255375 w 360000"/>
                <a:gd name="connsiteY32" fmla="*/ 222750 h 358874"/>
                <a:gd name="connsiteX33" fmla="*/ 187313 w 360000"/>
                <a:gd name="connsiteY33" fmla="*/ 75374 h 358874"/>
                <a:gd name="connsiteX34" fmla="*/ 185625 w 360000"/>
                <a:gd name="connsiteY34" fmla="*/ 75374 h 358874"/>
                <a:gd name="connsiteX35" fmla="*/ 185625 w 360000"/>
                <a:gd name="connsiteY35" fmla="*/ 196960 h 358874"/>
                <a:gd name="connsiteX36" fmla="*/ 199477 w 360000"/>
                <a:gd name="connsiteY36" fmla="*/ 202711 h 358874"/>
                <a:gd name="connsiteX37" fmla="*/ 207563 w 360000"/>
                <a:gd name="connsiteY37" fmla="*/ 222187 h 358874"/>
                <a:gd name="connsiteX38" fmla="*/ 180000 w 360000"/>
                <a:gd name="connsiteY38" fmla="*/ 249750 h 358874"/>
                <a:gd name="connsiteX39" fmla="*/ 152438 w 360000"/>
                <a:gd name="connsiteY39" fmla="*/ 222187 h 358874"/>
                <a:gd name="connsiteX40" fmla="*/ 160524 w 360000"/>
                <a:gd name="connsiteY40" fmla="*/ 202711 h 358874"/>
                <a:gd name="connsiteX41" fmla="*/ 174375 w 360000"/>
                <a:gd name="connsiteY41" fmla="*/ 196960 h 358874"/>
                <a:gd name="connsiteX42" fmla="*/ 174375 w 360000"/>
                <a:gd name="connsiteY42" fmla="*/ 75374 h 358874"/>
                <a:gd name="connsiteX43" fmla="*/ 165375 w 360000"/>
                <a:gd name="connsiteY43" fmla="*/ 64687 h 358874"/>
                <a:gd name="connsiteX44" fmla="*/ 194063 w 360000"/>
                <a:gd name="connsiteY44" fmla="*/ 64687 h 358874"/>
                <a:gd name="connsiteX45" fmla="*/ 267188 w 360000"/>
                <a:gd name="connsiteY45" fmla="*/ 222750 h 358874"/>
                <a:gd name="connsiteX46" fmla="*/ 234563 w 360000"/>
                <a:gd name="connsiteY46" fmla="*/ 300375 h 358874"/>
                <a:gd name="connsiteX47" fmla="*/ 234563 w 360000"/>
                <a:gd name="connsiteY47" fmla="*/ 314999 h 358874"/>
                <a:gd name="connsiteX48" fmla="*/ 240187 w 360000"/>
                <a:gd name="connsiteY48" fmla="*/ 314999 h 358874"/>
                <a:gd name="connsiteX49" fmla="*/ 240187 w 360000"/>
                <a:gd name="connsiteY49" fmla="*/ 358874 h 358874"/>
                <a:gd name="connsiteX50" fmla="*/ 119812 w 360000"/>
                <a:gd name="connsiteY50" fmla="*/ 358874 h 358874"/>
                <a:gd name="connsiteX51" fmla="*/ 119812 w 360000"/>
                <a:gd name="connsiteY51" fmla="*/ 314999 h 358874"/>
                <a:gd name="connsiteX52" fmla="*/ 125437 w 360000"/>
                <a:gd name="connsiteY52" fmla="*/ 314999 h 358874"/>
                <a:gd name="connsiteX53" fmla="*/ 125437 w 360000"/>
                <a:gd name="connsiteY53" fmla="*/ 300375 h 358874"/>
                <a:gd name="connsiteX54" fmla="*/ 92250 w 360000"/>
                <a:gd name="connsiteY54" fmla="*/ 222750 h 358874"/>
                <a:gd name="connsiteX55" fmla="*/ 338062 w 360000"/>
                <a:gd name="connsiteY55" fmla="*/ 15749 h 358874"/>
                <a:gd name="connsiteX56" fmla="*/ 327375 w 360000"/>
                <a:gd name="connsiteY56" fmla="*/ 26437 h 358874"/>
                <a:gd name="connsiteX57" fmla="*/ 338062 w 360000"/>
                <a:gd name="connsiteY57" fmla="*/ 37124 h 358874"/>
                <a:gd name="connsiteX58" fmla="*/ 348750 w 360000"/>
                <a:gd name="connsiteY58" fmla="*/ 26437 h 358874"/>
                <a:gd name="connsiteX59" fmla="*/ 338062 w 360000"/>
                <a:gd name="connsiteY59" fmla="*/ 15749 h 358874"/>
                <a:gd name="connsiteX60" fmla="*/ 21938 w 360000"/>
                <a:gd name="connsiteY60" fmla="*/ 15749 h 358874"/>
                <a:gd name="connsiteX61" fmla="*/ 11250 w 360000"/>
                <a:gd name="connsiteY61" fmla="*/ 26437 h 358874"/>
                <a:gd name="connsiteX62" fmla="*/ 21938 w 360000"/>
                <a:gd name="connsiteY62" fmla="*/ 37124 h 358874"/>
                <a:gd name="connsiteX63" fmla="*/ 32625 w 360000"/>
                <a:gd name="connsiteY63" fmla="*/ 26437 h 358874"/>
                <a:gd name="connsiteX64" fmla="*/ 21938 w 360000"/>
                <a:gd name="connsiteY64" fmla="*/ 15749 h 358874"/>
                <a:gd name="connsiteX65" fmla="*/ 163688 w 360000"/>
                <a:gd name="connsiteY65" fmla="*/ 11250 h 358874"/>
                <a:gd name="connsiteX66" fmla="*/ 163688 w 360000"/>
                <a:gd name="connsiteY66" fmla="*/ 43313 h 358874"/>
                <a:gd name="connsiteX67" fmla="*/ 196313 w 360000"/>
                <a:gd name="connsiteY67" fmla="*/ 43313 h 358874"/>
                <a:gd name="connsiteX68" fmla="*/ 196313 w 360000"/>
                <a:gd name="connsiteY68" fmla="*/ 11250 h 358874"/>
                <a:gd name="connsiteX69" fmla="*/ 152438 w 360000"/>
                <a:gd name="connsiteY69" fmla="*/ 0 h 358874"/>
                <a:gd name="connsiteX70" fmla="*/ 207000 w 360000"/>
                <a:gd name="connsiteY70" fmla="*/ 0 h 358874"/>
                <a:gd name="connsiteX71" fmla="*/ 207215 w 360000"/>
                <a:gd name="connsiteY71" fmla="*/ 20812 h 358874"/>
                <a:gd name="connsiteX72" fmla="*/ 318514 w 360000"/>
                <a:gd name="connsiteY72" fmla="*/ 20812 h 358874"/>
                <a:gd name="connsiteX73" fmla="*/ 322664 w 360000"/>
                <a:gd name="connsiteY73" fmla="*/ 11038 h 358874"/>
                <a:gd name="connsiteX74" fmla="*/ 338062 w 360000"/>
                <a:gd name="connsiteY74" fmla="*/ 4499 h 358874"/>
                <a:gd name="connsiteX75" fmla="*/ 360000 w 360000"/>
                <a:gd name="connsiteY75" fmla="*/ 26437 h 358874"/>
                <a:gd name="connsiteX76" fmla="*/ 338062 w 360000"/>
                <a:gd name="connsiteY76" fmla="*/ 48374 h 358874"/>
                <a:gd name="connsiteX77" fmla="*/ 322453 w 360000"/>
                <a:gd name="connsiteY77" fmla="*/ 41835 h 358874"/>
                <a:gd name="connsiteX78" fmla="*/ 318437 w 360000"/>
                <a:gd name="connsiteY78" fmla="*/ 32062 h 358874"/>
                <a:gd name="connsiteX79" fmla="*/ 232613 w 360000"/>
                <a:gd name="connsiteY79" fmla="*/ 32062 h 358874"/>
                <a:gd name="connsiteX80" fmla="*/ 251183 w 360000"/>
                <a:gd name="connsiteY80" fmla="*/ 37959 h 358874"/>
                <a:gd name="connsiteX81" fmla="*/ 320915 w 360000"/>
                <a:gd name="connsiteY81" fmla="*/ 107691 h 358874"/>
                <a:gd name="connsiteX82" fmla="*/ 334946 w 360000"/>
                <a:gd name="connsiteY82" fmla="*/ 151875 h 358874"/>
                <a:gd name="connsiteX83" fmla="*/ 360000 w 360000"/>
                <a:gd name="connsiteY83" fmla="*/ 151875 h 358874"/>
                <a:gd name="connsiteX84" fmla="*/ 360000 w 360000"/>
                <a:gd name="connsiteY84" fmla="*/ 206437 h 358874"/>
                <a:gd name="connsiteX85" fmla="*/ 304875 w 360000"/>
                <a:gd name="connsiteY85" fmla="*/ 206437 h 358874"/>
                <a:gd name="connsiteX86" fmla="*/ 304875 w 360000"/>
                <a:gd name="connsiteY86" fmla="*/ 151875 h 358874"/>
                <a:gd name="connsiteX87" fmla="*/ 323199 w 360000"/>
                <a:gd name="connsiteY87" fmla="*/ 151875 h 358874"/>
                <a:gd name="connsiteX88" fmla="*/ 311002 w 360000"/>
                <a:gd name="connsiteY88" fmla="*/ 112693 h 358874"/>
                <a:gd name="connsiteX89" fmla="*/ 246262 w 360000"/>
                <a:gd name="connsiteY89" fmla="*/ 48110 h 358874"/>
                <a:gd name="connsiteX90" fmla="*/ 207370 w 360000"/>
                <a:gd name="connsiteY90" fmla="*/ 35821 h 358874"/>
                <a:gd name="connsiteX91" fmla="*/ 207563 w 360000"/>
                <a:gd name="connsiteY91" fmla="*/ 54563 h 358874"/>
                <a:gd name="connsiteX92" fmla="*/ 152438 w 360000"/>
                <a:gd name="connsiteY92" fmla="*/ 54563 h 358874"/>
                <a:gd name="connsiteX93" fmla="*/ 152438 w 360000"/>
                <a:gd name="connsiteY93" fmla="*/ 35882 h 358874"/>
                <a:gd name="connsiteX94" fmla="*/ 113739 w 360000"/>
                <a:gd name="connsiteY94" fmla="*/ 48110 h 358874"/>
                <a:gd name="connsiteX95" fmla="*/ 48999 w 360000"/>
                <a:gd name="connsiteY95" fmla="*/ 112693 h 358874"/>
                <a:gd name="connsiteX96" fmla="*/ 36801 w 360000"/>
                <a:gd name="connsiteY96" fmla="*/ 151875 h 358874"/>
                <a:gd name="connsiteX97" fmla="*/ 55125 w 360000"/>
                <a:gd name="connsiteY97" fmla="*/ 151875 h 358874"/>
                <a:gd name="connsiteX98" fmla="*/ 55125 w 360000"/>
                <a:gd name="connsiteY98" fmla="*/ 206437 h 358874"/>
                <a:gd name="connsiteX99" fmla="*/ 0 w 360000"/>
                <a:gd name="connsiteY99" fmla="*/ 206437 h 358874"/>
                <a:gd name="connsiteX100" fmla="*/ 0 w 360000"/>
                <a:gd name="connsiteY100" fmla="*/ 151875 h 358874"/>
                <a:gd name="connsiteX101" fmla="*/ 25054 w 360000"/>
                <a:gd name="connsiteY101" fmla="*/ 151875 h 358874"/>
                <a:gd name="connsiteX102" fmla="*/ 39085 w 360000"/>
                <a:gd name="connsiteY102" fmla="*/ 107691 h 358874"/>
                <a:gd name="connsiteX103" fmla="*/ 108818 w 360000"/>
                <a:gd name="connsiteY103" fmla="*/ 37959 h 358874"/>
                <a:gd name="connsiteX104" fmla="*/ 127387 w 360000"/>
                <a:gd name="connsiteY104" fmla="*/ 32062 h 358874"/>
                <a:gd name="connsiteX105" fmla="*/ 41563 w 360000"/>
                <a:gd name="connsiteY105" fmla="*/ 32062 h 358874"/>
                <a:gd name="connsiteX106" fmla="*/ 37547 w 360000"/>
                <a:gd name="connsiteY106" fmla="*/ 41835 h 358874"/>
                <a:gd name="connsiteX107" fmla="*/ 21938 w 360000"/>
                <a:gd name="connsiteY107" fmla="*/ 48374 h 358874"/>
                <a:gd name="connsiteX108" fmla="*/ 0 w 360000"/>
                <a:gd name="connsiteY108" fmla="*/ 26437 h 358874"/>
                <a:gd name="connsiteX109" fmla="*/ 21938 w 360000"/>
                <a:gd name="connsiteY109" fmla="*/ 4499 h 358874"/>
                <a:gd name="connsiteX110" fmla="*/ 37547 w 360000"/>
                <a:gd name="connsiteY110" fmla="*/ 10827 h 358874"/>
                <a:gd name="connsiteX111" fmla="*/ 41595 w 360000"/>
                <a:gd name="connsiteY111" fmla="*/ 20812 h 358874"/>
                <a:gd name="connsiteX112" fmla="*/ 152438 w 360000"/>
                <a:gd name="connsiteY112" fmla="*/ 20812 h 358874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</a:cxnLst>
              <a:rect l="l" t="t" r="r" b="b"/>
              <a:pathLst>
                <a:path w="360000" h="358874">
                  <a:moveTo>
                    <a:pt x="185625" y="331312"/>
                  </a:moveTo>
                  <a:lnTo>
                    <a:pt x="196313" y="331312"/>
                  </a:lnTo>
                  <a:lnTo>
                    <a:pt x="196313" y="342562"/>
                  </a:lnTo>
                  <a:lnTo>
                    <a:pt x="185625" y="342562"/>
                  </a:lnTo>
                  <a:close/>
                  <a:moveTo>
                    <a:pt x="136688" y="331312"/>
                  </a:moveTo>
                  <a:lnTo>
                    <a:pt x="174938" y="331312"/>
                  </a:lnTo>
                  <a:lnTo>
                    <a:pt x="174938" y="342562"/>
                  </a:lnTo>
                  <a:lnTo>
                    <a:pt x="136688" y="342562"/>
                  </a:lnTo>
                  <a:close/>
                  <a:moveTo>
                    <a:pt x="131062" y="326249"/>
                  </a:moveTo>
                  <a:lnTo>
                    <a:pt x="131062" y="347624"/>
                  </a:lnTo>
                  <a:lnTo>
                    <a:pt x="228937" y="347624"/>
                  </a:lnTo>
                  <a:lnTo>
                    <a:pt x="228937" y="326249"/>
                  </a:lnTo>
                  <a:close/>
                  <a:moveTo>
                    <a:pt x="180000" y="206437"/>
                  </a:moveTo>
                  <a:cubicBezTo>
                    <a:pt x="171000" y="206437"/>
                    <a:pt x="163688" y="213750"/>
                    <a:pt x="163688" y="222750"/>
                  </a:cubicBezTo>
                  <a:cubicBezTo>
                    <a:pt x="163688" y="231750"/>
                    <a:pt x="171000" y="239062"/>
                    <a:pt x="180000" y="239062"/>
                  </a:cubicBezTo>
                  <a:cubicBezTo>
                    <a:pt x="189000" y="239062"/>
                    <a:pt x="196313" y="231750"/>
                    <a:pt x="196313" y="222750"/>
                  </a:cubicBezTo>
                  <a:cubicBezTo>
                    <a:pt x="196313" y="213750"/>
                    <a:pt x="189000" y="206437"/>
                    <a:pt x="180000" y="206437"/>
                  </a:cubicBezTo>
                  <a:close/>
                  <a:moveTo>
                    <a:pt x="316125" y="163125"/>
                  </a:moveTo>
                  <a:lnTo>
                    <a:pt x="316125" y="195187"/>
                  </a:lnTo>
                  <a:lnTo>
                    <a:pt x="316687" y="195187"/>
                  </a:lnTo>
                  <a:lnTo>
                    <a:pt x="348750" y="195187"/>
                  </a:lnTo>
                  <a:lnTo>
                    <a:pt x="348750" y="163125"/>
                  </a:lnTo>
                  <a:close/>
                  <a:moveTo>
                    <a:pt x="11250" y="163125"/>
                  </a:moveTo>
                  <a:lnTo>
                    <a:pt x="11250" y="195187"/>
                  </a:lnTo>
                  <a:lnTo>
                    <a:pt x="43875" y="195187"/>
                  </a:lnTo>
                  <a:lnTo>
                    <a:pt x="43875" y="163125"/>
                  </a:lnTo>
                  <a:close/>
                  <a:moveTo>
                    <a:pt x="172688" y="75374"/>
                  </a:moveTo>
                  <a:lnTo>
                    <a:pt x="104625" y="222750"/>
                  </a:lnTo>
                  <a:lnTo>
                    <a:pt x="136687" y="297562"/>
                  </a:lnTo>
                  <a:lnTo>
                    <a:pt x="136687" y="314999"/>
                  </a:lnTo>
                  <a:lnTo>
                    <a:pt x="223313" y="314999"/>
                  </a:lnTo>
                  <a:lnTo>
                    <a:pt x="223313" y="297562"/>
                  </a:lnTo>
                  <a:lnTo>
                    <a:pt x="255375" y="222750"/>
                  </a:lnTo>
                  <a:lnTo>
                    <a:pt x="187313" y="75374"/>
                  </a:lnTo>
                  <a:lnTo>
                    <a:pt x="185625" y="75374"/>
                  </a:lnTo>
                  <a:lnTo>
                    <a:pt x="185625" y="196960"/>
                  </a:lnTo>
                  <a:lnTo>
                    <a:pt x="199477" y="202711"/>
                  </a:lnTo>
                  <a:cubicBezTo>
                    <a:pt x="204469" y="207703"/>
                    <a:pt x="207563" y="214593"/>
                    <a:pt x="207563" y="222187"/>
                  </a:cubicBezTo>
                  <a:cubicBezTo>
                    <a:pt x="207563" y="237938"/>
                    <a:pt x="195188" y="249750"/>
                    <a:pt x="180000" y="249750"/>
                  </a:cubicBezTo>
                  <a:cubicBezTo>
                    <a:pt x="164813" y="249750"/>
                    <a:pt x="152438" y="237375"/>
                    <a:pt x="152438" y="222187"/>
                  </a:cubicBezTo>
                  <a:cubicBezTo>
                    <a:pt x="152438" y="214593"/>
                    <a:pt x="155532" y="207703"/>
                    <a:pt x="160524" y="202711"/>
                  </a:cubicBezTo>
                  <a:lnTo>
                    <a:pt x="174375" y="196960"/>
                  </a:lnTo>
                  <a:lnTo>
                    <a:pt x="174375" y="75374"/>
                  </a:lnTo>
                  <a:close/>
                  <a:moveTo>
                    <a:pt x="165375" y="64687"/>
                  </a:moveTo>
                  <a:lnTo>
                    <a:pt x="194063" y="64687"/>
                  </a:lnTo>
                  <a:lnTo>
                    <a:pt x="267188" y="222750"/>
                  </a:lnTo>
                  <a:lnTo>
                    <a:pt x="234563" y="300375"/>
                  </a:lnTo>
                  <a:lnTo>
                    <a:pt x="234563" y="314999"/>
                  </a:lnTo>
                  <a:lnTo>
                    <a:pt x="240187" y="314999"/>
                  </a:lnTo>
                  <a:lnTo>
                    <a:pt x="240187" y="358874"/>
                  </a:lnTo>
                  <a:lnTo>
                    <a:pt x="119812" y="358874"/>
                  </a:lnTo>
                  <a:lnTo>
                    <a:pt x="119812" y="314999"/>
                  </a:lnTo>
                  <a:lnTo>
                    <a:pt x="125437" y="314999"/>
                  </a:lnTo>
                  <a:lnTo>
                    <a:pt x="125437" y="300375"/>
                  </a:lnTo>
                  <a:lnTo>
                    <a:pt x="92250" y="222750"/>
                  </a:lnTo>
                  <a:close/>
                  <a:moveTo>
                    <a:pt x="338062" y="15749"/>
                  </a:moveTo>
                  <a:cubicBezTo>
                    <a:pt x="331875" y="15749"/>
                    <a:pt x="327375" y="20812"/>
                    <a:pt x="327375" y="26437"/>
                  </a:cubicBezTo>
                  <a:cubicBezTo>
                    <a:pt x="327375" y="32062"/>
                    <a:pt x="332437" y="37124"/>
                    <a:pt x="338062" y="37124"/>
                  </a:cubicBezTo>
                  <a:cubicBezTo>
                    <a:pt x="344250" y="37124"/>
                    <a:pt x="348750" y="32062"/>
                    <a:pt x="348750" y="26437"/>
                  </a:cubicBezTo>
                  <a:cubicBezTo>
                    <a:pt x="348750" y="20249"/>
                    <a:pt x="343687" y="15749"/>
                    <a:pt x="338062" y="15749"/>
                  </a:cubicBezTo>
                  <a:close/>
                  <a:moveTo>
                    <a:pt x="21938" y="15749"/>
                  </a:moveTo>
                  <a:cubicBezTo>
                    <a:pt x="16313" y="15749"/>
                    <a:pt x="11250" y="20249"/>
                    <a:pt x="11250" y="26437"/>
                  </a:cubicBezTo>
                  <a:cubicBezTo>
                    <a:pt x="11250" y="32624"/>
                    <a:pt x="15750" y="37124"/>
                    <a:pt x="21938" y="37124"/>
                  </a:cubicBezTo>
                  <a:cubicBezTo>
                    <a:pt x="28125" y="37124"/>
                    <a:pt x="32625" y="32624"/>
                    <a:pt x="32625" y="26437"/>
                  </a:cubicBezTo>
                  <a:cubicBezTo>
                    <a:pt x="32625" y="20249"/>
                    <a:pt x="28125" y="15749"/>
                    <a:pt x="21938" y="15749"/>
                  </a:cubicBezTo>
                  <a:close/>
                  <a:moveTo>
                    <a:pt x="163688" y="11250"/>
                  </a:moveTo>
                  <a:lnTo>
                    <a:pt x="163688" y="43313"/>
                  </a:lnTo>
                  <a:lnTo>
                    <a:pt x="196313" y="43313"/>
                  </a:lnTo>
                  <a:lnTo>
                    <a:pt x="196313" y="11250"/>
                  </a:lnTo>
                  <a:close/>
                  <a:moveTo>
                    <a:pt x="152438" y="0"/>
                  </a:moveTo>
                  <a:lnTo>
                    <a:pt x="207000" y="0"/>
                  </a:lnTo>
                  <a:lnTo>
                    <a:pt x="207215" y="20812"/>
                  </a:lnTo>
                  <a:lnTo>
                    <a:pt x="318514" y="20812"/>
                  </a:lnTo>
                  <a:lnTo>
                    <a:pt x="322664" y="11038"/>
                  </a:lnTo>
                  <a:cubicBezTo>
                    <a:pt x="326672" y="7030"/>
                    <a:pt x="332156" y="4499"/>
                    <a:pt x="338062" y="4499"/>
                  </a:cubicBezTo>
                  <a:cubicBezTo>
                    <a:pt x="350437" y="4499"/>
                    <a:pt x="360000" y="14624"/>
                    <a:pt x="360000" y="26437"/>
                  </a:cubicBezTo>
                  <a:cubicBezTo>
                    <a:pt x="360000" y="38249"/>
                    <a:pt x="349875" y="48374"/>
                    <a:pt x="338062" y="48374"/>
                  </a:cubicBezTo>
                  <a:cubicBezTo>
                    <a:pt x="331875" y="48374"/>
                    <a:pt x="326391" y="45843"/>
                    <a:pt x="322453" y="41835"/>
                  </a:cubicBezTo>
                  <a:lnTo>
                    <a:pt x="318437" y="32062"/>
                  </a:lnTo>
                  <a:lnTo>
                    <a:pt x="232613" y="32062"/>
                  </a:lnTo>
                  <a:lnTo>
                    <a:pt x="251183" y="37959"/>
                  </a:lnTo>
                  <a:cubicBezTo>
                    <a:pt x="281189" y="53199"/>
                    <a:pt x="305675" y="77686"/>
                    <a:pt x="320915" y="107691"/>
                  </a:cubicBezTo>
                  <a:lnTo>
                    <a:pt x="334946" y="151875"/>
                  </a:lnTo>
                  <a:lnTo>
                    <a:pt x="360000" y="151875"/>
                  </a:lnTo>
                  <a:lnTo>
                    <a:pt x="360000" y="206437"/>
                  </a:lnTo>
                  <a:lnTo>
                    <a:pt x="304875" y="206437"/>
                  </a:lnTo>
                  <a:lnTo>
                    <a:pt x="304875" y="151875"/>
                  </a:lnTo>
                  <a:lnTo>
                    <a:pt x="323199" y="151875"/>
                  </a:lnTo>
                  <a:lnTo>
                    <a:pt x="311002" y="112693"/>
                  </a:lnTo>
                  <a:cubicBezTo>
                    <a:pt x="296957" y="84814"/>
                    <a:pt x="274228" y="62208"/>
                    <a:pt x="246262" y="48110"/>
                  </a:cubicBezTo>
                  <a:lnTo>
                    <a:pt x="207370" y="35821"/>
                  </a:lnTo>
                  <a:lnTo>
                    <a:pt x="207563" y="54563"/>
                  </a:lnTo>
                  <a:lnTo>
                    <a:pt x="152438" y="54563"/>
                  </a:lnTo>
                  <a:lnTo>
                    <a:pt x="152438" y="35882"/>
                  </a:lnTo>
                  <a:lnTo>
                    <a:pt x="113739" y="48110"/>
                  </a:lnTo>
                  <a:cubicBezTo>
                    <a:pt x="85773" y="62208"/>
                    <a:pt x="63044" y="84814"/>
                    <a:pt x="48999" y="112693"/>
                  </a:cubicBezTo>
                  <a:lnTo>
                    <a:pt x="36801" y="151875"/>
                  </a:lnTo>
                  <a:lnTo>
                    <a:pt x="55125" y="151875"/>
                  </a:lnTo>
                  <a:lnTo>
                    <a:pt x="55125" y="206437"/>
                  </a:lnTo>
                  <a:lnTo>
                    <a:pt x="0" y="206437"/>
                  </a:lnTo>
                  <a:lnTo>
                    <a:pt x="0" y="151875"/>
                  </a:lnTo>
                  <a:lnTo>
                    <a:pt x="25054" y="151875"/>
                  </a:lnTo>
                  <a:lnTo>
                    <a:pt x="39085" y="107691"/>
                  </a:lnTo>
                  <a:cubicBezTo>
                    <a:pt x="54325" y="77686"/>
                    <a:pt x="78812" y="53199"/>
                    <a:pt x="108818" y="37959"/>
                  </a:cubicBezTo>
                  <a:lnTo>
                    <a:pt x="127387" y="32062"/>
                  </a:lnTo>
                  <a:lnTo>
                    <a:pt x="41563" y="32062"/>
                  </a:lnTo>
                  <a:lnTo>
                    <a:pt x="37547" y="41835"/>
                  </a:lnTo>
                  <a:cubicBezTo>
                    <a:pt x="33610" y="45843"/>
                    <a:pt x="28125" y="48374"/>
                    <a:pt x="21938" y="48374"/>
                  </a:cubicBezTo>
                  <a:cubicBezTo>
                    <a:pt x="10125" y="48374"/>
                    <a:pt x="0" y="38812"/>
                    <a:pt x="0" y="26437"/>
                  </a:cubicBezTo>
                  <a:cubicBezTo>
                    <a:pt x="0" y="14062"/>
                    <a:pt x="9563" y="4499"/>
                    <a:pt x="21938" y="4499"/>
                  </a:cubicBezTo>
                  <a:cubicBezTo>
                    <a:pt x="28125" y="4499"/>
                    <a:pt x="33610" y="6890"/>
                    <a:pt x="37547" y="10827"/>
                  </a:cubicBezTo>
                  <a:lnTo>
                    <a:pt x="41595" y="20812"/>
                  </a:lnTo>
                  <a:lnTo>
                    <a:pt x="152438" y="20812"/>
                  </a:lnTo>
                  <a:close/>
                </a:path>
              </a:pathLst>
            </a:custGeom>
            <a:solidFill>
              <a:schemeClr val="lt1"/>
            </a:solidFill>
            <a:ln w="5507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457200">
                <a:lnSpc>
                  <a:spcPct val="120000"/>
                </a:lnSpc>
              </a:pPr>
              <a:endParaRPr lang="zh-CN" altLang="en-US">
                <a:solidFill>
                  <a:srgbClr val="222222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endParaRPr>
            </a:p>
          </p:txBody>
        </p:sp>
      </p:grpSp>
      <p:grpSp>
        <p:nvGrpSpPr>
          <p:cNvPr id="6" name="组合 5"/>
          <p:cNvGrpSpPr/>
          <p:nvPr>
            <p:custDataLst>
              <p:tags r:id="rId14"/>
            </p:custDataLst>
          </p:nvPr>
        </p:nvGrpSpPr>
        <p:grpSpPr>
          <a:xfrm>
            <a:off x="2518646" y="3853582"/>
            <a:ext cx="837183" cy="837399"/>
            <a:chOff x="832178" y="4010634"/>
            <a:chExt cx="695056" cy="695236"/>
          </a:xfrm>
        </p:grpSpPr>
        <p:sp>
          <p:nvSpPr>
            <p:cNvPr id="136" name="Shape 1491"/>
            <p:cNvSpPr/>
            <p:nvPr>
              <p:custDataLst>
                <p:tags r:id="rId15"/>
              </p:custDataLst>
            </p:nvPr>
          </p:nvSpPr>
          <p:spPr>
            <a:xfrm>
              <a:off x="832178" y="4010634"/>
              <a:ext cx="695056" cy="695236"/>
            </a:xfrm>
            <a:prstGeom prst="ellipse">
              <a:avLst/>
            </a:prstGeom>
            <a:solidFill>
              <a:schemeClr val="accent1"/>
            </a:solidFill>
            <a:ln w="25400" cap="flat" cmpd="sng">
              <a:solidFill>
                <a:schemeClr val="dk1">
                  <a:alpha val="0"/>
                </a:schemeClr>
              </a:solidFill>
              <a:prstDash val="solid"/>
              <a:miter/>
              <a:headEnd type="none" w="med" len="med"/>
              <a:tailEnd type="none" w="med" len="med"/>
            </a:ln>
            <a:effectLst/>
          </p:spPr>
          <p:txBody>
            <a:bodyPr lIns="0" tIns="0" rIns="0" bIns="0" anchor="t" anchorCtr="0">
              <a:noAutofit/>
            </a:bodyPr>
            <a:lstStyle/>
            <a:p>
              <a:pPr defTabSz="457200">
                <a:lnSpc>
                  <a:spcPct val="120000"/>
                </a:lnSpc>
              </a:pPr>
              <a:endParaRPr>
                <a:solidFill>
                  <a:srgbClr val="222222"/>
                </a:solidFill>
                <a:latin typeface="微软雅黑" panose="020b0503020204020204" charset="-122"/>
                <a:ea typeface="微软雅黑"/>
                <a:cs typeface="Roboto"/>
                <a:sym typeface="Arial" panose="020b0604020202020204" pitchFamily="34" charset="0"/>
              </a:endParaRPr>
            </a:p>
          </p:txBody>
        </p:sp>
        <p:sp>
          <p:nvSpPr>
            <p:cNvPr id="197" name="任意形状 196"/>
            <p:cNvSpPr/>
            <p:nvPr>
              <p:custDataLst>
                <p:tags r:id="rId16"/>
              </p:custDataLst>
            </p:nvPr>
          </p:nvSpPr>
          <p:spPr>
            <a:xfrm>
              <a:off x="999706" y="4236619"/>
              <a:ext cx="360000" cy="360000"/>
            </a:xfrm>
            <a:custGeom>
              <a:gdLst>
                <a:gd name="connsiteX0" fmla="*/ 322594 w 360000"/>
                <a:gd name="connsiteY0" fmla="*/ 332775 h 360000"/>
                <a:gd name="connsiteX1" fmla="*/ 327206 w 360000"/>
                <a:gd name="connsiteY1" fmla="*/ 341944 h 360000"/>
                <a:gd name="connsiteX2" fmla="*/ 331875 w 360000"/>
                <a:gd name="connsiteY2" fmla="*/ 332775 h 360000"/>
                <a:gd name="connsiteX3" fmla="*/ 307631 w 360000"/>
                <a:gd name="connsiteY3" fmla="*/ 305212 h 360000"/>
                <a:gd name="connsiteX4" fmla="*/ 316631 w 360000"/>
                <a:gd name="connsiteY4" fmla="*/ 321525 h 360000"/>
                <a:gd name="connsiteX5" fmla="*/ 316688 w 360000"/>
                <a:gd name="connsiteY5" fmla="*/ 321525 h 360000"/>
                <a:gd name="connsiteX6" fmla="*/ 337500 w 360000"/>
                <a:gd name="connsiteY6" fmla="*/ 321525 h 360000"/>
                <a:gd name="connsiteX7" fmla="*/ 346500 w 360000"/>
                <a:gd name="connsiteY7" fmla="*/ 305212 h 360000"/>
                <a:gd name="connsiteX8" fmla="*/ 321525 w 360000"/>
                <a:gd name="connsiteY8" fmla="*/ 92813 h 360000"/>
                <a:gd name="connsiteX9" fmla="*/ 332775 w 360000"/>
                <a:gd name="connsiteY9" fmla="*/ 92813 h 360000"/>
                <a:gd name="connsiteX10" fmla="*/ 332775 w 360000"/>
                <a:gd name="connsiteY10" fmla="*/ 283557 h 360000"/>
                <a:gd name="connsiteX11" fmla="*/ 321525 w 360000"/>
                <a:gd name="connsiteY11" fmla="*/ 283557 h 360000"/>
                <a:gd name="connsiteX12" fmla="*/ 305494 w 360000"/>
                <a:gd name="connsiteY12" fmla="*/ 82069 h 360000"/>
                <a:gd name="connsiteX13" fmla="*/ 305494 w 360000"/>
                <a:gd name="connsiteY13" fmla="*/ 293907 h 360000"/>
                <a:gd name="connsiteX14" fmla="*/ 348750 w 360000"/>
                <a:gd name="connsiteY14" fmla="*/ 293907 h 360000"/>
                <a:gd name="connsiteX15" fmla="*/ 348750 w 360000"/>
                <a:gd name="connsiteY15" fmla="*/ 82069 h 360000"/>
                <a:gd name="connsiteX16" fmla="*/ 75263 w 360000"/>
                <a:gd name="connsiteY16" fmla="*/ 76668 h 360000"/>
                <a:gd name="connsiteX17" fmla="*/ 66375 w 360000"/>
                <a:gd name="connsiteY17" fmla="*/ 85556 h 360000"/>
                <a:gd name="connsiteX18" fmla="*/ 66375 w 360000"/>
                <a:gd name="connsiteY18" fmla="*/ 160087 h 360000"/>
                <a:gd name="connsiteX19" fmla="*/ 75263 w 360000"/>
                <a:gd name="connsiteY19" fmla="*/ 168750 h 360000"/>
                <a:gd name="connsiteX20" fmla="*/ 168750 w 360000"/>
                <a:gd name="connsiteY20" fmla="*/ 168750 h 360000"/>
                <a:gd name="connsiteX21" fmla="*/ 168750 w 360000"/>
                <a:gd name="connsiteY21" fmla="*/ 76668 h 360000"/>
                <a:gd name="connsiteX22" fmla="*/ 213750 w 360000"/>
                <a:gd name="connsiteY22" fmla="*/ 76613 h 360000"/>
                <a:gd name="connsiteX23" fmla="*/ 213750 w 360000"/>
                <a:gd name="connsiteY23" fmla="*/ 168750 h 360000"/>
                <a:gd name="connsiteX24" fmla="*/ 215437 w 360000"/>
                <a:gd name="connsiteY24" fmla="*/ 168750 h 360000"/>
                <a:gd name="connsiteX25" fmla="*/ 224325 w 360000"/>
                <a:gd name="connsiteY25" fmla="*/ 159863 h 360000"/>
                <a:gd name="connsiteX26" fmla="*/ 224325 w 360000"/>
                <a:gd name="connsiteY26" fmla="*/ 85500 h 360000"/>
                <a:gd name="connsiteX27" fmla="*/ 215437 w 360000"/>
                <a:gd name="connsiteY27" fmla="*/ 76613 h 360000"/>
                <a:gd name="connsiteX28" fmla="*/ 332381 w 360000"/>
                <a:gd name="connsiteY28" fmla="*/ 49219 h 360000"/>
                <a:gd name="connsiteX29" fmla="*/ 343631 w 360000"/>
                <a:gd name="connsiteY29" fmla="*/ 49219 h 360000"/>
                <a:gd name="connsiteX30" fmla="*/ 343631 w 360000"/>
                <a:gd name="connsiteY30" fmla="*/ 65588 h 360000"/>
                <a:gd name="connsiteX31" fmla="*/ 332381 w 360000"/>
                <a:gd name="connsiteY31" fmla="*/ 65588 h 360000"/>
                <a:gd name="connsiteX32" fmla="*/ 310613 w 360000"/>
                <a:gd name="connsiteY32" fmla="*/ 49219 h 360000"/>
                <a:gd name="connsiteX33" fmla="*/ 321863 w 360000"/>
                <a:gd name="connsiteY33" fmla="*/ 49219 h 360000"/>
                <a:gd name="connsiteX34" fmla="*/ 321863 w 360000"/>
                <a:gd name="connsiteY34" fmla="*/ 65588 h 360000"/>
                <a:gd name="connsiteX35" fmla="*/ 310613 w 360000"/>
                <a:gd name="connsiteY35" fmla="*/ 65588 h 360000"/>
                <a:gd name="connsiteX36" fmla="*/ 305494 w 360000"/>
                <a:gd name="connsiteY36" fmla="*/ 43931 h 360000"/>
                <a:gd name="connsiteX37" fmla="*/ 305494 w 360000"/>
                <a:gd name="connsiteY37" fmla="*/ 70819 h 360000"/>
                <a:gd name="connsiteX38" fmla="*/ 348750 w 360000"/>
                <a:gd name="connsiteY38" fmla="*/ 70819 h 360000"/>
                <a:gd name="connsiteX39" fmla="*/ 348750 w 360000"/>
                <a:gd name="connsiteY39" fmla="*/ 43931 h 360000"/>
                <a:gd name="connsiteX40" fmla="*/ 313425 w 360000"/>
                <a:gd name="connsiteY40" fmla="*/ 11250 h 360000"/>
                <a:gd name="connsiteX41" fmla="*/ 305494 w 360000"/>
                <a:gd name="connsiteY41" fmla="*/ 19181 h 360000"/>
                <a:gd name="connsiteX42" fmla="*/ 305494 w 360000"/>
                <a:gd name="connsiteY42" fmla="*/ 32681 h 360000"/>
                <a:gd name="connsiteX43" fmla="*/ 348750 w 360000"/>
                <a:gd name="connsiteY43" fmla="*/ 32681 h 360000"/>
                <a:gd name="connsiteX44" fmla="*/ 348750 w 360000"/>
                <a:gd name="connsiteY44" fmla="*/ 19181 h 360000"/>
                <a:gd name="connsiteX45" fmla="*/ 340819 w 360000"/>
                <a:gd name="connsiteY45" fmla="*/ 11250 h 360000"/>
                <a:gd name="connsiteX46" fmla="*/ 213525 w 360000"/>
                <a:gd name="connsiteY46" fmla="*/ 11250 h 360000"/>
                <a:gd name="connsiteX47" fmla="*/ 213525 w 360000"/>
                <a:gd name="connsiteY47" fmla="*/ 65419 h 360000"/>
                <a:gd name="connsiteX48" fmla="*/ 215437 w 360000"/>
                <a:gd name="connsiteY48" fmla="*/ 65419 h 360000"/>
                <a:gd name="connsiteX49" fmla="*/ 235575 w 360000"/>
                <a:gd name="connsiteY49" fmla="*/ 85557 h 360000"/>
                <a:gd name="connsiteX50" fmla="*/ 235575 w 360000"/>
                <a:gd name="connsiteY50" fmla="*/ 160088 h 360000"/>
                <a:gd name="connsiteX51" fmla="*/ 215215 w 360000"/>
                <a:gd name="connsiteY51" fmla="*/ 180000 h 360000"/>
                <a:gd name="connsiteX52" fmla="*/ 215213 w 360000"/>
                <a:gd name="connsiteY52" fmla="*/ 180000 h 360000"/>
                <a:gd name="connsiteX53" fmla="*/ 215212 w 360000"/>
                <a:gd name="connsiteY53" fmla="*/ 180000 h 360000"/>
                <a:gd name="connsiteX54" fmla="*/ 213525 w 360000"/>
                <a:gd name="connsiteY54" fmla="*/ 180000 h 360000"/>
                <a:gd name="connsiteX55" fmla="*/ 213525 w 360000"/>
                <a:gd name="connsiteY55" fmla="*/ 348750 h 360000"/>
                <a:gd name="connsiteX56" fmla="*/ 226519 w 360000"/>
                <a:gd name="connsiteY56" fmla="*/ 348750 h 360000"/>
                <a:gd name="connsiteX57" fmla="*/ 256163 w 360000"/>
                <a:gd name="connsiteY57" fmla="*/ 319106 h 360000"/>
                <a:gd name="connsiteX58" fmla="*/ 256163 w 360000"/>
                <a:gd name="connsiteY58" fmla="*/ 40894 h 360000"/>
                <a:gd name="connsiteX59" fmla="*/ 226519 w 360000"/>
                <a:gd name="connsiteY59" fmla="*/ 11250 h 360000"/>
                <a:gd name="connsiteX60" fmla="*/ 181069 w 360000"/>
                <a:gd name="connsiteY60" fmla="*/ 11250 h 360000"/>
                <a:gd name="connsiteX61" fmla="*/ 181069 w 360000"/>
                <a:gd name="connsiteY61" fmla="*/ 348750 h 360000"/>
                <a:gd name="connsiteX62" fmla="*/ 202275 w 360000"/>
                <a:gd name="connsiteY62" fmla="*/ 348750 h 360000"/>
                <a:gd name="connsiteX63" fmla="*/ 202275 w 360000"/>
                <a:gd name="connsiteY63" fmla="*/ 11250 h 360000"/>
                <a:gd name="connsiteX64" fmla="*/ 33075 w 360000"/>
                <a:gd name="connsiteY64" fmla="*/ 11250 h 360000"/>
                <a:gd name="connsiteX65" fmla="*/ 33075 w 360000"/>
                <a:gd name="connsiteY65" fmla="*/ 348750 h 360000"/>
                <a:gd name="connsiteX66" fmla="*/ 169819 w 360000"/>
                <a:gd name="connsiteY66" fmla="*/ 348750 h 360000"/>
                <a:gd name="connsiteX67" fmla="*/ 169819 w 360000"/>
                <a:gd name="connsiteY67" fmla="*/ 180000 h 360000"/>
                <a:gd name="connsiteX68" fmla="*/ 75263 w 360000"/>
                <a:gd name="connsiteY68" fmla="*/ 180000 h 360000"/>
                <a:gd name="connsiteX69" fmla="*/ 55125 w 360000"/>
                <a:gd name="connsiteY69" fmla="*/ 159862 h 360000"/>
                <a:gd name="connsiteX70" fmla="*/ 55125 w 360000"/>
                <a:gd name="connsiteY70" fmla="*/ 85500 h 360000"/>
                <a:gd name="connsiteX71" fmla="*/ 75263 w 360000"/>
                <a:gd name="connsiteY71" fmla="*/ 65362 h 360000"/>
                <a:gd name="connsiteX72" fmla="*/ 169819 w 360000"/>
                <a:gd name="connsiteY72" fmla="*/ 65362 h 360000"/>
                <a:gd name="connsiteX73" fmla="*/ 169819 w 360000"/>
                <a:gd name="connsiteY73" fmla="*/ 11250 h 360000"/>
                <a:gd name="connsiteX74" fmla="*/ 11250 w 360000"/>
                <a:gd name="connsiteY74" fmla="*/ 11250 h 360000"/>
                <a:gd name="connsiteX75" fmla="*/ 11250 w 360000"/>
                <a:gd name="connsiteY75" fmla="*/ 348750 h 360000"/>
                <a:gd name="connsiteX76" fmla="*/ 21825 w 360000"/>
                <a:gd name="connsiteY76" fmla="*/ 348750 h 360000"/>
                <a:gd name="connsiteX77" fmla="*/ 21825 w 360000"/>
                <a:gd name="connsiteY77" fmla="*/ 11250 h 360000"/>
                <a:gd name="connsiteX78" fmla="*/ 313425 w 360000"/>
                <a:gd name="connsiteY78" fmla="*/ 0 h 360000"/>
                <a:gd name="connsiteX79" fmla="*/ 340875 w 360000"/>
                <a:gd name="connsiteY79" fmla="*/ 0 h 360000"/>
                <a:gd name="connsiteX80" fmla="*/ 360000 w 360000"/>
                <a:gd name="connsiteY80" fmla="*/ 19181 h 360000"/>
                <a:gd name="connsiteX81" fmla="*/ 360000 w 360000"/>
                <a:gd name="connsiteY81" fmla="*/ 38306 h 360000"/>
                <a:gd name="connsiteX82" fmla="*/ 360000 w 360000"/>
                <a:gd name="connsiteY82" fmla="*/ 76444 h 360000"/>
                <a:gd name="connsiteX83" fmla="*/ 360000 w 360000"/>
                <a:gd name="connsiteY83" fmla="*/ 299532 h 360000"/>
                <a:gd name="connsiteX84" fmla="*/ 359973 w 360000"/>
                <a:gd name="connsiteY84" fmla="*/ 299560 h 360000"/>
                <a:gd name="connsiteX85" fmla="*/ 360000 w 360000"/>
                <a:gd name="connsiteY85" fmla="*/ 299587 h 360000"/>
                <a:gd name="connsiteX86" fmla="*/ 358200 w 360000"/>
                <a:gd name="connsiteY86" fmla="*/ 306815 h 360000"/>
                <a:gd name="connsiteX87" fmla="*/ 345886 w 360000"/>
                <a:gd name="connsiteY87" fmla="*/ 329547 h 360000"/>
                <a:gd name="connsiteX88" fmla="*/ 345881 w 360000"/>
                <a:gd name="connsiteY88" fmla="*/ 329569 h 360000"/>
                <a:gd name="connsiteX89" fmla="*/ 332100 w 360000"/>
                <a:gd name="connsiteY89" fmla="*/ 357019 h 360000"/>
                <a:gd name="connsiteX90" fmla="*/ 327150 w 360000"/>
                <a:gd name="connsiteY90" fmla="*/ 360000 h 360000"/>
                <a:gd name="connsiteX91" fmla="*/ 322144 w 360000"/>
                <a:gd name="connsiteY91" fmla="*/ 356906 h 360000"/>
                <a:gd name="connsiteX92" fmla="*/ 308684 w 360000"/>
                <a:gd name="connsiteY92" fmla="*/ 330098 h 360000"/>
                <a:gd name="connsiteX93" fmla="*/ 308644 w 360000"/>
                <a:gd name="connsiteY93" fmla="*/ 330075 h 360000"/>
                <a:gd name="connsiteX94" fmla="*/ 294244 w 360000"/>
                <a:gd name="connsiteY94" fmla="*/ 299925 h 360000"/>
                <a:gd name="connsiteX95" fmla="*/ 294244 w 360000"/>
                <a:gd name="connsiteY95" fmla="*/ 299587 h 360000"/>
                <a:gd name="connsiteX96" fmla="*/ 294271 w 360000"/>
                <a:gd name="connsiteY96" fmla="*/ 299560 h 360000"/>
                <a:gd name="connsiteX97" fmla="*/ 294244 w 360000"/>
                <a:gd name="connsiteY97" fmla="*/ 299532 h 360000"/>
                <a:gd name="connsiteX98" fmla="*/ 294244 w 360000"/>
                <a:gd name="connsiteY98" fmla="*/ 76444 h 360000"/>
                <a:gd name="connsiteX99" fmla="*/ 294244 w 360000"/>
                <a:gd name="connsiteY99" fmla="*/ 38306 h 360000"/>
                <a:gd name="connsiteX100" fmla="*/ 294244 w 360000"/>
                <a:gd name="connsiteY100" fmla="*/ 19181 h 360000"/>
                <a:gd name="connsiteX101" fmla="*/ 313425 w 360000"/>
                <a:gd name="connsiteY101" fmla="*/ 0 h 360000"/>
                <a:gd name="connsiteX102" fmla="*/ 0 w 360000"/>
                <a:gd name="connsiteY102" fmla="*/ 0 h 360000"/>
                <a:gd name="connsiteX103" fmla="*/ 226519 w 360000"/>
                <a:gd name="connsiteY103" fmla="*/ 0 h 360000"/>
                <a:gd name="connsiteX104" fmla="*/ 267413 w 360000"/>
                <a:gd name="connsiteY104" fmla="*/ 40894 h 360000"/>
                <a:gd name="connsiteX105" fmla="*/ 267413 w 360000"/>
                <a:gd name="connsiteY105" fmla="*/ 319106 h 360000"/>
                <a:gd name="connsiteX106" fmla="*/ 226519 w 360000"/>
                <a:gd name="connsiteY106" fmla="*/ 360000 h 360000"/>
                <a:gd name="connsiteX107" fmla="*/ 0 w 360000"/>
                <a:gd name="connsiteY107" fmla="*/ 360000 h 360000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</a:cxnLst>
              <a:rect l="l" t="t" r="r" b="b"/>
              <a:pathLst>
                <a:path w="360000" h="360000">
                  <a:moveTo>
                    <a:pt x="322594" y="332775"/>
                  </a:moveTo>
                  <a:lnTo>
                    <a:pt x="327206" y="341944"/>
                  </a:lnTo>
                  <a:lnTo>
                    <a:pt x="331875" y="332775"/>
                  </a:lnTo>
                  <a:close/>
                  <a:moveTo>
                    <a:pt x="307631" y="305212"/>
                  </a:moveTo>
                  <a:cubicBezTo>
                    <a:pt x="309375" y="308475"/>
                    <a:pt x="311963" y="313593"/>
                    <a:pt x="316631" y="321525"/>
                  </a:cubicBezTo>
                  <a:lnTo>
                    <a:pt x="316688" y="321525"/>
                  </a:lnTo>
                  <a:lnTo>
                    <a:pt x="337500" y="321525"/>
                  </a:lnTo>
                  <a:cubicBezTo>
                    <a:pt x="342225" y="313593"/>
                    <a:pt x="344925" y="308475"/>
                    <a:pt x="346500" y="305212"/>
                  </a:cubicBezTo>
                  <a:close/>
                  <a:moveTo>
                    <a:pt x="321525" y="92813"/>
                  </a:moveTo>
                  <a:lnTo>
                    <a:pt x="332775" y="92813"/>
                  </a:lnTo>
                  <a:lnTo>
                    <a:pt x="332775" y="283557"/>
                  </a:lnTo>
                  <a:lnTo>
                    <a:pt x="321525" y="283557"/>
                  </a:lnTo>
                  <a:close/>
                  <a:moveTo>
                    <a:pt x="305494" y="82069"/>
                  </a:moveTo>
                  <a:lnTo>
                    <a:pt x="305494" y="293907"/>
                  </a:lnTo>
                  <a:lnTo>
                    <a:pt x="348750" y="293907"/>
                  </a:lnTo>
                  <a:lnTo>
                    <a:pt x="348750" y="82069"/>
                  </a:lnTo>
                  <a:close/>
                  <a:moveTo>
                    <a:pt x="75263" y="76668"/>
                  </a:moveTo>
                  <a:cubicBezTo>
                    <a:pt x="70354" y="76668"/>
                    <a:pt x="66375" y="80647"/>
                    <a:pt x="66375" y="85556"/>
                  </a:cubicBezTo>
                  <a:lnTo>
                    <a:pt x="66375" y="160087"/>
                  </a:lnTo>
                  <a:cubicBezTo>
                    <a:pt x="66497" y="164907"/>
                    <a:pt x="70441" y="168751"/>
                    <a:pt x="75263" y="168750"/>
                  </a:cubicBezTo>
                  <a:lnTo>
                    <a:pt x="168750" y="168750"/>
                  </a:lnTo>
                  <a:lnTo>
                    <a:pt x="168750" y="76668"/>
                  </a:lnTo>
                  <a:close/>
                  <a:moveTo>
                    <a:pt x="213750" y="76613"/>
                  </a:moveTo>
                  <a:lnTo>
                    <a:pt x="213750" y="168750"/>
                  </a:lnTo>
                  <a:lnTo>
                    <a:pt x="215437" y="168750"/>
                  </a:lnTo>
                  <a:cubicBezTo>
                    <a:pt x="220346" y="168750"/>
                    <a:pt x="224325" y="164771"/>
                    <a:pt x="224325" y="159863"/>
                  </a:cubicBezTo>
                  <a:lnTo>
                    <a:pt x="224325" y="85500"/>
                  </a:lnTo>
                  <a:cubicBezTo>
                    <a:pt x="224325" y="80592"/>
                    <a:pt x="220346" y="76613"/>
                    <a:pt x="215437" y="76613"/>
                  </a:cubicBezTo>
                  <a:close/>
                  <a:moveTo>
                    <a:pt x="332381" y="49219"/>
                  </a:moveTo>
                  <a:lnTo>
                    <a:pt x="343631" y="49219"/>
                  </a:lnTo>
                  <a:lnTo>
                    <a:pt x="343631" y="65588"/>
                  </a:lnTo>
                  <a:lnTo>
                    <a:pt x="332381" y="65588"/>
                  </a:lnTo>
                  <a:close/>
                  <a:moveTo>
                    <a:pt x="310613" y="49219"/>
                  </a:moveTo>
                  <a:lnTo>
                    <a:pt x="321863" y="49219"/>
                  </a:lnTo>
                  <a:lnTo>
                    <a:pt x="321863" y="65588"/>
                  </a:lnTo>
                  <a:lnTo>
                    <a:pt x="310613" y="65588"/>
                  </a:lnTo>
                  <a:close/>
                  <a:moveTo>
                    <a:pt x="305494" y="43931"/>
                  </a:moveTo>
                  <a:lnTo>
                    <a:pt x="305494" y="70819"/>
                  </a:lnTo>
                  <a:lnTo>
                    <a:pt x="348750" y="70819"/>
                  </a:lnTo>
                  <a:lnTo>
                    <a:pt x="348750" y="43931"/>
                  </a:lnTo>
                  <a:close/>
                  <a:moveTo>
                    <a:pt x="313425" y="11250"/>
                  </a:moveTo>
                  <a:cubicBezTo>
                    <a:pt x="309045" y="11250"/>
                    <a:pt x="305494" y="14801"/>
                    <a:pt x="305494" y="19181"/>
                  </a:cubicBezTo>
                  <a:lnTo>
                    <a:pt x="305494" y="32681"/>
                  </a:lnTo>
                  <a:lnTo>
                    <a:pt x="348750" y="32681"/>
                  </a:lnTo>
                  <a:lnTo>
                    <a:pt x="348750" y="19181"/>
                  </a:lnTo>
                  <a:cubicBezTo>
                    <a:pt x="348750" y="14801"/>
                    <a:pt x="345199" y="11250"/>
                    <a:pt x="340819" y="11250"/>
                  </a:cubicBezTo>
                  <a:close/>
                  <a:moveTo>
                    <a:pt x="213525" y="11250"/>
                  </a:moveTo>
                  <a:lnTo>
                    <a:pt x="213525" y="65419"/>
                  </a:lnTo>
                  <a:lnTo>
                    <a:pt x="215437" y="65419"/>
                  </a:lnTo>
                  <a:cubicBezTo>
                    <a:pt x="226559" y="65419"/>
                    <a:pt x="235575" y="74435"/>
                    <a:pt x="235575" y="85557"/>
                  </a:cubicBezTo>
                  <a:lnTo>
                    <a:pt x="235575" y="160088"/>
                  </a:lnTo>
                  <a:cubicBezTo>
                    <a:pt x="235451" y="171209"/>
                    <a:pt x="226336" y="180124"/>
                    <a:pt x="215215" y="180000"/>
                  </a:cubicBezTo>
                  <a:cubicBezTo>
                    <a:pt x="215214" y="180000"/>
                    <a:pt x="215213" y="180000"/>
                    <a:pt x="215213" y="180000"/>
                  </a:cubicBezTo>
                  <a:lnTo>
                    <a:pt x="215212" y="180000"/>
                  </a:lnTo>
                  <a:lnTo>
                    <a:pt x="213525" y="180000"/>
                  </a:lnTo>
                  <a:lnTo>
                    <a:pt x="213525" y="348750"/>
                  </a:lnTo>
                  <a:lnTo>
                    <a:pt x="226519" y="348750"/>
                  </a:lnTo>
                  <a:cubicBezTo>
                    <a:pt x="242891" y="348750"/>
                    <a:pt x="256163" y="335478"/>
                    <a:pt x="256163" y="319106"/>
                  </a:cubicBezTo>
                  <a:lnTo>
                    <a:pt x="256163" y="40894"/>
                  </a:lnTo>
                  <a:cubicBezTo>
                    <a:pt x="256163" y="24522"/>
                    <a:pt x="242891" y="11250"/>
                    <a:pt x="226519" y="11250"/>
                  </a:cubicBezTo>
                  <a:close/>
                  <a:moveTo>
                    <a:pt x="181069" y="11250"/>
                  </a:moveTo>
                  <a:lnTo>
                    <a:pt x="181069" y="348750"/>
                  </a:lnTo>
                  <a:lnTo>
                    <a:pt x="202275" y="348750"/>
                  </a:lnTo>
                  <a:lnTo>
                    <a:pt x="202275" y="11250"/>
                  </a:lnTo>
                  <a:close/>
                  <a:moveTo>
                    <a:pt x="33075" y="11250"/>
                  </a:moveTo>
                  <a:lnTo>
                    <a:pt x="33075" y="348750"/>
                  </a:lnTo>
                  <a:lnTo>
                    <a:pt x="169819" y="348750"/>
                  </a:lnTo>
                  <a:lnTo>
                    <a:pt x="169819" y="180000"/>
                  </a:lnTo>
                  <a:lnTo>
                    <a:pt x="75263" y="180000"/>
                  </a:lnTo>
                  <a:cubicBezTo>
                    <a:pt x="64141" y="180000"/>
                    <a:pt x="55125" y="170984"/>
                    <a:pt x="55125" y="159862"/>
                  </a:cubicBezTo>
                  <a:lnTo>
                    <a:pt x="55125" y="85500"/>
                  </a:lnTo>
                  <a:cubicBezTo>
                    <a:pt x="55125" y="74378"/>
                    <a:pt x="64141" y="65362"/>
                    <a:pt x="75263" y="65362"/>
                  </a:cubicBezTo>
                  <a:lnTo>
                    <a:pt x="169819" y="65362"/>
                  </a:lnTo>
                  <a:lnTo>
                    <a:pt x="169819" y="11250"/>
                  </a:lnTo>
                  <a:close/>
                  <a:moveTo>
                    <a:pt x="11250" y="11250"/>
                  </a:moveTo>
                  <a:lnTo>
                    <a:pt x="11250" y="348750"/>
                  </a:lnTo>
                  <a:lnTo>
                    <a:pt x="21825" y="348750"/>
                  </a:lnTo>
                  <a:lnTo>
                    <a:pt x="21825" y="11250"/>
                  </a:lnTo>
                  <a:close/>
                  <a:moveTo>
                    <a:pt x="313425" y="0"/>
                  </a:moveTo>
                  <a:lnTo>
                    <a:pt x="340875" y="0"/>
                  </a:lnTo>
                  <a:cubicBezTo>
                    <a:pt x="351447" y="31"/>
                    <a:pt x="360000" y="8610"/>
                    <a:pt x="360000" y="19181"/>
                  </a:cubicBezTo>
                  <a:lnTo>
                    <a:pt x="360000" y="38306"/>
                  </a:lnTo>
                  <a:lnTo>
                    <a:pt x="360000" y="76444"/>
                  </a:lnTo>
                  <a:lnTo>
                    <a:pt x="360000" y="299532"/>
                  </a:lnTo>
                  <a:lnTo>
                    <a:pt x="359973" y="299560"/>
                  </a:lnTo>
                  <a:lnTo>
                    <a:pt x="360000" y="299587"/>
                  </a:lnTo>
                  <a:cubicBezTo>
                    <a:pt x="360000" y="300853"/>
                    <a:pt x="360000" y="302498"/>
                    <a:pt x="358200" y="306815"/>
                  </a:cubicBezTo>
                  <a:lnTo>
                    <a:pt x="345886" y="329547"/>
                  </a:lnTo>
                  <a:lnTo>
                    <a:pt x="345881" y="329569"/>
                  </a:lnTo>
                  <a:cubicBezTo>
                    <a:pt x="339975" y="342000"/>
                    <a:pt x="332212" y="356850"/>
                    <a:pt x="332100" y="357019"/>
                  </a:cubicBezTo>
                  <a:cubicBezTo>
                    <a:pt x="331125" y="358849"/>
                    <a:pt x="329223" y="359994"/>
                    <a:pt x="327150" y="360000"/>
                  </a:cubicBezTo>
                  <a:cubicBezTo>
                    <a:pt x="325032" y="359994"/>
                    <a:pt x="323097" y="358798"/>
                    <a:pt x="322144" y="356906"/>
                  </a:cubicBezTo>
                  <a:lnTo>
                    <a:pt x="308684" y="330098"/>
                  </a:lnTo>
                  <a:lnTo>
                    <a:pt x="308644" y="330075"/>
                  </a:lnTo>
                  <a:cubicBezTo>
                    <a:pt x="294244" y="306168"/>
                    <a:pt x="294244" y="301950"/>
                    <a:pt x="294244" y="299925"/>
                  </a:cubicBezTo>
                  <a:lnTo>
                    <a:pt x="294244" y="299587"/>
                  </a:lnTo>
                  <a:lnTo>
                    <a:pt x="294271" y="299560"/>
                  </a:lnTo>
                  <a:lnTo>
                    <a:pt x="294244" y="299532"/>
                  </a:lnTo>
                  <a:lnTo>
                    <a:pt x="294244" y="76444"/>
                  </a:lnTo>
                  <a:lnTo>
                    <a:pt x="294244" y="38306"/>
                  </a:lnTo>
                  <a:lnTo>
                    <a:pt x="294244" y="19181"/>
                  </a:lnTo>
                  <a:cubicBezTo>
                    <a:pt x="294244" y="8588"/>
                    <a:pt x="302832" y="0"/>
                    <a:pt x="313425" y="0"/>
                  </a:cubicBezTo>
                  <a:close/>
                  <a:moveTo>
                    <a:pt x="0" y="0"/>
                  </a:moveTo>
                  <a:lnTo>
                    <a:pt x="226519" y="0"/>
                  </a:lnTo>
                  <a:cubicBezTo>
                    <a:pt x="249104" y="0"/>
                    <a:pt x="267413" y="18309"/>
                    <a:pt x="267413" y="40894"/>
                  </a:cubicBezTo>
                  <a:lnTo>
                    <a:pt x="267413" y="319106"/>
                  </a:lnTo>
                  <a:cubicBezTo>
                    <a:pt x="267413" y="341691"/>
                    <a:pt x="249104" y="360000"/>
                    <a:pt x="226519" y="360000"/>
                  </a:cubicBezTo>
                  <a:lnTo>
                    <a:pt x="0" y="360000"/>
                  </a:lnTo>
                  <a:close/>
                </a:path>
              </a:pathLst>
            </a:custGeom>
            <a:solidFill>
              <a:schemeClr val="lt1"/>
            </a:solidFill>
            <a:ln w="5507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457200">
                <a:lnSpc>
                  <a:spcPct val="120000"/>
                </a:lnSpc>
              </a:pPr>
              <a:endParaRPr lang="zh-CN" altLang="en-US">
                <a:solidFill>
                  <a:srgbClr val="222222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endParaRPr>
            </a:p>
          </p:txBody>
        </p:sp>
      </p:grpSp>
      <p:grpSp>
        <p:nvGrpSpPr>
          <p:cNvPr id="7" name="组合 6"/>
          <p:cNvGrpSpPr/>
          <p:nvPr>
            <p:custDataLst>
              <p:tags r:id="rId17"/>
            </p:custDataLst>
          </p:nvPr>
        </p:nvGrpSpPr>
        <p:grpSpPr>
          <a:xfrm>
            <a:off x="2518644" y="5185149"/>
            <a:ext cx="837183" cy="837399"/>
            <a:chOff x="832178" y="5103325"/>
            <a:chExt cx="695056" cy="695236"/>
          </a:xfrm>
        </p:grpSpPr>
        <p:sp>
          <p:nvSpPr>
            <p:cNvPr id="146" name="Shape 1492"/>
            <p:cNvSpPr/>
            <p:nvPr>
              <p:custDataLst>
                <p:tags r:id="rId18"/>
              </p:custDataLst>
            </p:nvPr>
          </p:nvSpPr>
          <p:spPr>
            <a:xfrm>
              <a:off x="832178" y="5103325"/>
              <a:ext cx="695056" cy="695236"/>
            </a:xfrm>
            <a:prstGeom prst="ellipse">
              <a:avLst/>
            </a:prstGeom>
            <a:solidFill>
              <a:schemeClr val="accent1"/>
            </a:solidFill>
            <a:ln w="25400" cap="flat" cmpd="sng">
              <a:solidFill>
                <a:schemeClr val="dk1">
                  <a:alpha val="0"/>
                </a:schemeClr>
              </a:solidFill>
              <a:prstDash val="solid"/>
              <a:miter/>
              <a:headEnd type="none" w="med" len="med"/>
              <a:tailEnd type="none" w="med" len="med"/>
            </a:ln>
            <a:effectLst/>
          </p:spPr>
          <p:txBody>
            <a:bodyPr lIns="0" tIns="0" rIns="0" bIns="0" anchor="t" anchorCtr="0">
              <a:noAutofit/>
            </a:bodyPr>
            <a:lstStyle/>
            <a:p>
              <a:pPr defTabSz="457200">
                <a:lnSpc>
                  <a:spcPct val="120000"/>
                </a:lnSpc>
              </a:pPr>
              <a:endParaRPr>
                <a:solidFill>
                  <a:srgbClr val="222222"/>
                </a:solidFill>
                <a:latin typeface="微软雅黑" panose="020b0503020204020204" charset="-122"/>
                <a:ea typeface="微软雅黑"/>
                <a:cs typeface="Roboto"/>
                <a:sym typeface="Arial" panose="020b0604020202020204" pitchFamily="34" charset="0"/>
              </a:endParaRPr>
            </a:p>
          </p:txBody>
        </p:sp>
        <p:sp>
          <p:nvSpPr>
            <p:cNvPr id="198" name="任意形状 197"/>
            <p:cNvSpPr/>
            <p:nvPr>
              <p:custDataLst>
                <p:tags r:id="rId19"/>
              </p:custDataLst>
            </p:nvPr>
          </p:nvSpPr>
          <p:spPr>
            <a:xfrm>
              <a:off x="1033538" y="5270943"/>
              <a:ext cx="292334" cy="360000"/>
            </a:xfrm>
            <a:custGeom>
              <a:gdLst>
                <a:gd name="connsiteX0" fmla="*/ 115695 w 292334"/>
                <a:gd name="connsiteY0" fmla="*/ 242833 h 360000"/>
                <a:gd name="connsiteX1" fmla="*/ 123663 w 292334"/>
                <a:gd name="connsiteY1" fmla="*/ 250798 h 360000"/>
                <a:gd name="connsiteX2" fmla="*/ 131631 w 292334"/>
                <a:gd name="connsiteY2" fmla="*/ 242833 h 360000"/>
                <a:gd name="connsiteX3" fmla="*/ 139563 w 292334"/>
                <a:gd name="connsiteY3" fmla="*/ 250809 h 360000"/>
                <a:gd name="connsiteX4" fmla="*/ 131617 w 292334"/>
                <a:gd name="connsiteY4" fmla="*/ 258753 h 360000"/>
                <a:gd name="connsiteX5" fmla="*/ 139574 w 292334"/>
                <a:gd name="connsiteY5" fmla="*/ 266709 h 360000"/>
                <a:gd name="connsiteX6" fmla="*/ 131620 w 292334"/>
                <a:gd name="connsiteY6" fmla="*/ 274663 h 360000"/>
                <a:gd name="connsiteX7" fmla="*/ 123663 w 292334"/>
                <a:gd name="connsiteY7" fmla="*/ 266707 h 360000"/>
                <a:gd name="connsiteX8" fmla="*/ 115706 w 292334"/>
                <a:gd name="connsiteY8" fmla="*/ 274663 h 360000"/>
                <a:gd name="connsiteX9" fmla="*/ 107752 w 292334"/>
                <a:gd name="connsiteY9" fmla="*/ 266709 h 360000"/>
                <a:gd name="connsiteX10" fmla="*/ 115709 w 292334"/>
                <a:gd name="connsiteY10" fmla="*/ 258753 h 360000"/>
                <a:gd name="connsiteX11" fmla="*/ 107763 w 292334"/>
                <a:gd name="connsiteY11" fmla="*/ 250809 h 360000"/>
                <a:gd name="connsiteX12" fmla="*/ 89910 w 292334"/>
                <a:gd name="connsiteY12" fmla="*/ 225003 h 360000"/>
                <a:gd name="connsiteX13" fmla="*/ 89910 w 292334"/>
                <a:gd name="connsiteY13" fmla="*/ 292503 h 360000"/>
                <a:gd name="connsiteX14" fmla="*/ 157410 w 292334"/>
                <a:gd name="connsiteY14" fmla="*/ 292503 h 360000"/>
                <a:gd name="connsiteX15" fmla="*/ 157410 w 292334"/>
                <a:gd name="connsiteY15" fmla="*/ 225003 h 360000"/>
                <a:gd name="connsiteX16" fmla="*/ 78660 w 292334"/>
                <a:gd name="connsiteY16" fmla="*/ 213753 h 360000"/>
                <a:gd name="connsiteX17" fmla="*/ 168660 w 292334"/>
                <a:gd name="connsiteY17" fmla="*/ 213753 h 360000"/>
                <a:gd name="connsiteX18" fmla="*/ 168660 w 292334"/>
                <a:gd name="connsiteY18" fmla="*/ 303753 h 360000"/>
                <a:gd name="connsiteX19" fmla="*/ 78660 w 292334"/>
                <a:gd name="connsiteY19" fmla="*/ 303753 h 360000"/>
                <a:gd name="connsiteX20" fmla="*/ 137205 w 292334"/>
                <a:gd name="connsiteY20" fmla="*/ 141801 h 360000"/>
                <a:gd name="connsiteX21" fmla="*/ 145159 w 292334"/>
                <a:gd name="connsiteY21" fmla="*/ 149755 h 360000"/>
                <a:gd name="connsiteX22" fmla="*/ 117743 w 292334"/>
                <a:gd name="connsiteY22" fmla="*/ 177171 h 360000"/>
                <a:gd name="connsiteX23" fmla="*/ 102167 w 292334"/>
                <a:gd name="connsiteY23" fmla="*/ 161590 h 360000"/>
                <a:gd name="connsiteX24" fmla="*/ 110121 w 292334"/>
                <a:gd name="connsiteY24" fmla="*/ 153636 h 360000"/>
                <a:gd name="connsiteX25" fmla="*/ 117743 w 292334"/>
                <a:gd name="connsiteY25" fmla="*/ 161258 h 360000"/>
                <a:gd name="connsiteX26" fmla="*/ 89910 w 292334"/>
                <a:gd name="connsiteY26" fmla="*/ 123747 h 360000"/>
                <a:gd name="connsiteX27" fmla="*/ 89910 w 292334"/>
                <a:gd name="connsiteY27" fmla="*/ 191247 h 360000"/>
                <a:gd name="connsiteX28" fmla="*/ 157410 w 292334"/>
                <a:gd name="connsiteY28" fmla="*/ 191247 h 360000"/>
                <a:gd name="connsiteX29" fmla="*/ 157410 w 292334"/>
                <a:gd name="connsiteY29" fmla="*/ 123747 h 360000"/>
                <a:gd name="connsiteX30" fmla="*/ 78660 w 292334"/>
                <a:gd name="connsiteY30" fmla="*/ 112497 h 360000"/>
                <a:gd name="connsiteX31" fmla="*/ 168660 w 292334"/>
                <a:gd name="connsiteY31" fmla="*/ 112497 h 360000"/>
                <a:gd name="connsiteX32" fmla="*/ 168660 w 292334"/>
                <a:gd name="connsiteY32" fmla="*/ 202497 h 360000"/>
                <a:gd name="connsiteX33" fmla="*/ 78660 w 292334"/>
                <a:gd name="connsiteY33" fmla="*/ 202497 h 360000"/>
                <a:gd name="connsiteX34" fmla="*/ 275621 w 292334"/>
                <a:gd name="connsiteY34" fmla="*/ 89802 h 360000"/>
                <a:gd name="connsiteX35" fmla="*/ 270158 w 292334"/>
                <a:gd name="connsiteY35" fmla="*/ 95265 h 360000"/>
                <a:gd name="connsiteX36" fmla="*/ 270158 w 292334"/>
                <a:gd name="connsiteY36" fmla="*/ 308919 h 360000"/>
                <a:gd name="connsiteX37" fmla="*/ 275624 w 292334"/>
                <a:gd name="connsiteY37" fmla="*/ 320768 h 360000"/>
                <a:gd name="connsiteX38" fmla="*/ 281084 w 292334"/>
                <a:gd name="connsiteY38" fmla="*/ 308922 h 360000"/>
                <a:gd name="connsiteX39" fmla="*/ 281084 w 292334"/>
                <a:gd name="connsiteY39" fmla="*/ 95265 h 360000"/>
                <a:gd name="connsiteX40" fmla="*/ 275621 w 292334"/>
                <a:gd name="connsiteY40" fmla="*/ 89802 h 360000"/>
                <a:gd name="connsiteX41" fmla="*/ 33748 w 292334"/>
                <a:gd name="connsiteY41" fmla="*/ 78750 h 360000"/>
                <a:gd name="connsiteX42" fmla="*/ 33748 w 292334"/>
                <a:gd name="connsiteY42" fmla="*/ 326250 h 360000"/>
                <a:gd name="connsiteX43" fmla="*/ 213748 w 292334"/>
                <a:gd name="connsiteY43" fmla="*/ 326250 h 360000"/>
                <a:gd name="connsiteX44" fmla="*/ 213748 w 292334"/>
                <a:gd name="connsiteY44" fmla="*/ 78750 h 360000"/>
                <a:gd name="connsiteX45" fmla="*/ 191363 w 292334"/>
                <a:gd name="connsiteY45" fmla="*/ 78750 h 360000"/>
                <a:gd name="connsiteX46" fmla="*/ 168275 w 292334"/>
                <a:gd name="connsiteY46" fmla="*/ 78750 h 360000"/>
                <a:gd name="connsiteX47" fmla="*/ 168275 w 292334"/>
                <a:gd name="connsiteY47" fmla="*/ 89882 h 360000"/>
                <a:gd name="connsiteX48" fmla="*/ 78748 w 292334"/>
                <a:gd name="connsiteY48" fmla="*/ 89882 h 360000"/>
                <a:gd name="connsiteX49" fmla="*/ 78748 w 292334"/>
                <a:gd name="connsiteY49" fmla="*/ 78750 h 360000"/>
                <a:gd name="connsiteX50" fmla="*/ 275621 w 292334"/>
                <a:gd name="connsiteY50" fmla="*/ 78552 h 360000"/>
                <a:gd name="connsiteX51" fmla="*/ 292334 w 292334"/>
                <a:gd name="connsiteY51" fmla="*/ 95265 h 360000"/>
                <a:gd name="connsiteX52" fmla="*/ 292334 w 292334"/>
                <a:gd name="connsiteY52" fmla="*/ 311388 h 360000"/>
                <a:gd name="connsiteX53" fmla="*/ 275624 w 292334"/>
                <a:gd name="connsiteY53" fmla="*/ 347635 h 360000"/>
                <a:gd name="connsiteX54" fmla="*/ 258908 w 292334"/>
                <a:gd name="connsiteY54" fmla="*/ 311391 h 360000"/>
                <a:gd name="connsiteX55" fmla="*/ 258908 w 292334"/>
                <a:gd name="connsiteY55" fmla="*/ 95265 h 360000"/>
                <a:gd name="connsiteX56" fmla="*/ 275621 w 292334"/>
                <a:gd name="connsiteY56" fmla="*/ 78552 h 360000"/>
                <a:gd name="connsiteX57" fmla="*/ 0 w 292334"/>
                <a:gd name="connsiteY57" fmla="*/ 45000 h 360000"/>
                <a:gd name="connsiteX58" fmla="*/ 46406 w 292334"/>
                <a:gd name="connsiteY58" fmla="*/ 45000 h 360000"/>
                <a:gd name="connsiteX59" fmla="*/ 46406 w 292334"/>
                <a:gd name="connsiteY59" fmla="*/ 56250 h 360000"/>
                <a:gd name="connsiteX60" fmla="*/ 11250 w 292334"/>
                <a:gd name="connsiteY60" fmla="*/ 56250 h 360000"/>
                <a:gd name="connsiteX61" fmla="*/ 11250 w 292334"/>
                <a:gd name="connsiteY61" fmla="*/ 348750 h 360000"/>
                <a:gd name="connsiteX62" fmla="*/ 236250 w 292334"/>
                <a:gd name="connsiteY62" fmla="*/ 348750 h 360000"/>
                <a:gd name="connsiteX63" fmla="*/ 236250 w 292334"/>
                <a:gd name="connsiteY63" fmla="*/ 56250 h 360000"/>
                <a:gd name="connsiteX64" fmla="*/ 203901 w 292334"/>
                <a:gd name="connsiteY64" fmla="*/ 56250 h 360000"/>
                <a:gd name="connsiteX65" fmla="*/ 203901 w 292334"/>
                <a:gd name="connsiteY65" fmla="*/ 45000 h 360000"/>
                <a:gd name="connsiteX66" fmla="*/ 247500 w 292334"/>
                <a:gd name="connsiteY66" fmla="*/ 45000 h 360000"/>
                <a:gd name="connsiteX67" fmla="*/ 247500 w 292334"/>
                <a:gd name="connsiteY67" fmla="*/ 360000 h 360000"/>
                <a:gd name="connsiteX68" fmla="*/ 0 w 292334"/>
                <a:gd name="connsiteY68" fmla="*/ 360000 h 360000"/>
                <a:gd name="connsiteX69" fmla="*/ 112498 w 292334"/>
                <a:gd name="connsiteY69" fmla="*/ 22500 h 360000"/>
                <a:gd name="connsiteX70" fmla="*/ 134822 w 292334"/>
                <a:gd name="connsiteY70" fmla="*/ 22500 h 360000"/>
                <a:gd name="connsiteX71" fmla="*/ 134822 w 292334"/>
                <a:gd name="connsiteY71" fmla="*/ 33750 h 360000"/>
                <a:gd name="connsiteX72" fmla="*/ 112498 w 292334"/>
                <a:gd name="connsiteY72" fmla="*/ 33750 h 360000"/>
                <a:gd name="connsiteX73" fmla="*/ 109301 w 292334"/>
                <a:gd name="connsiteY73" fmla="*/ 11250 h 360000"/>
                <a:gd name="connsiteX74" fmla="*/ 101072 w 292334"/>
                <a:gd name="connsiteY74" fmla="*/ 19105 h 360000"/>
                <a:gd name="connsiteX75" fmla="*/ 101072 w 292334"/>
                <a:gd name="connsiteY75" fmla="*/ 45000 h 360000"/>
                <a:gd name="connsiteX76" fmla="*/ 67498 w 292334"/>
                <a:gd name="connsiteY76" fmla="*/ 45000 h 360000"/>
                <a:gd name="connsiteX77" fmla="*/ 67498 w 292334"/>
                <a:gd name="connsiteY77" fmla="*/ 67500 h 360000"/>
                <a:gd name="connsiteX78" fmla="*/ 78748 w 292334"/>
                <a:gd name="connsiteY78" fmla="*/ 67500 h 360000"/>
                <a:gd name="connsiteX79" fmla="*/ 78748 w 292334"/>
                <a:gd name="connsiteY79" fmla="*/ 56250 h 360000"/>
                <a:gd name="connsiteX80" fmla="*/ 89998 w 292334"/>
                <a:gd name="connsiteY80" fmla="*/ 56250 h 360000"/>
                <a:gd name="connsiteX81" fmla="*/ 89998 w 292334"/>
                <a:gd name="connsiteY81" fmla="*/ 78632 h 360000"/>
                <a:gd name="connsiteX82" fmla="*/ 157026 w 292334"/>
                <a:gd name="connsiteY82" fmla="*/ 78632 h 360000"/>
                <a:gd name="connsiteX83" fmla="*/ 157026 w 292334"/>
                <a:gd name="connsiteY83" fmla="*/ 56250 h 360000"/>
                <a:gd name="connsiteX84" fmla="*/ 168276 w 292334"/>
                <a:gd name="connsiteY84" fmla="*/ 56250 h 360000"/>
                <a:gd name="connsiteX85" fmla="*/ 168276 w 292334"/>
                <a:gd name="connsiteY85" fmla="*/ 67500 h 360000"/>
                <a:gd name="connsiteX86" fmla="*/ 180113 w 292334"/>
                <a:gd name="connsiteY86" fmla="*/ 67500 h 360000"/>
                <a:gd name="connsiteX87" fmla="*/ 180113 w 292334"/>
                <a:gd name="connsiteY87" fmla="*/ 45000 h 360000"/>
                <a:gd name="connsiteX88" fmla="*/ 146248 w 292334"/>
                <a:gd name="connsiteY88" fmla="*/ 45000 h 360000"/>
                <a:gd name="connsiteX89" fmla="*/ 146248 w 292334"/>
                <a:gd name="connsiteY89" fmla="*/ 19355 h 360000"/>
                <a:gd name="connsiteX90" fmla="*/ 138266 w 292334"/>
                <a:gd name="connsiteY90" fmla="*/ 11250 h 360000"/>
                <a:gd name="connsiteX91" fmla="*/ 104797 w 292334"/>
                <a:gd name="connsiteY91" fmla="*/ 0 h 360000"/>
                <a:gd name="connsiteX92" fmla="*/ 142980 w 292334"/>
                <a:gd name="connsiteY92" fmla="*/ 0 h 360000"/>
                <a:gd name="connsiteX93" fmla="*/ 157498 w 292334"/>
                <a:gd name="connsiteY93" fmla="*/ 14746 h 360000"/>
                <a:gd name="connsiteX94" fmla="*/ 157498 w 292334"/>
                <a:gd name="connsiteY94" fmla="*/ 33750 h 360000"/>
                <a:gd name="connsiteX95" fmla="*/ 191363 w 292334"/>
                <a:gd name="connsiteY95" fmla="*/ 33750 h 360000"/>
                <a:gd name="connsiteX96" fmla="*/ 191363 w 292334"/>
                <a:gd name="connsiteY96" fmla="*/ 67500 h 360000"/>
                <a:gd name="connsiteX97" fmla="*/ 224998 w 292334"/>
                <a:gd name="connsiteY97" fmla="*/ 67500 h 360000"/>
                <a:gd name="connsiteX98" fmla="*/ 224998 w 292334"/>
                <a:gd name="connsiteY98" fmla="*/ 337500 h 360000"/>
                <a:gd name="connsiteX99" fmla="*/ 22498 w 292334"/>
                <a:gd name="connsiteY99" fmla="*/ 337500 h 360000"/>
                <a:gd name="connsiteX100" fmla="*/ 22498 w 292334"/>
                <a:gd name="connsiteY100" fmla="*/ 67500 h 360000"/>
                <a:gd name="connsiteX101" fmla="*/ 56248 w 292334"/>
                <a:gd name="connsiteY101" fmla="*/ 67500 h 360000"/>
                <a:gd name="connsiteX102" fmla="*/ 56248 w 292334"/>
                <a:gd name="connsiteY102" fmla="*/ 33750 h 360000"/>
                <a:gd name="connsiteX103" fmla="*/ 89822 w 292334"/>
                <a:gd name="connsiteY103" fmla="*/ 33750 h 360000"/>
                <a:gd name="connsiteX104" fmla="*/ 89822 w 292334"/>
                <a:gd name="connsiteY104" fmla="*/ 14293 h 360000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</a:cxnLst>
              <a:rect l="l" t="t" r="r" b="b"/>
              <a:pathLst>
                <a:path w="292334" h="360000">
                  <a:moveTo>
                    <a:pt x="115695" y="242833"/>
                  </a:moveTo>
                  <a:cubicBezTo>
                    <a:pt x="115885" y="243022"/>
                    <a:pt x="119394" y="246530"/>
                    <a:pt x="123663" y="250798"/>
                  </a:cubicBezTo>
                  <a:cubicBezTo>
                    <a:pt x="127932" y="246530"/>
                    <a:pt x="131441" y="243022"/>
                    <a:pt x="131631" y="242833"/>
                  </a:cubicBezTo>
                  <a:lnTo>
                    <a:pt x="139563" y="250809"/>
                  </a:lnTo>
                  <a:cubicBezTo>
                    <a:pt x="139373" y="250998"/>
                    <a:pt x="135876" y="254495"/>
                    <a:pt x="131617" y="258753"/>
                  </a:cubicBezTo>
                  <a:lnTo>
                    <a:pt x="139574" y="266709"/>
                  </a:lnTo>
                  <a:lnTo>
                    <a:pt x="131620" y="274663"/>
                  </a:lnTo>
                  <a:cubicBezTo>
                    <a:pt x="131620" y="274663"/>
                    <a:pt x="128041" y="271084"/>
                    <a:pt x="123663" y="266707"/>
                  </a:cubicBezTo>
                  <a:cubicBezTo>
                    <a:pt x="119286" y="271084"/>
                    <a:pt x="115706" y="274663"/>
                    <a:pt x="115706" y="274663"/>
                  </a:cubicBezTo>
                  <a:lnTo>
                    <a:pt x="107752" y="266709"/>
                  </a:lnTo>
                  <a:lnTo>
                    <a:pt x="115709" y="258753"/>
                  </a:lnTo>
                  <a:cubicBezTo>
                    <a:pt x="111451" y="254495"/>
                    <a:pt x="107953" y="250998"/>
                    <a:pt x="107763" y="250809"/>
                  </a:cubicBezTo>
                  <a:close/>
                  <a:moveTo>
                    <a:pt x="89910" y="225003"/>
                  </a:moveTo>
                  <a:lnTo>
                    <a:pt x="89910" y="292503"/>
                  </a:lnTo>
                  <a:lnTo>
                    <a:pt x="157410" y="292503"/>
                  </a:lnTo>
                  <a:lnTo>
                    <a:pt x="157410" y="225003"/>
                  </a:lnTo>
                  <a:close/>
                  <a:moveTo>
                    <a:pt x="78660" y="213753"/>
                  </a:moveTo>
                  <a:lnTo>
                    <a:pt x="168660" y="213753"/>
                  </a:lnTo>
                  <a:lnTo>
                    <a:pt x="168660" y="303753"/>
                  </a:lnTo>
                  <a:lnTo>
                    <a:pt x="78660" y="303753"/>
                  </a:lnTo>
                  <a:close/>
                  <a:moveTo>
                    <a:pt x="137205" y="141801"/>
                  </a:moveTo>
                  <a:lnTo>
                    <a:pt x="145159" y="149755"/>
                  </a:lnTo>
                  <a:lnTo>
                    <a:pt x="117743" y="177171"/>
                  </a:lnTo>
                  <a:lnTo>
                    <a:pt x="102167" y="161590"/>
                  </a:lnTo>
                  <a:lnTo>
                    <a:pt x="110121" y="153636"/>
                  </a:lnTo>
                  <a:lnTo>
                    <a:pt x="117743" y="161258"/>
                  </a:lnTo>
                  <a:close/>
                  <a:moveTo>
                    <a:pt x="89910" y="123747"/>
                  </a:moveTo>
                  <a:lnTo>
                    <a:pt x="89910" y="191247"/>
                  </a:lnTo>
                  <a:lnTo>
                    <a:pt x="157410" y="191247"/>
                  </a:lnTo>
                  <a:lnTo>
                    <a:pt x="157410" y="123747"/>
                  </a:lnTo>
                  <a:close/>
                  <a:moveTo>
                    <a:pt x="78660" y="112497"/>
                  </a:moveTo>
                  <a:lnTo>
                    <a:pt x="168660" y="112497"/>
                  </a:lnTo>
                  <a:lnTo>
                    <a:pt x="168660" y="202497"/>
                  </a:lnTo>
                  <a:lnTo>
                    <a:pt x="78660" y="202497"/>
                  </a:lnTo>
                  <a:close/>
                  <a:moveTo>
                    <a:pt x="275621" y="89802"/>
                  </a:moveTo>
                  <a:cubicBezTo>
                    <a:pt x="272604" y="89802"/>
                    <a:pt x="270158" y="92248"/>
                    <a:pt x="270158" y="95265"/>
                  </a:cubicBezTo>
                  <a:lnTo>
                    <a:pt x="270158" y="308919"/>
                  </a:lnTo>
                  <a:lnTo>
                    <a:pt x="275624" y="320768"/>
                  </a:lnTo>
                  <a:lnTo>
                    <a:pt x="281084" y="308922"/>
                  </a:lnTo>
                  <a:lnTo>
                    <a:pt x="281084" y="95265"/>
                  </a:lnTo>
                  <a:cubicBezTo>
                    <a:pt x="281084" y="92248"/>
                    <a:pt x="278638" y="89802"/>
                    <a:pt x="275621" y="89802"/>
                  </a:cubicBezTo>
                  <a:close/>
                  <a:moveTo>
                    <a:pt x="33748" y="78750"/>
                  </a:moveTo>
                  <a:lnTo>
                    <a:pt x="33748" y="326250"/>
                  </a:lnTo>
                  <a:lnTo>
                    <a:pt x="213748" y="326250"/>
                  </a:lnTo>
                  <a:lnTo>
                    <a:pt x="213748" y="78750"/>
                  </a:lnTo>
                  <a:lnTo>
                    <a:pt x="191363" y="78750"/>
                  </a:lnTo>
                  <a:lnTo>
                    <a:pt x="168275" y="78750"/>
                  </a:lnTo>
                  <a:lnTo>
                    <a:pt x="168275" y="89882"/>
                  </a:lnTo>
                  <a:lnTo>
                    <a:pt x="78748" y="89882"/>
                  </a:lnTo>
                  <a:lnTo>
                    <a:pt x="78748" y="78750"/>
                  </a:lnTo>
                  <a:close/>
                  <a:moveTo>
                    <a:pt x="275621" y="78552"/>
                  </a:moveTo>
                  <a:cubicBezTo>
                    <a:pt x="284851" y="78552"/>
                    <a:pt x="292334" y="86035"/>
                    <a:pt x="292334" y="95265"/>
                  </a:cubicBezTo>
                  <a:lnTo>
                    <a:pt x="292334" y="311388"/>
                  </a:lnTo>
                  <a:lnTo>
                    <a:pt x="275624" y="347635"/>
                  </a:lnTo>
                  <a:lnTo>
                    <a:pt x="258908" y="311391"/>
                  </a:lnTo>
                  <a:lnTo>
                    <a:pt x="258908" y="95265"/>
                  </a:lnTo>
                  <a:cubicBezTo>
                    <a:pt x="258908" y="86035"/>
                    <a:pt x="266391" y="78552"/>
                    <a:pt x="275621" y="78552"/>
                  </a:cubicBezTo>
                  <a:close/>
                  <a:moveTo>
                    <a:pt x="0" y="45000"/>
                  </a:moveTo>
                  <a:lnTo>
                    <a:pt x="46406" y="45000"/>
                  </a:lnTo>
                  <a:lnTo>
                    <a:pt x="46406" y="56250"/>
                  </a:lnTo>
                  <a:lnTo>
                    <a:pt x="11250" y="56250"/>
                  </a:lnTo>
                  <a:lnTo>
                    <a:pt x="11250" y="348750"/>
                  </a:lnTo>
                  <a:lnTo>
                    <a:pt x="236250" y="348750"/>
                  </a:lnTo>
                  <a:lnTo>
                    <a:pt x="236250" y="56250"/>
                  </a:lnTo>
                  <a:lnTo>
                    <a:pt x="203901" y="56250"/>
                  </a:lnTo>
                  <a:lnTo>
                    <a:pt x="203901" y="45000"/>
                  </a:lnTo>
                  <a:lnTo>
                    <a:pt x="247500" y="45000"/>
                  </a:lnTo>
                  <a:lnTo>
                    <a:pt x="247500" y="360000"/>
                  </a:lnTo>
                  <a:lnTo>
                    <a:pt x="0" y="360000"/>
                  </a:lnTo>
                  <a:close/>
                  <a:moveTo>
                    <a:pt x="112498" y="22500"/>
                  </a:moveTo>
                  <a:lnTo>
                    <a:pt x="134822" y="22500"/>
                  </a:lnTo>
                  <a:lnTo>
                    <a:pt x="134822" y="33750"/>
                  </a:lnTo>
                  <a:lnTo>
                    <a:pt x="112498" y="33750"/>
                  </a:lnTo>
                  <a:close/>
                  <a:moveTo>
                    <a:pt x="109301" y="11250"/>
                  </a:moveTo>
                  <a:lnTo>
                    <a:pt x="101072" y="19105"/>
                  </a:lnTo>
                  <a:lnTo>
                    <a:pt x="101072" y="45000"/>
                  </a:lnTo>
                  <a:lnTo>
                    <a:pt x="67498" y="45000"/>
                  </a:lnTo>
                  <a:lnTo>
                    <a:pt x="67498" y="67500"/>
                  </a:lnTo>
                  <a:lnTo>
                    <a:pt x="78748" y="67500"/>
                  </a:lnTo>
                  <a:lnTo>
                    <a:pt x="78748" y="56250"/>
                  </a:lnTo>
                  <a:lnTo>
                    <a:pt x="89998" y="56250"/>
                  </a:lnTo>
                  <a:lnTo>
                    <a:pt x="89998" y="78632"/>
                  </a:lnTo>
                  <a:lnTo>
                    <a:pt x="157026" y="78632"/>
                  </a:lnTo>
                  <a:lnTo>
                    <a:pt x="157026" y="56250"/>
                  </a:lnTo>
                  <a:lnTo>
                    <a:pt x="168276" y="56250"/>
                  </a:lnTo>
                  <a:lnTo>
                    <a:pt x="168276" y="67500"/>
                  </a:lnTo>
                  <a:lnTo>
                    <a:pt x="180113" y="67500"/>
                  </a:lnTo>
                  <a:lnTo>
                    <a:pt x="180113" y="45000"/>
                  </a:lnTo>
                  <a:lnTo>
                    <a:pt x="146248" y="45000"/>
                  </a:lnTo>
                  <a:lnTo>
                    <a:pt x="146248" y="19355"/>
                  </a:lnTo>
                  <a:lnTo>
                    <a:pt x="138266" y="11250"/>
                  </a:lnTo>
                  <a:close/>
                  <a:moveTo>
                    <a:pt x="104797" y="0"/>
                  </a:moveTo>
                  <a:lnTo>
                    <a:pt x="142980" y="0"/>
                  </a:lnTo>
                  <a:lnTo>
                    <a:pt x="157498" y="14746"/>
                  </a:lnTo>
                  <a:lnTo>
                    <a:pt x="157498" y="33750"/>
                  </a:lnTo>
                  <a:lnTo>
                    <a:pt x="191363" y="33750"/>
                  </a:lnTo>
                  <a:lnTo>
                    <a:pt x="191363" y="67500"/>
                  </a:lnTo>
                  <a:lnTo>
                    <a:pt x="224998" y="67500"/>
                  </a:lnTo>
                  <a:lnTo>
                    <a:pt x="224998" y="337500"/>
                  </a:lnTo>
                  <a:lnTo>
                    <a:pt x="22498" y="337500"/>
                  </a:lnTo>
                  <a:lnTo>
                    <a:pt x="22498" y="67500"/>
                  </a:lnTo>
                  <a:lnTo>
                    <a:pt x="56248" y="67500"/>
                  </a:lnTo>
                  <a:lnTo>
                    <a:pt x="56248" y="33750"/>
                  </a:lnTo>
                  <a:lnTo>
                    <a:pt x="89822" y="33750"/>
                  </a:lnTo>
                  <a:lnTo>
                    <a:pt x="89822" y="14293"/>
                  </a:lnTo>
                  <a:close/>
                </a:path>
              </a:pathLst>
            </a:custGeom>
            <a:solidFill>
              <a:schemeClr val="lt1"/>
            </a:solidFill>
            <a:ln w="5507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457200">
                <a:lnSpc>
                  <a:spcPct val="120000"/>
                </a:lnSpc>
              </a:pPr>
              <a:endParaRPr lang="zh-CN" altLang="en-US">
                <a:solidFill>
                  <a:srgbClr val="222222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endParaRPr>
            </a:p>
          </p:txBody>
        </p:sp>
      </p:grpSp>
    </p:spTree>
    <p:custDataLst>
      <p:tags r:id="rId20"/>
    </p:custDataLst>
  </p:cSld>
  <p:clrMapOvr>
    <a:masterClrMapping/>
  </p:clrMapOvr>
  <p:transition spd="med"/>
  <p:timing/>
</p:sld>
</file>

<file path=ppt/slides/slide1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文本占位符 4"/>
          <p:cNvSpPr/>
          <p:nvPr>
            <p:ph type="body" idx="4"/>
            <p:custDataLst>
              <p:tags r:id="rId2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zh-CN" altLang="en-US">
                <a:solidFill>
                  <a:schemeClr val="accent1"/>
                </a:solidFill>
              </a:rPr>
              <a:t>4</a:t>
            </a:r>
          </a:p>
        </p:txBody>
      </p:sp>
      <p:sp>
        <p:nvSpPr>
          <p:cNvPr id="8" name="标题 7"/>
          <p:cNvSpPr/>
          <p:nvPr>
            <p:ph type="title" idx="3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>
                <a:gradFill>
                  <a:gsLst>
                    <a:gs pos="0">
                      <a:schemeClr val="bg1"/>
                    </a:gs>
                    <a:gs pos="90000">
                      <a:schemeClr val="accent1"/>
                    </a:gs>
                  </a:gsLst>
                  <a:lin ang="16200000" scaled="0"/>
                </a:gradFill>
              </a:rPr>
              <a:t>动火安全管理的考核和评估</a:t>
            </a:r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56" name="文本框 6"/>
          <p:cNvSpPr txBox="1"/>
          <p:nvPr>
            <p:custDataLst>
              <p:tags r:id="rId2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培训效果的评估</a:t>
            </a:r>
          </a:p>
        </p:txBody>
      </p:sp>
      <p:cxnSp>
        <p:nvCxnSpPr>
          <p:cNvPr id="3" name="直接连接符 2"/>
          <p:cNvCxnSpPr/>
          <p:nvPr>
            <p:custDataLst>
              <p:tags r:id="rId3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矩形: 圆角 3"/>
          <p:cNvSpPr/>
          <p:nvPr>
            <p:custDataLst>
              <p:tags r:id="rId4"/>
            </p:custDataLst>
          </p:nvPr>
        </p:nvSpPr>
        <p:spPr>
          <a:xfrm>
            <a:off x="1306004" y="2473388"/>
            <a:ext cx="4671501" cy="1151508"/>
          </a:xfrm>
          <a:prstGeom prst="roundRect">
            <a:avLst/>
          </a:pr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" name="Freeform 8"/>
          <p:cNvSpPr/>
          <p:nvPr>
            <p:custDataLst>
              <p:tags r:id="rId5"/>
            </p:custDataLst>
          </p:nvPr>
        </p:nvSpPr>
        <p:spPr>
          <a:xfrm>
            <a:off x="5271178" y="3197172"/>
            <a:ext cx="706326" cy="427724"/>
          </a:xfrm>
          <a:custGeom>
            <a:gdLst>
              <a:gd name="connsiteX0" fmla="*/ 486596 w 750919"/>
              <a:gd name="connsiteY0" fmla="*/ 0 h 454668"/>
              <a:gd name="connsiteX1" fmla="*/ 541106 w 750919"/>
              <a:gd name="connsiteY1" fmla="*/ 22582 h 454668"/>
              <a:gd name="connsiteX2" fmla="*/ 750919 w 750919"/>
              <a:gd name="connsiteY2" fmla="*/ 232392 h 454668"/>
              <a:gd name="connsiteX3" fmla="*/ 750916 w 750919"/>
              <a:gd name="connsiteY3" fmla="*/ 454666 h 454668"/>
              <a:gd name="connsiteX4" fmla="*/ 0 w 750919"/>
              <a:gd name="connsiteY4" fmla="*/ 454668 h 454668"/>
              <a:gd name="connsiteX5" fmla="*/ 432087 w 750919"/>
              <a:gd name="connsiteY5" fmla="*/ 22580 h 454668"/>
              <a:gd name="connsiteX6" fmla="*/ 486596 w 750919"/>
              <a:gd name="connsiteY6" fmla="*/ 0 h 45466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50919" h="454668">
                <a:moveTo>
                  <a:pt x="486596" y="0"/>
                </a:moveTo>
                <a:cubicBezTo>
                  <a:pt x="506324" y="1"/>
                  <a:pt x="526055" y="7528"/>
                  <a:pt x="541106" y="22582"/>
                </a:cubicBezTo>
                <a:lnTo>
                  <a:pt x="750919" y="232392"/>
                </a:lnTo>
                <a:lnTo>
                  <a:pt x="750916" y="454666"/>
                </a:lnTo>
                <a:lnTo>
                  <a:pt x="0" y="454668"/>
                </a:lnTo>
                <a:lnTo>
                  <a:pt x="432087" y="22580"/>
                </a:lnTo>
                <a:cubicBezTo>
                  <a:pt x="447140" y="7527"/>
                  <a:pt x="466869" y="2"/>
                  <a:pt x="486596" y="0"/>
                </a:cubicBez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" name="Freeform 9"/>
          <p:cNvSpPr/>
          <p:nvPr>
            <p:custDataLst>
              <p:tags r:id="rId6"/>
            </p:custDataLst>
          </p:nvPr>
        </p:nvSpPr>
        <p:spPr>
          <a:xfrm>
            <a:off x="5562873" y="3202991"/>
            <a:ext cx="414630" cy="421904"/>
          </a:xfrm>
          <a:custGeom>
            <a:gdLst>
              <a:gd name="connsiteX0" fmla="*/ 440961 w 440961"/>
              <a:gd name="connsiteY0" fmla="*/ 0 h 448166"/>
              <a:gd name="connsiteX1" fmla="*/ 440961 w 440961"/>
              <a:gd name="connsiteY1" fmla="*/ 448166 h 448166"/>
              <a:gd name="connsiteX2" fmla="*/ 0 w 440961"/>
              <a:gd name="connsiteY2" fmla="*/ 448165 h 448166"/>
              <a:gd name="connsiteX3" fmla="*/ 15975 w 440961"/>
              <a:gd name="connsiteY3" fmla="*/ 409603 h 448166"/>
              <a:gd name="connsiteX4" fmla="*/ 408747 w 440961"/>
              <a:gd name="connsiteY4" fmla="*/ 16829 h 448166"/>
              <a:gd name="connsiteX5" fmla="*/ 431244 w 440961"/>
              <a:gd name="connsiteY5" fmla="*/ 1890 h 44816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0960" h="448166">
                <a:moveTo>
                  <a:pt x="440961" y="0"/>
                </a:moveTo>
                <a:lnTo>
                  <a:pt x="440961" y="448166"/>
                </a:lnTo>
                <a:lnTo>
                  <a:pt x="0" y="448165"/>
                </a:lnTo>
                <a:lnTo>
                  <a:pt x="15975" y="409603"/>
                </a:lnTo>
                <a:lnTo>
                  <a:pt x="408747" y="16829"/>
                </a:lnTo>
                <a:cubicBezTo>
                  <a:pt x="415388" y="10190"/>
                  <a:pt x="423058" y="5210"/>
                  <a:pt x="431244" y="189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9" name="任意多边形: 形状 8"/>
          <p:cNvSpPr/>
          <p:nvPr>
            <p:custDataLst>
              <p:tags r:id="rId7"/>
            </p:custDataLst>
          </p:nvPr>
        </p:nvSpPr>
        <p:spPr>
          <a:xfrm>
            <a:off x="1306004" y="2473388"/>
            <a:ext cx="1097679" cy="1151508"/>
          </a:xfrm>
          <a:custGeom>
            <a:gdLst>
              <a:gd name="connsiteX0" fmla="*/ 203998 w 1166811"/>
              <a:gd name="connsiteY0" fmla="*/ 0 h 1223961"/>
              <a:gd name="connsiteX1" fmla="*/ 1166811 w 1166811"/>
              <a:gd name="connsiteY1" fmla="*/ 0 h 1223961"/>
              <a:gd name="connsiteX2" fmla="*/ 1166811 w 1166811"/>
              <a:gd name="connsiteY2" fmla="*/ 1223961 h 1223961"/>
              <a:gd name="connsiteX3" fmla="*/ 203998 w 1166811"/>
              <a:gd name="connsiteY3" fmla="*/ 1223961 h 1223961"/>
              <a:gd name="connsiteX4" fmla="*/ 0 w 1166811"/>
              <a:gd name="connsiteY4" fmla="*/ 1019963 h 1223961"/>
              <a:gd name="connsiteX5" fmla="*/ 0 w 1166811"/>
              <a:gd name="connsiteY5" fmla="*/ 203998 h 1223961"/>
              <a:gd name="connsiteX6" fmla="*/ 203998 w 1166811"/>
              <a:gd name="connsiteY6" fmla="*/ 0 h 122396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66811" h="1223961">
                <a:moveTo>
                  <a:pt x="203998" y="0"/>
                </a:moveTo>
                <a:lnTo>
                  <a:pt x="1166811" y="0"/>
                </a:lnTo>
                <a:lnTo>
                  <a:pt x="1166811" y="1223961"/>
                </a:lnTo>
                <a:lnTo>
                  <a:pt x="203998" y="1223961"/>
                </a:lnTo>
                <a:cubicBezTo>
                  <a:pt x="91333" y="1223961"/>
                  <a:pt x="0" y="1132628"/>
                  <a:pt x="0" y="1019963"/>
                </a:cubicBezTo>
                <a:lnTo>
                  <a:pt x="0" y="203998"/>
                </a:lnTo>
                <a:cubicBezTo>
                  <a:pt x="0" y="91333"/>
                  <a:pt x="91333" y="0"/>
                  <a:pt x="203998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1" name="TextBox 21"/>
          <p:cNvSpPr txBox="1"/>
          <p:nvPr>
            <p:custDataLst>
              <p:tags r:id="rId8"/>
            </p:custDataLst>
          </p:nvPr>
        </p:nvSpPr>
        <p:spPr>
          <a:xfrm>
            <a:off x="2664827" y="2511941"/>
            <a:ext cx="2927871" cy="1054761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10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评估指标：包括理论知识、实际操作、安全意识等</a:t>
            </a:r>
          </a:p>
        </p:txBody>
      </p:sp>
      <p:sp>
        <p:nvSpPr>
          <p:cNvPr id="12" name="序号1" descr="e7d195523061f1c08d347f6bf0421bdacd46f3c1815d51b81E1CE79090F8942429A56C6AE2B3163BABA1A3FCE285BEC4FF43A5085572A94AD2C0A17AE448F24FA68DD62479D8C0666FEB6710638384D2ED817A4F5797E348394E13AA4D405A6090FC5A3A108D834694539815BA3508E71FBEF5C49F4C764656C2053DD0B8FEA68254E67435733C3AA675A5DA722F51B5"/>
          <p:cNvSpPr txBox="1"/>
          <p:nvPr>
            <p:custDataLst>
              <p:tags r:id="rId9"/>
            </p:custDataLst>
          </p:nvPr>
        </p:nvSpPr>
        <p:spPr>
          <a:xfrm>
            <a:off x="1427483" y="2669791"/>
            <a:ext cx="935464" cy="799436"/>
          </a:xfrm>
          <a:prstGeom prst="rect">
            <a:avLst/>
          </a:prstGeom>
          <a:noFill/>
        </p:spPr>
        <p:txBody>
          <a:bodyPr wrap="square" rtlCol="0" anchor="ctr">
            <a:normAutofit fontScale="90000"/>
          </a:bodyPr>
          <a:lstStyle/>
          <a:p>
            <a:pPr algn="ctr"/>
            <a:r>
              <a:rPr lang="en-US" sz="4000" b="1" spc="30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cs typeface="Montserrat Black"/>
              </a:rPr>
              <a:t>01</a:t>
            </a:r>
          </a:p>
        </p:txBody>
      </p:sp>
      <p:sp>
        <p:nvSpPr>
          <p:cNvPr id="2" name="矩形: 圆角 3"/>
          <p:cNvSpPr/>
          <p:nvPr>
            <p:custDataLst>
              <p:tags r:id="rId10"/>
            </p:custDataLst>
          </p:nvPr>
        </p:nvSpPr>
        <p:spPr>
          <a:xfrm>
            <a:off x="6220846" y="2473388"/>
            <a:ext cx="4671501" cy="1151508"/>
          </a:xfrm>
          <a:prstGeom prst="roundRect">
            <a:avLst/>
          </a:pr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7" name="Freeform 8"/>
          <p:cNvSpPr/>
          <p:nvPr>
            <p:custDataLst>
              <p:tags r:id="rId11"/>
            </p:custDataLst>
          </p:nvPr>
        </p:nvSpPr>
        <p:spPr>
          <a:xfrm>
            <a:off x="10186020" y="3197172"/>
            <a:ext cx="706326" cy="427724"/>
          </a:xfrm>
          <a:custGeom>
            <a:gdLst>
              <a:gd name="connsiteX0" fmla="*/ 486596 w 750919"/>
              <a:gd name="connsiteY0" fmla="*/ 0 h 454668"/>
              <a:gd name="connsiteX1" fmla="*/ 541106 w 750919"/>
              <a:gd name="connsiteY1" fmla="*/ 22582 h 454668"/>
              <a:gd name="connsiteX2" fmla="*/ 750919 w 750919"/>
              <a:gd name="connsiteY2" fmla="*/ 232392 h 454668"/>
              <a:gd name="connsiteX3" fmla="*/ 750916 w 750919"/>
              <a:gd name="connsiteY3" fmla="*/ 454666 h 454668"/>
              <a:gd name="connsiteX4" fmla="*/ 0 w 750919"/>
              <a:gd name="connsiteY4" fmla="*/ 454668 h 454668"/>
              <a:gd name="connsiteX5" fmla="*/ 432087 w 750919"/>
              <a:gd name="connsiteY5" fmla="*/ 22580 h 454668"/>
              <a:gd name="connsiteX6" fmla="*/ 486596 w 750919"/>
              <a:gd name="connsiteY6" fmla="*/ 0 h 45466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50919" h="454668">
                <a:moveTo>
                  <a:pt x="486596" y="0"/>
                </a:moveTo>
                <a:cubicBezTo>
                  <a:pt x="506324" y="1"/>
                  <a:pt x="526055" y="7528"/>
                  <a:pt x="541106" y="22582"/>
                </a:cubicBezTo>
                <a:lnTo>
                  <a:pt x="750919" y="232392"/>
                </a:lnTo>
                <a:lnTo>
                  <a:pt x="750916" y="454666"/>
                </a:lnTo>
                <a:lnTo>
                  <a:pt x="0" y="454668"/>
                </a:lnTo>
                <a:lnTo>
                  <a:pt x="432087" y="22580"/>
                </a:lnTo>
                <a:cubicBezTo>
                  <a:pt x="447140" y="7527"/>
                  <a:pt x="466869" y="2"/>
                  <a:pt x="486596" y="0"/>
                </a:cubicBez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8" name="Freeform 9"/>
          <p:cNvSpPr/>
          <p:nvPr>
            <p:custDataLst>
              <p:tags r:id="rId12"/>
            </p:custDataLst>
          </p:nvPr>
        </p:nvSpPr>
        <p:spPr>
          <a:xfrm>
            <a:off x="10477716" y="3202991"/>
            <a:ext cx="414630" cy="421904"/>
          </a:xfrm>
          <a:custGeom>
            <a:gdLst>
              <a:gd name="connsiteX0" fmla="*/ 440961 w 440961"/>
              <a:gd name="connsiteY0" fmla="*/ 0 h 448166"/>
              <a:gd name="connsiteX1" fmla="*/ 440961 w 440961"/>
              <a:gd name="connsiteY1" fmla="*/ 448166 h 448166"/>
              <a:gd name="connsiteX2" fmla="*/ 0 w 440961"/>
              <a:gd name="connsiteY2" fmla="*/ 448165 h 448166"/>
              <a:gd name="connsiteX3" fmla="*/ 15975 w 440961"/>
              <a:gd name="connsiteY3" fmla="*/ 409603 h 448166"/>
              <a:gd name="connsiteX4" fmla="*/ 408747 w 440961"/>
              <a:gd name="connsiteY4" fmla="*/ 16829 h 448166"/>
              <a:gd name="connsiteX5" fmla="*/ 431244 w 440961"/>
              <a:gd name="connsiteY5" fmla="*/ 1890 h 44816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0960" h="448166">
                <a:moveTo>
                  <a:pt x="440961" y="0"/>
                </a:moveTo>
                <a:lnTo>
                  <a:pt x="440961" y="448166"/>
                </a:lnTo>
                <a:lnTo>
                  <a:pt x="0" y="448165"/>
                </a:lnTo>
                <a:lnTo>
                  <a:pt x="15975" y="409603"/>
                </a:lnTo>
                <a:lnTo>
                  <a:pt x="408747" y="16829"/>
                </a:lnTo>
                <a:cubicBezTo>
                  <a:pt x="415388" y="10190"/>
                  <a:pt x="423058" y="5210"/>
                  <a:pt x="431244" y="189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0" name="任意多边形: 形状 8"/>
          <p:cNvSpPr/>
          <p:nvPr>
            <p:custDataLst>
              <p:tags r:id="rId13"/>
            </p:custDataLst>
          </p:nvPr>
        </p:nvSpPr>
        <p:spPr>
          <a:xfrm>
            <a:off x="6220846" y="2473388"/>
            <a:ext cx="1097679" cy="1151508"/>
          </a:xfrm>
          <a:custGeom>
            <a:gdLst>
              <a:gd name="connsiteX0" fmla="*/ 203998 w 1166811"/>
              <a:gd name="connsiteY0" fmla="*/ 0 h 1223961"/>
              <a:gd name="connsiteX1" fmla="*/ 1166811 w 1166811"/>
              <a:gd name="connsiteY1" fmla="*/ 0 h 1223961"/>
              <a:gd name="connsiteX2" fmla="*/ 1166811 w 1166811"/>
              <a:gd name="connsiteY2" fmla="*/ 1223961 h 1223961"/>
              <a:gd name="connsiteX3" fmla="*/ 203998 w 1166811"/>
              <a:gd name="connsiteY3" fmla="*/ 1223961 h 1223961"/>
              <a:gd name="connsiteX4" fmla="*/ 0 w 1166811"/>
              <a:gd name="connsiteY4" fmla="*/ 1019963 h 1223961"/>
              <a:gd name="connsiteX5" fmla="*/ 0 w 1166811"/>
              <a:gd name="connsiteY5" fmla="*/ 203998 h 1223961"/>
              <a:gd name="connsiteX6" fmla="*/ 203998 w 1166811"/>
              <a:gd name="connsiteY6" fmla="*/ 0 h 122396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66811" h="1223961">
                <a:moveTo>
                  <a:pt x="203998" y="0"/>
                </a:moveTo>
                <a:lnTo>
                  <a:pt x="1166811" y="0"/>
                </a:lnTo>
                <a:lnTo>
                  <a:pt x="1166811" y="1223961"/>
                </a:lnTo>
                <a:lnTo>
                  <a:pt x="203998" y="1223961"/>
                </a:lnTo>
                <a:cubicBezTo>
                  <a:pt x="91333" y="1223961"/>
                  <a:pt x="0" y="1132628"/>
                  <a:pt x="0" y="1019963"/>
                </a:cubicBezTo>
                <a:lnTo>
                  <a:pt x="0" y="203998"/>
                </a:lnTo>
                <a:cubicBezTo>
                  <a:pt x="0" y="91333"/>
                  <a:pt x="91333" y="0"/>
                  <a:pt x="203998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3" name="TextBox 21"/>
          <p:cNvSpPr txBox="1"/>
          <p:nvPr>
            <p:custDataLst>
              <p:tags r:id="rId14"/>
            </p:custDataLst>
          </p:nvPr>
        </p:nvSpPr>
        <p:spPr>
          <a:xfrm>
            <a:off x="7579669" y="2511941"/>
            <a:ext cx="2927871" cy="1054761"/>
          </a:xfrm>
          <a:prstGeom prst="rect">
            <a:avLst/>
          </a:prstGeom>
          <a:noFill/>
        </p:spPr>
        <p:txBody>
          <a:bodyPr wrap="square" rtlCol="0" anchor="ctr">
            <a:normAutofit lnSpcReduction="10000"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9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评估方法：采用笔试、实操、面试等多种方式进行综合评估</a:t>
            </a:r>
          </a:p>
        </p:txBody>
      </p:sp>
      <p:sp>
        <p:nvSpPr>
          <p:cNvPr id="14" name="序号1" descr="e7d195523061f1c08d347f6bf0421bdacd46f3c1815d51b81E1CE79090F8942429A56C6AE2B3163BABA1A3FCE285BEC4FF43A5085572A94AD2C0A17AE448F24FA68DD62479D8C0666FEB6710638384D2ED817A4F5797E348394E13AA4D405A6090FC5A3A108D834694539815BA3508E71FBEF5C49F4C764656C2053DD0B8FEA68254E67435733C3AA675A5DA722F51B5"/>
          <p:cNvSpPr txBox="1"/>
          <p:nvPr>
            <p:custDataLst>
              <p:tags r:id="rId15"/>
            </p:custDataLst>
          </p:nvPr>
        </p:nvSpPr>
        <p:spPr>
          <a:xfrm>
            <a:off x="6342325" y="2669791"/>
            <a:ext cx="935464" cy="799436"/>
          </a:xfrm>
          <a:prstGeom prst="rect">
            <a:avLst/>
          </a:prstGeom>
          <a:noFill/>
        </p:spPr>
        <p:txBody>
          <a:bodyPr wrap="square" rtlCol="0" anchor="ctr">
            <a:normAutofit fontScale="90000"/>
          </a:bodyPr>
          <a:lstStyle/>
          <a:p>
            <a:pPr algn="ctr"/>
            <a:r>
              <a:rPr lang="en-US" sz="4000" b="1" spc="30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cs typeface="Montserrat Black"/>
              </a:rPr>
              <a:t>02</a:t>
            </a:r>
          </a:p>
        </p:txBody>
      </p:sp>
      <p:sp>
        <p:nvSpPr>
          <p:cNvPr id="15" name="矩形: 圆角 3"/>
          <p:cNvSpPr/>
          <p:nvPr>
            <p:custDataLst>
              <p:tags r:id="rId16"/>
            </p:custDataLst>
          </p:nvPr>
        </p:nvSpPr>
        <p:spPr>
          <a:xfrm>
            <a:off x="1306004" y="3995104"/>
            <a:ext cx="4671501" cy="1151508"/>
          </a:xfrm>
          <a:prstGeom prst="roundRect">
            <a:avLst/>
          </a:pr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6" name="Freeform 8"/>
          <p:cNvSpPr/>
          <p:nvPr>
            <p:custDataLst>
              <p:tags r:id="rId17"/>
            </p:custDataLst>
          </p:nvPr>
        </p:nvSpPr>
        <p:spPr>
          <a:xfrm>
            <a:off x="5271178" y="4718888"/>
            <a:ext cx="706326" cy="427724"/>
          </a:xfrm>
          <a:custGeom>
            <a:gdLst>
              <a:gd name="connsiteX0" fmla="*/ 486596 w 750919"/>
              <a:gd name="connsiteY0" fmla="*/ 0 h 454668"/>
              <a:gd name="connsiteX1" fmla="*/ 541106 w 750919"/>
              <a:gd name="connsiteY1" fmla="*/ 22582 h 454668"/>
              <a:gd name="connsiteX2" fmla="*/ 750919 w 750919"/>
              <a:gd name="connsiteY2" fmla="*/ 232392 h 454668"/>
              <a:gd name="connsiteX3" fmla="*/ 750916 w 750919"/>
              <a:gd name="connsiteY3" fmla="*/ 454666 h 454668"/>
              <a:gd name="connsiteX4" fmla="*/ 0 w 750919"/>
              <a:gd name="connsiteY4" fmla="*/ 454668 h 454668"/>
              <a:gd name="connsiteX5" fmla="*/ 432087 w 750919"/>
              <a:gd name="connsiteY5" fmla="*/ 22580 h 454668"/>
              <a:gd name="connsiteX6" fmla="*/ 486596 w 750919"/>
              <a:gd name="connsiteY6" fmla="*/ 0 h 45466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50919" h="454668">
                <a:moveTo>
                  <a:pt x="486596" y="0"/>
                </a:moveTo>
                <a:cubicBezTo>
                  <a:pt x="506324" y="1"/>
                  <a:pt x="526055" y="7528"/>
                  <a:pt x="541106" y="22582"/>
                </a:cubicBezTo>
                <a:lnTo>
                  <a:pt x="750919" y="232392"/>
                </a:lnTo>
                <a:lnTo>
                  <a:pt x="750916" y="454666"/>
                </a:lnTo>
                <a:lnTo>
                  <a:pt x="0" y="454668"/>
                </a:lnTo>
                <a:lnTo>
                  <a:pt x="432087" y="22580"/>
                </a:lnTo>
                <a:cubicBezTo>
                  <a:pt x="447140" y="7527"/>
                  <a:pt x="466869" y="2"/>
                  <a:pt x="486596" y="0"/>
                </a:cubicBez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7" name="Freeform 9"/>
          <p:cNvSpPr/>
          <p:nvPr>
            <p:custDataLst>
              <p:tags r:id="rId18"/>
            </p:custDataLst>
          </p:nvPr>
        </p:nvSpPr>
        <p:spPr>
          <a:xfrm>
            <a:off x="5562873" y="4724708"/>
            <a:ext cx="414630" cy="421904"/>
          </a:xfrm>
          <a:custGeom>
            <a:gdLst>
              <a:gd name="connsiteX0" fmla="*/ 440961 w 440961"/>
              <a:gd name="connsiteY0" fmla="*/ 0 h 448166"/>
              <a:gd name="connsiteX1" fmla="*/ 440961 w 440961"/>
              <a:gd name="connsiteY1" fmla="*/ 448166 h 448166"/>
              <a:gd name="connsiteX2" fmla="*/ 0 w 440961"/>
              <a:gd name="connsiteY2" fmla="*/ 448165 h 448166"/>
              <a:gd name="connsiteX3" fmla="*/ 15975 w 440961"/>
              <a:gd name="connsiteY3" fmla="*/ 409603 h 448166"/>
              <a:gd name="connsiteX4" fmla="*/ 408747 w 440961"/>
              <a:gd name="connsiteY4" fmla="*/ 16829 h 448166"/>
              <a:gd name="connsiteX5" fmla="*/ 431244 w 440961"/>
              <a:gd name="connsiteY5" fmla="*/ 1890 h 44816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0960" h="448166">
                <a:moveTo>
                  <a:pt x="440961" y="0"/>
                </a:moveTo>
                <a:lnTo>
                  <a:pt x="440961" y="448166"/>
                </a:lnTo>
                <a:lnTo>
                  <a:pt x="0" y="448165"/>
                </a:lnTo>
                <a:lnTo>
                  <a:pt x="15975" y="409603"/>
                </a:lnTo>
                <a:lnTo>
                  <a:pt x="408747" y="16829"/>
                </a:lnTo>
                <a:cubicBezTo>
                  <a:pt x="415388" y="10190"/>
                  <a:pt x="423058" y="5210"/>
                  <a:pt x="431244" y="189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8" name="任意多边形: 形状 8"/>
          <p:cNvSpPr/>
          <p:nvPr>
            <p:custDataLst>
              <p:tags r:id="rId19"/>
            </p:custDataLst>
          </p:nvPr>
        </p:nvSpPr>
        <p:spPr>
          <a:xfrm>
            <a:off x="1306004" y="3995104"/>
            <a:ext cx="1097679" cy="1151508"/>
          </a:xfrm>
          <a:custGeom>
            <a:gdLst>
              <a:gd name="connsiteX0" fmla="*/ 203998 w 1166811"/>
              <a:gd name="connsiteY0" fmla="*/ 0 h 1223961"/>
              <a:gd name="connsiteX1" fmla="*/ 1166811 w 1166811"/>
              <a:gd name="connsiteY1" fmla="*/ 0 h 1223961"/>
              <a:gd name="connsiteX2" fmla="*/ 1166811 w 1166811"/>
              <a:gd name="connsiteY2" fmla="*/ 1223961 h 1223961"/>
              <a:gd name="connsiteX3" fmla="*/ 203998 w 1166811"/>
              <a:gd name="connsiteY3" fmla="*/ 1223961 h 1223961"/>
              <a:gd name="connsiteX4" fmla="*/ 0 w 1166811"/>
              <a:gd name="connsiteY4" fmla="*/ 1019963 h 1223961"/>
              <a:gd name="connsiteX5" fmla="*/ 0 w 1166811"/>
              <a:gd name="connsiteY5" fmla="*/ 203998 h 1223961"/>
              <a:gd name="connsiteX6" fmla="*/ 203998 w 1166811"/>
              <a:gd name="connsiteY6" fmla="*/ 0 h 122396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66811" h="1223961">
                <a:moveTo>
                  <a:pt x="203998" y="0"/>
                </a:moveTo>
                <a:lnTo>
                  <a:pt x="1166811" y="0"/>
                </a:lnTo>
                <a:lnTo>
                  <a:pt x="1166811" y="1223961"/>
                </a:lnTo>
                <a:lnTo>
                  <a:pt x="203998" y="1223961"/>
                </a:lnTo>
                <a:cubicBezTo>
                  <a:pt x="91333" y="1223961"/>
                  <a:pt x="0" y="1132628"/>
                  <a:pt x="0" y="1019963"/>
                </a:cubicBezTo>
                <a:lnTo>
                  <a:pt x="0" y="203998"/>
                </a:lnTo>
                <a:cubicBezTo>
                  <a:pt x="0" y="91333"/>
                  <a:pt x="91333" y="0"/>
                  <a:pt x="203998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9" name="TextBox 21"/>
          <p:cNvSpPr txBox="1"/>
          <p:nvPr>
            <p:custDataLst>
              <p:tags r:id="rId20"/>
            </p:custDataLst>
          </p:nvPr>
        </p:nvSpPr>
        <p:spPr>
          <a:xfrm>
            <a:off x="2664827" y="4033657"/>
            <a:ext cx="2927871" cy="1054761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9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评估结果：根据评估结果，对培训效果进行量化和定性分析</a:t>
            </a:r>
          </a:p>
        </p:txBody>
      </p:sp>
      <p:sp>
        <p:nvSpPr>
          <p:cNvPr id="20" name="序号1" descr="e7d195523061f1c08d347f6bf0421bdacd46f3c1815d51b81E1CE79090F8942429A56C6AE2B3163BABA1A3FCE285BEC4FF43A5085572A94AD2C0A17AE448F24FA68DD62479D8C0666FEB6710638384D2ED817A4F5797E348394E13AA4D405A6090FC5A3A108D834694539815BA3508E71FBEF5C49F4C764656C2053DD0B8FEA68254E67435733C3AA675A5DA722F51B5"/>
          <p:cNvSpPr txBox="1"/>
          <p:nvPr>
            <p:custDataLst>
              <p:tags r:id="rId21"/>
            </p:custDataLst>
          </p:nvPr>
        </p:nvSpPr>
        <p:spPr>
          <a:xfrm>
            <a:off x="1427483" y="4191508"/>
            <a:ext cx="935464" cy="799436"/>
          </a:xfrm>
          <a:prstGeom prst="rect">
            <a:avLst/>
          </a:prstGeom>
          <a:noFill/>
        </p:spPr>
        <p:txBody>
          <a:bodyPr wrap="square" rtlCol="0" anchor="ctr">
            <a:normAutofit fontScale="90000"/>
          </a:bodyPr>
          <a:lstStyle/>
          <a:p>
            <a:pPr algn="ctr"/>
            <a:r>
              <a:rPr lang="en-US" sz="4000" b="1" spc="30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cs typeface="Montserrat Black"/>
              </a:rPr>
              <a:t>03</a:t>
            </a:r>
          </a:p>
        </p:txBody>
      </p:sp>
      <p:sp>
        <p:nvSpPr>
          <p:cNvPr id="21" name="矩形: 圆角 3"/>
          <p:cNvSpPr/>
          <p:nvPr>
            <p:custDataLst>
              <p:tags r:id="rId22"/>
            </p:custDataLst>
          </p:nvPr>
        </p:nvSpPr>
        <p:spPr>
          <a:xfrm>
            <a:off x="6220846" y="3995104"/>
            <a:ext cx="4671501" cy="1151508"/>
          </a:xfrm>
          <a:prstGeom prst="roundRect">
            <a:avLst/>
          </a:pr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2" name="Freeform 8"/>
          <p:cNvSpPr/>
          <p:nvPr>
            <p:custDataLst>
              <p:tags r:id="rId23"/>
            </p:custDataLst>
          </p:nvPr>
        </p:nvSpPr>
        <p:spPr>
          <a:xfrm>
            <a:off x="10186020" y="4718888"/>
            <a:ext cx="706326" cy="427724"/>
          </a:xfrm>
          <a:custGeom>
            <a:gdLst>
              <a:gd name="connsiteX0" fmla="*/ 486596 w 750919"/>
              <a:gd name="connsiteY0" fmla="*/ 0 h 454668"/>
              <a:gd name="connsiteX1" fmla="*/ 541106 w 750919"/>
              <a:gd name="connsiteY1" fmla="*/ 22582 h 454668"/>
              <a:gd name="connsiteX2" fmla="*/ 750919 w 750919"/>
              <a:gd name="connsiteY2" fmla="*/ 232392 h 454668"/>
              <a:gd name="connsiteX3" fmla="*/ 750916 w 750919"/>
              <a:gd name="connsiteY3" fmla="*/ 454666 h 454668"/>
              <a:gd name="connsiteX4" fmla="*/ 0 w 750919"/>
              <a:gd name="connsiteY4" fmla="*/ 454668 h 454668"/>
              <a:gd name="connsiteX5" fmla="*/ 432087 w 750919"/>
              <a:gd name="connsiteY5" fmla="*/ 22580 h 454668"/>
              <a:gd name="connsiteX6" fmla="*/ 486596 w 750919"/>
              <a:gd name="connsiteY6" fmla="*/ 0 h 45466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50919" h="454668">
                <a:moveTo>
                  <a:pt x="486596" y="0"/>
                </a:moveTo>
                <a:cubicBezTo>
                  <a:pt x="506324" y="1"/>
                  <a:pt x="526055" y="7528"/>
                  <a:pt x="541106" y="22582"/>
                </a:cubicBezTo>
                <a:lnTo>
                  <a:pt x="750919" y="232392"/>
                </a:lnTo>
                <a:lnTo>
                  <a:pt x="750916" y="454666"/>
                </a:lnTo>
                <a:lnTo>
                  <a:pt x="0" y="454668"/>
                </a:lnTo>
                <a:lnTo>
                  <a:pt x="432087" y="22580"/>
                </a:lnTo>
                <a:cubicBezTo>
                  <a:pt x="447140" y="7527"/>
                  <a:pt x="466869" y="2"/>
                  <a:pt x="486596" y="0"/>
                </a:cubicBez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3" name="Freeform 9"/>
          <p:cNvSpPr/>
          <p:nvPr>
            <p:custDataLst>
              <p:tags r:id="rId24"/>
            </p:custDataLst>
          </p:nvPr>
        </p:nvSpPr>
        <p:spPr>
          <a:xfrm>
            <a:off x="10477716" y="4724708"/>
            <a:ext cx="414630" cy="421904"/>
          </a:xfrm>
          <a:custGeom>
            <a:gdLst>
              <a:gd name="connsiteX0" fmla="*/ 440961 w 440961"/>
              <a:gd name="connsiteY0" fmla="*/ 0 h 448166"/>
              <a:gd name="connsiteX1" fmla="*/ 440961 w 440961"/>
              <a:gd name="connsiteY1" fmla="*/ 448166 h 448166"/>
              <a:gd name="connsiteX2" fmla="*/ 0 w 440961"/>
              <a:gd name="connsiteY2" fmla="*/ 448165 h 448166"/>
              <a:gd name="connsiteX3" fmla="*/ 15975 w 440961"/>
              <a:gd name="connsiteY3" fmla="*/ 409603 h 448166"/>
              <a:gd name="connsiteX4" fmla="*/ 408747 w 440961"/>
              <a:gd name="connsiteY4" fmla="*/ 16829 h 448166"/>
              <a:gd name="connsiteX5" fmla="*/ 431244 w 440961"/>
              <a:gd name="connsiteY5" fmla="*/ 1890 h 44816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0960" h="448166">
                <a:moveTo>
                  <a:pt x="440961" y="0"/>
                </a:moveTo>
                <a:lnTo>
                  <a:pt x="440961" y="448166"/>
                </a:lnTo>
                <a:lnTo>
                  <a:pt x="0" y="448165"/>
                </a:lnTo>
                <a:lnTo>
                  <a:pt x="15975" y="409603"/>
                </a:lnTo>
                <a:lnTo>
                  <a:pt x="408747" y="16829"/>
                </a:lnTo>
                <a:cubicBezTo>
                  <a:pt x="415388" y="10190"/>
                  <a:pt x="423058" y="5210"/>
                  <a:pt x="431244" y="189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4" name="任意多边形: 形状 8"/>
          <p:cNvSpPr/>
          <p:nvPr>
            <p:custDataLst>
              <p:tags r:id="rId25"/>
            </p:custDataLst>
          </p:nvPr>
        </p:nvSpPr>
        <p:spPr>
          <a:xfrm>
            <a:off x="6220846" y="3995104"/>
            <a:ext cx="1097679" cy="1151508"/>
          </a:xfrm>
          <a:custGeom>
            <a:gdLst>
              <a:gd name="connsiteX0" fmla="*/ 203998 w 1166811"/>
              <a:gd name="connsiteY0" fmla="*/ 0 h 1223961"/>
              <a:gd name="connsiteX1" fmla="*/ 1166811 w 1166811"/>
              <a:gd name="connsiteY1" fmla="*/ 0 h 1223961"/>
              <a:gd name="connsiteX2" fmla="*/ 1166811 w 1166811"/>
              <a:gd name="connsiteY2" fmla="*/ 1223961 h 1223961"/>
              <a:gd name="connsiteX3" fmla="*/ 203998 w 1166811"/>
              <a:gd name="connsiteY3" fmla="*/ 1223961 h 1223961"/>
              <a:gd name="connsiteX4" fmla="*/ 0 w 1166811"/>
              <a:gd name="connsiteY4" fmla="*/ 1019963 h 1223961"/>
              <a:gd name="connsiteX5" fmla="*/ 0 w 1166811"/>
              <a:gd name="connsiteY5" fmla="*/ 203998 h 1223961"/>
              <a:gd name="connsiteX6" fmla="*/ 203998 w 1166811"/>
              <a:gd name="connsiteY6" fmla="*/ 0 h 122396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66811" h="1223961">
                <a:moveTo>
                  <a:pt x="203998" y="0"/>
                </a:moveTo>
                <a:lnTo>
                  <a:pt x="1166811" y="0"/>
                </a:lnTo>
                <a:lnTo>
                  <a:pt x="1166811" y="1223961"/>
                </a:lnTo>
                <a:lnTo>
                  <a:pt x="203998" y="1223961"/>
                </a:lnTo>
                <a:cubicBezTo>
                  <a:pt x="91333" y="1223961"/>
                  <a:pt x="0" y="1132628"/>
                  <a:pt x="0" y="1019963"/>
                </a:cubicBezTo>
                <a:lnTo>
                  <a:pt x="0" y="203998"/>
                </a:lnTo>
                <a:cubicBezTo>
                  <a:pt x="0" y="91333"/>
                  <a:pt x="91333" y="0"/>
                  <a:pt x="203998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5" name="TextBox 21"/>
          <p:cNvSpPr txBox="1"/>
          <p:nvPr>
            <p:custDataLst>
              <p:tags r:id="rId26"/>
            </p:custDataLst>
          </p:nvPr>
        </p:nvSpPr>
        <p:spPr>
          <a:xfrm>
            <a:off x="7579669" y="4033657"/>
            <a:ext cx="2927871" cy="1054761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9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持续改进：根据评估结果，对培训内容和方法进行优化和调整，提高培训效果</a:t>
            </a:r>
          </a:p>
        </p:txBody>
      </p:sp>
      <p:sp>
        <p:nvSpPr>
          <p:cNvPr id="26" name="序号1" descr="e7d195523061f1c08d347f6bf0421bdacd46f3c1815d51b81E1CE79090F8942429A56C6AE2B3163BABA1A3FCE285BEC4FF43A5085572A94AD2C0A17AE448F24FA68DD62479D8C0666FEB6710638384D2ED817A4F5797E348394E13AA4D405A6090FC5A3A108D834694539815BA3508E71FBEF5C49F4C764656C2053DD0B8FEA68254E67435733C3AA675A5DA722F51B5"/>
          <p:cNvSpPr txBox="1"/>
          <p:nvPr>
            <p:custDataLst>
              <p:tags r:id="rId27"/>
            </p:custDataLst>
          </p:nvPr>
        </p:nvSpPr>
        <p:spPr>
          <a:xfrm>
            <a:off x="6342325" y="4191508"/>
            <a:ext cx="935464" cy="799436"/>
          </a:xfrm>
          <a:prstGeom prst="rect">
            <a:avLst/>
          </a:prstGeom>
          <a:noFill/>
        </p:spPr>
        <p:txBody>
          <a:bodyPr wrap="square" rtlCol="0" anchor="ctr">
            <a:normAutofit fontScale="90000"/>
          </a:bodyPr>
          <a:lstStyle/>
          <a:p>
            <a:pPr algn="ctr"/>
            <a:r>
              <a:rPr lang="en-US" sz="4000" b="1" spc="30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cs typeface="Montserrat Black"/>
              </a:rPr>
              <a:t>04</a:t>
            </a:r>
          </a:p>
        </p:txBody>
      </p:sp>
    </p:spTree>
    <p:custDataLst>
      <p:tags r:id="rId28"/>
    </p:custDataLst>
  </p:cSld>
  <p:clrMapOvr>
    <a:masterClrMapping/>
  </p:clrMapOvr>
  <p:transition spd="med"/>
  <p:timing/>
</p:sld>
</file>

<file path=ppt/slides/slide1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56" name="文本框 6"/>
          <p:cNvSpPr txBox="1"/>
          <p:nvPr>
            <p:custDataLst>
              <p:tags r:id="rId2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考核方式和标准</a:t>
            </a:r>
          </a:p>
        </p:txBody>
      </p:sp>
      <p:cxnSp>
        <p:nvCxnSpPr>
          <p:cNvPr id="3" name="直接连接符 2"/>
          <p:cNvCxnSpPr/>
          <p:nvPr>
            <p:custDataLst>
              <p:tags r:id="rId3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文本框 18"/>
          <p:cNvSpPr txBox="1"/>
          <p:nvPr>
            <p:custDataLst>
              <p:tags r:id="rId4"/>
            </p:custDataLst>
          </p:nvPr>
        </p:nvSpPr>
        <p:spPr>
          <a:xfrm>
            <a:off x="4639228" y="1478280"/>
            <a:ext cx="3858727" cy="794973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1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考核方式：笔试、实操、面试等多种方式</a:t>
            </a:r>
          </a:p>
        </p:txBody>
      </p:sp>
      <p:cxnSp>
        <p:nvCxnSpPr>
          <p:cNvPr id="12" name="直接连接符 11"/>
          <p:cNvCxnSpPr/>
          <p:nvPr>
            <p:custDataLst>
              <p:tags r:id="rId5"/>
            </p:custDataLst>
          </p:nvPr>
        </p:nvCxnSpPr>
        <p:spPr>
          <a:xfrm flipH="1">
            <a:off x="4215142" y="2059711"/>
            <a:ext cx="4496" cy="897622"/>
          </a:xfrm>
          <a:prstGeom prst="line">
            <a:avLst/>
          </a:prstGeom>
          <a:ln w="12700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ardrop 1"/>
          <p:cNvSpPr/>
          <p:nvPr>
            <p:custDataLst>
              <p:tags r:id="rId6"/>
            </p:custDataLst>
          </p:nvPr>
        </p:nvSpPr>
        <p:spPr>
          <a:xfrm>
            <a:off x="3700396" y="1619142"/>
            <a:ext cx="512499" cy="512499"/>
          </a:xfrm>
          <a:custGeom>
            <a:gdLst>
              <a:gd name="connsiteX0" fmla="*/ 217170 w 434340"/>
              <a:gd name="connsiteY0" fmla="*/ 0 h 434340"/>
              <a:gd name="connsiteX1" fmla="*/ 434340 w 434340"/>
              <a:gd name="connsiteY1" fmla="*/ 217170 h 434340"/>
              <a:gd name="connsiteX2" fmla="*/ 434340 w 434340"/>
              <a:gd name="connsiteY2" fmla="*/ 434340 h 434340"/>
              <a:gd name="connsiteX3" fmla="*/ 217170 w 434340"/>
              <a:gd name="connsiteY3" fmla="*/ 434340 h 434340"/>
              <a:gd name="connsiteX4" fmla="*/ 0 w 434340"/>
              <a:gd name="connsiteY4" fmla="*/ 217170 h 434340"/>
              <a:gd name="connsiteX5" fmla="*/ 217170 w 434340"/>
              <a:gd name="connsiteY5" fmla="*/ 0 h 43434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4340" h="434340">
                <a:moveTo>
                  <a:pt x="217170" y="0"/>
                </a:moveTo>
                <a:cubicBezTo>
                  <a:pt x="337110" y="0"/>
                  <a:pt x="434340" y="97230"/>
                  <a:pt x="434340" y="217170"/>
                </a:cubicBezTo>
                <a:lnTo>
                  <a:pt x="434340" y="434340"/>
                </a:lnTo>
                <a:lnTo>
                  <a:pt x="217170" y="434340"/>
                </a:lnTo>
                <a:cubicBezTo>
                  <a:pt x="97230" y="434340"/>
                  <a:pt x="0" y="337110"/>
                  <a:pt x="0" y="217170"/>
                </a:cubicBezTo>
                <a:cubicBezTo>
                  <a:pt x="0" y="97230"/>
                  <a:pt x="97230" y="0"/>
                  <a:pt x="21717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31" name="Teardrop 20"/>
          <p:cNvSpPr/>
          <p:nvPr>
            <p:custDataLst>
              <p:tags r:id="rId7"/>
            </p:custDataLst>
          </p:nvPr>
        </p:nvSpPr>
        <p:spPr>
          <a:xfrm>
            <a:off x="4212894" y="1933084"/>
            <a:ext cx="198557" cy="198557"/>
          </a:xfrm>
          <a:custGeom>
            <a:gdLst>
              <a:gd name="connsiteX0" fmla="*/ 84138 w 168276"/>
              <a:gd name="connsiteY0" fmla="*/ 0 h 168276"/>
              <a:gd name="connsiteX1" fmla="*/ 168276 w 168276"/>
              <a:gd name="connsiteY1" fmla="*/ 84138 h 168276"/>
              <a:gd name="connsiteX2" fmla="*/ 168275 w 168276"/>
              <a:gd name="connsiteY2" fmla="*/ 84138 h 168276"/>
              <a:gd name="connsiteX3" fmla="*/ 84137 w 168276"/>
              <a:gd name="connsiteY3" fmla="*/ 168276 h 168276"/>
              <a:gd name="connsiteX4" fmla="*/ 0 w 168276"/>
              <a:gd name="connsiteY4" fmla="*/ 168276 h 168276"/>
              <a:gd name="connsiteX5" fmla="*/ 0 w 168276"/>
              <a:gd name="connsiteY5" fmla="*/ 84138 h 168276"/>
              <a:gd name="connsiteX6" fmla="*/ 84138 w 168276"/>
              <a:gd name="connsiteY6" fmla="*/ 0 h 16827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68276" h="168276">
                <a:moveTo>
                  <a:pt x="84138" y="0"/>
                </a:moveTo>
                <a:cubicBezTo>
                  <a:pt x="130606" y="0"/>
                  <a:pt x="168276" y="37670"/>
                  <a:pt x="168276" y="84138"/>
                </a:cubicBezTo>
                <a:lnTo>
                  <a:pt x="168275" y="84138"/>
                </a:lnTo>
                <a:cubicBezTo>
                  <a:pt x="168275" y="130606"/>
                  <a:pt x="130605" y="168276"/>
                  <a:pt x="84137" y="168276"/>
                </a:cubicBezTo>
                <a:lnTo>
                  <a:pt x="0" y="168276"/>
                </a:lnTo>
                <a:lnTo>
                  <a:pt x="0" y="84138"/>
                </a:lnTo>
                <a:cubicBezTo>
                  <a:pt x="0" y="37670"/>
                  <a:pt x="37670" y="0"/>
                  <a:pt x="84138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" name="文本框 3"/>
          <p:cNvSpPr txBox="1"/>
          <p:nvPr>
            <p:custDataLst>
              <p:tags r:id="rId8"/>
            </p:custDataLst>
          </p:nvPr>
        </p:nvSpPr>
        <p:spPr>
          <a:xfrm>
            <a:off x="4639228" y="2445584"/>
            <a:ext cx="3858727" cy="794973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1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考核内容：动火安全管理知识、实际操作技能、安全意识等</a:t>
            </a:r>
          </a:p>
        </p:txBody>
      </p:sp>
      <p:sp>
        <p:nvSpPr>
          <p:cNvPr id="5" name="文本框 4"/>
          <p:cNvSpPr txBox="1"/>
          <p:nvPr>
            <p:custDataLst>
              <p:tags r:id="rId9"/>
            </p:custDataLst>
          </p:nvPr>
        </p:nvSpPr>
        <p:spPr>
          <a:xfrm>
            <a:off x="4639228" y="3412888"/>
            <a:ext cx="3858727" cy="794973"/>
          </a:xfrm>
          <a:prstGeom prst="rect">
            <a:avLst/>
          </a:prstGeom>
          <a:noFill/>
        </p:spPr>
        <p:txBody>
          <a:bodyPr wrap="square" rtlCol="0" anchor="ctr" anchorCtr="0">
            <a:normAutofit lnSpcReduction="10000"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1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考核标准：根据不同岗位和级别，设定不同的考核标准</a:t>
            </a:r>
          </a:p>
        </p:txBody>
      </p:sp>
      <p:sp>
        <p:nvSpPr>
          <p:cNvPr id="7" name="文本框 6"/>
          <p:cNvSpPr txBox="1"/>
          <p:nvPr>
            <p:custDataLst>
              <p:tags r:id="rId10"/>
            </p:custDataLst>
          </p:nvPr>
        </p:nvSpPr>
        <p:spPr>
          <a:xfrm>
            <a:off x="4639228" y="4380192"/>
            <a:ext cx="3858727" cy="794973"/>
          </a:xfrm>
          <a:prstGeom prst="rect">
            <a:avLst/>
          </a:prstGeom>
          <a:noFill/>
        </p:spPr>
        <p:txBody>
          <a:bodyPr wrap="square" rtlCol="0" anchor="ctr" anchorCtr="0">
            <a:normAutofit lnSpcReduction="10000"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1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评估方式：定期检查、随机抽查、第三方评估等多种方式</a:t>
            </a:r>
          </a:p>
        </p:txBody>
      </p:sp>
      <p:sp>
        <p:nvSpPr>
          <p:cNvPr id="10" name="文本框 9"/>
          <p:cNvSpPr txBox="1"/>
          <p:nvPr>
            <p:custDataLst>
              <p:tags r:id="rId11"/>
            </p:custDataLst>
          </p:nvPr>
        </p:nvSpPr>
        <p:spPr>
          <a:xfrm>
            <a:off x="4639228" y="5347497"/>
            <a:ext cx="3858727" cy="794973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1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评估标准：根据动火安全管理的实际效果，设定评估标准</a:t>
            </a:r>
          </a:p>
        </p:txBody>
      </p:sp>
      <p:sp>
        <p:nvSpPr>
          <p:cNvPr id="115" name="Teardrop 21"/>
          <p:cNvSpPr/>
          <p:nvPr>
            <p:custDataLst>
              <p:tags r:id="rId12"/>
            </p:custDataLst>
          </p:nvPr>
        </p:nvSpPr>
        <p:spPr>
          <a:xfrm>
            <a:off x="3700398" y="2586459"/>
            <a:ext cx="512500" cy="512499"/>
          </a:xfrm>
          <a:custGeom>
            <a:gdLst>
              <a:gd name="connsiteX0" fmla="*/ 217170 w 434341"/>
              <a:gd name="connsiteY0" fmla="*/ 1 h 434340"/>
              <a:gd name="connsiteX1" fmla="*/ 434340 w 434341"/>
              <a:gd name="connsiteY1" fmla="*/ 217171 h 434340"/>
              <a:gd name="connsiteX2" fmla="*/ 434341 w 434341"/>
              <a:gd name="connsiteY2" fmla="*/ 434340 h 434340"/>
              <a:gd name="connsiteX3" fmla="*/ 217170 w 434341"/>
              <a:gd name="connsiteY3" fmla="*/ 434340 h 434340"/>
              <a:gd name="connsiteX4" fmla="*/ 1 w 434341"/>
              <a:gd name="connsiteY4" fmla="*/ 217171 h 434340"/>
              <a:gd name="connsiteX5" fmla="*/ 217170 w 434341"/>
              <a:gd name="connsiteY5" fmla="*/ 1 h 43434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4341" h="434340">
                <a:moveTo>
                  <a:pt x="217170" y="1"/>
                </a:moveTo>
                <a:cubicBezTo>
                  <a:pt x="337110" y="0"/>
                  <a:pt x="434340" y="97230"/>
                  <a:pt x="434340" y="217171"/>
                </a:cubicBezTo>
                <a:lnTo>
                  <a:pt x="434341" y="434340"/>
                </a:lnTo>
                <a:lnTo>
                  <a:pt x="217170" y="434340"/>
                </a:lnTo>
                <a:cubicBezTo>
                  <a:pt x="97230" y="434341"/>
                  <a:pt x="0" y="337111"/>
                  <a:pt x="1" y="217171"/>
                </a:cubicBezTo>
                <a:cubicBezTo>
                  <a:pt x="0" y="97231"/>
                  <a:pt x="97230" y="1"/>
                  <a:pt x="217170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49" name="Teardrop 22"/>
          <p:cNvSpPr/>
          <p:nvPr>
            <p:custDataLst>
              <p:tags r:id="rId13"/>
            </p:custDataLst>
          </p:nvPr>
        </p:nvSpPr>
        <p:spPr>
          <a:xfrm>
            <a:off x="4212894" y="2900388"/>
            <a:ext cx="198557" cy="198557"/>
          </a:xfrm>
          <a:custGeom>
            <a:gdLst>
              <a:gd name="connsiteX0" fmla="*/ 84138 w 168276"/>
              <a:gd name="connsiteY0" fmla="*/ 0 h 168276"/>
              <a:gd name="connsiteX1" fmla="*/ 168276 w 168276"/>
              <a:gd name="connsiteY1" fmla="*/ 84138 h 168276"/>
              <a:gd name="connsiteX2" fmla="*/ 168275 w 168276"/>
              <a:gd name="connsiteY2" fmla="*/ 84138 h 168276"/>
              <a:gd name="connsiteX3" fmla="*/ 84137 w 168276"/>
              <a:gd name="connsiteY3" fmla="*/ 168276 h 168276"/>
              <a:gd name="connsiteX4" fmla="*/ 0 w 168276"/>
              <a:gd name="connsiteY4" fmla="*/ 168276 h 168276"/>
              <a:gd name="connsiteX5" fmla="*/ 0 w 168276"/>
              <a:gd name="connsiteY5" fmla="*/ 84138 h 168276"/>
              <a:gd name="connsiteX6" fmla="*/ 84138 w 168276"/>
              <a:gd name="connsiteY6" fmla="*/ 0 h 16827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68276" h="168276">
                <a:moveTo>
                  <a:pt x="84138" y="0"/>
                </a:moveTo>
                <a:cubicBezTo>
                  <a:pt x="130606" y="0"/>
                  <a:pt x="168276" y="37670"/>
                  <a:pt x="168276" y="84138"/>
                </a:cubicBezTo>
                <a:lnTo>
                  <a:pt x="168275" y="84138"/>
                </a:lnTo>
                <a:cubicBezTo>
                  <a:pt x="168275" y="130606"/>
                  <a:pt x="130605" y="168276"/>
                  <a:pt x="84137" y="168276"/>
                </a:cubicBezTo>
                <a:lnTo>
                  <a:pt x="0" y="168276"/>
                </a:lnTo>
                <a:lnTo>
                  <a:pt x="0" y="84138"/>
                </a:lnTo>
                <a:cubicBezTo>
                  <a:pt x="0" y="37670"/>
                  <a:pt x="37670" y="0"/>
                  <a:pt x="84138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73" name="Teardrop 27"/>
          <p:cNvSpPr/>
          <p:nvPr>
            <p:custDataLst>
              <p:tags r:id="rId14"/>
            </p:custDataLst>
          </p:nvPr>
        </p:nvSpPr>
        <p:spPr>
          <a:xfrm>
            <a:off x="3700406" y="3553761"/>
            <a:ext cx="512499" cy="512499"/>
          </a:xfrm>
          <a:custGeom>
            <a:gdLst>
              <a:gd name="connsiteX0" fmla="*/ 217170 w 434340"/>
              <a:gd name="connsiteY0" fmla="*/ 0 h 434340"/>
              <a:gd name="connsiteX1" fmla="*/ 434340 w 434340"/>
              <a:gd name="connsiteY1" fmla="*/ 217170 h 434340"/>
              <a:gd name="connsiteX2" fmla="*/ 434340 w 434340"/>
              <a:gd name="connsiteY2" fmla="*/ 434339 h 434340"/>
              <a:gd name="connsiteX3" fmla="*/ 217169 w 434340"/>
              <a:gd name="connsiteY3" fmla="*/ 434340 h 434340"/>
              <a:gd name="connsiteX4" fmla="*/ 0 w 434340"/>
              <a:gd name="connsiteY4" fmla="*/ 217169 h 434340"/>
              <a:gd name="connsiteX5" fmla="*/ 217170 w 434340"/>
              <a:gd name="connsiteY5" fmla="*/ 0 h 43434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4340" h="434340">
                <a:moveTo>
                  <a:pt x="217170" y="0"/>
                </a:moveTo>
                <a:cubicBezTo>
                  <a:pt x="337109" y="0"/>
                  <a:pt x="434339" y="97230"/>
                  <a:pt x="434340" y="217170"/>
                </a:cubicBezTo>
                <a:lnTo>
                  <a:pt x="434340" y="434339"/>
                </a:lnTo>
                <a:lnTo>
                  <a:pt x="217169" y="434340"/>
                </a:lnTo>
                <a:cubicBezTo>
                  <a:pt x="97230" y="434339"/>
                  <a:pt x="0" y="337109"/>
                  <a:pt x="0" y="217169"/>
                </a:cubicBezTo>
                <a:cubicBezTo>
                  <a:pt x="0" y="97230"/>
                  <a:pt x="97230" y="0"/>
                  <a:pt x="217170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17" name="Teardrop 28"/>
          <p:cNvSpPr/>
          <p:nvPr>
            <p:custDataLst>
              <p:tags r:id="rId15"/>
            </p:custDataLst>
          </p:nvPr>
        </p:nvSpPr>
        <p:spPr>
          <a:xfrm>
            <a:off x="4212894" y="3867692"/>
            <a:ext cx="198557" cy="198557"/>
          </a:xfrm>
          <a:custGeom>
            <a:gdLst>
              <a:gd name="connsiteX0" fmla="*/ 84138 w 168276"/>
              <a:gd name="connsiteY0" fmla="*/ 0 h 168276"/>
              <a:gd name="connsiteX1" fmla="*/ 168276 w 168276"/>
              <a:gd name="connsiteY1" fmla="*/ 84138 h 168276"/>
              <a:gd name="connsiteX2" fmla="*/ 168275 w 168276"/>
              <a:gd name="connsiteY2" fmla="*/ 84138 h 168276"/>
              <a:gd name="connsiteX3" fmla="*/ 84137 w 168276"/>
              <a:gd name="connsiteY3" fmla="*/ 168276 h 168276"/>
              <a:gd name="connsiteX4" fmla="*/ 0 w 168276"/>
              <a:gd name="connsiteY4" fmla="*/ 168275 h 168276"/>
              <a:gd name="connsiteX5" fmla="*/ 1 w 168276"/>
              <a:gd name="connsiteY5" fmla="*/ 84138 h 168276"/>
              <a:gd name="connsiteX6" fmla="*/ 84138 w 168276"/>
              <a:gd name="connsiteY6" fmla="*/ 0 h 16827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68276" h="168276">
                <a:moveTo>
                  <a:pt x="84138" y="0"/>
                </a:moveTo>
                <a:cubicBezTo>
                  <a:pt x="130606" y="0"/>
                  <a:pt x="168276" y="37670"/>
                  <a:pt x="168276" y="84138"/>
                </a:cubicBezTo>
                <a:lnTo>
                  <a:pt x="168275" y="84138"/>
                </a:lnTo>
                <a:cubicBezTo>
                  <a:pt x="168275" y="130606"/>
                  <a:pt x="130605" y="168276"/>
                  <a:pt x="84137" y="168276"/>
                </a:cubicBezTo>
                <a:lnTo>
                  <a:pt x="0" y="168275"/>
                </a:lnTo>
                <a:lnTo>
                  <a:pt x="1" y="84138"/>
                </a:lnTo>
                <a:cubicBezTo>
                  <a:pt x="0" y="37670"/>
                  <a:pt x="37670" y="0"/>
                  <a:pt x="84138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99" name="Teardrop 32"/>
          <p:cNvSpPr/>
          <p:nvPr>
            <p:custDataLst>
              <p:tags r:id="rId16"/>
            </p:custDataLst>
          </p:nvPr>
        </p:nvSpPr>
        <p:spPr>
          <a:xfrm>
            <a:off x="3700396" y="4521055"/>
            <a:ext cx="512499" cy="512499"/>
          </a:xfrm>
          <a:custGeom>
            <a:gdLst>
              <a:gd name="connsiteX0" fmla="*/ 217170 w 434340"/>
              <a:gd name="connsiteY0" fmla="*/ 0 h 434340"/>
              <a:gd name="connsiteX1" fmla="*/ 434340 w 434340"/>
              <a:gd name="connsiteY1" fmla="*/ 217170 h 434340"/>
              <a:gd name="connsiteX2" fmla="*/ 434340 w 434340"/>
              <a:gd name="connsiteY2" fmla="*/ 434340 h 434340"/>
              <a:gd name="connsiteX3" fmla="*/ 217170 w 434340"/>
              <a:gd name="connsiteY3" fmla="*/ 434340 h 434340"/>
              <a:gd name="connsiteX4" fmla="*/ 0 w 434340"/>
              <a:gd name="connsiteY4" fmla="*/ 217170 h 434340"/>
              <a:gd name="connsiteX5" fmla="*/ 217170 w 434340"/>
              <a:gd name="connsiteY5" fmla="*/ 0 h 43434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4340" h="434340">
                <a:moveTo>
                  <a:pt x="217170" y="0"/>
                </a:moveTo>
                <a:cubicBezTo>
                  <a:pt x="337110" y="0"/>
                  <a:pt x="434340" y="97230"/>
                  <a:pt x="434340" y="217170"/>
                </a:cubicBezTo>
                <a:lnTo>
                  <a:pt x="434340" y="434340"/>
                </a:lnTo>
                <a:lnTo>
                  <a:pt x="217170" y="434340"/>
                </a:lnTo>
                <a:cubicBezTo>
                  <a:pt x="97230" y="434340"/>
                  <a:pt x="0" y="337110"/>
                  <a:pt x="0" y="217170"/>
                </a:cubicBezTo>
                <a:cubicBezTo>
                  <a:pt x="0" y="97230"/>
                  <a:pt x="97230" y="0"/>
                  <a:pt x="217170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27" name="Teardrop 33"/>
          <p:cNvSpPr/>
          <p:nvPr>
            <p:custDataLst>
              <p:tags r:id="rId17"/>
            </p:custDataLst>
          </p:nvPr>
        </p:nvSpPr>
        <p:spPr>
          <a:xfrm>
            <a:off x="4212894" y="4834997"/>
            <a:ext cx="198557" cy="198557"/>
          </a:xfrm>
          <a:custGeom>
            <a:gdLst>
              <a:gd name="connsiteX0" fmla="*/ 84138 w 168276"/>
              <a:gd name="connsiteY0" fmla="*/ 0 h 168276"/>
              <a:gd name="connsiteX1" fmla="*/ 168276 w 168276"/>
              <a:gd name="connsiteY1" fmla="*/ 84138 h 168276"/>
              <a:gd name="connsiteX2" fmla="*/ 168275 w 168276"/>
              <a:gd name="connsiteY2" fmla="*/ 84138 h 168276"/>
              <a:gd name="connsiteX3" fmla="*/ 84137 w 168276"/>
              <a:gd name="connsiteY3" fmla="*/ 168276 h 168276"/>
              <a:gd name="connsiteX4" fmla="*/ 0 w 168276"/>
              <a:gd name="connsiteY4" fmla="*/ 168276 h 168276"/>
              <a:gd name="connsiteX5" fmla="*/ 0 w 168276"/>
              <a:gd name="connsiteY5" fmla="*/ 84138 h 168276"/>
              <a:gd name="connsiteX6" fmla="*/ 84138 w 168276"/>
              <a:gd name="connsiteY6" fmla="*/ 0 h 16827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68276" h="168276">
                <a:moveTo>
                  <a:pt x="84138" y="0"/>
                </a:moveTo>
                <a:cubicBezTo>
                  <a:pt x="130606" y="0"/>
                  <a:pt x="168276" y="37670"/>
                  <a:pt x="168276" y="84138"/>
                </a:cubicBezTo>
                <a:lnTo>
                  <a:pt x="168275" y="84138"/>
                </a:lnTo>
                <a:cubicBezTo>
                  <a:pt x="168275" y="130606"/>
                  <a:pt x="130605" y="168276"/>
                  <a:pt x="84137" y="168276"/>
                </a:cubicBezTo>
                <a:lnTo>
                  <a:pt x="0" y="168276"/>
                </a:lnTo>
                <a:lnTo>
                  <a:pt x="0" y="84138"/>
                </a:lnTo>
                <a:cubicBezTo>
                  <a:pt x="0" y="37670"/>
                  <a:pt x="37670" y="0"/>
                  <a:pt x="84138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17" name="Teardrop 36"/>
          <p:cNvSpPr/>
          <p:nvPr>
            <p:custDataLst>
              <p:tags r:id="rId18"/>
            </p:custDataLst>
          </p:nvPr>
        </p:nvSpPr>
        <p:spPr>
          <a:xfrm>
            <a:off x="3700396" y="5488359"/>
            <a:ext cx="512499" cy="512499"/>
          </a:xfrm>
          <a:custGeom>
            <a:gdLst>
              <a:gd name="connsiteX0" fmla="*/ 217170 w 434340"/>
              <a:gd name="connsiteY0" fmla="*/ 0 h 434340"/>
              <a:gd name="connsiteX1" fmla="*/ 434340 w 434340"/>
              <a:gd name="connsiteY1" fmla="*/ 217170 h 434340"/>
              <a:gd name="connsiteX2" fmla="*/ 434340 w 434340"/>
              <a:gd name="connsiteY2" fmla="*/ 434340 h 434340"/>
              <a:gd name="connsiteX3" fmla="*/ 217170 w 434340"/>
              <a:gd name="connsiteY3" fmla="*/ 434340 h 434340"/>
              <a:gd name="connsiteX4" fmla="*/ 0 w 434340"/>
              <a:gd name="connsiteY4" fmla="*/ 217170 h 434340"/>
              <a:gd name="connsiteX5" fmla="*/ 217170 w 434340"/>
              <a:gd name="connsiteY5" fmla="*/ 0 h 43434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4340" h="434340">
                <a:moveTo>
                  <a:pt x="217170" y="0"/>
                </a:moveTo>
                <a:cubicBezTo>
                  <a:pt x="337110" y="0"/>
                  <a:pt x="434340" y="97230"/>
                  <a:pt x="434340" y="217170"/>
                </a:cubicBezTo>
                <a:lnTo>
                  <a:pt x="434340" y="434340"/>
                </a:lnTo>
                <a:lnTo>
                  <a:pt x="217170" y="434340"/>
                </a:lnTo>
                <a:cubicBezTo>
                  <a:pt x="97230" y="434340"/>
                  <a:pt x="0" y="337110"/>
                  <a:pt x="0" y="217170"/>
                </a:cubicBezTo>
                <a:cubicBezTo>
                  <a:pt x="0" y="97230"/>
                  <a:pt x="97230" y="0"/>
                  <a:pt x="217170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47" name="Teardrop 41"/>
          <p:cNvSpPr/>
          <p:nvPr>
            <p:custDataLst>
              <p:tags r:id="rId19"/>
            </p:custDataLst>
          </p:nvPr>
        </p:nvSpPr>
        <p:spPr>
          <a:xfrm>
            <a:off x="4212894" y="5802301"/>
            <a:ext cx="198557" cy="198557"/>
          </a:xfrm>
          <a:custGeom>
            <a:gdLst>
              <a:gd name="connsiteX0" fmla="*/ 84138 w 168276"/>
              <a:gd name="connsiteY0" fmla="*/ 0 h 168276"/>
              <a:gd name="connsiteX1" fmla="*/ 168276 w 168276"/>
              <a:gd name="connsiteY1" fmla="*/ 84138 h 168276"/>
              <a:gd name="connsiteX2" fmla="*/ 168275 w 168276"/>
              <a:gd name="connsiteY2" fmla="*/ 84138 h 168276"/>
              <a:gd name="connsiteX3" fmla="*/ 84137 w 168276"/>
              <a:gd name="connsiteY3" fmla="*/ 168276 h 168276"/>
              <a:gd name="connsiteX4" fmla="*/ 0 w 168276"/>
              <a:gd name="connsiteY4" fmla="*/ 168276 h 168276"/>
              <a:gd name="connsiteX5" fmla="*/ 0 w 168276"/>
              <a:gd name="connsiteY5" fmla="*/ 84138 h 168276"/>
              <a:gd name="connsiteX6" fmla="*/ 84138 w 168276"/>
              <a:gd name="connsiteY6" fmla="*/ 0 h 16827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68276" h="168276">
                <a:moveTo>
                  <a:pt x="84138" y="0"/>
                </a:moveTo>
                <a:cubicBezTo>
                  <a:pt x="130606" y="0"/>
                  <a:pt x="168276" y="37670"/>
                  <a:pt x="168276" y="84138"/>
                </a:cubicBezTo>
                <a:lnTo>
                  <a:pt x="168275" y="84138"/>
                </a:lnTo>
                <a:cubicBezTo>
                  <a:pt x="168275" y="130606"/>
                  <a:pt x="130605" y="168276"/>
                  <a:pt x="84137" y="168276"/>
                </a:cubicBezTo>
                <a:lnTo>
                  <a:pt x="0" y="168276"/>
                </a:lnTo>
                <a:lnTo>
                  <a:pt x="0" y="84138"/>
                </a:lnTo>
                <a:cubicBezTo>
                  <a:pt x="0" y="37670"/>
                  <a:pt x="37670" y="0"/>
                  <a:pt x="84138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cxnSp>
        <p:nvCxnSpPr>
          <p:cNvPr id="44" name="直接连接符 43"/>
          <p:cNvCxnSpPr/>
          <p:nvPr>
            <p:custDataLst>
              <p:tags r:id="rId20"/>
            </p:custDataLst>
          </p:nvPr>
        </p:nvCxnSpPr>
        <p:spPr>
          <a:xfrm flipH="1">
            <a:off x="4215142" y="3035258"/>
            <a:ext cx="4496" cy="897622"/>
          </a:xfrm>
          <a:prstGeom prst="line">
            <a:avLst/>
          </a:prstGeom>
          <a:ln w="12700">
            <a:solidFill>
              <a:schemeClr val="accent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直接连接符 47"/>
          <p:cNvCxnSpPr/>
          <p:nvPr>
            <p:custDataLst>
              <p:tags r:id="rId21"/>
            </p:custDataLst>
          </p:nvPr>
        </p:nvCxnSpPr>
        <p:spPr>
          <a:xfrm flipH="1">
            <a:off x="4215142" y="4010804"/>
            <a:ext cx="4496" cy="897622"/>
          </a:xfrm>
          <a:prstGeom prst="line">
            <a:avLst/>
          </a:prstGeom>
          <a:ln w="12700">
            <a:solidFill>
              <a:schemeClr val="accent3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直接连接符 48"/>
          <p:cNvCxnSpPr/>
          <p:nvPr>
            <p:custDataLst>
              <p:tags r:id="rId22"/>
            </p:custDataLst>
          </p:nvPr>
        </p:nvCxnSpPr>
        <p:spPr>
          <a:xfrm flipH="1">
            <a:off x="4215142" y="4986350"/>
            <a:ext cx="4496" cy="897622"/>
          </a:xfrm>
          <a:prstGeom prst="line">
            <a:avLst/>
          </a:prstGeom>
          <a:ln w="12700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文本框 44"/>
          <p:cNvSpPr txBox="1"/>
          <p:nvPr>
            <p:custDataLst>
              <p:tags r:id="rId23"/>
            </p:custDataLst>
          </p:nvPr>
        </p:nvSpPr>
        <p:spPr>
          <a:xfrm>
            <a:off x="3755470" y="1681703"/>
            <a:ext cx="403542" cy="403542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algn="ctr">
              <a:defRPr sz="1600" b="1" spc="20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en-US" altLang="zh-CN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</a:rPr>
              <a:t>01</a:t>
            </a:r>
          </a:p>
        </p:txBody>
      </p:sp>
      <p:sp>
        <p:nvSpPr>
          <p:cNvPr id="50" name="文本框 49"/>
          <p:cNvSpPr txBox="1"/>
          <p:nvPr>
            <p:custDataLst>
              <p:tags r:id="rId24"/>
            </p:custDataLst>
          </p:nvPr>
        </p:nvSpPr>
        <p:spPr>
          <a:xfrm>
            <a:off x="3762961" y="2649007"/>
            <a:ext cx="403542" cy="403542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algn="ctr">
              <a:defRPr sz="1600" b="1" spc="20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en-US" altLang="zh-CN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02</a:t>
            </a:r>
          </a:p>
        </p:txBody>
      </p:sp>
      <p:sp>
        <p:nvSpPr>
          <p:cNvPr id="52" name="文本框 51"/>
          <p:cNvSpPr txBox="1"/>
          <p:nvPr>
            <p:custDataLst>
              <p:tags r:id="rId25"/>
            </p:custDataLst>
          </p:nvPr>
        </p:nvSpPr>
        <p:spPr>
          <a:xfrm>
            <a:off x="3735239" y="3618560"/>
            <a:ext cx="403542" cy="403542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algn="ctr">
              <a:defRPr sz="1600" b="1" spc="20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en-US" altLang="zh-CN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03</a:t>
            </a:r>
          </a:p>
        </p:txBody>
      </p:sp>
      <p:sp>
        <p:nvSpPr>
          <p:cNvPr id="53" name="文本框 52"/>
          <p:cNvSpPr txBox="1"/>
          <p:nvPr>
            <p:custDataLst>
              <p:tags r:id="rId26"/>
            </p:custDataLst>
          </p:nvPr>
        </p:nvSpPr>
        <p:spPr>
          <a:xfrm>
            <a:off x="3735239" y="4585863"/>
            <a:ext cx="403542" cy="403542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algn="ctr">
              <a:defRPr sz="1600" b="1" spc="20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en-US" altLang="zh-CN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</a:rPr>
              <a:t>04</a:t>
            </a:r>
          </a:p>
        </p:txBody>
      </p:sp>
      <p:sp>
        <p:nvSpPr>
          <p:cNvPr id="54" name="文本框 53"/>
          <p:cNvSpPr txBox="1"/>
          <p:nvPr>
            <p:custDataLst>
              <p:tags r:id="rId27"/>
            </p:custDataLst>
          </p:nvPr>
        </p:nvSpPr>
        <p:spPr>
          <a:xfrm>
            <a:off x="3755468" y="5548672"/>
            <a:ext cx="403542" cy="403542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algn="ctr">
              <a:defRPr sz="1600" b="1" spc="20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en-US" altLang="zh-CN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05</a:t>
            </a:r>
          </a:p>
        </p:txBody>
      </p:sp>
    </p:spTree>
    <p:custDataLst>
      <p:tags r:id="rId28"/>
    </p:custDataLst>
  </p:cSld>
  <p:clrMapOvr>
    <a:masterClrMapping/>
  </p:clrMapOvr>
  <p:transition spd="med"/>
  <p:timing/>
</p:sld>
</file>

<file path=ppt/slides/slide1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56" name="文本框 6"/>
          <p:cNvSpPr txBox="1"/>
          <p:nvPr>
            <p:custDataLst>
              <p:tags r:id="rId2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持续改进和优化</a:t>
            </a:r>
          </a:p>
        </p:txBody>
      </p:sp>
      <p:cxnSp>
        <p:nvCxnSpPr>
          <p:cNvPr id="3" name="直接连接符 2"/>
          <p:cNvCxnSpPr/>
          <p:nvPr>
            <p:custDataLst>
              <p:tags r:id="rId3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圆角矩形 5"/>
          <p:cNvSpPr/>
          <p:nvPr>
            <p:custDataLst>
              <p:tags r:id="rId4"/>
            </p:custDataLst>
          </p:nvPr>
        </p:nvSpPr>
        <p:spPr>
          <a:xfrm>
            <a:off x="1350699" y="2562105"/>
            <a:ext cx="2115522" cy="2546485"/>
          </a:xfrm>
          <a:prstGeom prst="roundRect">
            <a:avLst>
              <a:gd name="adj" fmla="val 6621"/>
            </a:avLst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87" name="圆角矩形 3"/>
          <p:cNvSpPr/>
          <p:nvPr>
            <p:custDataLst>
              <p:tags r:id="rId5"/>
            </p:custDataLst>
          </p:nvPr>
        </p:nvSpPr>
        <p:spPr>
          <a:xfrm>
            <a:off x="1306418" y="2516577"/>
            <a:ext cx="2115522" cy="2546485"/>
          </a:xfrm>
          <a:prstGeom prst="roundRect">
            <a:avLst>
              <a:gd name="adj" fmla="val 6621"/>
            </a:avLst>
          </a:prstGeom>
          <a:solidFill>
            <a:schemeClr val="l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88" name="文本框 87"/>
          <p:cNvSpPr txBox="1"/>
          <p:nvPr>
            <p:custDataLst>
              <p:tags r:id="rId6"/>
            </p:custDataLst>
          </p:nvPr>
        </p:nvSpPr>
        <p:spPr>
          <a:xfrm>
            <a:off x="1403712" y="2704304"/>
            <a:ext cx="1921558" cy="1729108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/>
          <a:p>
            <a:pPr marL="0" algn="just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80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</a:rPr>
              <a:t>定期检查和评估：对动火安全管理进行定期检查和评估，确保安全措施的落实和执行</a:t>
            </a:r>
          </a:p>
        </p:txBody>
      </p:sp>
      <p:sp>
        <p:nvSpPr>
          <p:cNvPr id="89" name="圆角矩形 16"/>
          <p:cNvSpPr/>
          <p:nvPr>
            <p:custDataLst>
              <p:tags r:id="rId7"/>
            </p:custDataLst>
          </p:nvPr>
        </p:nvSpPr>
        <p:spPr>
          <a:xfrm>
            <a:off x="1489156" y="4563494"/>
            <a:ext cx="297495" cy="299366"/>
          </a:xfrm>
          <a:prstGeom prst="roundRect">
            <a:avLst>
              <a:gd name="adj" fmla="val 23765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rmAutofit fontScale="70000"/>
          </a:bodyPr>
          <a:lstStyle/>
          <a:p>
            <a:pPr algn="ctr"/>
            <a:r>
              <a:rPr lang="en-US" altLang="zh-CN" sz="1400" b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</a:rPr>
              <a:t>01</a:t>
            </a:r>
          </a:p>
        </p:txBody>
      </p:sp>
      <p:sp>
        <p:nvSpPr>
          <p:cNvPr id="90" name="圆角矩形 12"/>
          <p:cNvSpPr/>
          <p:nvPr>
            <p:custDataLst>
              <p:tags r:id="rId8"/>
            </p:custDataLst>
          </p:nvPr>
        </p:nvSpPr>
        <p:spPr>
          <a:xfrm>
            <a:off x="3849874" y="2562105"/>
            <a:ext cx="2115522" cy="2546485"/>
          </a:xfrm>
          <a:prstGeom prst="roundRect">
            <a:avLst>
              <a:gd name="adj" fmla="val 6621"/>
            </a:avLst>
          </a:prstGeom>
          <a:solidFill>
            <a:schemeClr val="lt1">
              <a:lumMod val="75000"/>
            </a:schemeClr>
          </a:solidFill>
          <a:ln>
            <a:solidFill>
              <a:schemeClr val="l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91" name="圆角矩形 13"/>
          <p:cNvSpPr/>
          <p:nvPr>
            <p:custDataLst>
              <p:tags r:id="rId9"/>
            </p:custDataLst>
          </p:nvPr>
        </p:nvSpPr>
        <p:spPr>
          <a:xfrm>
            <a:off x="3805593" y="2516577"/>
            <a:ext cx="2115522" cy="2546485"/>
          </a:xfrm>
          <a:prstGeom prst="roundRect">
            <a:avLst>
              <a:gd name="adj" fmla="val 6621"/>
            </a:avLst>
          </a:prstGeom>
          <a:solidFill>
            <a:schemeClr val="lt1"/>
          </a:solidFill>
          <a:ln>
            <a:solidFill>
              <a:schemeClr val="l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92" name="文本框 91"/>
          <p:cNvSpPr txBox="1"/>
          <p:nvPr>
            <p:custDataLst>
              <p:tags r:id="rId10"/>
            </p:custDataLst>
          </p:nvPr>
        </p:nvSpPr>
        <p:spPr>
          <a:xfrm>
            <a:off x="3902887" y="2704304"/>
            <a:ext cx="1921558" cy="1729108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/>
          <a:p>
            <a:pPr marL="0" algn="just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</a:pPr>
            <a:r>
              <a:rPr lang="zh-CN" altLang="en-US" sz="1600" spc="80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</a:rPr>
              <a:t>持续改进：根据检查和评估结果，对动火安全管理进行持续改进，提高安全管理水平</a:t>
            </a:r>
          </a:p>
        </p:txBody>
      </p:sp>
      <p:sp>
        <p:nvSpPr>
          <p:cNvPr id="93" name="圆角矩形 15"/>
          <p:cNvSpPr/>
          <p:nvPr>
            <p:custDataLst>
              <p:tags r:id="rId11"/>
            </p:custDataLst>
          </p:nvPr>
        </p:nvSpPr>
        <p:spPr>
          <a:xfrm>
            <a:off x="3988331" y="4563494"/>
            <a:ext cx="297495" cy="299366"/>
          </a:xfrm>
          <a:prstGeom prst="roundRect">
            <a:avLst>
              <a:gd name="adj" fmla="val 23765"/>
            </a:avLst>
          </a:prstGeom>
          <a:solidFill>
            <a:schemeClr val="lt1">
              <a:lumMod val="7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rmAutofit fontScale="70000"/>
          </a:bodyPr>
          <a:lstStyle/>
          <a:p>
            <a:pPr algn="ctr"/>
            <a:r>
              <a:rPr lang="en-US" altLang="zh-CN" sz="1400" b="1">
                <a:solidFill>
                  <a:schemeClr val="dk1"/>
                </a:solidFill>
                <a:latin typeface="微软雅黑" panose="020b0503020204020204" charset="-122"/>
                <a:ea typeface="微软雅黑"/>
              </a:rPr>
              <a:t>02</a:t>
            </a:r>
          </a:p>
        </p:txBody>
      </p:sp>
      <p:sp>
        <p:nvSpPr>
          <p:cNvPr id="94" name="圆角矩形 17"/>
          <p:cNvSpPr/>
          <p:nvPr>
            <p:custDataLst>
              <p:tags r:id="rId12"/>
            </p:custDataLst>
          </p:nvPr>
        </p:nvSpPr>
        <p:spPr>
          <a:xfrm>
            <a:off x="6313142" y="2557562"/>
            <a:ext cx="2115522" cy="2546485"/>
          </a:xfrm>
          <a:prstGeom prst="roundRect">
            <a:avLst>
              <a:gd name="adj" fmla="val 6621"/>
            </a:avLst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95" name="圆角矩形 18"/>
          <p:cNvSpPr/>
          <p:nvPr>
            <p:custDataLst>
              <p:tags r:id="rId13"/>
            </p:custDataLst>
          </p:nvPr>
        </p:nvSpPr>
        <p:spPr>
          <a:xfrm>
            <a:off x="6268861" y="2512033"/>
            <a:ext cx="2115522" cy="2546485"/>
          </a:xfrm>
          <a:prstGeom prst="roundRect">
            <a:avLst>
              <a:gd name="adj" fmla="val 6621"/>
            </a:avLst>
          </a:prstGeom>
          <a:solidFill>
            <a:schemeClr val="l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96" name="文本框 95"/>
          <p:cNvSpPr txBox="1"/>
          <p:nvPr>
            <p:custDataLst>
              <p:tags r:id="rId14"/>
            </p:custDataLst>
          </p:nvPr>
        </p:nvSpPr>
        <p:spPr>
          <a:xfrm>
            <a:off x="6366155" y="2699761"/>
            <a:ext cx="1921558" cy="1729108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/>
          <a:p>
            <a:pPr marL="0" algn="just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</a:pPr>
            <a:r>
              <a:rPr lang="zh-CN" altLang="en-US" sz="1600" spc="100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</a:rPr>
              <a:t>优化流程：对动火安全管理流程进行优化，提高工作效率和效果</a:t>
            </a:r>
          </a:p>
        </p:txBody>
      </p:sp>
      <p:sp>
        <p:nvSpPr>
          <p:cNvPr id="97" name="圆角矩形 20"/>
          <p:cNvSpPr/>
          <p:nvPr>
            <p:custDataLst>
              <p:tags r:id="rId15"/>
            </p:custDataLst>
          </p:nvPr>
        </p:nvSpPr>
        <p:spPr>
          <a:xfrm>
            <a:off x="6451599" y="4558951"/>
            <a:ext cx="297495" cy="299366"/>
          </a:xfrm>
          <a:prstGeom prst="roundRect">
            <a:avLst>
              <a:gd name="adj" fmla="val 23765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rmAutofit fontScale="70000"/>
          </a:bodyPr>
          <a:lstStyle/>
          <a:p>
            <a:pPr algn="ctr"/>
            <a:r>
              <a:rPr lang="en-US" altLang="zh-CN" sz="1400" b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</a:rPr>
              <a:t>03</a:t>
            </a:r>
          </a:p>
        </p:txBody>
      </p:sp>
      <p:sp>
        <p:nvSpPr>
          <p:cNvPr id="98" name="圆角矩形 2"/>
          <p:cNvSpPr/>
          <p:nvPr>
            <p:custDataLst>
              <p:tags r:id="rId16"/>
            </p:custDataLst>
          </p:nvPr>
        </p:nvSpPr>
        <p:spPr>
          <a:xfrm>
            <a:off x="8776411" y="2557562"/>
            <a:ext cx="2115522" cy="2546485"/>
          </a:xfrm>
          <a:prstGeom prst="roundRect">
            <a:avLst>
              <a:gd name="adj" fmla="val 6621"/>
            </a:avLst>
          </a:prstGeom>
          <a:solidFill>
            <a:schemeClr val="lt1">
              <a:lumMod val="75000"/>
            </a:schemeClr>
          </a:solidFill>
          <a:ln>
            <a:solidFill>
              <a:schemeClr val="l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99" name="圆角矩形 6"/>
          <p:cNvSpPr/>
          <p:nvPr>
            <p:custDataLst>
              <p:tags r:id="rId17"/>
            </p:custDataLst>
          </p:nvPr>
        </p:nvSpPr>
        <p:spPr>
          <a:xfrm>
            <a:off x="8732130" y="2512033"/>
            <a:ext cx="2115522" cy="2546485"/>
          </a:xfrm>
          <a:prstGeom prst="roundRect">
            <a:avLst>
              <a:gd name="adj" fmla="val 6621"/>
            </a:avLst>
          </a:prstGeom>
          <a:solidFill>
            <a:schemeClr val="lt1"/>
          </a:solidFill>
          <a:ln>
            <a:solidFill>
              <a:schemeClr val="l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00" name="文本框 99"/>
          <p:cNvSpPr txBox="1"/>
          <p:nvPr>
            <p:custDataLst>
              <p:tags r:id="rId18"/>
            </p:custDataLst>
          </p:nvPr>
        </p:nvSpPr>
        <p:spPr>
          <a:xfrm>
            <a:off x="8829424" y="2699761"/>
            <a:ext cx="1921558" cy="1729108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/>
          <a:p>
            <a:pPr marL="0" algn="just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100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</a:rPr>
              <a:t>培训和宣传：加强动火安全管理的培训和宣传，提高员工的安全意识和技能</a:t>
            </a:r>
          </a:p>
        </p:txBody>
      </p:sp>
      <p:sp>
        <p:nvSpPr>
          <p:cNvPr id="101" name="圆角矩形 9"/>
          <p:cNvSpPr/>
          <p:nvPr>
            <p:custDataLst>
              <p:tags r:id="rId19"/>
            </p:custDataLst>
          </p:nvPr>
        </p:nvSpPr>
        <p:spPr>
          <a:xfrm>
            <a:off x="8914868" y="4558951"/>
            <a:ext cx="297495" cy="299366"/>
          </a:xfrm>
          <a:prstGeom prst="roundRect">
            <a:avLst>
              <a:gd name="adj" fmla="val 23765"/>
            </a:avLst>
          </a:prstGeom>
          <a:solidFill>
            <a:schemeClr val="lt1">
              <a:lumMod val="7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rmAutofit fontScale="70000"/>
          </a:bodyPr>
          <a:lstStyle/>
          <a:p>
            <a:pPr algn="ctr"/>
            <a:r>
              <a:rPr lang="en-US" altLang="zh-CN" sz="1400" b="1">
                <a:solidFill>
                  <a:schemeClr val="dk1"/>
                </a:solidFill>
                <a:latin typeface="微软雅黑" panose="020b0503020204020204" charset="-122"/>
                <a:ea typeface="微软雅黑"/>
              </a:rPr>
              <a:t>04</a:t>
            </a:r>
          </a:p>
        </p:txBody>
      </p:sp>
    </p:spTree>
    <p:custDataLst>
      <p:tags r:id="rId20"/>
    </p:custDataLst>
  </p:cSld>
  <p:clrMapOvr>
    <a:masterClrMapping/>
  </p:clrMapOvr>
  <p:transition spd="med"/>
  <p:timing/>
</p:sld>
</file>

<file path=ppt/slides/slide1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8" name="标题 17"/>
          <p:cNvSpPr/>
          <p:nvPr>
            <p:ph type="title" idx="2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>
                <a:gradFill>
                  <a:gsLst>
                    <a:gs pos="0">
                      <a:schemeClr val="bg1"/>
                    </a:gs>
                    <a:gs pos="90000">
                      <a:schemeClr val="accent1"/>
                    </a:gs>
                  </a:gsLst>
                  <a:lin ang="16200000" scaled="0"/>
                </a:gradFill>
              </a:rPr>
              <a:t>谢谢</a:t>
            </a:r>
          </a:p>
        </p:txBody>
      </p:sp>
    </p:spTree>
    <p:custDataLst>
      <p:tags r:id="rId4"/>
    </p:custDataLst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5081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5081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1"/>
  <p:tag name="KSO_WM_TEMPLATE_INDEX" val="20205081"/>
  <p:tag name="KSO_WM_TEMPLATE_MASTER_TYPE" val="0"/>
  <p:tag name="KSO_WM_TEMPLATE_SUBCATEGORY" val="19"/>
  <p:tag name="KSO_WM_TEMPLATE_THUMBS_INDEX" val="1、4、7、12、13、14、15、16、17、18、20、24、25、28、33、36、40、43、44"/>
  <p:tag name="KSO_WM_UNIT_SHOW_EDIT_AREA_INDICATION" val="1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标题"/>
  <p:tag name="KSO_WM_UNIT_TYPE" val="a"/>
  <p:tag name="KSO_WM_UNIT_VALUE" val="10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副标题"/>
  <p:tag name="KSO_WM_UNIT_TYPE" val="b"/>
  <p:tag name="KSO_WM_UNIT_VALUE" val="17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汇报人：稻壳儿"/>
  <p:tag name="KSO_WM_UNIT_SUBTYPE" val="b"/>
  <p:tag name="KSO_WM_UNIT_TYPE" val="f"/>
  <p:tag name="KSO_WM_UNIT_VALUE" val="60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"/>
  <p:tag name="KSO_WM_UNIT_INDEX" val="4"/>
  <p:tag name="KSO_WM_UNIT_LAYERLEVEL" val="1"/>
  <p:tag name="KSO_WM_UNIT_TYPE" val="i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"/>
  <p:tag name="KSO_WM_UNIT_INDEX" val="5"/>
  <p:tag name="KSO_WM_UNIT_LAYERLEVEL" val="1"/>
  <p:tag name="KSO_WM_UNIT_TYPE" val="i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"/>
  <p:tag name="KSO_WM_UNIT_INDEX" val="6"/>
  <p:tag name="KSO_WM_UNIT_LAYERLEVEL" val="1"/>
  <p:tag name="KSO_WM_UNIT_TYPE" val="i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"/>
  <p:tag name="KSO_WM_UNIT_INDEX" val="7"/>
  <p:tag name="KSO_WM_UNIT_LAYERLEVEL" val="1"/>
  <p:tag name="KSO_WM_UNIT_TYPE" val="i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"/>
  <p:tag name="KSO_WM_UNIT_INDEX" val="8"/>
  <p:tag name="KSO_WM_UNIT_LAYERLEVEL" val="1"/>
  <p:tag name="KSO_WM_UNIT_TYPE" val="i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9"/>
  <p:tag name="KSO_WM_UNIT_INDEX" val="9"/>
  <p:tag name="KSO_WM_UNIT_LAYERLEVEL" val="1"/>
  <p:tag name="KSO_WM_UNIT_TYPE" val="i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0"/>
  <p:tag name="KSO_WM_UNIT_INDEX" val="10"/>
  <p:tag name="KSO_WM_UNIT_LAYERLEVEL" val="1"/>
  <p:tag name="KSO_WM_UNIT_TYPE" val="i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1"/>
  <p:tag name="KSO_WM_UNIT_INDEX" val="11"/>
  <p:tag name="KSO_WM_UNIT_LAYERLEVEL" val="1"/>
  <p:tag name="KSO_WM_UNIT_TYPE" val="i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2"/>
  <p:tag name="KSO_WM_UNIT_INDEX" val="12"/>
  <p:tag name="KSO_WM_UNIT_LAYERLEVEL" val="1"/>
  <p:tag name="KSO_WM_UNIT_TYPE" val="i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3"/>
  <p:tag name="KSO_WM_UNIT_INDEX" val="13"/>
  <p:tag name="KSO_WM_UNIT_LAYERLEVEL" val="1"/>
  <p:tag name="KSO_WM_UNIT_TYPE" val="i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_3*e*1"/>
  <p:tag name="KSO_WM_UNIT_INDEX" val="1"/>
  <p:tag name="KSO_WM_UNIT_LAYERLEVEL" val="1"/>
  <p:tag name="KSO_WM_UNIT_NOCLEAR" val="0"/>
  <p:tag name="KSO_WM_UNIT_PRESET_TEXT" val="01"/>
  <p:tag name="KSO_WM_UNIT_TYPE" val="e"/>
  <p:tag name="KSO_WM_UNIT_VALUE" val="6"/>
</p:tagLst>
</file>

<file path=ppt/tags/tag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0"/>
</p:tagLst>
</file>

<file path=ppt/tags/tag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f*1"/>
  <p:tag name="KSO_WM_UNIT_INDEX" val="1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f*2"/>
  <p:tag name="KSO_WM_UNIT_INDEX" val="2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1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小标题"/>
  <p:tag name="KSO_WM_UNIT_TYPE" val="a"/>
  <p:tag name="KSO_WM_UNIT_VALUE" val="10"/>
</p:tagLst>
</file>

<file path=ppt/tags/tag1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1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a*2"/>
  <p:tag name="KSO_WM_UNIT_INDEX" val="2"/>
  <p:tag name="KSO_WM_UNIT_ISCONTENTSTITLE" val="0"/>
  <p:tag name="KSO_WM_UNIT_ISNUMDGMTITLE" val="0"/>
  <p:tag name="KSO_WM_UNIT_LAYERLEVEL" val="1"/>
  <p:tag name="KSO_WM_UNIT_NOCLEAR" val="0"/>
  <p:tag name="KSO_WM_UNIT_PRESET_TEXT" val="添加小标题"/>
  <p:tag name="KSO_WM_UNIT_TYPE" val="a"/>
  <p:tag name="KSO_WM_UNIT_VALUE" val="10"/>
</p:tagLst>
</file>

<file path=ppt/tags/tag1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a*3"/>
  <p:tag name="KSO_WM_UNIT_INDEX" val="3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1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"/>
  <p:tag name="KSO_WM_UNIT_INDEX" val="1"/>
  <p:tag name="KSO_WM_UNIT_LAYERLEVEL" val="1"/>
  <p:tag name="KSO_WM_UNIT_TYPE" val="i"/>
</p:tagLst>
</file>

<file path=ppt/tags/tag1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1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"/>
  <p:tag name="KSO_WM_UNIT_INDEX" val="1"/>
  <p:tag name="KSO_WM_UNIT_LAYERLEVEL" val="1"/>
  <p:tag name="KSO_WM_UNIT_TYPE" val="i"/>
</p:tagLst>
</file>

<file path=ppt/tags/tag1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1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1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1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"/>
  <p:tag name="KSO_WM_UNIT_INDEX" val="1"/>
  <p:tag name="KSO_WM_UNIT_LAYERLEVEL" val="1"/>
  <p:tag name="KSO_WM_UNIT_TYPE" val="i"/>
</p:tagLst>
</file>

<file path=ppt/tags/tag1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f*1"/>
  <p:tag name="KSO_WM_UNIT_INDEX" val="1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1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1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1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1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"/>
  <p:tag name="KSO_WM_UNIT_INDEX" val="4"/>
  <p:tag name="KSO_WM_UNIT_LAYERLEVEL" val="1"/>
  <p:tag name="KSO_WM_UNIT_TYPE" val="i"/>
</p:tagLst>
</file>

<file path=ppt/tags/tag1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"/>
  <p:tag name="KSO_WM_UNIT_INDEX" val="5"/>
  <p:tag name="KSO_WM_UNIT_LAYERLEVEL" val="1"/>
  <p:tag name="KSO_WM_UNIT_TYPE" val="i"/>
</p:tagLst>
</file>

<file path=ppt/tags/tag1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"/>
  <p:tag name="KSO_WM_UNIT_INDEX" val="6"/>
  <p:tag name="KSO_WM_UNIT_LAYERLEVEL" val="1"/>
  <p:tag name="KSO_WM_UNIT_TYPE" val="i"/>
</p:tagLst>
</file>

<file path=ppt/tags/tag1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"/>
  <p:tag name="KSO_WM_UNIT_INDEX" val="7"/>
  <p:tag name="KSO_WM_UNIT_LAYERLEVEL" val="1"/>
  <p:tag name="KSO_WM_UNIT_TYPE" val="i"/>
</p:tagLst>
</file>

<file path=ppt/tags/tag1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8"/>
  <p:tag name="KSO_WM_UNIT_INDEX" val="8"/>
  <p:tag name="KSO_WM_UNIT_LAYERLEVEL" val="1"/>
  <p:tag name="KSO_WM_UNIT_TYPE" val="i"/>
</p:tagLst>
</file>

<file path=ppt/tags/tag1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9"/>
  <p:tag name="KSO_WM_UNIT_INDEX" val="9"/>
  <p:tag name="KSO_WM_UNIT_LAYERLEVEL" val="1"/>
  <p:tag name="KSO_WM_UNIT_TYPE" val="i"/>
</p:tagLst>
</file>

<file path=ppt/tags/tag1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0"/>
  <p:tag name="KSO_WM_UNIT_INDEX" val="10"/>
  <p:tag name="KSO_WM_UNIT_LAYERLEVEL" val="1"/>
  <p:tag name="KSO_WM_UNIT_TYPE" val="i"/>
</p:tagLst>
</file>

<file path=ppt/tags/tag1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1"/>
  <p:tag name="KSO_WM_UNIT_INDEX" val="11"/>
  <p:tag name="KSO_WM_UNIT_LAYERLEVEL" val="1"/>
  <p:tag name="KSO_WM_UNIT_TYPE" val="i"/>
</p:tagLst>
</file>

<file path=ppt/tags/tag1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2"/>
  <p:tag name="KSO_WM_UNIT_INDEX" val="12"/>
  <p:tag name="KSO_WM_UNIT_LAYERLEVEL" val="1"/>
  <p:tag name="KSO_WM_UNIT_TYPE" val="i"/>
</p:tagLst>
</file>

<file path=ppt/tags/tag1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3"/>
  <p:tag name="KSO_WM_UNIT_INDEX" val="13"/>
  <p:tag name="KSO_WM_UNIT_LAYERLEVEL" val="1"/>
  <p:tag name="KSO_WM_UNIT_TYPE" val="i"/>
</p:tagLst>
</file>

<file path=ppt/tags/tag1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THANKS"/>
  <p:tag name="KSO_WM_UNIT_TYPE" val="a"/>
  <p:tag name="KSO_WM_UNIT_VALUE" val="10"/>
</p:tagLst>
</file>

<file path=ppt/tags/tag1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f*1"/>
  <p:tag name="KSO_WM_UNIT_INDEX" val="1"/>
  <p:tag name="KSO_WM_UNIT_LAYERLEVEL" val="1"/>
  <p:tag name="KSO_WM_UNIT_NOCLEAR" val="0"/>
  <p:tag name="KSO_WM_UNIT_PRESET_TEXT" val="汇报人：稻壳儿"/>
  <p:tag name="KSO_WM_UNIT_SUBTYPE" val="b"/>
  <p:tag name="KSO_WM_UNIT_TYPE" val="f"/>
  <p:tag name="KSO_WM_UNIT_VALUE" val="60"/>
</p:tagLst>
</file>

<file path=ppt/tags/tag1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5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15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5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5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55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BK_DARK_LIGHT" val="1"/>
  <p:tag name="KSO_WM_UNIT_COMPATIBLE" val="0"/>
  <p:tag name="KSO_WM_UNIT_DIAGRAM_ISNUMVISUAL" val="0"/>
  <p:tag name="KSO_WM_UNIT_DIAGRAM_ISREFERUNIT" val="0"/>
  <p:tag name="KSO_WM_UNIT_HIGHLIGHT" val="0"/>
  <p:tag name="KSO_WM_UNIT_ID" val="_13*i*1"/>
  <p:tag name="KSO_WM_UNIT_INDEX" val="1"/>
  <p:tag name="KSO_WM_UNIT_LAYERLEVEL" val="1"/>
  <p:tag name="KSO_WM_UNIT_SUBTYPE" val="h"/>
  <p:tag name="KSO_WM_UNIT_TYPE" val="i"/>
</p:tagLst>
</file>

<file path=ppt/tags/tag156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57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58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59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60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61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BK_DARK_LIGHT" val="1"/>
  <p:tag name="KSO_WM_UNIT_COMPATIBLE" val="0"/>
  <p:tag name="KSO_WM_UNIT_DIAGRAM_ISNUMVISUAL" val="0"/>
  <p:tag name="KSO_WM_UNIT_DIAGRAM_ISREFERUNIT" val="0"/>
  <p:tag name="KSO_WM_UNIT_HIGHLIGHT" val="0"/>
  <p:tag name="KSO_WM_UNIT_ID" val="_14*i*1"/>
  <p:tag name="KSO_WM_UNIT_INDEX" val="1"/>
  <p:tag name="KSO_WM_UNIT_LAYERLEVEL" val="1"/>
  <p:tag name="KSO_WM_UNIT_SUBTYPE" val="h"/>
  <p:tag name="KSO_WM_UNIT_TYPE" val="i"/>
</p:tagLst>
</file>

<file path=ppt/tags/tag162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63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64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65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66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67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68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BK_DARK_LIGHT" val="1"/>
  <p:tag name="KSO_WM_UNIT_COMPATIBLE" val="0"/>
  <p:tag name="KSO_WM_UNIT_DIAGRAM_ISNUMVISUAL" val="0"/>
  <p:tag name="KSO_WM_UNIT_DIAGRAM_ISREFERUNIT" val="0"/>
  <p:tag name="KSO_WM_UNIT_HIGHLIGHT" val="0"/>
  <p:tag name="KSO_WM_UNIT_ID" val="_15*i*1"/>
  <p:tag name="KSO_WM_UNIT_INDEX" val="1"/>
  <p:tag name="KSO_WM_UNIT_LAYERLEVEL" val="1"/>
  <p:tag name="KSO_WM_UNIT_SUBTYPE" val="h"/>
  <p:tag name="KSO_WM_UNIT_TYPE" val="i"/>
</p:tagLst>
</file>

<file path=ppt/tags/tag169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70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71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72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73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74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75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BK_DARK_LIGHT" val="1"/>
  <p:tag name="KSO_WM_UNIT_COMPATIBLE" val="0"/>
  <p:tag name="KSO_WM_UNIT_DIAGRAM_ISNUMVISUAL" val="0"/>
  <p:tag name="KSO_WM_UNIT_DIAGRAM_ISREFERUNIT" val="0"/>
  <p:tag name="KSO_WM_UNIT_HIGHLIGHT" val="0"/>
  <p:tag name="KSO_WM_UNIT_ID" val="_16*i*1"/>
  <p:tag name="KSO_WM_UNIT_INDEX" val="1"/>
  <p:tag name="KSO_WM_UNIT_LAYERLEVEL" val="1"/>
  <p:tag name="KSO_WM_UNIT_SUBTYPE" val="h"/>
  <p:tag name="KSO_WM_UNIT_TYPE" val="i"/>
</p:tagLst>
</file>

<file path=ppt/tags/tag176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77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78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79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80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81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82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BK_DARK_LIGHT" val="1"/>
  <p:tag name="KSO_WM_UNIT_COMPATIBLE" val="0"/>
  <p:tag name="KSO_WM_UNIT_DIAGRAM_ISNUMVISUAL" val="0"/>
  <p:tag name="KSO_WM_UNIT_DIAGRAM_ISREFERUNIT" val="0"/>
  <p:tag name="KSO_WM_UNIT_HIGHLIGHT" val="0"/>
  <p:tag name="KSO_WM_UNIT_ID" val="_17*i*1"/>
  <p:tag name="KSO_WM_UNIT_INDEX" val="1"/>
  <p:tag name="KSO_WM_UNIT_LAYERLEVEL" val="1"/>
  <p:tag name="KSO_WM_UNIT_SUBTYPE" val="h"/>
  <p:tag name="KSO_WM_UNIT_TYPE" val="i"/>
</p:tagLst>
</file>

<file path=ppt/tags/tag183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84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85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86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87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88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89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90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91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BK_DARK_LIGHT" val="1"/>
  <p:tag name="KSO_WM_UNIT_COMPATIBLE" val="0"/>
  <p:tag name="KSO_WM_UNIT_DIAGRAM_ISNUMVISUAL" val="0"/>
  <p:tag name="KSO_WM_UNIT_DIAGRAM_ISREFERUNIT" val="0"/>
  <p:tag name="KSO_WM_UNIT_HIGHLIGHT" val="0"/>
  <p:tag name="KSO_WM_UNIT_ID" val="_18*i*1"/>
  <p:tag name="KSO_WM_UNIT_INDEX" val="1"/>
  <p:tag name="KSO_WM_UNIT_LAYERLEVEL" val="1"/>
  <p:tag name="KSO_WM_UNIT_SUBTYPE" val="h"/>
  <p:tag name="KSO_WM_UNIT_TYPE" val="i"/>
</p:tagLst>
</file>

<file path=ppt/tags/tag192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93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94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95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96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9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28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1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2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201.xml><?xml version="1.0" encoding="utf-8"?>
<p:tagLst xmlns:p="http://schemas.openxmlformats.org/presentationml/2006/main">
  <p:tag name="KSO_WM_BEAUTIFY_FLAG" val="#wm#"/>
  <p:tag name="KSO_WM_SPECIAL_SOURCE" val="bdnull"/>
  <p:tag name="KSO_WM_TAG_VERSION" val="1.0"/>
  <p:tag name="KSO_WM_TEMPLATE_CATEGORY" val="custom"/>
  <p:tag name="KSO_WM_TEMPLATE_COLOR_TYPE" val="0"/>
  <p:tag name="KSO_WM_TEMPLATE_INDEX" val="20230828"/>
  <p:tag name="KSO_WM_TEMPLATE_MASTER_TYPE" val="1"/>
  <p:tag name="KSO_WM_TEMPLATE_SUBCATEGORY" val="29"/>
  <p:tag name="KSO_WM_TEMPLATE_THUMBS_INDEX" val="1、11"/>
</p:tagLst>
</file>

<file path=ppt/tags/tag20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28"/>
  <p:tag name="KSO_WM_UNIT_COMPATIBLE" val="0"/>
  <p:tag name="KSO_WM_UNIT_DIAGRAM_ISNUMVISUAL" val="0"/>
  <p:tag name="KSO_WM_UNIT_DIAGRAM_ISREFERUNIT" val="0"/>
  <p:tag name="KSO_WM_UNIT_HIGHLIGHT" val="0"/>
  <p:tag name="KSO_WM_UNIT_ID" val="custom20230828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标题"/>
  <p:tag name="KSO_WM_UNIT_TEXT_FILL_FORE_SCHEMECOLOR_INDEX_1" val="5"/>
  <p:tag name="KSO_WM_UNIT_TEXT_FILL_FORE_SCHEMECOLOR_INDEX_1_BRIGHTNESS" val="0"/>
  <p:tag name="KSO_WM_UNIT_TEXT_FILL_FORE_SCHEMECOLOR_INDEX_1_POS" val="0"/>
  <p:tag name="KSO_WM_UNIT_TEXT_FILL_FORE_SCHEMECOLOR_INDEX_1_TRANS" val="0"/>
  <p:tag name="KSO_WM_UNIT_TEXT_FILL_FORE_SCHEMECOLOR_INDEX_2" val="6"/>
  <p:tag name="KSO_WM_UNIT_TEXT_FILL_FORE_SCHEMECOLOR_INDEX_2_BRIGHTNESS" val="0"/>
  <p:tag name="KSO_WM_UNIT_TEXT_FILL_FORE_SCHEMECOLOR_INDEX_2_POS" val="1"/>
  <p:tag name="KSO_WM_UNIT_TEXT_FILL_FORE_SCHEMECOLOR_INDEX_2_TRANS" val="0"/>
  <p:tag name="KSO_WM_UNIT_TEXT_FILL_GRADIENT_ANGLE" val="315"/>
  <p:tag name="KSO_WM_UNIT_TEXT_FILL_GRADIENT_DIRECTION" val="5"/>
  <p:tag name="KSO_WM_UNIT_TEXT_FILL_GRADIENT_TYPE" val="0"/>
  <p:tag name="KSO_WM_UNIT_TEXT_FILL_TYPE" val="3"/>
  <p:tag name="KSO_WM_UNIT_TYPE" val="a"/>
  <p:tag name="KSO_WM_UNIT_VALUE" val="10"/>
</p:tagLst>
</file>

<file path=ppt/tags/tag20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28"/>
  <p:tag name="KSO_WM_UNIT_COMPATIBLE" val="0"/>
  <p:tag name="KSO_WM_UNIT_DIAGRAM_ISNUMVISUAL" val="0"/>
  <p:tag name="KSO_WM_UNIT_DIAGRAM_ISREFERUNIT" val="0"/>
  <p:tag name="KSO_WM_UNIT_FILL_FORE_SCHEMECOLOR_INDEX_1" val="8"/>
  <p:tag name="KSO_WM_UNIT_FILL_FORE_SCHEMECOLOR_INDEX_1_BRIGHTNESS" val="0"/>
  <p:tag name="KSO_WM_UNIT_FILL_FORE_SCHEMECOLOR_INDEX_1_POS" val="0.12"/>
  <p:tag name="KSO_WM_UNIT_FILL_FORE_SCHEMECOLOR_INDEX_1_TRANS" val="0"/>
  <p:tag name="KSO_WM_UNIT_FILL_FORE_SCHEMECOLOR_INDEX_2" val="14"/>
  <p:tag name="KSO_WM_UNIT_FILL_FORE_SCHEMECOLOR_INDEX_2_BRIGHTNESS" val="0"/>
  <p:tag name="KSO_WM_UNIT_FILL_FORE_SCHEMECOLOR_INDEX_2_POS" val="1"/>
  <p:tag name="KSO_WM_UNIT_FILL_FORE_SCHEMECOLOR_INDEX_2_TRANS" val="1"/>
  <p:tag name="KSO_WM_UNIT_FILL_GRADIENT_ANGLE" val="180"/>
  <p:tag name="KSO_WM_UNIT_FILL_GRADIENT_DIRECTION" val="4"/>
  <p:tag name="KSO_WM_UNIT_FILL_GRADIENT_TYPE" val="0"/>
  <p:tag name="KSO_WM_UNIT_FILL_TYPE" val="3"/>
  <p:tag name="KSO_WM_UNIT_HIGHLIGHT" val="0"/>
  <p:tag name="KSO_WM_UNIT_ID" val="custom20230828_1*f*1"/>
  <p:tag name="KSO_WM_UNIT_INDEX" val="1"/>
  <p:tag name="KSO_WM_UNIT_LAYERLEVEL" val="1"/>
  <p:tag name="KSO_WM_UNIT_NOCLEAR" val="0"/>
  <p:tag name="KSO_WM_UNIT_PRESET_TEXT" val="汇报人：稻壳儿"/>
  <p:tag name="KSO_WM_UNIT_SUBTYPE" val="b"/>
  <p:tag name="KSO_WM_UNIT_TEXT_FILL_FORE_SCHEMECOLOR_INDEX" val="14"/>
  <p:tag name="KSO_WM_UNIT_TEXT_FILL_FORE_SCHEMECOLOR_INDEX_BRIGHTNESS" val="0"/>
  <p:tag name="KSO_WM_UNIT_TEXT_FILL_TYPE" val="1"/>
  <p:tag name="KSO_WM_UNIT_TYPE" val="f"/>
  <p:tag name="KSO_WM_UNIT_VALUE" val="60"/>
</p:tagLst>
</file>

<file path=ppt/tags/tag204.xml><?xml version="1.0" encoding="utf-8"?>
<p:tagLst xmlns:p="http://schemas.openxmlformats.org/presentationml/2006/main">
  <p:tag name="KSO_WM_BEAUTIFY_FLAG" val="#wm#"/>
  <p:tag name="KSO_WM_SLIDE_CONTENT_AREA" val="{&quot;left&quot;:&quot;43.51669&quot;,&quot;top&quot;:&quot;87.15&quot;,&quot;width&quot;:&quot;559.85&quot;,&quot;height&quot;:&quot;365.7&quot;}"/>
  <p:tag name="KSO_WM_SLIDE_ID" val="custom20230828_1"/>
  <p:tag name="KSO_WM_SLIDE_INDEX" val="1"/>
  <p:tag name="KSO_WM_SLIDE_ITEM_CNT" val="0"/>
  <p:tag name="KSO_WM_SLIDE_LAYOUT" val="a_b_f"/>
  <p:tag name="KSO_WM_SLIDE_LAYOUT_CNT" val="1_1_1"/>
  <p:tag name="KSO_WM_SLIDE_SUBTYPE" val="pureTxt"/>
  <p:tag name="KSO_WM_SLIDE_TYPE" val="title"/>
  <p:tag name="KSO_WM_SPECIAL_SOURCE" val="bdnull"/>
  <p:tag name="KSO_WM_TAG_VERSION" val="1.0"/>
  <p:tag name="KSO_WM_TEMPLATE_CATEGORY" val="custom"/>
  <p:tag name="KSO_WM_TEMPLATE_COLOR_TYPE" val="0"/>
  <p:tag name="KSO_WM_TEMPLATE_INDEX" val="20230828"/>
  <p:tag name="KSO_WM_TEMPLATE_MASTER_TYPE" val="1"/>
  <p:tag name="KSO_WM_TEMPLATE_SUBCATEGORY" val="0"/>
  <p:tag name="KSO_WM_TEMPLATE_THUMBS_INDEX" val="1、11"/>
</p:tagLst>
</file>

<file path=ppt/tags/tag20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828"/>
  <p:tag name="KSO_WM_UNIT_COMPATIBLE" val="0"/>
  <p:tag name="KSO_WM_UNIT_DIAGRAM_ISNUMVISUAL" val="0"/>
  <p:tag name="KSO_WM_UNIT_DIAGRAM_ISREFERUNIT" val="0"/>
  <p:tag name="KSO_WM_UNIT_HIGHLIGHT" val="0"/>
  <p:tag name="KSO_WM_UNIT_ID" val="custom20230828_4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EXT_FILL_FORE_SCHEMECOLOR_INDEX_1" val="5"/>
  <p:tag name="KSO_WM_UNIT_TEXT_FILL_FORE_SCHEMECOLOR_INDEX_1_BRIGHTNESS" val="0"/>
  <p:tag name="KSO_WM_UNIT_TEXT_FILL_FORE_SCHEMECOLOR_INDEX_1_POS" val="0"/>
  <p:tag name="KSO_WM_UNIT_TEXT_FILL_FORE_SCHEMECOLOR_INDEX_1_TRANS" val="0"/>
  <p:tag name="KSO_WM_UNIT_TEXT_FILL_FORE_SCHEMECOLOR_INDEX_2" val="6"/>
  <p:tag name="KSO_WM_UNIT_TEXT_FILL_FORE_SCHEMECOLOR_INDEX_2_BRIGHTNESS" val="0"/>
  <p:tag name="KSO_WM_UNIT_TEXT_FILL_FORE_SCHEMECOLOR_INDEX_2_POS" val="1"/>
  <p:tag name="KSO_WM_UNIT_TEXT_FILL_FORE_SCHEMECOLOR_INDEX_2_TRANS" val="0"/>
  <p:tag name="KSO_WM_UNIT_TEXT_FILL_GRADIENT_ANGLE" val="0"/>
  <p:tag name="KSO_WM_UNIT_TEXT_FILL_GRADIENT_DIRECTION" val="3"/>
  <p:tag name="KSO_WM_UNIT_TEXT_FILL_GRADIENT_TYPE" val="0"/>
  <p:tag name="KSO_WM_UNIT_TEXT_FILL_TYPE" val="3"/>
  <p:tag name="KSO_WM_UNIT_TYPE" val="a"/>
  <p:tag name="KSO_WM_UNIT_USESOURCEFORMAT_APPLY" val="0"/>
  <p:tag name="KSO_WM_UNIT_VALUE" val="10"/>
</p:tagLst>
</file>

<file path=ppt/tags/tag20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828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0"/>
  <p:tag name="KSO_WM_UNIT_FILL_FORE_SCHEMECOLOR_INDEX_2_POS" val="1"/>
  <p:tag name="KSO_WM_UNIT_FILL_FORE_SCHEMECOLOR_INDEX_2_TRANS" val="0"/>
  <p:tag name="KSO_WM_UNIT_FILL_GRADIENT_ANGLE" val="225"/>
  <p:tag name="KSO_WM_UNIT_FILL_GRADIENT_DIRECTION" val="7"/>
  <p:tag name="KSO_WM_UNIT_FILL_GRADIENT_TYPE" val="0"/>
  <p:tag name="KSO_WM_UNIT_FILL_TYPE" val="3"/>
  <p:tag name="KSO_WM_UNIT_HIGHLIGHT" val="0"/>
  <p:tag name="KSO_WM_UNIT_ID" val="custom20230828_4*l_h_i*1_1_1"/>
  <p:tag name="KSO_WM_UNIT_INDEX" val="1_1_1"/>
  <p:tag name="KSO_WM_UNIT_LAYERLEVEL" val="1_1_1"/>
  <p:tag name="KSO_WM_UNIT_SUBTYPE" val="d"/>
  <p:tag name="KSO_WM_UNIT_TEXT_FILL_FORE_SCHEMECOLOR_INDEX" val="7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0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828"/>
  <p:tag name="KSO_WM_UNIT_COMPATIBLE" val="0"/>
  <p:tag name="KSO_WM_UNIT_DIAGRAM_ISNUMVISUAL" val="0"/>
  <p:tag name="KSO_WM_UNIT_DIAGRAM_ISREFERUNIT" val="0"/>
  <p:tag name="KSO_WM_UNIT_HIGHLIGHT" val="0"/>
  <p:tag name="KSO_WM_UNIT_ID" val="custom20230828_4*l_h_f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SUBTYPE" val="a"/>
  <p:tag name="KSO_WM_UNIT_TEXT_FILL_FORE_SCHEMECOLOR_INDEX_1" val="16"/>
  <p:tag name="KSO_WM_UNIT_TEXT_FILL_FORE_SCHEMECOLOR_INDEX_1_BRIGHTNESS" val="0"/>
  <p:tag name="KSO_WM_UNIT_TEXT_FILL_FORE_SCHEMECOLOR_INDEX_1_POS" val="0"/>
  <p:tag name="KSO_WM_UNIT_TEXT_FILL_FORE_SCHEMECOLOR_INDEX_1_TRANS" val="0"/>
  <p:tag name="KSO_WM_UNIT_TEXT_FILL_FORE_SCHEMECOLOR_INDEX_2" val="5"/>
  <p:tag name="KSO_WM_UNIT_TEXT_FILL_FORE_SCHEMECOLOR_INDEX_2_BRIGHTNESS" val="0"/>
  <p:tag name="KSO_WM_UNIT_TEXT_FILL_FORE_SCHEMECOLOR_INDEX_2_POS" val="0.9"/>
  <p:tag name="KSO_WM_UNIT_TEXT_FILL_FORE_SCHEMECOLOR_INDEX_2_TRANS" val="0"/>
  <p:tag name="KSO_WM_UNIT_TEXT_FILL_GRADIENT_ANGLE" val="270"/>
  <p:tag name="KSO_WM_UNIT_TEXT_FILL_GRADIENT_DIRECTION" val="6"/>
  <p:tag name="KSO_WM_UNIT_TEXT_FILL_GRADIENT_TYPE" val="0"/>
  <p:tag name="KSO_WM_UNIT_TEXT_FILL_TYPE" val="3"/>
  <p:tag name="KSO_WM_UNIT_TYPE" val="l_h_f"/>
  <p:tag name="KSO_WM_UNIT_USESOURCEFORMAT_APPLY" val="0"/>
</p:tagLst>
</file>

<file path=ppt/tags/tag20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828"/>
  <p:tag name="KSO_WM_UNIT_COMPATIBLE" val="0"/>
  <p:tag name="KSO_WM_UNIT_DIAGRAM_ISNUMVISUAL" val="0"/>
  <p:tag name="KSO_WM_UNIT_DIAGRAM_ISREFERUNIT" val="0"/>
  <p:tag name="KSO_WM_UNIT_HIGHLIGHT" val="0"/>
  <p:tag name="KSO_WM_UNIT_ID" val="custom20230828_4*l_h_i*1_1_2"/>
  <p:tag name="KSO_WM_UNIT_INDEX" val="1_1_2"/>
  <p:tag name="KSO_WM_UNIT_LAYERLEVEL" val="1_1_1"/>
  <p:tag name="KSO_WM_UNIT_LINE_FILL_TYPE" val="5"/>
  <p:tag name="KSO_WM_UNIT_LINE_FORE_SCHEMECOLOR_INDEX_1" val="5"/>
  <p:tag name="KSO_WM_UNIT_LINE_FORE_SCHEMECOLOR_INDEX_1_BRIGHTNESS" val="0"/>
  <p:tag name="KSO_WM_UNIT_LINE_FORE_SCHEMECOLOR_INDEX_1_POS" val="0"/>
  <p:tag name="KSO_WM_UNIT_LINE_FORE_SCHEMECOLOR_INDEX_1_TRANS" val="0"/>
  <p:tag name="KSO_WM_UNIT_LINE_FORE_SCHEMECOLOR_INDEX_2" val="6"/>
  <p:tag name="KSO_WM_UNIT_LINE_FORE_SCHEMECOLOR_INDEX_2_BRIGHTNESS" val="0"/>
  <p:tag name="KSO_WM_UNIT_LINE_FORE_SCHEMECOLOR_INDEX_2_POS" val="1"/>
  <p:tag name="KSO_WM_UNIT_LINE_FORE_SCHEMECOLOR_INDEX_2_TRANS" val="1"/>
  <p:tag name="KSO_WM_UNIT_LINE_GRADIENT_ANGLE" val="0"/>
  <p:tag name="KSO_WM_UNIT_LINE_GRADIENT_DIRECTION" val="3"/>
  <p:tag name="KSO_WM_UNIT_LINE_GRADIENT_TYPE" val="0"/>
  <p:tag name="KSO_WM_UNIT_TYPE" val="l_h_i"/>
  <p:tag name="KSO_WM_UNIT_USESOURCEFORMAT_APPLY" val="0"/>
</p:tagLst>
</file>

<file path=ppt/tags/tag20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828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0"/>
  <p:tag name="KSO_WM_UNIT_FILL_FORE_SCHEMECOLOR_INDEX_2_POS" val="1"/>
  <p:tag name="KSO_WM_UNIT_FILL_FORE_SCHEMECOLOR_INDEX_2_TRANS" val="0"/>
  <p:tag name="KSO_WM_UNIT_FILL_GRADIENT_ANGLE" val="225"/>
  <p:tag name="KSO_WM_UNIT_FILL_GRADIENT_DIRECTION" val="7"/>
  <p:tag name="KSO_WM_UNIT_FILL_GRADIENT_TYPE" val="0"/>
  <p:tag name="KSO_WM_UNIT_FILL_TYPE" val="3"/>
  <p:tag name="KSO_WM_UNIT_HIGHLIGHT" val="0"/>
  <p:tag name="KSO_WM_UNIT_ID" val="custom20230828_4*l_h_i*1_2_1"/>
  <p:tag name="KSO_WM_UNIT_INDEX" val="1_2_1"/>
  <p:tag name="KSO_WM_UNIT_LAYERLEVEL" val="1_1_1"/>
  <p:tag name="KSO_WM_UNIT_SUBTYPE" val="d"/>
  <p:tag name="KSO_WM_UNIT_TEXT_FILL_FORE_SCHEMECOLOR_INDEX" val="7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1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828"/>
  <p:tag name="KSO_WM_UNIT_COMPATIBLE" val="0"/>
  <p:tag name="KSO_WM_UNIT_DIAGRAM_ISNUMVISUAL" val="0"/>
  <p:tag name="KSO_WM_UNIT_DIAGRAM_ISREFERUNIT" val="0"/>
  <p:tag name="KSO_WM_UNIT_HIGHLIGHT" val="0"/>
  <p:tag name="KSO_WM_UNIT_ID" val="custom20230828_4*l_h_f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SUBTYPE" val="a"/>
  <p:tag name="KSO_WM_UNIT_TEXT_FILL_FORE_SCHEMECOLOR_INDEX_1" val="16"/>
  <p:tag name="KSO_WM_UNIT_TEXT_FILL_FORE_SCHEMECOLOR_INDEX_1_BRIGHTNESS" val="0"/>
  <p:tag name="KSO_WM_UNIT_TEXT_FILL_FORE_SCHEMECOLOR_INDEX_1_POS" val="0"/>
  <p:tag name="KSO_WM_UNIT_TEXT_FILL_FORE_SCHEMECOLOR_INDEX_1_TRANS" val="0"/>
  <p:tag name="KSO_WM_UNIT_TEXT_FILL_FORE_SCHEMECOLOR_INDEX_2" val="5"/>
  <p:tag name="KSO_WM_UNIT_TEXT_FILL_FORE_SCHEMECOLOR_INDEX_2_BRIGHTNESS" val="0"/>
  <p:tag name="KSO_WM_UNIT_TEXT_FILL_FORE_SCHEMECOLOR_INDEX_2_POS" val="0.9"/>
  <p:tag name="KSO_WM_UNIT_TEXT_FILL_FORE_SCHEMECOLOR_INDEX_2_TRANS" val="0"/>
  <p:tag name="KSO_WM_UNIT_TEXT_FILL_GRADIENT_ANGLE" val="270"/>
  <p:tag name="KSO_WM_UNIT_TEXT_FILL_GRADIENT_DIRECTION" val="6"/>
  <p:tag name="KSO_WM_UNIT_TEXT_FILL_GRADIENT_TYPE" val="0"/>
  <p:tag name="KSO_WM_UNIT_TEXT_FILL_TYPE" val="3"/>
  <p:tag name="KSO_WM_UNIT_TYPE" val="l_h_f"/>
  <p:tag name="KSO_WM_UNIT_USESOURCEFORMAT_APPLY" val="0"/>
</p:tagLst>
</file>

<file path=ppt/tags/tag21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828"/>
  <p:tag name="KSO_WM_UNIT_COMPATIBLE" val="0"/>
  <p:tag name="KSO_WM_UNIT_DIAGRAM_ISNUMVISUAL" val="0"/>
  <p:tag name="KSO_WM_UNIT_DIAGRAM_ISREFERUNIT" val="0"/>
  <p:tag name="KSO_WM_UNIT_HIGHLIGHT" val="0"/>
  <p:tag name="KSO_WM_UNIT_ID" val="custom20230828_4*l_h_i*1_2_2"/>
  <p:tag name="KSO_WM_UNIT_INDEX" val="1_2_2"/>
  <p:tag name="KSO_WM_UNIT_LAYERLEVEL" val="1_1_1"/>
  <p:tag name="KSO_WM_UNIT_LINE_FILL_TYPE" val="5"/>
  <p:tag name="KSO_WM_UNIT_LINE_FORE_SCHEMECOLOR_INDEX_1" val="5"/>
  <p:tag name="KSO_WM_UNIT_LINE_FORE_SCHEMECOLOR_INDEX_1_BRIGHTNESS" val="0"/>
  <p:tag name="KSO_WM_UNIT_LINE_FORE_SCHEMECOLOR_INDEX_1_POS" val="0"/>
  <p:tag name="KSO_WM_UNIT_LINE_FORE_SCHEMECOLOR_INDEX_1_TRANS" val="0"/>
  <p:tag name="KSO_WM_UNIT_LINE_FORE_SCHEMECOLOR_INDEX_2" val="6"/>
  <p:tag name="KSO_WM_UNIT_LINE_FORE_SCHEMECOLOR_INDEX_2_BRIGHTNESS" val="0"/>
  <p:tag name="KSO_WM_UNIT_LINE_FORE_SCHEMECOLOR_INDEX_2_POS" val="1"/>
  <p:tag name="KSO_WM_UNIT_LINE_FORE_SCHEMECOLOR_INDEX_2_TRANS" val="1"/>
  <p:tag name="KSO_WM_UNIT_LINE_GRADIENT_ANGLE" val="0"/>
  <p:tag name="KSO_WM_UNIT_LINE_GRADIENT_DIRECTION" val="3"/>
  <p:tag name="KSO_WM_UNIT_LINE_GRADIENT_TYPE" val="0"/>
  <p:tag name="KSO_WM_UNIT_TYPE" val="l_h_i"/>
  <p:tag name="KSO_WM_UNIT_USESOURCEFORMAT_APPLY" val="0"/>
</p:tagLst>
</file>

<file path=ppt/tags/tag21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828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0"/>
  <p:tag name="KSO_WM_UNIT_FILL_FORE_SCHEMECOLOR_INDEX_2_POS" val="1"/>
  <p:tag name="KSO_WM_UNIT_FILL_FORE_SCHEMECOLOR_INDEX_2_TRANS" val="0"/>
  <p:tag name="KSO_WM_UNIT_FILL_GRADIENT_ANGLE" val="225"/>
  <p:tag name="KSO_WM_UNIT_FILL_GRADIENT_DIRECTION" val="7"/>
  <p:tag name="KSO_WM_UNIT_FILL_GRADIENT_TYPE" val="0"/>
  <p:tag name="KSO_WM_UNIT_FILL_TYPE" val="3"/>
  <p:tag name="KSO_WM_UNIT_HIGHLIGHT" val="0"/>
  <p:tag name="KSO_WM_UNIT_ID" val="custom20230828_4*l_h_i*1_3_1"/>
  <p:tag name="KSO_WM_UNIT_INDEX" val="1_3_1"/>
  <p:tag name="KSO_WM_UNIT_LAYERLEVEL" val="1_1_1"/>
  <p:tag name="KSO_WM_UNIT_SUBTYPE" val="d"/>
  <p:tag name="KSO_WM_UNIT_TEXT_FILL_FORE_SCHEMECOLOR_INDEX" val="7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1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828"/>
  <p:tag name="KSO_WM_UNIT_COMPATIBLE" val="0"/>
  <p:tag name="KSO_WM_UNIT_DIAGRAM_ISNUMVISUAL" val="0"/>
  <p:tag name="KSO_WM_UNIT_DIAGRAM_ISREFERUNIT" val="0"/>
  <p:tag name="KSO_WM_UNIT_HIGHLIGHT" val="0"/>
  <p:tag name="KSO_WM_UNIT_ID" val="custom20230828_4*l_h_f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SUBTYPE" val="a"/>
  <p:tag name="KSO_WM_UNIT_TEXT_FILL_FORE_SCHEMECOLOR_INDEX_1" val="16"/>
  <p:tag name="KSO_WM_UNIT_TEXT_FILL_FORE_SCHEMECOLOR_INDEX_1_BRIGHTNESS" val="0"/>
  <p:tag name="KSO_WM_UNIT_TEXT_FILL_FORE_SCHEMECOLOR_INDEX_1_POS" val="0"/>
  <p:tag name="KSO_WM_UNIT_TEXT_FILL_FORE_SCHEMECOLOR_INDEX_1_TRANS" val="0"/>
  <p:tag name="KSO_WM_UNIT_TEXT_FILL_FORE_SCHEMECOLOR_INDEX_2" val="5"/>
  <p:tag name="KSO_WM_UNIT_TEXT_FILL_FORE_SCHEMECOLOR_INDEX_2_BRIGHTNESS" val="0"/>
  <p:tag name="KSO_WM_UNIT_TEXT_FILL_FORE_SCHEMECOLOR_INDEX_2_POS" val="0.9"/>
  <p:tag name="KSO_WM_UNIT_TEXT_FILL_FORE_SCHEMECOLOR_INDEX_2_TRANS" val="0"/>
  <p:tag name="KSO_WM_UNIT_TEXT_FILL_GRADIENT_ANGLE" val="270"/>
  <p:tag name="KSO_WM_UNIT_TEXT_FILL_GRADIENT_DIRECTION" val="6"/>
  <p:tag name="KSO_WM_UNIT_TEXT_FILL_GRADIENT_TYPE" val="0"/>
  <p:tag name="KSO_WM_UNIT_TEXT_FILL_TYPE" val="3"/>
  <p:tag name="KSO_WM_UNIT_TYPE" val="l_h_f"/>
  <p:tag name="KSO_WM_UNIT_USESOURCEFORMAT_APPLY" val="0"/>
</p:tagLst>
</file>

<file path=ppt/tags/tag21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828"/>
  <p:tag name="KSO_WM_UNIT_COMPATIBLE" val="0"/>
  <p:tag name="KSO_WM_UNIT_DIAGRAM_ISNUMVISUAL" val="0"/>
  <p:tag name="KSO_WM_UNIT_DIAGRAM_ISREFERUNIT" val="0"/>
  <p:tag name="KSO_WM_UNIT_HIGHLIGHT" val="0"/>
  <p:tag name="KSO_WM_UNIT_ID" val="custom20230828_4*l_h_i*1_3_2"/>
  <p:tag name="KSO_WM_UNIT_INDEX" val="1_3_2"/>
  <p:tag name="KSO_WM_UNIT_LAYERLEVEL" val="1_1_1"/>
  <p:tag name="KSO_WM_UNIT_LINE_FILL_TYPE" val="5"/>
  <p:tag name="KSO_WM_UNIT_LINE_FORE_SCHEMECOLOR_INDEX_1" val="5"/>
  <p:tag name="KSO_WM_UNIT_LINE_FORE_SCHEMECOLOR_INDEX_1_BRIGHTNESS" val="0"/>
  <p:tag name="KSO_WM_UNIT_LINE_FORE_SCHEMECOLOR_INDEX_1_POS" val="0"/>
  <p:tag name="KSO_WM_UNIT_LINE_FORE_SCHEMECOLOR_INDEX_1_TRANS" val="0"/>
  <p:tag name="KSO_WM_UNIT_LINE_FORE_SCHEMECOLOR_INDEX_2" val="6"/>
  <p:tag name="KSO_WM_UNIT_LINE_FORE_SCHEMECOLOR_INDEX_2_BRIGHTNESS" val="0"/>
  <p:tag name="KSO_WM_UNIT_LINE_FORE_SCHEMECOLOR_INDEX_2_POS" val="1"/>
  <p:tag name="KSO_WM_UNIT_LINE_FORE_SCHEMECOLOR_INDEX_2_TRANS" val="1"/>
  <p:tag name="KSO_WM_UNIT_LINE_GRADIENT_ANGLE" val="0"/>
  <p:tag name="KSO_WM_UNIT_LINE_GRADIENT_DIRECTION" val="3"/>
  <p:tag name="KSO_WM_UNIT_LINE_GRADIENT_TYPE" val="0"/>
  <p:tag name="KSO_WM_UNIT_TYPE" val="l_h_i"/>
  <p:tag name="KSO_WM_UNIT_USESOURCEFORMAT_APPLY" val="0"/>
</p:tagLst>
</file>

<file path=ppt/tags/tag21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828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0"/>
  <p:tag name="KSO_WM_UNIT_FILL_FORE_SCHEMECOLOR_INDEX_2_POS" val="1"/>
  <p:tag name="KSO_WM_UNIT_FILL_FORE_SCHEMECOLOR_INDEX_2_TRANS" val="0"/>
  <p:tag name="KSO_WM_UNIT_FILL_GRADIENT_ANGLE" val="225"/>
  <p:tag name="KSO_WM_UNIT_FILL_GRADIENT_DIRECTION" val="7"/>
  <p:tag name="KSO_WM_UNIT_FILL_GRADIENT_TYPE" val="0"/>
  <p:tag name="KSO_WM_UNIT_FILL_TYPE" val="3"/>
  <p:tag name="KSO_WM_UNIT_HIGHLIGHT" val="0"/>
  <p:tag name="KSO_WM_UNIT_ID" val="custom20230828_4*l_h_i*1_4_1"/>
  <p:tag name="KSO_WM_UNIT_INDEX" val="1_4_1"/>
  <p:tag name="KSO_WM_UNIT_LAYERLEVEL" val="1_1_1"/>
  <p:tag name="KSO_WM_UNIT_SUBTYPE" val="d"/>
  <p:tag name="KSO_WM_UNIT_TEXT_FILL_FORE_SCHEMECOLOR_INDEX" val="7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1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828"/>
  <p:tag name="KSO_WM_UNIT_COMPATIBLE" val="0"/>
  <p:tag name="KSO_WM_UNIT_DIAGRAM_ISNUMVISUAL" val="0"/>
  <p:tag name="KSO_WM_UNIT_DIAGRAM_ISREFERUNIT" val="0"/>
  <p:tag name="KSO_WM_UNIT_HIGHLIGHT" val="0"/>
  <p:tag name="KSO_WM_UNIT_ID" val="custom20230828_4*l_h_f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SUBTYPE" val="a"/>
  <p:tag name="KSO_WM_UNIT_TEXT_FILL_FORE_SCHEMECOLOR_INDEX_1" val="16"/>
  <p:tag name="KSO_WM_UNIT_TEXT_FILL_FORE_SCHEMECOLOR_INDEX_1_BRIGHTNESS" val="0"/>
  <p:tag name="KSO_WM_UNIT_TEXT_FILL_FORE_SCHEMECOLOR_INDEX_1_POS" val="0"/>
  <p:tag name="KSO_WM_UNIT_TEXT_FILL_FORE_SCHEMECOLOR_INDEX_1_TRANS" val="0"/>
  <p:tag name="KSO_WM_UNIT_TEXT_FILL_FORE_SCHEMECOLOR_INDEX_2" val="5"/>
  <p:tag name="KSO_WM_UNIT_TEXT_FILL_FORE_SCHEMECOLOR_INDEX_2_BRIGHTNESS" val="0"/>
  <p:tag name="KSO_WM_UNIT_TEXT_FILL_FORE_SCHEMECOLOR_INDEX_2_POS" val="0.9"/>
  <p:tag name="KSO_WM_UNIT_TEXT_FILL_FORE_SCHEMECOLOR_INDEX_2_TRANS" val="0"/>
  <p:tag name="KSO_WM_UNIT_TEXT_FILL_GRADIENT_ANGLE" val="270"/>
  <p:tag name="KSO_WM_UNIT_TEXT_FILL_GRADIENT_DIRECTION" val="6"/>
  <p:tag name="KSO_WM_UNIT_TEXT_FILL_GRADIENT_TYPE" val="0"/>
  <p:tag name="KSO_WM_UNIT_TEXT_FILL_TYPE" val="3"/>
  <p:tag name="KSO_WM_UNIT_TYPE" val="l_h_f"/>
  <p:tag name="KSO_WM_UNIT_USESOURCEFORMAT_APPLY" val="0"/>
  <p:tag name="KSO_WM_UNIT_VALUE" val="14"/>
</p:tagLst>
</file>

<file path=ppt/tags/tag21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828"/>
  <p:tag name="KSO_WM_UNIT_COMPATIBLE" val="0"/>
  <p:tag name="KSO_WM_UNIT_DIAGRAM_ISNUMVISUAL" val="0"/>
  <p:tag name="KSO_WM_UNIT_DIAGRAM_ISREFERUNIT" val="0"/>
  <p:tag name="KSO_WM_UNIT_HIGHLIGHT" val="0"/>
  <p:tag name="KSO_WM_UNIT_ID" val="custom20230828_4*l_h_i*1_4_2"/>
  <p:tag name="KSO_WM_UNIT_INDEX" val="1_4_2"/>
  <p:tag name="KSO_WM_UNIT_LAYERLEVEL" val="1_1_1"/>
  <p:tag name="KSO_WM_UNIT_LINE_FILL_TYPE" val="5"/>
  <p:tag name="KSO_WM_UNIT_LINE_FORE_SCHEMECOLOR_INDEX_1" val="5"/>
  <p:tag name="KSO_WM_UNIT_LINE_FORE_SCHEMECOLOR_INDEX_1_BRIGHTNESS" val="0"/>
  <p:tag name="KSO_WM_UNIT_LINE_FORE_SCHEMECOLOR_INDEX_1_POS" val="0"/>
  <p:tag name="KSO_WM_UNIT_LINE_FORE_SCHEMECOLOR_INDEX_1_TRANS" val="0"/>
  <p:tag name="KSO_WM_UNIT_LINE_FORE_SCHEMECOLOR_INDEX_2" val="6"/>
  <p:tag name="KSO_WM_UNIT_LINE_FORE_SCHEMECOLOR_INDEX_2_BRIGHTNESS" val="0"/>
  <p:tag name="KSO_WM_UNIT_LINE_FORE_SCHEMECOLOR_INDEX_2_POS" val="1"/>
  <p:tag name="KSO_WM_UNIT_LINE_FORE_SCHEMECOLOR_INDEX_2_TRANS" val="1"/>
  <p:tag name="KSO_WM_UNIT_LINE_GRADIENT_ANGLE" val="0"/>
  <p:tag name="KSO_WM_UNIT_LINE_GRADIENT_DIRECTION" val="3"/>
  <p:tag name="KSO_WM_UNIT_LINE_GRADIENT_TYPE" val="0"/>
  <p:tag name="KSO_WM_UNIT_TYPE" val="l_h_i"/>
  <p:tag name="KSO_WM_UNIT_USESOURCEFORMAT_APPLY" val="0"/>
</p:tagLst>
</file>

<file path=ppt/tags/tag218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828_4"/>
  <p:tag name="KSO_WM_SLIDE_INDEX" val="4"/>
  <p:tag name="KSO_WM_SLIDE_ITEM_CNT" val="4"/>
  <p:tag name="KSO_WM_SLIDE_LAYOUT" val="a_l"/>
  <p:tag name="KSO_WM_SLIDE_LAYOUT_CNT" val="1_1"/>
  <p:tag name="KSO_WM_SLIDE_SUBTYPE" val="diag"/>
  <p:tag name="KSO_WM_SLIDE_TYPE" val="contents"/>
  <p:tag name="KSO_WM_SPECIAL_SOURCE" val="bdnull"/>
  <p:tag name="KSO_WM_TAG_VERSION" val="1.0"/>
  <p:tag name="KSO_WM_TEMPLATE_CATEGORY" val="custom"/>
  <p:tag name="KSO_WM_TEMPLATE_COLOR_TYPE" val="0"/>
  <p:tag name="KSO_WM_TEMPLATE_INDEX" val="20230828"/>
  <p:tag name="KSO_WM_TEMPLATE_MASTER_TYPE" val="1"/>
  <p:tag name="KSO_WM_TEMPLATE_SUBCATEGORY" val="0"/>
</p:tagLst>
</file>

<file path=ppt/tags/tag21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28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28_9*e*1"/>
  <p:tag name="KSO_WM_UNIT_INDEX" val="1"/>
  <p:tag name="KSO_WM_UNIT_LAYERLEVEL" val="1"/>
  <p:tag name="KSO_WM_UNIT_NOCLEAR" val="0"/>
  <p:tag name="KSO_WM_UNIT_PRESET_TEXT" val="01"/>
  <p:tag name="KSO_WM_UNIT_TEXT_FILL_FORE_SCHEMECOLOR_INDEX" val="5"/>
  <p:tag name="KSO_WM_UNIT_TEXT_FILL_FORE_SCHEMECOLOR_INDEX_BRIGHTNESS" val="0"/>
  <p:tag name="KSO_WM_UNIT_TEXT_FILL_TYPE" val="1"/>
  <p:tag name="KSO_WM_UNIT_TYPE" val="e"/>
  <p:tag name="KSO_WM_UNIT_VALUE" val="6"/>
</p:tagLst>
</file>

<file path=ppt/tags/tag22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28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28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EXT_FILL_FORE_SCHEMECOLOR_INDEX_1" val="14"/>
  <p:tag name="KSO_WM_UNIT_TEXT_FILL_FORE_SCHEMECOLOR_INDEX_1_BRIGHTNESS" val="0"/>
  <p:tag name="KSO_WM_UNIT_TEXT_FILL_FORE_SCHEMECOLOR_INDEX_1_POS" val="0"/>
  <p:tag name="KSO_WM_UNIT_TEXT_FILL_FORE_SCHEMECOLOR_INDEX_1_TRANS" val="0"/>
  <p:tag name="KSO_WM_UNIT_TEXT_FILL_FORE_SCHEMECOLOR_INDEX_2" val="5"/>
  <p:tag name="KSO_WM_UNIT_TEXT_FILL_FORE_SCHEMECOLOR_INDEX_2_BRIGHTNESS" val="0"/>
  <p:tag name="KSO_WM_UNIT_TEXT_FILL_FORE_SCHEMECOLOR_INDEX_2_POS" val="0.9"/>
  <p:tag name="KSO_WM_UNIT_TEXT_FILL_FORE_SCHEMECOLOR_INDEX_2_TRANS" val="0"/>
  <p:tag name="KSO_WM_UNIT_TEXT_FILL_GRADIENT_ANGLE" val="270"/>
  <p:tag name="KSO_WM_UNIT_TEXT_FILL_GRADIENT_DIRECTION" val="6"/>
  <p:tag name="KSO_WM_UNIT_TEXT_FILL_GRADIENT_TYPE" val="0"/>
  <p:tag name="KSO_WM_UNIT_TEXT_FILL_TYPE" val="3"/>
  <p:tag name="KSO_WM_UNIT_TYPE" val="a"/>
  <p:tag name="KSO_WM_UNIT_VALUE" val="10"/>
</p:tagLst>
</file>

<file path=ppt/tags/tag221.xml><?xml version="1.0" encoding="utf-8"?>
<p:tagLst xmlns:p="http://schemas.openxmlformats.org/presentationml/2006/main">
  <p:tag name="KSO_WM_BEAUTIFY_FLAG" val="#wm#"/>
  <p:tag name="KSO_WM_SLIDE_CONTENT_AREA" val="{&quot;left&quot;:&quot;43.5&quot;,&quot;top&quot;:&quot;87.15&quot;,&quot;width&quot;:&quot;681.6&quot;,&quot;height&quot;:&quot;365.7&quot;}"/>
  <p:tag name="KSO_WM_SLIDE_ID" val="custom20230828_9"/>
  <p:tag name="KSO_WM_SLIDE_INDEX" val="9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828"/>
  <p:tag name="KSO_WM_TEMPLATE_MASTER_TYPE" val="1"/>
  <p:tag name="KSO_WM_TEMPLATE_SUBCATEGORY" val="0"/>
</p:tagLst>
</file>

<file path=ppt/tags/tag222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223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224.xml><?xml version="1.0" encoding="utf-8"?>
<p:tagLst xmlns:p="http://schemas.openxmlformats.org/presentationml/2006/main">
  <p:tag name="KSO_WM_ASSEMBLE_CHIP_INDEX" val="94f0bcbb85af45f4a7aa1440f86b88aa"/>
  <p:tag name="KSO_WM_BEAUTIFY_FLAG" val="#wm#"/>
  <p:tag name="KSO_WM_CHIP_GROUPID" val="60bed6274737e0f4c1ebe8ce"/>
  <p:tag name="KSO_WM_CHIP_XID" val="60bed6274737e0f4c1ebe8cf"/>
  <p:tag name="KSO_WM_DIAGRAM_GROUP_CODE" val="l1-1"/>
  <p:tag name="KSO_WM_TAG_VERSION" val="1.0"/>
  <p:tag name="KSO_WM_TEMPLATE_CATEGORY" val="diagram"/>
  <p:tag name="KSO_WM_TEMPLATE_INDEX" val="20219435"/>
  <p:tag name="KSO_WM_UNIT_COMPATIBLE" val="0"/>
  <p:tag name="KSO_WM_UNIT_DIAGRAM_ISNUMVISUAL" val="0"/>
  <p:tag name="KSO_WM_UNIT_DIAGRAM_ISREFERUNIT" val="0"/>
  <p:tag name="KSO_WM_UNIT_HIGHLIGHT" val="0"/>
  <p:tag name="KSO_WM_UNIT_ID" val="diagram20219435_2*l_h_i*1_1_1"/>
  <p:tag name="KSO_WM_UNIT_INDEX" val="1_1_1"/>
  <p:tag name="KSO_WM_UNIT_LAYERLEVEL" val="1_1_1"/>
  <p:tag name="KSO_WM_UNIT_SUBTYPE" val="d"/>
  <p:tag name="KSO_WM_UNIT_TYPE" val="l_h_i"/>
  <p:tag name="KSO_WM_UNIT_USESOURCEFORMAT_APPLY" val="0"/>
  <p:tag name="KSO_WM_UNIT_VALUE" val="0"/>
</p:tagLst>
</file>

<file path=ppt/tags/tag225.xml><?xml version="1.0" encoding="utf-8"?>
<p:tagLst xmlns:p="http://schemas.openxmlformats.org/presentationml/2006/main">
  <p:tag name="KSO_WM_ASSEMBLE_CHIP_INDEX" val="94f0bcbb85af45f4a7aa1440f86b88aa"/>
  <p:tag name="KSO_WM_BEAUTIFY_FLAG" val="#wm#"/>
  <p:tag name="KSO_WM_CHIP_GROUPID" val="60bed6274737e0f4c1ebe8ce"/>
  <p:tag name="KSO_WM_CHIP_XID" val="60bed6274737e0f4c1ebe8cf"/>
  <p:tag name="KSO_WM_DIAGRAM_GROUP_CODE" val="l1-1"/>
  <p:tag name="KSO_WM_TAG_VERSION" val="1.0"/>
  <p:tag name="KSO_WM_TEMPLATE_CATEGORY" val="diagram"/>
  <p:tag name="KSO_WM_TEMPLATE_INDEX" val="20219435"/>
  <p:tag name="KSO_WM_UNIT_COMPATIBLE" val="0"/>
  <p:tag name="KSO_WM_UNIT_DIAGRAM_ISNUMVISUAL" val="0"/>
  <p:tag name="KSO_WM_UNIT_DIAGRAM_ISREFERUNIT" val="0"/>
  <p:tag name="KSO_WM_UNIT_HIGHLIGHT" val="0"/>
  <p:tag name="KSO_WM_UNIT_ID" val="diagram20219435_2*l_h_i*1_1_6"/>
  <p:tag name="KSO_WM_UNIT_INDEX" val="1_1_6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226.xml><?xml version="1.0" encoding="utf-8"?>
<p:tagLst xmlns:p="http://schemas.openxmlformats.org/presentationml/2006/main">
  <p:tag name="KSO_WM_ASSEMBLE_CHIP_INDEX" val="94f0bcbb85af45f4a7aa1440f86b88aa"/>
  <p:tag name="KSO_WM_BEAUTIFY_FLAG" val="#wm#"/>
  <p:tag name="KSO_WM_CHIP_GROUPID" val="60bed6274737e0f4c1ebe8ce"/>
  <p:tag name="KSO_WM_CHIP_XID" val="60bed6274737e0f4c1ebe8cf"/>
  <p:tag name="KSO_WM_DIAGRAM_GROUP_CODE" val="l1-1"/>
  <p:tag name="KSO_WM_TAG_VERSION" val="1.0"/>
  <p:tag name="KSO_WM_TEMPLATE_CATEGORY" val="diagram"/>
  <p:tag name="KSO_WM_TEMPLATE_INDEX" val="20219435"/>
  <p:tag name="KSO_WM_UNIT_COMPATIBLE" val="0"/>
  <p:tag name="KSO_WM_UNIT_DIAGRAM_ISNUMVISUAL" val="0"/>
  <p:tag name="KSO_WM_UNIT_DIAGRAM_ISREFERUNIT" val="0"/>
  <p:tag name="KSO_WM_UNIT_HIGHLIGHT" val="0"/>
  <p:tag name="KSO_WM_UNIT_ID" val="diagram20219435_2*l_h_i*1_1_8"/>
  <p:tag name="KSO_WM_UNIT_INDEX" val="1_1_8"/>
  <p:tag name="KSO_WM_UNIT_LAYERLEVEL" val="1_1_1"/>
  <p:tag name="KSO_WM_UNIT_TYPE" val="l_h_i"/>
  <p:tag name="KSO_WM_UNIT_USESOURCEFORMAT_APPLY" val="0"/>
  <p:tag name="KSO_WM_UNIT_VALUE" val="0"/>
</p:tagLst>
</file>

<file path=ppt/tags/tag227.xml><?xml version="1.0" encoding="utf-8"?>
<p:tagLst xmlns:p="http://schemas.openxmlformats.org/presentationml/2006/main">
  <p:tag name="KSO_WM_ASSEMBLE_CHIP_INDEX" val="94f0bcbb85af45f4a7aa1440f86b88aa"/>
  <p:tag name="KSO_WM_BEAUTIFY_FLAG" val="#wm#"/>
  <p:tag name="KSO_WM_CHIP_GROUPID" val="60bed6274737e0f4c1ebe8ce"/>
  <p:tag name="KSO_WM_CHIP_XID" val="60bed6274737e0f4c1ebe8cf"/>
  <p:tag name="KSO_WM_DIAGRAM_GROUP_CODE" val="l1-1"/>
  <p:tag name="KSO_WM_TAG_VERSION" val="1.0"/>
  <p:tag name="KSO_WM_TEMPLATE_CATEGORY" val="diagram"/>
  <p:tag name="KSO_WM_TEMPLATE_INDEX" val="20219435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219435_2*l_h_i*1_1_9"/>
  <p:tag name="KSO_WM_UNIT_INDEX" val="1_1_9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228.xml><?xml version="1.0" encoding="utf-8"?>
<p:tagLst xmlns:p="http://schemas.openxmlformats.org/presentationml/2006/main">
  <p:tag name="KSO_WM_ASSEMBLE_CHIP_INDEX" val="94f0bcbb85af45f4a7aa1440f86b88aa"/>
  <p:tag name="KSO_WM_BEAUTIFY_FLAG" val="#wm#"/>
  <p:tag name="KSO_WM_CHIP_GROUPID" val="60bed6274737e0f4c1ebe8ce"/>
  <p:tag name="KSO_WM_CHIP_XID" val="60bed6274737e0f4c1ebe8cf"/>
  <p:tag name="KSO_WM_DIAGRAM_GROUP_CODE" val="l1-1"/>
  <p:tag name="KSO_WM_TAG_VERSION" val="1.0"/>
  <p:tag name="KSO_WM_TEMPLATE_CATEGORY" val="diagram"/>
  <p:tag name="KSO_WM_TEMPLATE_INDEX" val="20219435"/>
  <p:tag name="KSO_WM_UNIT_COMPATIBLE" val="0"/>
  <p:tag name="KSO_WM_UNIT_DIAGRAM_ISNUMVISUAL" val="0"/>
  <p:tag name="KSO_WM_UNIT_DIAGRAM_ISREFERUNIT" val="0"/>
  <p:tag name="KSO_WM_UNIT_HIGHLIGHT" val="0"/>
  <p:tag name="KSO_WM_UNIT_ID" val="diagram20219435_2*l_h_i*1_1_10"/>
  <p:tag name="KSO_WM_UNIT_INDEX" val="1_1_10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229.xml><?xml version="1.0" encoding="utf-8"?>
<p:tagLst xmlns:p="http://schemas.openxmlformats.org/presentationml/2006/main">
  <p:tag name="KSO_WM_ASSEMBLE_CHIP_INDEX" val="94f0bcbb85af45f4a7aa1440f86b88aa"/>
  <p:tag name="KSO_WM_BEAUTIFY_FLAG" val="#wm#"/>
  <p:tag name="KSO_WM_CHIP_GROUPID" val="60bed6274737e0f4c1ebe8ce"/>
  <p:tag name="KSO_WM_CHIP_XID" val="60bed6274737e0f4c1ebe8cf"/>
  <p:tag name="KSO_WM_DIAGRAM_GROUP_CODE" val="l1-1"/>
  <p:tag name="KSO_WM_TAG_VERSION" val="1.0"/>
  <p:tag name="KSO_WM_TEMPLATE_CATEGORY" val="diagram"/>
  <p:tag name="KSO_WM_TEMPLATE_INDEX" val="20219435"/>
  <p:tag name="KSO_WM_UNIT_COMPATIBLE" val="0"/>
  <p:tag name="KSO_WM_UNIT_DIAGRAM_ISNUMVISUAL" val="0"/>
  <p:tag name="KSO_WM_UNIT_DIAGRAM_ISREFERUNIT" val="0"/>
  <p:tag name="KSO_WM_UNIT_HIGHLIGHT" val="0"/>
  <p:tag name="KSO_WM_UNIT_ID" val="diagram20219435_2*l_h_i*1_1_11"/>
  <p:tag name="KSO_WM_UNIT_INDEX" val="1_1_1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230.xml><?xml version="1.0" encoding="utf-8"?>
<p:tagLst xmlns:p="http://schemas.openxmlformats.org/presentationml/2006/main">
  <p:tag name="KSO_WM_ASSEMBLE_CHIP_INDEX" val="94f0bcbb85af45f4a7aa1440f86b88aa"/>
  <p:tag name="KSO_WM_BEAUTIFY_FLAG" val="#wm#"/>
  <p:tag name="KSO_WM_CHIP_GROUPID" val="60bed6274737e0f4c1ebe8ce"/>
  <p:tag name="KSO_WM_CHIP_XID" val="60bed6274737e0f4c1ebe8cf"/>
  <p:tag name="KSO_WM_DIAGRAM_GROUP_CODE" val="l1-1"/>
  <p:tag name="KSO_WM_TAG_VERSION" val="1.0"/>
  <p:tag name="KSO_WM_TEMPLATE_CATEGORY" val="diagram"/>
  <p:tag name="KSO_WM_TEMPLATE_INDEX" val="20219435"/>
  <p:tag name="KSO_WM_UNIT_COMPATIBLE" val="0"/>
  <p:tag name="KSO_WM_UNIT_DIAGRAM_ISNUMVISUAL" val="0"/>
  <p:tag name="KSO_WM_UNIT_DIAGRAM_ISREFERUNIT" val="0"/>
  <p:tag name="KSO_WM_UNIT_HIGHLIGHT" val="0"/>
  <p:tag name="KSO_WM_UNIT_ID" val="diagram20219435_2*l_h_i*1_1_2"/>
  <p:tag name="KSO_WM_UNIT_INDEX" val="1_1_2"/>
  <p:tag name="KSO_WM_UNIT_LAYERLEVEL" val="1_1_1"/>
  <p:tag name="KSO_WM_UNIT_TYPE" val="l_h_i"/>
  <p:tag name="KSO_WM_UNIT_USESOURCEFORMAT_APPLY" val="0"/>
  <p:tag name="KSO_WM_UNIT_VALUE" val="0"/>
</p:tagLst>
</file>

<file path=ppt/tags/tag231.xml><?xml version="1.0" encoding="utf-8"?>
<p:tagLst xmlns:p="http://schemas.openxmlformats.org/presentationml/2006/main">
  <p:tag name="KSO_WM_ASSEMBLE_CHIP_INDEX" val="94f0bcbb85af45f4a7aa1440f86b88aa"/>
  <p:tag name="KSO_WM_BEAUTIFY_FLAG" val="#wm#"/>
  <p:tag name="KSO_WM_CHIP_GROUPID" val="60bed6274737e0f4c1ebe8ce"/>
  <p:tag name="KSO_WM_CHIP_XID" val="60bed6274737e0f4c1ebe8cf"/>
  <p:tag name="KSO_WM_DIAGRAM_GROUP_CODE" val="l1-1"/>
  <p:tag name="KSO_WM_TAG_VERSION" val="1.0"/>
  <p:tag name="KSO_WM_TEMPLATE_CATEGORY" val="diagram"/>
  <p:tag name="KSO_WM_TEMPLATE_INDEX" val="20219435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219435_2*l_h_i*1_1_3"/>
  <p:tag name="KSO_WM_UNIT_INDEX" val="1_1_3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232.xml><?xml version="1.0" encoding="utf-8"?>
<p:tagLst xmlns:p="http://schemas.openxmlformats.org/presentationml/2006/main">
  <p:tag name="KSO_WM_ASSEMBLE_CHIP_INDEX" val="94f0bcbb85af45f4a7aa1440f86b88aa"/>
  <p:tag name="KSO_WM_BEAUTIFY_FLAG" val="#wm#"/>
  <p:tag name="KSO_WM_CHIP_GROUPID" val="60bed6274737e0f4c1ebe8ce"/>
  <p:tag name="KSO_WM_CHIP_XID" val="60bed6274737e0f4c1ebe8cf"/>
  <p:tag name="KSO_WM_DIAGRAM_GROUP_CODE" val="l1-1"/>
  <p:tag name="KSO_WM_TAG_VERSION" val="1.0"/>
  <p:tag name="KSO_WM_TEMPLATE_CATEGORY" val="diagram"/>
  <p:tag name="KSO_WM_TEMPLATE_INDEX" val="20219435"/>
  <p:tag name="KSO_WM_UNIT_COMPATIBLE" val="0"/>
  <p:tag name="KSO_WM_UNIT_DIAGRAM_ISNUMVISUAL" val="0"/>
  <p:tag name="KSO_WM_UNIT_DIAGRAM_ISREFERUNIT" val="0"/>
  <p:tag name="KSO_WM_UNIT_HIGHLIGHT" val="0"/>
  <p:tag name="KSO_WM_UNIT_ID" val="diagram20219435_2*l_h_i*1_1_4"/>
  <p:tag name="KSO_WM_UNIT_INDEX" val="1_1_4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233.xml><?xml version="1.0" encoding="utf-8"?>
<p:tagLst xmlns:p="http://schemas.openxmlformats.org/presentationml/2006/main">
  <p:tag name="KSO_WM_ASSEMBLE_CHIP_INDEX" val="94f0bcbb85af45f4a7aa1440f86b88aa"/>
  <p:tag name="KSO_WM_BEAUTIFY_FLAG" val="#wm#"/>
  <p:tag name="KSO_WM_CHIP_GROUPID" val="60bed6274737e0f4c1ebe8ce"/>
  <p:tag name="KSO_WM_CHIP_XID" val="60bed6274737e0f4c1ebe8cf"/>
  <p:tag name="KSO_WM_DIAGRAM_GROUP_CODE" val="l1-1"/>
  <p:tag name="KSO_WM_TAG_VERSION" val="1.0"/>
  <p:tag name="KSO_WM_TEMPLATE_CATEGORY" val="diagram"/>
  <p:tag name="KSO_WM_TEMPLATE_INDEX" val="20219435"/>
  <p:tag name="KSO_WM_UNIT_COMPATIBLE" val="0"/>
  <p:tag name="KSO_WM_UNIT_DIAGRAM_ISNUMVISUAL" val="0"/>
  <p:tag name="KSO_WM_UNIT_DIAGRAM_ISREFERUNIT" val="0"/>
  <p:tag name="KSO_WM_UNIT_HIGHLIGHT" val="0"/>
  <p:tag name="KSO_WM_UNIT_ID" val="diagram20219435_2*l_h_i*1_1_5"/>
  <p:tag name="KSO_WM_UNIT_INDEX" val="1_1_5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234.xml><?xml version="1.0" encoding="utf-8"?>
<p:tagLst xmlns:p="http://schemas.openxmlformats.org/presentationml/2006/main">
  <p:tag name="KSO_WM_ASSEMBLE_CHIP_INDEX" val="94f0bcbb85af45f4a7aa1440f86b88aa"/>
  <p:tag name="KSO_WM_BEAUTIFY_FLAG" val="#wm#"/>
  <p:tag name="KSO_WM_CHIP_GROUPID" val="60bed6274737e0f4c1ebe8ce"/>
  <p:tag name="KSO_WM_CHIP_XID" val="60bed6274737e0f4c1ebe8cf"/>
  <p:tag name="KSO_WM_DIAGRAM_GROUP_CODE" val="l1-1"/>
  <p:tag name="KSO_WM_TAG_VERSION" val="1.0"/>
  <p:tag name="KSO_WM_TEMPLATE_CATEGORY" val="diagram"/>
  <p:tag name="KSO_WM_TEMPLATE_INDEX" val="20219435"/>
  <p:tag name="KSO_WM_UNIT_COMPATIBLE" val="0"/>
  <p:tag name="KSO_WM_UNIT_DIAGRAM_ISNUMVISUAL" val="0"/>
  <p:tag name="KSO_WM_UNIT_DIAGRAM_ISREFERUNIT" val="0"/>
  <p:tag name="KSO_WM_UNIT_HIGHLIGHT" val="0"/>
  <p:tag name="KSO_WM_UNIT_ID" val="diagram20219435_2*l_h_i*1_1_7"/>
  <p:tag name="KSO_WM_UNIT_INDEX" val="1_1_7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235.xml><?xml version="1.0" encoding="utf-8"?>
<p:tagLst xmlns:p="http://schemas.openxmlformats.org/presentationml/2006/main">
  <p:tag name="KSO_WM_ASSEMBLE_CHIP_INDEX" val="94f0bcbb85af45f4a7aa1440f86b88aa"/>
  <p:tag name="KSO_WM_BEAUTIFY_FLAG" val="#wm#"/>
  <p:tag name="KSO_WM_CHIP_GROUPID" val="60bed6274737e0f4c1ebe8ce"/>
  <p:tag name="KSO_WM_CHIP_XID" val="60bed6274737e0f4c1ebe8cf"/>
  <p:tag name="KSO_WM_DIAGRAM_GROUP_CODE" val="l1-1"/>
  <p:tag name="KSO_WM_TAG_VERSION" val="1.0"/>
  <p:tag name="KSO_WM_TEMPLATE_CATEGORY" val="diagram"/>
  <p:tag name="KSO_WM_TEMPLATE_INDEX" val="20219435"/>
  <p:tag name="KSO_WM_UNIT_COMPATIBLE" val="0"/>
  <p:tag name="KSO_WM_UNIT_DIAGRAM_ISNUMVISUAL" val="0"/>
  <p:tag name="KSO_WM_UNIT_DIAGRAM_ISREFERUNIT" val="0"/>
  <p:tag name="KSO_WM_UNIT_HIGHLIGHT" val="0"/>
  <p:tag name="KSO_WM_UNIT_ID" val="diagram20219435_2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；根据需要可酌情增减文字，以便观者可以准确理解您所传达的信息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120"/>
</p:tagLst>
</file>

<file path=ppt/tags/tag236.xml><?xml version="1.0" encoding="utf-8"?>
<p:tagLst xmlns:p="http://schemas.openxmlformats.org/presentationml/2006/main">
  <p:tag name="KSO_WM_ASSEMBLE_CHIP_INDEX" val="94f0bcbb85af45f4a7aa1440f86b88aa"/>
  <p:tag name="KSO_WM_BEAUTIFY_FLAG" val="#wm#"/>
  <p:tag name="KSO_WM_CHIP_GROUPID" val="60bed6274737e0f4c1ebe8ce"/>
  <p:tag name="KSO_WM_CHIP_XID" val="60bed6274737e0f4c1ebe8cf"/>
  <p:tag name="KSO_WM_DIAGRAM_GROUP_CODE" val="l1-1"/>
  <p:tag name="KSO_WM_TAG_VERSION" val="1.0"/>
  <p:tag name="KSO_WM_TEMPLATE_CATEGORY" val="diagram"/>
  <p:tag name="KSO_WM_TEMPLATE_INDEX" val="20219435"/>
  <p:tag name="KSO_WM_UNIT_COMPATIBLE" val="0"/>
  <p:tag name="KSO_WM_UNIT_DIAGRAM_ISNUMVISUAL" val="0"/>
  <p:tag name="KSO_WM_UNIT_DIAGRAM_ISREFERUNIT" val="0"/>
  <p:tag name="KSO_WM_UNIT_HIGHLIGHT" val="0"/>
  <p:tag name="KSO_WM_UNIT_ID" val="diagram20219435_2*l_h_i*1_2_1"/>
  <p:tag name="KSO_WM_UNIT_INDEX" val="1_2_1"/>
  <p:tag name="KSO_WM_UNIT_LAYERLEVEL" val="1_1_1"/>
  <p:tag name="KSO_WM_UNIT_SUBTYPE" val="d"/>
  <p:tag name="KSO_WM_UNIT_TYPE" val="l_h_i"/>
  <p:tag name="KSO_WM_UNIT_USESOURCEFORMAT_APPLY" val="0"/>
  <p:tag name="KSO_WM_UNIT_VALUE" val="0"/>
</p:tagLst>
</file>

<file path=ppt/tags/tag237.xml><?xml version="1.0" encoding="utf-8"?>
<p:tagLst xmlns:p="http://schemas.openxmlformats.org/presentationml/2006/main">
  <p:tag name="KSO_WM_ASSEMBLE_CHIP_INDEX" val="94f0bcbb85af45f4a7aa1440f86b88aa"/>
  <p:tag name="KSO_WM_BEAUTIFY_FLAG" val="#wm#"/>
  <p:tag name="KSO_WM_CHIP_GROUPID" val="60bed6274737e0f4c1ebe8ce"/>
  <p:tag name="KSO_WM_CHIP_XID" val="60bed6274737e0f4c1ebe8cf"/>
  <p:tag name="KSO_WM_DIAGRAM_GROUP_CODE" val="l1-1"/>
  <p:tag name="KSO_WM_TAG_VERSION" val="1.0"/>
  <p:tag name="KSO_WM_TEMPLATE_CATEGORY" val="diagram"/>
  <p:tag name="KSO_WM_TEMPLATE_INDEX" val="20219435"/>
  <p:tag name="KSO_WM_UNIT_COMPATIBLE" val="0"/>
  <p:tag name="KSO_WM_UNIT_DIAGRAM_ISNUMVISUAL" val="0"/>
  <p:tag name="KSO_WM_UNIT_DIAGRAM_ISREFERUNIT" val="0"/>
  <p:tag name="KSO_WM_UNIT_HIGHLIGHT" val="0"/>
  <p:tag name="KSO_WM_UNIT_ID" val="diagram20219435_2*l_h_i*1_2_6"/>
  <p:tag name="KSO_WM_UNIT_INDEX" val="1_2_6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238.xml><?xml version="1.0" encoding="utf-8"?>
<p:tagLst xmlns:p="http://schemas.openxmlformats.org/presentationml/2006/main">
  <p:tag name="KSO_WM_ASSEMBLE_CHIP_INDEX" val="94f0bcbb85af45f4a7aa1440f86b88aa"/>
  <p:tag name="KSO_WM_BEAUTIFY_FLAG" val="#wm#"/>
  <p:tag name="KSO_WM_CHIP_GROUPID" val="60bed6274737e0f4c1ebe8ce"/>
  <p:tag name="KSO_WM_CHIP_XID" val="60bed6274737e0f4c1ebe8cf"/>
  <p:tag name="KSO_WM_DIAGRAM_GROUP_CODE" val="l1-1"/>
  <p:tag name="KSO_WM_TAG_VERSION" val="1.0"/>
  <p:tag name="KSO_WM_TEMPLATE_CATEGORY" val="diagram"/>
  <p:tag name="KSO_WM_TEMPLATE_INDEX" val="20219435"/>
  <p:tag name="KSO_WM_UNIT_COMPATIBLE" val="0"/>
  <p:tag name="KSO_WM_UNIT_DIAGRAM_ISNUMVISUAL" val="0"/>
  <p:tag name="KSO_WM_UNIT_DIAGRAM_ISREFERUNIT" val="0"/>
  <p:tag name="KSO_WM_UNIT_HIGHLIGHT" val="0"/>
  <p:tag name="KSO_WM_UNIT_ID" val="diagram20219435_2*l_h_i*1_2_8"/>
  <p:tag name="KSO_WM_UNIT_INDEX" val="1_2_8"/>
  <p:tag name="KSO_WM_UNIT_LAYERLEVEL" val="1_1_1"/>
  <p:tag name="KSO_WM_UNIT_TYPE" val="l_h_i"/>
  <p:tag name="KSO_WM_UNIT_USESOURCEFORMAT_APPLY" val="0"/>
  <p:tag name="KSO_WM_UNIT_VALUE" val="0"/>
</p:tagLst>
</file>

<file path=ppt/tags/tag239.xml><?xml version="1.0" encoding="utf-8"?>
<p:tagLst xmlns:p="http://schemas.openxmlformats.org/presentationml/2006/main">
  <p:tag name="KSO_WM_ASSEMBLE_CHIP_INDEX" val="94f0bcbb85af45f4a7aa1440f86b88aa"/>
  <p:tag name="KSO_WM_BEAUTIFY_FLAG" val="#wm#"/>
  <p:tag name="KSO_WM_CHIP_GROUPID" val="60bed6274737e0f4c1ebe8ce"/>
  <p:tag name="KSO_WM_CHIP_XID" val="60bed6274737e0f4c1ebe8cf"/>
  <p:tag name="KSO_WM_DIAGRAM_GROUP_CODE" val="l1-1"/>
  <p:tag name="KSO_WM_TAG_VERSION" val="1.0"/>
  <p:tag name="KSO_WM_TEMPLATE_CATEGORY" val="diagram"/>
  <p:tag name="KSO_WM_TEMPLATE_INDEX" val="20219435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219435_2*l_h_i*1_2_9"/>
  <p:tag name="KSO_WM_UNIT_INDEX" val="1_2_9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240.xml><?xml version="1.0" encoding="utf-8"?>
<p:tagLst xmlns:p="http://schemas.openxmlformats.org/presentationml/2006/main">
  <p:tag name="KSO_WM_ASSEMBLE_CHIP_INDEX" val="94f0bcbb85af45f4a7aa1440f86b88aa"/>
  <p:tag name="KSO_WM_BEAUTIFY_FLAG" val="#wm#"/>
  <p:tag name="KSO_WM_CHIP_GROUPID" val="60bed6274737e0f4c1ebe8ce"/>
  <p:tag name="KSO_WM_CHIP_XID" val="60bed6274737e0f4c1ebe8cf"/>
  <p:tag name="KSO_WM_DIAGRAM_GROUP_CODE" val="l1-1"/>
  <p:tag name="KSO_WM_TAG_VERSION" val="1.0"/>
  <p:tag name="KSO_WM_TEMPLATE_CATEGORY" val="diagram"/>
  <p:tag name="KSO_WM_TEMPLATE_INDEX" val="20219435"/>
  <p:tag name="KSO_WM_UNIT_COMPATIBLE" val="0"/>
  <p:tag name="KSO_WM_UNIT_DIAGRAM_ISNUMVISUAL" val="0"/>
  <p:tag name="KSO_WM_UNIT_DIAGRAM_ISREFERUNIT" val="0"/>
  <p:tag name="KSO_WM_UNIT_HIGHLIGHT" val="0"/>
  <p:tag name="KSO_WM_UNIT_ID" val="diagram20219435_2*l_h_i*1_2_10"/>
  <p:tag name="KSO_WM_UNIT_INDEX" val="1_2_10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241.xml><?xml version="1.0" encoding="utf-8"?>
<p:tagLst xmlns:p="http://schemas.openxmlformats.org/presentationml/2006/main">
  <p:tag name="KSO_WM_ASSEMBLE_CHIP_INDEX" val="94f0bcbb85af45f4a7aa1440f86b88aa"/>
  <p:tag name="KSO_WM_BEAUTIFY_FLAG" val="#wm#"/>
  <p:tag name="KSO_WM_CHIP_GROUPID" val="60bed6274737e0f4c1ebe8ce"/>
  <p:tag name="KSO_WM_CHIP_XID" val="60bed6274737e0f4c1ebe8cf"/>
  <p:tag name="KSO_WM_DIAGRAM_GROUP_CODE" val="l1-1"/>
  <p:tag name="KSO_WM_TAG_VERSION" val="1.0"/>
  <p:tag name="KSO_WM_TEMPLATE_CATEGORY" val="diagram"/>
  <p:tag name="KSO_WM_TEMPLATE_INDEX" val="20219435"/>
  <p:tag name="KSO_WM_UNIT_COMPATIBLE" val="0"/>
  <p:tag name="KSO_WM_UNIT_DIAGRAM_ISNUMVISUAL" val="0"/>
  <p:tag name="KSO_WM_UNIT_DIAGRAM_ISREFERUNIT" val="0"/>
  <p:tag name="KSO_WM_UNIT_HIGHLIGHT" val="0"/>
  <p:tag name="KSO_WM_UNIT_ID" val="diagram20219435_2*l_h_i*1_2_11"/>
  <p:tag name="KSO_WM_UNIT_INDEX" val="1_2_1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242.xml><?xml version="1.0" encoding="utf-8"?>
<p:tagLst xmlns:p="http://schemas.openxmlformats.org/presentationml/2006/main">
  <p:tag name="KSO_WM_ASSEMBLE_CHIP_INDEX" val="94f0bcbb85af45f4a7aa1440f86b88aa"/>
  <p:tag name="KSO_WM_BEAUTIFY_FLAG" val="#wm#"/>
  <p:tag name="KSO_WM_CHIP_GROUPID" val="60bed6274737e0f4c1ebe8ce"/>
  <p:tag name="KSO_WM_CHIP_XID" val="60bed6274737e0f4c1ebe8cf"/>
  <p:tag name="KSO_WM_DIAGRAM_GROUP_CODE" val="l1-1"/>
  <p:tag name="KSO_WM_TAG_VERSION" val="1.0"/>
  <p:tag name="KSO_WM_TEMPLATE_CATEGORY" val="diagram"/>
  <p:tag name="KSO_WM_TEMPLATE_INDEX" val="20219435"/>
  <p:tag name="KSO_WM_UNIT_COMPATIBLE" val="0"/>
  <p:tag name="KSO_WM_UNIT_DIAGRAM_ISNUMVISUAL" val="0"/>
  <p:tag name="KSO_WM_UNIT_DIAGRAM_ISREFERUNIT" val="0"/>
  <p:tag name="KSO_WM_UNIT_HIGHLIGHT" val="0"/>
  <p:tag name="KSO_WM_UNIT_ID" val="diagram20219435_2*l_h_i*1_2_2"/>
  <p:tag name="KSO_WM_UNIT_INDEX" val="1_2_2"/>
  <p:tag name="KSO_WM_UNIT_LAYERLEVEL" val="1_1_1"/>
  <p:tag name="KSO_WM_UNIT_TYPE" val="l_h_i"/>
  <p:tag name="KSO_WM_UNIT_USESOURCEFORMAT_APPLY" val="0"/>
  <p:tag name="KSO_WM_UNIT_VALUE" val="0"/>
</p:tagLst>
</file>

<file path=ppt/tags/tag243.xml><?xml version="1.0" encoding="utf-8"?>
<p:tagLst xmlns:p="http://schemas.openxmlformats.org/presentationml/2006/main">
  <p:tag name="KSO_WM_ASSEMBLE_CHIP_INDEX" val="94f0bcbb85af45f4a7aa1440f86b88aa"/>
  <p:tag name="KSO_WM_BEAUTIFY_FLAG" val="#wm#"/>
  <p:tag name="KSO_WM_CHIP_GROUPID" val="60bed6274737e0f4c1ebe8ce"/>
  <p:tag name="KSO_WM_CHIP_XID" val="60bed6274737e0f4c1ebe8cf"/>
  <p:tag name="KSO_WM_DIAGRAM_GROUP_CODE" val="l1-1"/>
  <p:tag name="KSO_WM_TAG_VERSION" val="1.0"/>
  <p:tag name="KSO_WM_TEMPLATE_CATEGORY" val="diagram"/>
  <p:tag name="KSO_WM_TEMPLATE_INDEX" val="20219435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219435_2*l_h_i*1_2_3"/>
  <p:tag name="KSO_WM_UNIT_INDEX" val="1_2_3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244.xml><?xml version="1.0" encoding="utf-8"?>
<p:tagLst xmlns:p="http://schemas.openxmlformats.org/presentationml/2006/main">
  <p:tag name="KSO_WM_ASSEMBLE_CHIP_INDEX" val="94f0bcbb85af45f4a7aa1440f86b88aa"/>
  <p:tag name="KSO_WM_BEAUTIFY_FLAG" val="#wm#"/>
  <p:tag name="KSO_WM_CHIP_GROUPID" val="60bed6274737e0f4c1ebe8ce"/>
  <p:tag name="KSO_WM_CHIP_XID" val="60bed6274737e0f4c1ebe8cf"/>
  <p:tag name="KSO_WM_DIAGRAM_GROUP_CODE" val="l1-1"/>
  <p:tag name="KSO_WM_TAG_VERSION" val="1.0"/>
  <p:tag name="KSO_WM_TEMPLATE_CATEGORY" val="diagram"/>
  <p:tag name="KSO_WM_TEMPLATE_INDEX" val="20219435"/>
  <p:tag name="KSO_WM_UNIT_COMPATIBLE" val="0"/>
  <p:tag name="KSO_WM_UNIT_DIAGRAM_ISNUMVISUAL" val="0"/>
  <p:tag name="KSO_WM_UNIT_DIAGRAM_ISREFERUNIT" val="0"/>
  <p:tag name="KSO_WM_UNIT_HIGHLIGHT" val="0"/>
  <p:tag name="KSO_WM_UNIT_ID" val="diagram20219435_2*l_h_i*1_2_4"/>
  <p:tag name="KSO_WM_UNIT_INDEX" val="1_2_4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245.xml><?xml version="1.0" encoding="utf-8"?>
<p:tagLst xmlns:p="http://schemas.openxmlformats.org/presentationml/2006/main">
  <p:tag name="KSO_WM_ASSEMBLE_CHIP_INDEX" val="94f0bcbb85af45f4a7aa1440f86b88aa"/>
  <p:tag name="KSO_WM_BEAUTIFY_FLAG" val="#wm#"/>
  <p:tag name="KSO_WM_CHIP_GROUPID" val="60bed6274737e0f4c1ebe8ce"/>
  <p:tag name="KSO_WM_CHIP_XID" val="60bed6274737e0f4c1ebe8cf"/>
  <p:tag name="KSO_WM_DIAGRAM_GROUP_CODE" val="l1-1"/>
  <p:tag name="KSO_WM_TAG_VERSION" val="1.0"/>
  <p:tag name="KSO_WM_TEMPLATE_CATEGORY" val="diagram"/>
  <p:tag name="KSO_WM_TEMPLATE_INDEX" val="20219435"/>
  <p:tag name="KSO_WM_UNIT_COMPATIBLE" val="0"/>
  <p:tag name="KSO_WM_UNIT_DIAGRAM_ISNUMVISUAL" val="0"/>
  <p:tag name="KSO_WM_UNIT_DIAGRAM_ISREFERUNIT" val="0"/>
  <p:tag name="KSO_WM_UNIT_HIGHLIGHT" val="0"/>
  <p:tag name="KSO_WM_UNIT_ID" val="diagram20219435_2*l_h_i*1_2_5"/>
  <p:tag name="KSO_WM_UNIT_INDEX" val="1_2_5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246.xml><?xml version="1.0" encoding="utf-8"?>
<p:tagLst xmlns:p="http://schemas.openxmlformats.org/presentationml/2006/main">
  <p:tag name="KSO_WM_ASSEMBLE_CHIP_INDEX" val="94f0bcbb85af45f4a7aa1440f86b88aa"/>
  <p:tag name="KSO_WM_BEAUTIFY_FLAG" val="#wm#"/>
  <p:tag name="KSO_WM_CHIP_GROUPID" val="60bed6274737e0f4c1ebe8ce"/>
  <p:tag name="KSO_WM_CHIP_XID" val="60bed6274737e0f4c1ebe8cf"/>
  <p:tag name="KSO_WM_DIAGRAM_GROUP_CODE" val="l1-1"/>
  <p:tag name="KSO_WM_TAG_VERSION" val="1.0"/>
  <p:tag name="KSO_WM_TEMPLATE_CATEGORY" val="diagram"/>
  <p:tag name="KSO_WM_TEMPLATE_INDEX" val="20219435"/>
  <p:tag name="KSO_WM_UNIT_COMPATIBLE" val="0"/>
  <p:tag name="KSO_WM_UNIT_DIAGRAM_ISNUMVISUAL" val="0"/>
  <p:tag name="KSO_WM_UNIT_DIAGRAM_ISREFERUNIT" val="0"/>
  <p:tag name="KSO_WM_UNIT_HIGHLIGHT" val="0"/>
  <p:tag name="KSO_WM_UNIT_ID" val="diagram20219435_2*l_h_i*1_2_7"/>
  <p:tag name="KSO_WM_UNIT_INDEX" val="1_2_7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247.xml><?xml version="1.0" encoding="utf-8"?>
<p:tagLst xmlns:p="http://schemas.openxmlformats.org/presentationml/2006/main">
  <p:tag name="KSO_WM_ASSEMBLE_CHIP_INDEX" val="94f0bcbb85af45f4a7aa1440f86b88aa"/>
  <p:tag name="KSO_WM_BEAUTIFY_FLAG" val="#wm#"/>
  <p:tag name="KSO_WM_CHIP_GROUPID" val="60bed6274737e0f4c1ebe8ce"/>
  <p:tag name="KSO_WM_CHIP_XID" val="60bed6274737e0f4c1ebe8cf"/>
  <p:tag name="KSO_WM_DIAGRAM_GROUP_CODE" val="l1-1"/>
  <p:tag name="KSO_WM_TAG_VERSION" val="1.0"/>
  <p:tag name="KSO_WM_TEMPLATE_CATEGORY" val="diagram"/>
  <p:tag name="KSO_WM_TEMPLATE_INDEX" val="20219435"/>
  <p:tag name="KSO_WM_UNIT_COMPATIBLE" val="0"/>
  <p:tag name="KSO_WM_UNIT_DIAGRAM_ISNUMVISUAL" val="0"/>
  <p:tag name="KSO_WM_UNIT_DIAGRAM_ISREFERUNIT" val="0"/>
  <p:tag name="KSO_WM_UNIT_HIGHLIGHT" val="0"/>
  <p:tag name="KSO_WM_UNIT_ID" val="diagram20219435_2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；根据需要可酌情增减文字，以便观者可以准确理解您所传达的信息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120"/>
</p:tagLst>
</file>

<file path=ppt/tags/tag248.xml><?xml version="1.0" encoding="utf-8"?>
<p:tagLst xmlns:p="http://schemas.openxmlformats.org/presentationml/2006/main">
  <p:tag name="KSO_WM_ASSEMBLE_CHIP_INDEX" val="94f0bcbb85af45f4a7aa1440f86b88aa"/>
  <p:tag name="KSO_WM_BEAUTIFY_FLAG" val="#wm#"/>
  <p:tag name="KSO_WM_CHIP_GROUPID" val="60bed6274737e0f4c1ebe8ce"/>
  <p:tag name="KSO_WM_CHIP_XID" val="60bed6274737e0f4c1ebe8cf"/>
  <p:tag name="KSO_WM_DIAGRAM_GROUP_CODE" val="l1-1"/>
  <p:tag name="KSO_WM_TAG_VERSION" val="1.0"/>
  <p:tag name="KSO_WM_TEMPLATE_CATEGORY" val="diagram"/>
  <p:tag name="KSO_WM_TEMPLATE_INDEX" val="20219435"/>
  <p:tag name="KSO_WM_UNIT_COMPATIBLE" val="0"/>
  <p:tag name="KSO_WM_UNIT_DIAGRAM_ISNUMVISUAL" val="0"/>
  <p:tag name="KSO_WM_UNIT_DIAGRAM_ISREFERUNIT" val="0"/>
  <p:tag name="KSO_WM_UNIT_HIGHLIGHT" val="0"/>
  <p:tag name="KSO_WM_UNIT_ID" val="diagram20219435_2*l_h_i*1_3_1"/>
  <p:tag name="KSO_WM_UNIT_INDEX" val="1_3_1"/>
  <p:tag name="KSO_WM_UNIT_LAYERLEVEL" val="1_1_1"/>
  <p:tag name="KSO_WM_UNIT_SUBTYPE" val="d"/>
  <p:tag name="KSO_WM_UNIT_TYPE" val="l_h_i"/>
  <p:tag name="KSO_WM_UNIT_USESOURCEFORMAT_APPLY" val="0"/>
  <p:tag name="KSO_WM_UNIT_VALUE" val="0"/>
</p:tagLst>
</file>

<file path=ppt/tags/tag249.xml><?xml version="1.0" encoding="utf-8"?>
<p:tagLst xmlns:p="http://schemas.openxmlformats.org/presentationml/2006/main">
  <p:tag name="KSO_WM_ASSEMBLE_CHIP_INDEX" val="94f0bcbb85af45f4a7aa1440f86b88aa"/>
  <p:tag name="KSO_WM_BEAUTIFY_FLAG" val="#wm#"/>
  <p:tag name="KSO_WM_CHIP_GROUPID" val="60bed6274737e0f4c1ebe8ce"/>
  <p:tag name="KSO_WM_CHIP_XID" val="60bed6274737e0f4c1ebe8cf"/>
  <p:tag name="KSO_WM_DIAGRAM_GROUP_CODE" val="l1-1"/>
  <p:tag name="KSO_WM_TAG_VERSION" val="1.0"/>
  <p:tag name="KSO_WM_TEMPLATE_CATEGORY" val="diagram"/>
  <p:tag name="KSO_WM_TEMPLATE_INDEX" val="20219435"/>
  <p:tag name="KSO_WM_UNIT_COMPATIBLE" val="0"/>
  <p:tag name="KSO_WM_UNIT_DIAGRAM_ISNUMVISUAL" val="0"/>
  <p:tag name="KSO_WM_UNIT_DIAGRAM_ISREFERUNIT" val="0"/>
  <p:tag name="KSO_WM_UNIT_HIGHLIGHT" val="0"/>
  <p:tag name="KSO_WM_UNIT_ID" val="diagram20219435_2*l_h_i*1_3_6"/>
  <p:tag name="KSO_WM_UNIT_INDEX" val="1_3_6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250.xml><?xml version="1.0" encoding="utf-8"?>
<p:tagLst xmlns:p="http://schemas.openxmlformats.org/presentationml/2006/main">
  <p:tag name="KSO_WM_ASSEMBLE_CHIP_INDEX" val="94f0bcbb85af45f4a7aa1440f86b88aa"/>
  <p:tag name="KSO_WM_BEAUTIFY_FLAG" val="#wm#"/>
  <p:tag name="KSO_WM_CHIP_GROUPID" val="60bed6274737e0f4c1ebe8ce"/>
  <p:tag name="KSO_WM_CHIP_XID" val="60bed6274737e0f4c1ebe8cf"/>
  <p:tag name="KSO_WM_DIAGRAM_GROUP_CODE" val="l1-1"/>
  <p:tag name="KSO_WM_TAG_VERSION" val="1.0"/>
  <p:tag name="KSO_WM_TEMPLATE_CATEGORY" val="diagram"/>
  <p:tag name="KSO_WM_TEMPLATE_INDEX" val="20219435"/>
  <p:tag name="KSO_WM_UNIT_COMPATIBLE" val="0"/>
  <p:tag name="KSO_WM_UNIT_DIAGRAM_ISNUMVISUAL" val="0"/>
  <p:tag name="KSO_WM_UNIT_DIAGRAM_ISREFERUNIT" val="0"/>
  <p:tag name="KSO_WM_UNIT_HIGHLIGHT" val="0"/>
  <p:tag name="KSO_WM_UNIT_ID" val="diagram20219435_2*l_h_i*1_3_8"/>
  <p:tag name="KSO_WM_UNIT_INDEX" val="1_3_8"/>
  <p:tag name="KSO_WM_UNIT_LAYERLEVEL" val="1_1_1"/>
  <p:tag name="KSO_WM_UNIT_TYPE" val="l_h_i"/>
  <p:tag name="KSO_WM_UNIT_USESOURCEFORMAT_APPLY" val="0"/>
  <p:tag name="KSO_WM_UNIT_VALUE" val="0"/>
</p:tagLst>
</file>

<file path=ppt/tags/tag251.xml><?xml version="1.0" encoding="utf-8"?>
<p:tagLst xmlns:p="http://schemas.openxmlformats.org/presentationml/2006/main">
  <p:tag name="KSO_WM_ASSEMBLE_CHIP_INDEX" val="94f0bcbb85af45f4a7aa1440f86b88aa"/>
  <p:tag name="KSO_WM_BEAUTIFY_FLAG" val="#wm#"/>
  <p:tag name="KSO_WM_CHIP_GROUPID" val="60bed6274737e0f4c1ebe8ce"/>
  <p:tag name="KSO_WM_CHIP_XID" val="60bed6274737e0f4c1ebe8cf"/>
  <p:tag name="KSO_WM_DIAGRAM_GROUP_CODE" val="l1-1"/>
  <p:tag name="KSO_WM_TAG_VERSION" val="1.0"/>
  <p:tag name="KSO_WM_TEMPLATE_CATEGORY" val="diagram"/>
  <p:tag name="KSO_WM_TEMPLATE_INDEX" val="20219435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219435_2*l_h_i*1_3_9"/>
  <p:tag name="KSO_WM_UNIT_INDEX" val="1_3_9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252.xml><?xml version="1.0" encoding="utf-8"?>
<p:tagLst xmlns:p="http://schemas.openxmlformats.org/presentationml/2006/main">
  <p:tag name="KSO_WM_ASSEMBLE_CHIP_INDEX" val="94f0bcbb85af45f4a7aa1440f86b88aa"/>
  <p:tag name="KSO_WM_BEAUTIFY_FLAG" val="#wm#"/>
  <p:tag name="KSO_WM_CHIP_GROUPID" val="60bed6274737e0f4c1ebe8ce"/>
  <p:tag name="KSO_WM_CHIP_XID" val="60bed6274737e0f4c1ebe8cf"/>
  <p:tag name="KSO_WM_DIAGRAM_GROUP_CODE" val="l1-1"/>
  <p:tag name="KSO_WM_TAG_VERSION" val="1.0"/>
  <p:tag name="KSO_WM_TEMPLATE_CATEGORY" val="diagram"/>
  <p:tag name="KSO_WM_TEMPLATE_INDEX" val="20219435"/>
  <p:tag name="KSO_WM_UNIT_COMPATIBLE" val="0"/>
  <p:tag name="KSO_WM_UNIT_DIAGRAM_ISNUMVISUAL" val="0"/>
  <p:tag name="KSO_WM_UNIT_DIAGRAM_ISREFERUNIT" val="0"/>
  <p:tag name="KSO_WM_UNIT_HIGHLIGHT" val="0"/>
  <p:tag name="KSO_WM_UNIT_ID" val="diagram20219435_2*l_h_i*1_3_10"/>
  <p:tag name="KSO_WM_UNIT_INDEX" val="1_3_10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253.xml><?xml version="1.0" encoding="utf-8"?>
<p:tagLst xmlns:p="http://schemas.openxmlformats.org/presentationml/2006/main">
  <p:tag name="KSO_WM_ASSEMBLE_CHIP_INDEX" val="94f0bcbb85af45f4a7aa1440f86b88aa"/>
  <p:tag name="KSO_WM_BEAUTIFY_FLAG" val="#wm#"/>
  <p:tag name="KSO_WM_CHIP_GROUPID" val="60bed6274737e0f4c1ebe8ce"/>
  <p:tag name="KSO_WM_CHIP_XID" val="60bed6274737e0f4c1ebe8cf"/>
  <p:tag name="KSO_WM_DIAGRAM_GROUP_CODE" val="l1-1"/>
  <p:tag name="KSO_WM_TAG_VERSION" val="1.0"/>
  <p:tag name="KSO_WM_TEMPLATE_CATEGORY" val="diagram"/>
  <p:tag name="KSO_WM_TEMPLATE_INDEX" val="20219435"/>
  <p:tag name="KSO_WM_UNIT_COMPATIBLE" val="0"/>
  <p:tag name="KSO_WM_UNIT_DIAGRAM_ISNUMVISUAL" val="0"/>
  <p:tag name="KSO_WM_UNIT_DIAGRAM_ISREFERUNIT" val="0"/>
  <p:tag name="KSO_WM_UNIT_HIGHLIGHT" val="0"/>
  <p:tag name="KSO_WM_UNIT_ID" val="diagram20219435_2*l_h_i*1_3_11"/>
  <p:tag name="KSO_WM_UNIT_INDEX" val="1_3_1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254.xml><?xml version="1.0" encoding="utf-8"?>
<p:tagLst xmlns:p="http://schemas.openxmlformats.org/presentationml/2006/main">
  <p:tag name="KSO_WM_ASSEMBLE_CHIP_INDEX" val="94f0bcbb85af45f4a7aa1440f86b88aa"/>
  <p:tag name="KSO_WM_BEAUTIFY_FLAG" val="#wm#"/>
  <p:tag name="KSO_WM_CHIP_GROUPID" val="60bed6274737e0f4c1ebe8ce"/>
  <p:tag name="KSO_WM_CHIP_XID" val="60bed6274737e0f4c1ebe8cf"/>
  <p:tag name="KSO_WM_DIAGRAM_GROUP_CODE" val="l1-1"/>
  <p:tag name="KSO_WM_TAG_VERSION" val="1.0"/>
  <p:tag name="KSO_WM_TEMPLATE_CATEGORY" val="diagram"/>
  <p:tag name="KSO_WM_TEMPLATE_INDEX" val="20219435"/>
  <p:tag name="KSO_WM_UNIT_COMPATIBLE" val="0"/>
  <p:tag name="KSO_WM_UNIT_DIAGRAM_ISNUMVISUAL" val="0"/>
  <p:tag name="KSO_WM_UNIT_DIAGRAM_ISREFERUNIT" val="0"/>
  <p:tag name="KSO_WM_UNIT_HIGHLIGHT" val="0"/>
  <p:tag name="KSO_WM_UNIT_ID" val="diagram20219435_2*l_h_i*1_3_2"/>
  <p:tag name="KSO_WM_UNIT_INDEX" val="1_3_2"/>
  <p:tag name="KSO_WM_UNIT_LAYERLEVEL" val="1_1_1"/>
  <p:tag name="KSO_WM_UNIT_TYPE" val="l_h_i"/>
  <p:tag name="KSO_WM_UNIT_USESOURCEFORMAT_APPLY" val="0"/>
  <p:tag name="KSO_WM_UNIT_VALUE" val="0"/>
</p:tagLst>
</file>

<file path=ppt/tags/tag255.xml><?xml version="1.0" encoding="utf-8"?>
<p:tagLst xmlns:p="http://schemas.openxmlformats.org/presentationml/2006/main">
  <p:tag name="KSO_WM_ASSEMBLE_CHIP_INDEX" val="94f0bcbb85af45f4a7aa1440f86b88aa"/>
  <p:tag name="KSO_WM_BEAUTIFY_FLAG" val="#wm#"/>
  <p:tag name="KSO_WM_CHIP_GROUPID" val="60bed6274737e0f4c1ebe8ce"/>
  <p:tag name="KSO_WM_CHIP_XID" val="60bed6274737e0f4c1ebe8cf"/>
  <p:tag name="KSO_WM_DIAGRAM_GROUP_CODE" val="l1-1"/>
  <p:tag name="KSO_WM_TAG_VERSION" val="1.0"/>
  <p:tag name="KSO_WM_TEMPLATE_CATEGORY" val="diagram"/>
  <p:tag name="KSO_WM_TEMPLATE_INDEX" val="20219435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219435_2*l_h_i*1_3_3"/>
  <p:tag name="KSO_WM_UNIT_INDEX" val="1_3_3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256.xml><?xml version="1.0" encoding="utf-8"?>
<p:tagLst xmlns:p="http://schemas.openxmlformats.org/presentationml/2006/main">
  <p:tag name="KSO_WM_ASSEMBLE_CHIP_INDEX" val="94f0bcbb85af45f4a7aa1440f86b88aa"/>
  <p:tag name="KSO_WM_BEAUTIFY_FLAG" val="#wm#"/>
  <p:tag name="KSO_WM_CHIP_GROUPID" val="60bed6274737e0f4c1ebe8ce"/>
  <p:tag name="KSO_WM_CHIP_XID" val="60bed6274737e0f4c1ebe8cf"/>
  <p:tag name="KSO_WM_DIAGRAM_GROUP_CODE" val="l1-1"/>
  <p:tag name="KSO_WM_TAG_VERSION" val="1.0"/>
  <p:tag name="KSO_WM_TEMPLATE_CATEGORY" val="diagram"/>
  <p:tag name="KSO_WM_TEMPLATE_INDEX" val="20219435"/>
  <p:tag name="KSO_WM_UNIT_COMPATIBLE" val="0"/>
  <p:tag name="KSO_WM_UNIT_DIAGRAM_ISNUMVISUAL" val="0"/>
  <p:tag name="KSO_WM_UNIT_DIAGRAM_ISREFERUNIT" val="0"/>
  <p:tag name="KSO_WM_UNIT_HIGHLIGHT" val="0"/>
  <p:tag name="KSO_WM_UNIT_ID" val="diagram20219435_2*l_h_i*1_3_4"/>
  <p:tag name="KSO_WM_UNIT_INDEX" val="1_3_4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257.xml><?xml version="1.0" encoding="utf-8"?>
<p:tagLst xmlns:p="http://schemas.openxmlformats.org/presentationml/2006/main">
  <p:tag name="KSO_WM_ASSEMBLE_CHIP_INDEX" val="94f0bcbb85af45f4a7aa1440f86b88aa"/>
  <p:tag name="KSO_WM_BEAUTIFY_FLAG" val="#wm#"/>
  <p:tag name="KSO_WM_CHIP_GROUPID" val="60bed6274737e0f4c1ebe8ce"/>
  <p:tag name="KSO_WM_CHIP_XID" val="60bed6274737e0f4c1ebe8cf"/>
  <p:tag name="KSO_WM_DIAGRAM_GROUP_CODE" val="l1-1"/>
  <p:tag name="KSO_WM_TAG_VERSION" val="1.0"/>
  <p:tag name="KSO_WM_TEMPLATE_CATEGORY" val="diagram"/>
  <p:tag name="KSO_WM_TEMPLATE_INDEX" val="20219435"/>
  <p:tag name="KSO_WM_UNIT_COMPATIBLE" val="0"/>
  <p:tag name="KSO_WM_UNIT_DIAGRAM_ISNUMVISUAL" val="0"/>
  <p:tag name="KSO_WM_UNIT_DIAGRAM_ISREFERUNIT" val="0"/>
  <p:tag name="KSO_WM_UNIT_HIGHLIGHT" val="0"/>
  <p:tag name="KSO_WM_UNIT_ID" val="diagram20219435_2*l_h_i*1_3_5"/>
  <p:tag name="KSO_WM_UNIT_INDEX" val="1_3_5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258.xml><?xml version="1.0" encoding="utf-8"?>
<p:tagLst xmlns:p="http://schemas.openxmlformats.org/presentationml/2006/main">
  <p:tag name="KSO_WM_ASSEMBLE_CHIP_INDEX" val="94f0bcbb85af45f4a7aa1440f86b88aa"/>
  <p:tag name="KSO_WM_BEAUTIFY_FLAG" val="#wm#"/>
  <p:tag name="KSO_WM_CHIP_GROUPID" val="60bed6274737e0f4c1ebe8ce"/>
  <p:tag name="KSO_WM_CHIP_XID" val="60bed6274737e0f4c1ebe8cf"/>
  <p:tag name="KSO_WM_DIAGRAM_GROUP_CODE" val="l1-1"/>
  <p:tag name="KSO_WM_TAG_VERSION" val="1.0"/>
  <p:tag name="KSO_WM_TEMPLATE_CATEGORY" val="diagram"/>
  <p:tag name="KSO_WM_TEMPLATE_INDEX" val="20219435"/>
  <p:tag name="KSO_WM_UNIT_COMPATIBLE" val="0"/>
  <p:tag name="KSO_WM_UNIT_DIAGRAM_ISNUMVISUAL" val="0"/>
  <p:tag name="KSO_WM_UNIT_DIAGRAM_ISREFERUNIT" val="0"/>
  <p:tag name="KSO_WM_UNIT_HIGHLIGHT" val="0"/>
  <p:tag name="KSO_WM_UNIT_ID" val="diagram20219435_2*l_h_i*1_3_7"/>
  <p:tag name="KSO_WM_UNIT_INDEX" val="1_3_7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259.xml><?xml version="1.0" encoding="utf-8"?>
<p:tagLst xmlns:p="http://schemas.openxmlformats.org/presentationml/2006/main">
  <p:tag name="KSO_WM_ASSEMBLE_CHIP_INDEX" val="94f0bcbb85af45f4a7aa1440f86b88aa"/>
  <p:tag name="KSO_WM_BEAUTIFY_FLAG" val="#wm#"/>
  <p:tag name="KSO_WM_CHIP_GROUPID" val="60bed6274737e0f4c1ebe8ce"/>
  <p:tag name="KSO_WM_CHIP_XID" val="60bed6274737e0f4c1ebe8cf"/>
  <p:tag name="KSO_WM_DIAGRAM_GROUP_CODE" val="l1-1"/>
  <p:tag name="KSO_WM_TAG_VERSION" val="1.0"/>
  <p:tag name="KSO_WM_TEMPLATE_CATEGORY" val="diagram"/>
  <p:tag name="KSO_WM_TEMPLATE_INDEX" val="20219435"/>
  <p:tag name="KSO_WM_UNIT_COMPATIBLE" val="0"/>
  <p:tag name="KSO_WM_UNIT_DIAGRAM_ISNUMVISUAL" val="0"/>
  <p:tag name="KSO_WM_UNIT_DIAGRAM_ISREFERUNIT" val="0"/>
  <p:tag name="KSO_WM_UNIT_HIGHLIGHT" val="0"/>
  <p:tag name="KSO_WM_UNIT_ID" val="diagram20219435_2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；根据需要可酌情增减文字，以便观者可以准确理解您所传达的信息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120"/>
</p:tagLst>
</file>

<file path=ppt/tags/tag260.xml><?xml version="1.0" encoding="utf-8"?>
<p:tagLst xmlns:p="http://schemas.openxmlformats.org/presentationml/2006/main">
  <p:tag name="KSO_WM_ASSEMBLE_CHIP_INDEX" val="94f0bcbb85af45f4a7aa1440f86b88aa"/>
  <p:tag name="KSO_WM_BEAUTIFY_FLAG" val="#wm#"/>
  <p:tag name="KSO_WM_CHIP_GROUPID" val="60bed6274737e0f4c1ebe8ce"/>
  <p:tag name="KSO_WM_CHIP_XID" val="60bed6274737e0f4c1ebe8cf"/>
  <p:tag name="KSO_WM_DIAGRAM_GROUP_CODE" val="l1-1"/>
  <p:tag name="KSO_WM_TAG_VERSION" val="1.0"/>
  <p:tag name="KSO_WM_TEMPLATE_CATEGORY" val="diagram"/>
  <p:tag name="KSO_WM_TEMPLATE_INDEX" val="20219435"/>
  <p:tag name="KSO_WM_UNIT_COMPATIBLE" val="0"/>
  <p:tag name="KSO_WM_UNIT_DIAGRAM_ISNUMVISUAL" val="0"/>
  <p:tag name="KSO_WM_UNIT_DIAGRAM_ISREFERUNIT" val="0"/>
  <p:tag name="KSO_WM_UNIT_HIGHLIGHT" val="0"/>
  <p:tag name="KSO_WM_UNIT_ID" val="diagram20219435_2*l_h_i*1_4_1"/>
  <p:tag name="KSO_WM_UNIT_INDEX" val="1_4_1"/>
  <p:tag name="KSO_WM_UNIT_LAYERLEVEL" val="1_1_1"/>
  <p:tag name="KSO_WM_UNIT_SUBTYPE" val="d"/>
  <p:tag name="KSO_WM_UNIT_TYPE" val="l_h_i"/>
  <p:tag name="KSO_WM_UNIT_USESOURCEFORMAT_APPLY" val="0"/>
  <p:tag name="KSO_WM_UNIT_VALUE" val="0"/>
</p:tagLst>
</file>

<file path=ppt/tags/tag261.xml><?xml version="1.0" encoding="utf-8"?>
<p:tagLst xmlns:p="http://schemas.openxmlformats.org/presentationml/2006/main">
  <p:tag name="KSO_WM_ASSEMBLE_CHIP_INDEX" val="94f0bcbb85af45f4a7aa1440f86b88aa"/>
  <p:tag name="KSO_WM_BEAUTIFY_FLAG" val="#wm#"/>
  <p:tag name="KSO_WM_CHIP_GROUPID" val="60bed6274737e0f4c1ebe8ce"/>
  <p:tag name="KSO_WM_CHIP_XID" val="60bed6274737e0f4c1ebe8cf"/>
  <p:tag name="KSO_WM_DIAGRAM_GROUP_CODE" val="l1-1"/>
  <p:tag name="KSO_WM_TAG_VERSION" val="1.0"/>
  <p:tag name="KSO_WM_TEMPLATE_CATEGORY" val="diagram"/>
  <p:tag name="KSO_WM_TEMPLATE_INDEX" val="20219435"/>
  <p:tag name="KSO_WM_UNIT_COMPATIBLE" val="0"/>
  <p:tag name="KSO_WM_UNIT_DIAGRAM_ISNUMVISUAL" val="0"/>
  <p:tag name="KSO_WM_UNIT_DIAGRAM_ISREFERUNIT" val="0"/>
  <p:tag name="KSO_WM_UNIT_HIGHLIGHT" val="0"/>
  <p:tag name="KSO_WM_UNIT_ID" val="diagram20219435_2*l_h_i*1_4_6"/>
  <p:tag name="KSO_WM_UNIT_INDEX" val="1_4_6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262.xml><?xml version="1.0" encoding="utf-8"?>
<p:tagLst xmlns:p="http://schemas.openxmlformats.org/presentationml/2006/main">
  <p:tag name="KSO_WM_ASSEMBLE_CHIP_INDEX" val="94f0bcbb85af45f4a7aa1440f86b88aa"/>
  <p:tag name="KSO_WM_BEAUTIFY_FLAG" val="#wm#"/>
  <p:tag name="KSO_WM_CHIP_GROUPID" val="60bed6274737e0f4c1ebe8ce"/>
  <p:tag name="KSO_WM_CHIP_XID" val="60bed6274737e0f4c1ebe8cf"/>
  <p:tag name="KSO_WM_DIAGRAM_GROUP_CODE" val="l1-1"/>
  <p:tag name="KSO_WM_TAG_VERSION" val="1.0"/>
  <p:tag name="KSO_WM_TEMPLATE_CATEGORY" val="diagram"/>
  <p:tag name="KSO_WM_TEMPLATE_INDEX" val="20219435"/>
  <p:tag name="KSO_WM_UNIT_COMPATIBLE" val="0"/>
  <p:tag name="KSO_WM_UNIT_DIAGRAM_ISNUMVISUAL" val="0"/>
  <p:tag name="KSO_WM_UNIT_DIAGRAM_ISREFERUNIT" val="0"/>
  <p:tag name="KSO_WM_UNIT_HIGHLIGHT" val="0"/>
  <p:tag name="KSO_WM_UNIT_ID" val="diagram20219435_2*l_h_i*1_4_8"/>
  <p:tag name="KSO_WM_UNIT_INDEX" val="1_4_8"/>
  <p:tag name="KSO_WM_UNIT_LAYERLEVEL" val="1_1_1"/>
  <p:tag name="KSO_WM_UNIT_TYPE" val="l_h_i"/>
  <p:tag name="KSO_WM_UNIT_USESOURCEFORMAT_APPLY" val="0"/>
  <p:tag name="KSO_WM_UNIT_VALUE" val="0"/>
</p:tagLst>
</file>

<file path=ppt/tags/tag263.xml><?xml version="1.0" encoding="utf-8"?>
<p:tagLst xmlns:p="http://schemas.openxmlformats.org/presentationml/2006/main">
  <p:tag name="KSO_WM_ASSEMBLE_CHIP_INDEX" val="94f0bcbb85af45f4a7aa1440f86b88aa"/>
  <p:tag name="KSO_WM_BEAUTIFY_FLAG" val="#wm#"/>
  <p:tag name="KSO_WM_CHIP_GROUPID" val="60bed6274737e0f4c1ebe8ce"/>
  <p:tag name="KSO_WM_CHIP_XID" val="60bed6274737e0f4c1ebe8cf"/>
  <p:tag name="KSO_WM_DIAGRAM_GROUP_CODE" val="l1-1"/>
  <p:tag name="KSO_WM_TAG_VERSION" val="1.0"/>
  <p:tag name="KSO_WM_TEMPLATE_CATEGORY" val="diagram"/>
  <p:tag name="KSO_WM_TEMPLATE_INDEX" val="20219435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219435_2*l_h_i*1_4_9"/>
  <p:tag name="KSO_WM_UNIT_INDEX" val="1_4_9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264.xml><?xml version="1.0" encoding="utf-8"?>
<p:tagLst xmlns:p="http://schemas.openxmlformats.org/presentationml/2006/main">
  <p:tag name="KSO_WM_ASSEMBLE_CHIP_INDEX" val="94f0bcbb85af45f4a7aa1440f86b88aa"/>
  <p:tag name="KSO_WM_BEAUTIFY_FLAG" val="#wm#"/>
  <p:tag name="KSO_WM_CHIP_GROUPID" val="60bed6274737e0f4c1ebe8ce"/>
  <p:tag name="KSO_WM_CHIP_XID" val="60bed6274737e0f4c1ebe8cf"/>
  <p:tag name="KSO_WM_DIAGRAM_GROUP_CODE" val="l1-1"/>
  <p:tag name="KSO_WM_TAG_VERSION" val="1.0"/>
  <p:tag name="KSO_WM_TEMPLATE_CATEGORY" val="diagram"/>
  <p:tag name="KSO_WM_TEMPLATE_INDEX" val="20219435"/>
  <p:tag name="KSO_WM_UNIT_COMPATIBLE" val="0"/>
  <p:tag name="KSO_WM_UNIT_DIAGRAM_ISNUMVISUAL" val="0"/>
  <p:tag name="KSO_WM_UNIT_DIAGRAM_ISREFERUNIT" val="0"/>
  <p:tag name="KSO_WM_UNIT_HIGHLIGHT" val="0"/>
  <p:tag name="KSO_WM_UNIT_ID" val="diagram20219435_2*l_h_i*1_4_10"/>
  <p:tag name="KSO_WM_UNIT_INDEX" val="1_4_10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265.xml><?xml version="1.0" encoding="utf-8"?>
<p:tagLst xmlns:p="http://schemas.openxmlformats.org/presentationml/2006/main">
  <p:tag name="KSO_WM_ASSEMBLE_CHIP_INDEX" val="94f0bcbb85af45f4a7aa1440f86b88aa"/>
  <p:tag name="KSO_WM_BEAUTIFY_FLAG" val="#wm#"/>
  <p:tag name="KSO_WM_CHIP_GROUPID" val="60bed6274737e0f4c1ebe8ce"/>
  <p:tag name="KSO_WM_CHIP_XID" val="60bed6274737e0f4c1ebe8cf"/>
  <p:tag name="KSO_WM_DIAGRAM_GROUP_CODE" val="l1-1"/>
  <p:tag name="KSO_WM_TAG_VERSION" val="1.0"/>
  <p:tag name="KSO_WM_TEMPLATE_CATEGORY" val="diagram"/>
  <p:tag name="KSO_WM_TEMPLATE_INDEX" val="20219435"/>
  <p:tag name="KSO_WM_UNIT_COMPATIBLE" val="0"/>
  <p:tag name="KSO_WM_UNIT_DIAGRAM_ISNUMVISUAL" val="0"/>
  <p:tag name="KSO_WM_UNIT_DIAGRAM_ISREFERUNIT" val="0"/>
  <p:tag name="KSO_WM_UNIT_HIGHLIGHT" val="0"/>
  <p:tag name="KSO_WM_UNIT_ID" val="diagram20219435_2*l_h_i*1_4_11"/>
  <p:tag name="KSO_WM_UNIT_INDEX" val="1_4_1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266.xml><?xml version="1.0" encoding="utf-8"?>
<p:tagLst xmlns:p="http://schemas.openxmlformats.org/presentationml/2006/main">
  <p:tag name="KSO_WM_ASSEMBLE_CHIP_INDEX" val="94f0bcbb85af45f4a7aa1440f86b88aa"/>
  <p:tag name="KSO_WM_BEAUTIFY_FLAG" val="#wm#"/>
  <p:tag name="KSO_WM_CHIP_GROUPID" val="60bed6274737e0f4c1ebe8ce"/>
  <p:tag name="KSO_WM_CHIP_XID" val="60bed6274737e0f4c1ebe8cf"/>
  <p:tag name="KSO_WM_DIAGRAM_GROUP_CODE" val="l1-1"/>
  <p:tag name="KSO_WM_TAG_VERSION" val="1.0"/>
  <p:tag name="KSO_WM_TEMPLATE_CATEGORY" val="diagram"/>
  <p:tag name="KSO_WM_TEMPLATE_INDEX" val="20219435"/>
  <p:tag name="KSO_WM_UNIT_COMPATIBLE" val="0"/>
  <p:tag name="KSO_WM_UNIT_DIAGRAM_ISNUMVISUAL" val="0"/>
  <p:tag name="KSO_WM_UNIT_DIAGRAM_ISREFERUNIT" val="0"/>
  <p:tag name="KSO_WM_UNIT_HIGHLIGHT" val="0"/>
  <p:tag name="KSO_WM_UNIT_ID" val="diagram20219435_2*l_h_i*1_4_2"/>
  <p:tag name="KSO_WM_UNIT_INDEX" val="1_4_2"/>
  <p:tag name="KSO_WM_UNIT_LAYERLEVEL" val="1_1_1"/>
  <p:tag name="KSO_WM_UNIT_TYPE" val="l_h_i"/>
  <p:tag name="KSO_WM_UNIT_USESOURCEFORMAT_APPLY" val="0"/>
  <p:tag name="KSO_WM_UNIT_VALUE" val="0"/>
</p:tagLst>
</file>

<file path=ppt/tags/tag267.xml><?xml version="1.0" encoding="utf-8"?>
<p:tagLst xmlns:p="http://schemas.openxmlformats.org/presentationml/2006/main">
  <p:tag name="KSO_WM_ASSEMBLE_CHIP_INDEX" val="94f0bcbb85af45f4a7aa1440f86b88aa"/>
  <p:tag name="KSO_WM_BEAUTIFY_FLAG" val="#wm#"/>
  <p:tag name="KSO_WM_CHIP_GROUPID" val="60bed6274737e0f4c1ebe8ce"/>
  <p:tag name="KSO_WM_CHIP_XID" val="60bed6274737e0f4c1ebe8cf"/>
  <p:tag name="KSO_WM_DIAGRAM_GROUP_CODE" val="l1-1"/>
  <p:tag name="KSO_WM_TAG_VERSION" val="1.0"/>
  <p:tag name="KSO_WM_TEMPLATE_CATEGORY" val="diagram"/>
  <p:tag name="KSO_WM_TEMPLATE_INDEX" val="20219435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219435_2*l_h_i*1_4_3"/>
  <p:tag name="KSO_WM_UNIT_INDEX" val="1_4_3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268.xml><?xml version="1.0" encoding="utf-8"?>
<p:tagLst xmlns:p="http://schemas.openxmlformats.org/presentationml/2006/main">
  <p:tag name="KSO_WM_ASSEMBLE_CHIP_INDEX" val="94f0bcbb85af45f4a7aa1440f86b88aa"/>
  <p:tag name="KSO_WM_BEAUTIFY_FLAG" val="#wm#"/>
  <p:tag name="KSO_WM_CHIP_GROUPID" val="60bed6274737e0f4c1ebe8ce"/>
  <p:tag name="KSO_WM_CHIP_XID" val="60bed6274737e0f4c1ebe8cf"/>
  <p:tag name="KSO_WM_DIAGRAM_GROUP_CODE" val="l1-1"/>
  <p:tag name="KSO_WM_TAG_VERSION" val="1.0"/>
  <p:tag name="KSO_WM_TEMPLATE_CATEGORY" val="diagram"/>
  <p:tag name="KSO_WM_TEMPLATE_INDEX" val="20219435"/>
  <p:tag name="KSO_WM_UNIT_COMPATIBLE" val="0"/>
  <p:tag name="KSO_WM_UNIT_DIAGRAM_ISNUMVISUAL" val="0"/>
  <p:tag name="KSO_WM_UNIT_DIAGRAM_ISREFERUNIT" val="0"/>
  <p:tag name="KSO_WM_UNIT_HIGHLIGHT" val="0"/>
  <p:tag name="KSO_WM_UNIT_ID" val="diagram20219435_2*l_h_i*1_4_4"/>
  <p:tag name="KSO_WM_UNIT_INDEX" val="1_4_4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269.xml><?xml version="1.0" encoding="utf-8"?>
<p:tagLst xmlns:p="http://schemas.openxmlformats.org/presentationml/2006/main">
  <p:tag name="KSO_WM_ASSEMBLE_CHIP_INDEX" val="94f0bcbb85af45f4a7aa1440f86b88aa"/>
  <p:tag name="KSO_WM_BEAUTIFY_FLAG" val="#wm#"/>
  <p:tag name="KSO_WM_CHIP_GROUPID" val="60bed6274737e0f4c1ebe8ce"/>
  <p:tag name="KSO_WM_CHIP_XID" val="60bed6274737e0f4c1ebe8cf"/>
  <p:tag name="KSO_WM_DIAGRAM_GROUP_CODE" val="l1-1"/>
  <p:tag name="KSO_WM_TAG_VERSION" val="1.0"/>
  <p:tag name="KSO_WM_TEMPLATE_CATEGORY" val="diagram"/>
  <p:tag name="KSO_WM_TEMPLATE_INDEX" val="20219435"/>
  <p:tag name="KSO_WM_UNIT_COMPATIBLE" val="0"/>
  <p:tag name="KSO_WM_UNIT_DIAGRAM_ISNUMVISUAL" val="0"/>
  <p:tag name="KSO_WM_UNIT_DIAGRAM_ISREFERUNIT" val="0"/>
  <p:tag name="KSO_WM_UNIT_HIGHLIGHT" val="0"/>
  <p:tag name="KSO_WM_UNIT_ID" val="diagram20219435_2*l_h_i*1_4_5"/>
  <p:tag name="KSO_WM_UNIT_INDEX" val="1_4_5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270.xml><?xml version="1.0" encoding="utf-8"?>
<p:tagLst xmlns:p="http://schemas.openxmlformats.org/presentationml/2006/main">
  <p:tag name="KSO_WM_ASSEMBLE_CHIP_INDEX" val="94f0bcbb85af45f4a7aa1440f86b88aa"/>
  <p:tag name="KSO_WM_BEAUTIFY_FLAG" val="#wm#"/>
  <p:tag name="KSO_WM_CHIP_GROUPID" val="60bed6274737e0f4c1ebe8ce"/>
  <p:tag name="KSO_WM_CHIP_XID" val="60bed6274737e0f4c1ebe8cf"/>
  <p:tag name="KSO_WM_DIAGRAM_GROUP_CODE" val="l1-1"/>
  <p:tag name="KSO_WM_TAG_VERSION" val="1.0"/>
  <p:tag name="KSO_WM_TEMPLATE_CATEGORY" val="diagram"/>
  <p:tag name="KSO_WM_TEMPLATE_INDEX" val="20219435"/>
  <p:tag name="KSO_WM_UNIT_COMPATIBLE" val="0"/>
  <p:tag name="KSO_WM_UNIT_DIAGRAM_ISNUMVISUAL" val="0"/>
  <p:tag name="KSO_WM_UNIT_DIAGRAM_ISREFERUNIT" val="0"/>
  <p:tag name="KSO_WM_UNIT_HIGHLIGHT" val="0"/>
  <p:tag name="KSO_WM_UNIT_ID" val="diagram20219435_2*l_h_i*1_4_7"/>
  <p:tag name="KSO_WM_UNIT_INDEX" val="1_4_7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271.xml><?xml version="1.0" encoding="utf-8"?>
<p:tagLst xmlns:p="http://schemas.openxmlformats.org/presentationml/2006/main">
  <p:tag name="KSO_WM_ASSEMBLE_CHIP_INDEX" val="94f0bcbb85af45f4a7aa1440f86b88aa"/>
  <p:tag name="KSO_WM_BEAUTIFY_FLAG" val="#wm#"/>
  <p:tag name="KSO_WM_CHIP_GROUPID" val="60bed6274737e0f4c1ebe8ce"/>
  <p:tag name="KSO_WM_CHIP_XID" val="60bed6274737e0f4c1ebe8cf"/>
  <p:tag name="KSO_WM_DIAGRAM_GROUP_CODE" val="l1-1"/>
  <p:tag name="KSO_WM_TAG_VERSION" val="1.0"/>
  <p:tag name="KSO_WM_TEMPLATE_CATEGORY" val="diagram"/>
  <p:tag name="KSO_WM_TEMPLATE_INDEX" val="20219435"/>
  <p:tag name="KSO_WM_UNIT_COMPATIBLE" val="0"/>
  <p:tag name="KSO_WM_UNIT_DIAGRAM_ISNUMVISUAL" val="0"/>
  <p:tag name="KSO_WM_UNIT_DIAGRAM_ISREFERUNIT" val="0"/>
  <p:tag name="KSO_WM_UNIT_HIGHLIGHT" val="0"/>
  <p:tag name="KSO_WM_UNIT_ID" val="diagram20219435_2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；根据需要可酌情增减文字，以便观者可以准确理解您所传达的信息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120"/>
</p:tagLst>
</file>

<file path=ppt/tags/tag272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9T08:45:03&quot;,&quot;maxSize&quot;:{&quot;size1&quot;:22.2},&quot;minSize&quot;:{&quot;size1&quot;:13.5},&quot;normalSize&quot;:{&quot;size1&quot;:13.5},&quot;subLayout&quot;:[{&quot;id&quot;:&quot;2023-09-09T08:45:03&quot;,&quot;margin&quot;:{&quot;bottom&quot;:0.025999998673796654,&quot;left&quot;:2.117000102996826,&quot;right&quot;:1.2699999809265137,&quot;top&quot;:0.4230000376701355},&quot;type&quot;:0},{&quot;id&quot;:&quot;2023-09-09T08:45:03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28"/>
  <p:tag name="KSO_WM_TEMPLATE_MASTER_TYPE" val="0"/>
  <p:tag name="KSO_WM_TEMPLATE_SUBCATEGORY" val="25"/>
</p:tagLst>
</file>

<file path=ppt/tags/tag273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274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27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5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0750_3*m_h_i*1_4_1"/>
  <p:tag name="KSO_WM_UNIT_INDEX" val="1_4_1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27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5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35"/>
  <p:tag name="KSO_WM_UNIT_FILL_TYPE" val="1"/>
  <p:tag name="KSO_WM_UNIT_HIGHLIGHT" val="0"/>
  <p:tag name="KSO_WM_UNIT_ID" val="diagram20210750_3*m_h_z*1_4_1"/>
  <p:tag name="KSO_WM_UNIT_INDEX" val="1_4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z"/>
  <p:tag name="KSO_WM_UNIT_USESOURCEFORMAT_APPLY" val="0"/>
</p:tagLst>
</file>

<file path=ppt/tags/tag27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5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0750_3*m_h_i*1_3_1"/>
  <p:tag name="KSO_WM_UNIT_INDEX" val="1_3_1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27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5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35"/>
  <p:tag name="KSO_WM_UNIT_FILL_TYPE" val="1"/>
  <p:tag name="KSO_WM_UNIT_HIGHLIGHT" val="0"/>
  <p:tag name="KSO_WM_UNIT_ID" val="diagram20210750_3*m_h_z*1_3_1"/>
  <p:tag name="KSO_WM_UNIT_INDEX" val="1_3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z"/>
  <p:tag name="KSO_WM_UNIT_USESOURCEFORMAT_APPLY" val="0"/>
</p:tagLst>
</file>

<file path=ppt/tags/tag27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5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0750_3*m_h_i*1_2_1"/>
  <p:tag name="KSO_WM_UNIT_INDEX" val="1_2_1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28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5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35"/>
  <p:tag name="KSO_WM_UNIT_FILL_TYPE" val="1"/>
  <p:tag name="KSO_WM_UNIT_HIGHLIGHT" val="0"/>
  <p:tag name="KSO_WM_UNIT_ID" val="diagram20210750_3*m_h_z*1_2_1"/>
  <p:tag name="KSO_WM_UNIT_INDEX" val="1_2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z"/>
  <p:tag name="KSO_WM_UNIT_USESOURCEFORMAT_APPLY" val="0"/>
</p:tagLst>
</file>

<file path=ppt/tags/tag28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5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0750_3*m_h_i*1_1_1"/>
  <p:tag name="KSO_WM_UNIT_INDEX" val="1_1_1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28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50"/>
  <p:tag name="KSO_WM_UNIT_COMPATIBLE" val="0"/>
  <p:tag name="KSO_WM_UNIT_DIAGRAM_ISNUMVISUAL" val="0"/>
  <p:tag name="KSO_WM_UNIT_DIAGRAM_ISREFERUNIT" val="0"/>
  <p:tag name="KSO_WM_UNIT_HIGHLIGHT" val="0"/>
  <p:tag name="KSO_WM_UNIT_ID" val="diagram20210750_3*m_h_f*1_1_1"/>
  <p:tag name="KSO_WM_UNIT_INDEX" val="1_1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m_h_f"/>
  <p:tag name="KSO_WM_UNIT_USESOURCEFORMAT_APPLY" val="0"/>
  <p:tag name="KSO_WM_UNIT_VALUE" val="70"/>
</p:tagLst>
</file>

<file path=ppt/tags/tag28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50"/>
  <p:tag name="KSO_WM_UNIT_COMPATIBLE" val="0"/>
  <p:tag name="KSO_WM_UNIT_DIAGRAM_ISNUMVISUAL" val="0"/>
  <p:tag name="KSO_WM_UNIT_DIAGRAM_ISREFERUNIT" val="0"/>
  <p:tag name="KSO_WM_UNIT_HIGHLIGHT" val="0"/>
  <p:tag name="KSO_WM_UNIT_ID" val="diagram20210750_3*m_h_f*1_2_1"/>
  <p:tag name="KSO_WM_UNIT_INDEX" val="1_2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m_h_f"/>
  <p:tag name="KSO_WM_UNIT_USESOURCEFORMAT_APPLY" val="0"/>
  <p:tag name="KSO_WM_UNIT_VALUE" val="70"/>
</p:tagLst>
</file>

<file path=ppt/tags/tag28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50"/>
  <p:tag name="KSO_WM_UNIT_COMPATIBLE" val="0"/>
  <p:tag name="KSO_WM_UNIT_DIAGRAM_ISNUMVISUAL" val="0"/>
  <p:tag name="KSO_WM_UNIT_DIAGRAM_ISREFERUNIT" val="0"/>
  <p:tag name="KSO_WM_UNIT_HIGHLIGHT" val="0"/>
  <p:tag name="KSO_WM_UNIT_ID" val="diagram20210750_3*m_h_f*1_3_1"/>
  <p:tag name="KSO_WM_UNIT_INDEX" val="1_3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m_h_f"/>
  <p:tag name="KSO_WM_UNIT_USESOURCEFORMAT_APPLY" val="0"/>
  <p:tag name="KSO_WM_UNIT_VALUE" val="70"/>
</p:tagLst>
</file>

<file path=ppt/tags/tag28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50"/>
  <p:tag name="KSO_WM_UNIT_COMPATIBLE" val="0"/>
  <p:tag name="KSO_WM_UNIT_DIAGRAM_ISNUMVISUAL" val="0"/>
  <p:tag name="KSO_WM_UNIT_DIAGRAM_ISREFERUNIT" val="0"/>
  <p:tag name="KSO_WM_UNIT_HIGHLIGHT" val="0"/>
  <p:tag name="KSO_WM_UNIT_ID" val="diagram20210750_3*m_h_f*1_4_1"/>
  <p:tag name="KSO_WM_UNIT_INDEX" val="1_4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m_h_f"/>
  <p:tag name="KSO_WM_UNIT_USESOURCEFORMAT_APPLY" val="0"/>
  <p:tag name="KSO_WM_UNIT_VALUE" val="70"/>
</p:tagLst>
</file>

<file path=ppt/tags/tag286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9T08:45:03&quot;,&quot;maxSize&quot;:{&quot;size1&quot;:22.2},&quot;minSize&quot;:{&quot;size1&quot;:13.5},&quot;normalSize&quot;:{&quot;size1&quot;:13.5},&quot;subLayout&quot;:[{&quot;id&quot;:&quot;2023-09-09T08:45:03&quot;,&quot;margin&quot;:{&quot;bottom&quot;:0.025999998673796654,&quot;left&quot;:2.117000102996826,&quot;right&quot;:1.2699999809265137,&quot;top&quot;:0.4230000376701355},&quot;type&quot;:0},{&quot;id&quot;:&quot;2023-09-09T08:45:03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28"/>
  <p:tag name="KSO_WM_TEMPLATE_MASTER_TYPE" val="0"/>
  <p:tag name="KSO_WM_TEMPLATE_SUBCATEGORY" val="25"/>
</p:tagLst>
</file>

<file path=ppt/tags/tag287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288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28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463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4630_3*m_h_i*1_1_1"/>
  <p:tag name="KSO_WM_UNIT_INDEX" val="1_1_1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29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4630"/>
  <p:tag name="KSO_WM_UNIT_COMPATIBLE" val="0"/>
  <p:tag name="KSO_WM_UNIT_DIAGRAM_ISNUMVISUAL" val="0"/>
  <p:tag name="KSO_WM_UNIT_DIAGRAM_ISREFERUNIT" val="0"/>
  <p:tag name="KSO_WM_UNIT_HIGHLIGHT" val="0"/>
  <p:tag name="KSO_WM_UNIT_ID" val="diagram20214630_3*m_h_i*1_1_2"/>
  <p:tag name="KSO_WM_UNIT_INDEX" val="1_1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29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4630"/>
  <p:tag name="KSO_WM_UNIT_COMPATIBLE" val="0"/>
  <p:tag name="KSO_WM_UNIT_DIAGRAM_ISNUMVISUAL" val="0"/>
  <p:tag name="KSO_WM_UNIT_DIAGRAM_ISREFERUNIT" val="0"/>
  <p:tag name="KSO_WM_UNIT_HIGHLIGHT" val="0"/>
  <p:tag name="KSO_WM_UNIT_ID" val="diagram20214630_3*m_h_f*1_1_1"/>
  <p:tag name="KSO_WM_UNIT_INDEX" val="1_1_1"/>
  <p:tag name="KSO_WM_UNIT_LAYERLEVEL" val="1_1_1"/>
  <p:tag name="KSO_WM_UNIT_NOCLEAR" val="0"/>
  <p:tag name="KSO_WM_UNIT_PRESET_TEXT" val="单击此处输入你的正文，文字是您思想的提炼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m_h_f"/>
  <p:tag name="KSO_WM_UNIT_USESOURCEFORMAT_APPLY" val="0"/>
</p:tagLst>
</file>

<file path=ppt/tags/tag29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463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4630_3*m_h_i*1_3_1"/>
  <p:tag name="KSO_WM_UNIT_INDEX" val="1_3_1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29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4630"/>
  <p:tag name="KSO_WM_UNIT_COMPATIBLE" val="0"/>
  <p:tag name="KSO_WM_UNIT_DIAGRAM_ISNUMVISUAL" val="0"/>
  <p:tag name="KSO_WM_UNIT_DIAGRAM_ISREFERUNIT" val="0"/>
  <p:tag name="KSO_WM_UNIT_HIGHLIGHT" val="0"/>
  <p:tag name="KSO_WM_UNIT_ID" val="diagram20214630_3*m_h_i*1_3_2"/>
  <p:tag name="KSO_WM_UNIT_INDEX" val="1_3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29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4630"/>
  <p:tag name="KSO_WM_UNIT_COMPATIBLE" val="0"/>
  <p:tag name="KSO_WM_UNIT_DIAGRAM_ISNUMVISUAL" val="0"/>
  <p:tag name="KSO_WM_UNIT_DIAGRAM_ISREFERUNIT" val="0"/>
  <p:tag name="KSO_WM_UNIT_HIGHLIGHT" val="0"/>
  <p:tag name="KSO_WM_UNIT_ID" val="diagram20214630_3*m_h_f*1_3_1"/>
  <p:tag name="KSO_WM_UNIT_INDEX" val="1_3_1"/>
  <p:tag name="KSO_WM_UNIT_LAYERLEVEL" val="1_1_1"/>
  <p:tag name="KSO_WM_UNIT_NOCLEAR" val="0"/>
  <p:tag name="KSO_WM_UNIT_PRESET_TEXT" val="单击此处输入你的正文，文字是您思想的提炼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m_h_f"/>
  <p:tag name="KSO_WM_UNIT_USESOURCEFORMAT_APPLY" val="0"/>
</p:tagLst>
</file>

<file path=ppt/tags/tag29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463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14630_3*m_h_i*1_2_1"/>
  <p:tag name="KSO_WM_UNIT_INDEX" val="1_2_1"/>
  <p:tag name="KSO_WM_UNIT_LAYERLEVEL" val="1_1_1"/>
  <p:tag name="KSO_WM_UNIT_LINE_FILL_TYPE" val="2"/>
  <p:tag name="KSO_WM_UNIT_LINE_FORE_SCHEMECOLOR_INDEX" val="6"/>
  <p:tag name="KSO_WM_UNIT_LINE_FORE_SCHEMECOLOR_INDEX_BRIGHTNESS" val="0"/>
  <p:tag name="KSO_WM_UNIT_SHADOW_SCHEMECOLOR_INDEX" val="16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29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4630"/>
  <p:tag name="KSO_WM_UNIT_COMPATIBLE" val="0"/>
  <p:tag name="KSO_WM_UNIT_DIAGRAM_ISNUMVISUAL" val="0"/>
  <p:tag name="KSO_WM_UNIT_DIAGRAM_ISREFERUNIT" val="0"/>
  <p:tag name="KSO_WM_UNIT_HIGHLIGHT" val="0"/>
  <p:tag name="KSO_WM_UNIT_ID" val="diagram20214630_3*m_h_i*1_2_2"/>
  <p:tag name="KSO_WM_UNIT_INDEX" val="1_2_2"/>
  <p:tag name="KSO_WM_UNIT_LAYERLEVEL" val="1_1_1"/>
  <p:tag name="KSO_WM_UNIT_SUBTYPE" val="d"/>
  <p:tag name="KSO_WM_UNIT_TEXT_FILL_FORE_SCHEMECOLOR_INDEX" val="5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29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4630"/>
  <p:tag name="KSO_WM_UNIT_COMPATIBLE" val="0"/>
  <p:tag name="KSO_WM_UNIT_DIAGRAM_ISNUMVISUAL" val="0"/>
  <p:tag name="KSO_WM_UNIT_DIAGRAM_ISREFERUNIT" val="0"/>
  <p:tag name="KSO_WM_UNIT_HIGHLIGHT" val="0"/>
  <p:tag name="KSO_WM_UNIT_ID" val="diagram20214630_3*m_h_f*1_2_1"/>
  <p:tag name="KSO_WM_UNIT_INDEX" val="1_2_1"/>
  <p:tag name="KSO_WM_UNIT_LAYERLEVEL" val="1_1_1"/>
  <p:tag name="KSO_WM_UNIT_NOCLEAR" val="0"/>
  <p:tag name="KSO_WM_UNIT_PRESET_TEXT" val="单击此处输入你的正文，文字是您思想的提炼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m_h_f"/>
  <p:tag name="KSO_WM_UNIT_USESOURCEFORMAT_APPLY" val="0"/>
</p:tagLst>
</file>

<file path=ppt/tags/tag29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463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14630_3*m_h_i*1_4_1"/>
  <p:tag name="KSO_WM_UNIT_INDEX" val="1_4_1"/>
  <p:tag name="KSO_WM_UNIT_LAYERLEVEL" val="1_1_1"/>
  <p:tag name="KSO_WM_UNIT_LINE_FILL_TYPE" val="2"/>
  <p:tag name="KSO_WM_UNIT_LINE_FORE_SCHEMECOLOR_INDEX" val="6"/>
  <p:tag name="KSO_WM_UNIT_LINE_FORE_SCHEMECOLOR_INDEX_BRIGHTNESS" val="0"/>
  <p:tag name="KSO_WM_UNIT_SHADOW_SCHEMECOLOR_INDEX" val="16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29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4630"/>
  <p:tag name="KSO_WM_UNIT_COMPATIBLE" val="0"/>
  <p:tag name="KSO_WM_UNIT_DIAGRAM_ISNUMVISUAL" val="0"/>
  <p:tag name="KSO_WM_UNIT_DIAGRAM_ISREFERUNIT" val="0"/>
  <p:tag name="KSO_WM_UNIT_HIGHLIGHT" val="0"/>
  <p:tag name="KSO_WM_UNIT_ID" val="diagram20214630_3*m_h_i*1_4_2"/>
  <p:tag name="KSO_WM_UNIT_INDEX" val="1_4_2"/>
  <p:tag name="KSO_WM_UNIT_LAYERLEVEL" val="1_1_1"/>
  <p:tag name="KSO_WM_UNIT_SUBTYPE" val="d"/>
  <p:tag name="KSO_WM_UNIT_TEXT_FILL_FORE_SCHEMECOLOR_INDEX" val="5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0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4630"/>
  <p:tag name="KSO_WM_UNIT_COMPATIBLE" val="0"/>
  <p:tag name="KSO_WM_UNIT_DIAGRAM_ISNUMVISUAL" val="0"/>
  <p:tag name="KSO_WM_UNIT_DIAGRAM_ISREFERUNIT" val="0"/>
  <p:tag name="KSO_WM_UNIT_HIGHLIGHT" val="0"/>
  <p:tag name="KSO_WM_UNIT_ID" val="diagram20214630_3*m_h_f*1_4_1"/>
  <p:tag name="KSO_WM_UNIT_INDEX" val="1_4_1"/>
  <p:tag name="KSO_WM_UNIT_LAYERLEVEL" val="1_1_1"/>
  <p:tag name="KSO_WM_UNIT_NOCLEAR" val="0"/>
  <p:tag name="KSO_WM_UNIT_PRESET_TEXT" val="单击此处输入你的正文，文字是您思想的提炼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m_h_f"/>
  <p:tag name="KSO_WM_UNIT_USESOURCEFORMAT_APPLY" val="0"/>
</p:tagLst>
</file>

<file path=ppt/tags/tag301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9T08:45:01&quot;,&quot;maxSize&quot;:{&quot;size1&quot;:22.2},&quot;minSize&quot;:{&quot;size1&quot;:13.5},&quot;normalSize&quot;:{&quot;size1&quot;:13.5},&quot;subLayout&quot;:[{&quot;id&quot;:&quot;2023-09-09T08:45:01&quot;,&quot;margin&quot;:{&quot;bottom&quot;:0.025999998673796654,&quot;left&quot;:2.117000102996826,&quot;right&quot;:1.2699999809265137,&quot;top&quot;:0.4230000376701355},&quot;type&quot;:0},{&quot;id&quot;:&quot;2023-09-09T08:45:01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28"/>
  <p:tag name="KSO_WM_TEMPLATE_MASTER_TYPE" val="0"/>
  <p:tag name="KSO_WM_TEMPLATE_SUBCATEGORY" val="25"/>
</p:tagLst>
</file>

<file path=ppt/tags/tag30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28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28_9*e*1"/>
  <p:tag name="KSO_WM_UNIT_INDEX" val="1"/>
  <p:tag name="KSO_WM_UNIT_LAYERLEVEL" val="1"/>
  <p:tag name="KSO_WM_UNIT_NOCLEAR" val="0"/>
  <p:tag name="KSO_WM_UNIT_PRESET_TEXT" val="01"/>
  <p:tag name="KSO_WM_UNIT_TEXT_FILL_FORE_SCHEMECOLOR_INDEX" val="5"/>
  <p:tag name="KSO_WM_UNIT_TEXT_FILL_FORE_SCHEMECOLOR_INDEX_BRIGHTNESS" val="0"/>
  <p:tag name="KSO_WM_UNIT_TEXT_FILL_TYPE" val="1"/>
  <p:tag name="KSO_WM_UNIT_TYPE" val="e"/>
  <p:tag name="KSO_WM_UNIT_VALUE" val="6"/>
</p:tagLst>
</file>

<file path=ppt/tags/tag30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28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28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EXT_FILL_FORE_SCHEMECOLOR_INDEX_1" val="14"/>
  <p:tag name="KSO_WM_UNIT_TEXT_FILL_FORE_SCHEMECOLOR_INDEX_1_BRIGHTNESS" val="0"/>
  <p:tag name="KSO_WM_UNIT_TEXT_FILL_FORE_SCHEMECOLOR_INDEX_1_POS" val="0"/>
  <p:tag name="KSO_WM_UNIT_TEXT_FILL_FORE_SCHEMECOLOR_INDEX_1_TRANS" val="0"/>
  <p:tag name="KSO_WM_UNIT_TEXT_FILL_FORE_SCHEMECOLOR_INDEX_2" val="5"/>
  <p:tag name="KSO_WM_UNIT_TEXT_FILL_FORE_SCHEMECOLOR_INDEX_2_BRIGHTNESS" val="0"/>
  <p:tag name="KSO_WM_UNIT_TEXT_FILL_FORE_SCHEMECOLOR_INDEX_2_POS" val="0.9"/>
  <p:tag name="KSO_WM_UNIT_TEXT_FILL_FORE_SCHEMECOLOR_INDEX_2_TRANS" val="0"/>
  <p:tag name="KSO_WM_UNIT_TEXT_FILL_GRADIENT_ANGLE" val="270"/>
  <p:tag name="KSO_WM_UNIT_TEXT_FILL_GRADIENT_DIRECTION" val="6"/>
  <p:tag name="KSO_WM_UNIT_TEXT_FILL_GRADIENT_TYPE" val="0"/>
  <p:tag name="KSO_WM_UNIT_TEXT_FILL_TYPE" val="3"/>
  <p:tag name="KSO_WM_UNIT_TYPE" val="a"/>
  <p:tag name="KSO_WM_UNIT_VALUE" val="10"/>
</p:tagLst>
</file>

<file path=ppt/tags/tag304.xml><?xml version="1.0" encoding="utf-8"?>
<p:tagLst xmlns:p="http://schemas.openxmlformats.org/presentationml/2006/main">
  <p:tag name="KSO_WM_BEAUTIFY_FLAG" val="#wm#"/>
  <p:tag name="KSO_WM_SLIDE_CONTENT_AREA" val="{&quot;left&quot;:&quot;43.5&quot;,&quot;top&quot;:&quot;87.15&quot;,&quot;width&quot;:&quot;681.6&quot;,&quot;height&quot;:&quot;365.7&quot;}"/>
  <p:tag name="KSO_WM_SLIDE_ID" val="custom20230828_9"/>
  <p:tag name="KSO_WM_SLIDE_INDEX" val="9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828"/>
  <p:tag name="KSO_WM_TEMPLATE_MASTER_TYPE" val="1"/>
  <p:tag name="KSO_WM_TEMPLATE_SUBCATEGORY" val="0"/>
</p:tagLst>
</file>

<file path=ppt/tags/tag305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306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30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1453"/>
  <p:tag name="KSO_WM_UNIT_COMPATIBLE" val="0"/>
  <p:tag name="KSO_WM_UNIT_DIAGRAM_ISNUMVISUAL" val="0"/>
  <p:tag name="KSO_WM_UNIT_DIAGRAM_ISREFERUNIT" val="0"/>
  <p:tag name="KSO_WM_UNIT_HIGHLIGHT" val="0"/>
  <p:tag name="KSO_WM_UNIT_ID" val="diagram20201453_3*l_h_f*1_1_1"/>
  <p:tag name="KSO_WM_UNIT_INDEX" val="1_1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75"/>
</p:tagLst>
</file>

<file path=ppt/tags/tag30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1453"/>
  <p:tag name="KSO_WM_UNIT_COMPATIBLE" val="0"/>
  <p:tag name="KSO_WM_UNIT_DIAGRAM_ISNUMVISUAL" val="0"/>
  <p:tag name="KSO_WM_UNIT_DIAGRAM_ISREFERUNIT" val="0"/>
  <p:tag name="KSO_WM_UNIT_HIGHLIGHT" val="0"/>
  <p:tag name="KSO_WM_UNIT_ID" val="diagram20201453_3*l_h_f*1_3_1"/>
  <p:tag name="KSO_WM_UNIT_INDEX" val="1_3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75"/>
</p:tagLst>
</file>

<file path=ppt/tags/tag30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1453"/>
  <p:tag name="KSO_WM_UNIT_COMPATIBLE" val="0"/>
  <p:tag name="KSO_WM_UNIT_DIAGRAM_ISNUMVISUAL" val="0"/>
  <p:tag name="KSO_WM_UNIT_DIAGRAM_ISREFERUNIT" val="0"/>
  <p:tag name="KSO_WM_UNIT_HIGHLIGHT" val="0"/>
  <p:tag name="KSO_WM_UNIT_ID" val="diagram20201453_3*l_h_f*1_2_1"/>
  <p:tag name="KSO_WM_UNIT_INDEX" val="1_2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75"/>
</p:tagLst>
</file>

<file path=ppt/tags/tag31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1453"/>
  <p:tag name="KSO_WM_UNIT_COMPATIBLE" val="0"/>
  <p:tag name="KSO_WM_UNIT_DIAGRAM_ISNUMVISUAL" val="0"/>
  <p:tag name="KSO_WM_UNIT_DIAGRAM_ISREFERUNIT" val="0"/>
  <p:tag name="KSO_WM_UNIT_HIGHLIGHT" val="0"/>
  <p:tag name="KSO_WM_UNIT_ID" val="diagram20201453_3*l_h_f*1_4_1"/>
  <p:tag name="KSO_WM_UNIT_INDEX" val="1_4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75"/>
</p:tagLst>
</file>

<file path=ppt/tags/tag31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1453"/>
  <p:tag name="KSO_WM_UNIT_COMPATIBLE" val="0"/>
  <p:tag name="KSO_WM_UNIT_DIAGRAM_ISNUMVISUAL" val="0"/>
  <p:tag name="KSO_WM_UNIT_DIAGRAM_ISREFERUNIT" val="0"/>
  <p:tag name="KSO_WM_UNIT_HIGHLIGHT" val="0"/>
  <p:tag name="KSO_WM_UNIT_ID" val="diagram20201453_3*i*11"/>
  <p:tag name="KSO_WM_UNIT_INDEX" val="11"/>
  <p:tag name="KSO_WM_UNIT_LAYERLEVEL" val="1"/>
  <p:tag name="KSO_WM_UNIT_TYPE" val="i"/>
  <p:tag name="KSO_WM_UNIT_USESOURCEFORMAT_APPLY" val="0"/>
</p:tagLst>
</file>

<file path=ppt/tags/tag31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1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1453_3*l_h_i*1_1_1"/>
  <p:tag name="KSO_WM_UNIT_INDEX" val="1_1_1"/>
  <p:tag name="KSO_WM_UNIT_LAYERLEVEL" val="1_1_1"/>
  <p:tag name="KSO_WM_UNIT_LINE_FILL_TYPE" val="2"/>
  <p:tag name="KSO_WM_UNIT_LINE_FORE_SCHEMECOLOR_INDEX" val="1"/>
  <p:tag name="KSO_WM_UNIT_LINE_FORE_SCHEMECOLOR_INDEX_BRIGHTNESS" val="0"/>
  <p:tag name="KSO_WM_UNIT_TYPE" val="l_h_i"/>
  <p:tag name="KSO_WM_UNIT_USESOURCEFORMAT_APPLY" val="0"/>
</p:tagLst>
</file>

<file path=ppt/tags/tag31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1453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01453_3*l_h_i*1_1_2"/>
  <p:tag name="KSO_WM_UNIT_INDEX" val="1_1_2"/>
  <p:tag name="KSO_WM_UNIT_LAYERLEVEL" val="1_1_1"/>
  <p:tag name="KSO_WM_UNIT_TYPE" val="l_h_i"/>
  <p:tag name="KSO_WM_UNIT_USESOURCEFORMAT_APPLY" val="0"/>
</p:tagLst>
</file>

<file path=ppt/tags/tag31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1453"/>
  <p:tag name="KSO_WM_UNIT_COMPATIBLE" val="0"/>
  <p:tag name="KSO_WM_UNIT_DIAGRAM_ISNUMVISUAL" val="0"/>
  <p:tag name="KSO_WM_UNIT_DIAGRAM_ISREFERUNIT" val="0"/>
  <p:tag name="KSO_WM_UNIT_HIGHLIGHT" val="0"/>
  <p:tag name="KSO_WM_UNIT_ID" val="diagram20201453_3*i*18"/>
  <p:tag name="KSO_WM_UNIT_INDEX" val="18"/>
  <p:tag name="KSO_WM_UNIT_LAYERLEVEL" val="1"/>
  <p:tag name="KSO_WM_UNIT_TYPE" val="i"/>
  <p:tag name="KSO_WM_UNIT_USESOURCEFORMAT_APPLY" val="0"/>
</p:tagLst>
</file>

<file path=ppt/tags/tag31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1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1453_3*l_h_i*1_2_1"/>
  <p:tag name="KSO_WM_UNIT_INDEX" val="1_2_1"/>
  <p:tag name="KSO_WM_UNIT_LAYERLEVEL" val="1_1_1"/>
  <p:tag name="KSO_WM_UNIT_LINE_FILL_TYPE" val="2"/>
  <p:tag name="KSO_WM_UNIT_LINE_FORE_SCHEMECOLOR_INDEX" val="1"/>
  <p:tag name="KSO_WM_UNIT_LINE_FORE_SCHEMECOLOR_INDEX_BRIGHTNESS" val="0"/>
  <p:tag name="KSO_WM_UNIT_TYPE" val="l_h_i"/>
  <p:tag name="KSO_WM_UNIT_USESOURCEFORMAT_APPLY" val="0"/>
</p:tagLst>
</file>

<file path=ppt/tags/tag31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1453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01453_3*l_h_i*1_2_2"/>
  <p:tag name="KSO_WM_UNIT_INDEX" val="1_2_2"/>
  <p:tag name="KSO_WM_UNIT_LAYERLEVEL" val="1_1_1"/>
  <p:tag name="KSO_WM_UNIT_TYPE" val="l_h_i"/>
  <p:tag name="KSO_WM_UNIT_USESOURCEFORMAT_APPLY" val="0"/>
</p:tagLst>
</file>

<file path=ppt/tags/tag31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1453"/>
  <p:tag name="KSO_WM_UNIT_COMPATIBLE" val="0"/>
  <p:tag name="KSO_WM_UNIT_DIAGRAM_ISNUMVISUAL" val="0"/>
  <p:tag name="KSO_WM_UNIT_DIAGRAM_ISREFERUNIT" val="0"/>
  <p:tag name="KSO_WM_UNIT_HIGHLIGHT" val="0"/>
  <p:tag name="KSO_WM_UNIT_ID" val="diagram20201453_3*i*6"/>
  <p:tag name="KSO_WM_UNIT_INDEX" val="6"/>
  <p:tag name="KSO_WM_UNIT_LAYERLEVEL" val="1"/>
  <p:tag name="KSO_WM_UNIT_TYPE" val="i"/>
  <p:tag name="KSO_WM_UNIT_USESOURCEFORMAT_APPLY" val="0"/>
</p:tagLst>
</file>

<file path=ppt/tags/tag31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1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1453_3*l_h_i*1_3_1"/>
  <p:tag name="KSO_WM_UNIT_INDEX" val="1_3_1"/>
  <p:tag name="KSO_WM_UNIT_LAYERLEVEL" val="1_1_1"/>
  <p:tag name="KSO_WM_UNIT_LINE_FILL_TYPE" val="2"/>
  <p:tag name="KSO_WM_UNIT_LINE_FORE_SCHEMECOLOR_INDEX" val="1"/>
  <p:tag name="KSO_WM_UNIT_LINE_FORE_SCHEMECOLOR_INDEX_BRIGHTNESS" val="0"/>
  <p:tag name="KSO_WM_UNIT_TYPE" val="l_h_i"/>
  <p:tag name="KSO_WM_UNIT_USESOURCEFORMAT_APPLY" val="0"/>
</p:tagLst>
</file>

<file path=ppt/tags/tag31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1453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01453_3*l_h_i*1_3_2"/>
  <p:tag name="KSO_WM_UNIT_INDEX" val="1_3_2"/>
  <p:tag name="KSO_WM_UNIT_LAYERLEVEL" val="1_1_1"/>
  <p:tag name="KSO_WM_UNIT_TYPE" val="l_h_i"/>
  <p:tag name="KSO_WM_UNIT_USESOURCEFORMAT_APPLY" val="0"/>
</p:tagLst>
</file>

<file path=ppt/tags/tag32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1453"/>
  <p:tag name="KSO_WM_UNIT_COMPATIBLE" val="0"/>
  <p:tag name="KSO_WM_UNIT_DIAGRAM_ISNUMVISUAL" val="0"/>
  <p:tag name="KSO_WM_UNIT_DIAGRAM_ISREFERUNIT" val="0"/>
  <p:tag name="KSO_WM_UNIT_HIGHLIGHT" val="0"/>
  <p:tag name="KSO_WM_UNIT_ID" val="diagram20201453_3*i*5"/>
  <p:tag name="KSO_WM_UNIT_INDEX" val="5"/>
  <p:tag name="KSO_WM_UNIT_LAYERLEVEL" val="1"/>
  <p:tag name="KSO_WM_UNIT_TYPE" val="i"/>
  <p:tag name="KSO_WM_UNIT_USESOURCEFORMAT_APPLY" val="0"/>
</p:tagLst>
</file>

<file path=ppt/tags/tag32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1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1453_3*l_h_i*1_4_1"/>
  <p:tag name="KSO_WM_UNIT_INDEX" val="1_4_1"/>
  <p:tag name="KSO_WM_UNIT_LAYERLEVEL" val="1_1_1"/>
  <p:tag name="KSO_WM_UNIT_LINE_FILL_TYPE" val="2"/>
  <p:tag name="KSO_WM_UNIT_LINE_FORE_SCHEMECOLOR_INDEX" val="1"/>
  <p:tag name="KSO_WM_UNIT_LINE_FORE_SCHEMECOLOR_INDEX_BRIGHTNESS" val="0"/>
  <p:tag name="KSO_WM_UNIT_TYPE" val="l_h_i"/>
  <p:tag name="KSO_WM_UNIT_USESOURCEFORMAT_APPLY" val="0"/>
</p:tagLst>
</file>

<file path=ppt/tags/tag32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1453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01453_3*l_h_i*1_4_2"/>
  <p:tag name="KSO_WM_UNIT_INDEX" val="1_4_2"/>
  <p:tag name="KSO_WM_UNIT_LAYERLEVEL" val="1_1_1"/>
  <p:tag name="KSO_WM_UNIT_TYPE" val="l_h_i"/>
  <p:tag name="KSO_WM_UNIT_USESOURCEFORMAT_APPLY" val="0"/>
</p:tagLst>
</file>

<file path=ppt/tags/tag323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9T08:45:04&quot;,&quot;maxSize&quot;:{&quot;size1&quot;:22.2},&quot;minSize&quot;:{&quot;size1&quot;:13.5},&quot;normalSize&quot;:{&quot;size1&quot;:13.5},&quot;subLayout&quot;:[{&quot;id&quot;:&quot;2023-09-09T08:45:04&quot;,&quot;margin&quot;:{&quot;bottom&quot;:0.025999998673796654,&quot;left&quot;:2.117000102996826,&quot;right&quot;:1.2699999809265137,&quot;top&quot;:0.4230000376701355},&quot;type&quot;:0},{&quot;id&quot;:&quot;2023-09-09T08:45:04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28"/>
  <p:tag name="KSO_WM_TEMPLATE_MASTER_TYPE" val="0"/>
  <p:tag name="KSO_WM_TEMPLATE_SUBCATEGORY" val="25"/>
</p:tagLst>
</file>

<file path=ppt/tags/tag324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325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32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84"/>
  <p:tag name="KSO_WM_UNIT_COMPATIBLE" val="0"/>
  <p:tag name="KSO_WM_UNIT_DIAGRAM_ISNUMVISUAL" val="0"/>
  <p:tag name="KSO_WM_UNIT_DIAGRAM_ISREFERUNIT" val="0"/>
  <p:tag name="KSO_WM_UNIT_HIGHLIGHT" val="0"/>
  <p:tag name="KSO_WM_UNIT_ID" val="diagram20210784_6*l_h_f*1_4_1"/>
  <p:tag name="KSO_WM_UNIT_INDEX" val="1_4_1"/>
  <p:tag name="KSO_WM_UNIT_LAYERLEVEL" val="1_1_1"/>
  <p:tag name="KSO_WM_UNIT_LINE_FILL_TYPE" val="2"/>
  <p:tag name="KSO_WM_UNIT_LINE_FORE_SCHEMECOLOR_INDEX" val="7"/>
  <p:tag name="KSO_WM_UNIT_LINE_FORE_SCHEMECOLOR_INDEX_BRIGHTNESS" val="0"/>
  <p:tag name="KSO_WM_UNIT_NOCLEAR" val="0"/>
  <p:tag name="KSO_WM_UNIT_PRESET_TEXT" val="单击此处输入你的正文，为了最终演示发布的良好效果，请尽量言简意赅的阐述观点。"/>
  <p:tag name="KSO_WM_UNIT_SUBTYPE" val="a"/>
  <p:tag name="KSO_WM_UNIT_TEXT_FILL_FORE_SCHEMECOLOR_INDEX" val="14"/>
  <p:tag name="KSO_WM_UNIT_TEXT_FILL_FORE_SCHEMECOLOR_INDEX_BRIGHTNESS" val="-0.5"/>
  <p:tag name="KSO_WM_UNIT_TEXT_FILL_TYPE" val="1"/>
  <p:tag name="KSO_WM_UNIT_TYPE" val="l_h_f"/>
  <p:tag name="KSO_WM_UNIT_USESOURCEFORMAT_APPLY" val="0"/>
  <p:tag name="KSO_WM_UNIT_VALUE" val="40"/>
</p:tagLst>
</file>

<file path=ppt/tags/tag32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84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10784_6*l_h_i*1_4_1"/>
  <p:tag name="KSO_WM_UNIT_INDEX" val="1_4_1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2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84"/>
  <p:tag name="KSO_WM_UNIT_COMPATIBLE" val="0"/>
  <p:tag name="KSO_WM_UNIT_DIAGRAM_ISNUMVISUAL" val="0"/>
  <p:tag name="KSO_WM_UNIT_DIAGRAM_ISREFERUNIT" val="0"/>
  <p:tag name="KSO_WM_UNIT_HIGHLIGHT" val="0"/>
  <p:tag name="KSO_WM_UNIT_ID" val="diagram20210784_6*l_h_f*1_5_1"/>
  <p:tag name="KSO_WM_UNIT_INDEX" val="1_5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NOCLEAR" val="0"/>
  <p:tag name="KSO_WM_UNIT_PRESET_TEXT" val="单击此处输入你的正文，为了最终演示发布的良好效果，请尽量言简意赅的阐述观点。"/>
  <p:tag name="KSO_WM_UNIT_SUBTYPE" val="a"/>
  <p:tag name="KSO_WM_UNIT_TEXT_FILL_FORE_SCHEMECOLOR_INDEX" val="14"/>
  <p:tag name="KSO_WM_UNIT_TEXT_FILL_FORE_SCHEMECOLOR_INDEX_BRIGHTNESS" val="-0.5"/>
  <p:tag name="KSO_WM_UNIT_TEXT_FILL_TYPE" val="1"/>
  <p:tag name="KSO_WM_UNIT_TYPE" val="l_h_f"/>
  <p:tag name="KSO_WM_UNIT_USESOURCEFORMAT_APPLY" val="0"/>
  <p:tag name="KSO_WM_UNIT_VALUE" val="40"/>
</p:tagLst>
</file>

<file path=ppt/tags/tag32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84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0784_6*l_h_i*1_5_1"/>
  <p:tag name="KSO_WM_UNIT_INDEX" val="1_5_1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3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84"/>
  <p:tag name="KSO_WM_UNIT_COMPATIBLE" val="0"/>
  <p:tag name="KSO_WM_UNIT_DIAGRAM_ISNUMVISUAL" val="0"/>
  <p:tag name="KSO_WM_UNIT_DIAGRAM_ISREFERUNIT" val="0"/>
  <p:tag name="KSO_WM_UNIT_HIGHLIGHT" val="0"/>
  <p:tag name="KSO_WM_UNIT_ID" val="diagram20210784_6*l_h_f*1_1_1"/>
  <p:tag name="KSO_WM_UNIT_INDEX" val="1_1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NOCLEAR" val="0"/>
  <p:tag name="KSO_WM_UNIT_PRESET_TEXT" val="单击此处输入你的正文，为了最终演示发布的良好效果，请尽量言简意赅的阐述观点。"/>
  <p:tag name="KSO_WM_UNIT_SUBTYPE" val="a"/>
  <p:tag name="KSO_WM_UNIT_TEXT_FILL_FORE_SCHEMECOLOR_INDEX" val="14"/>
  <p:tag name="KSO_WM_UNIT_TEXT_FILL_FORE_SCHEMECOLOR_INDEX_BRIGHTNESS" val="-0.5"/>
  <p:tag name="KSO_WM_UNIT_TEXT_FILL_TYPE" val="1"/>
  <p:tag name="KSO_WM_UNIT_TYPE" val="l_h_f"/>
  <p:tag name="KSO_WM_UNIT_USESOURCEFORMAT_APPLY" val="0"/>
  <p:tag name="KSO_WM_UNIT_VALUE" val="40"/>
</p:tagLst>
</file>

<file path=ppt/tags/tag33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84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0784_6*l_h_i*1_1_1"/>
  <p:tag name="KSO_WM_UNIT_INDEX" val="1_1_1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3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84"/>
  <p:tag name="KSO_WM_UNIT_COMPATIBLE" val="0"/>
  <p:tag name="KSO_WM_UNIT_DIAGRAM_ISNUMVISUAL" val="0"/>
  <p:tag name="KSO_WM_UNIT_DIAGRAM_ISREFERUNIT" val="0"/>
  <p:tag name="KSO_WM_UNIT_HIGHLIGHT" val="0"/>
  <p:tag name="KSO_WM_UNIT_ID" val="diagram20210784_6*l_h_f*1_2_1"/>
  <p:tag name="KSO_WM_UNIT_INDEX" val="1_2_1"/>
  <p:tag name="KSO_WM_UNIT_LAYERLEVEL" val="1_1_1"/>
  <p:tag name="KSO_WM_UNIT_LINE_FILL_TYPE" val="2"/>
  <p:tag name="KSO_WM_UNIT_LINE_FORE_SCHEMECOLOR_INDEX" val="6"/>
  <p:tag name="KSO_WM_UNIT_LINE_FORE_SCHEMECOLOR_INDEX_BRIGHTNESS" val="0"/>
  <p:tag name="KSO_WM_UNIT_NOCLEAR" val="0"/>
  <p:tag name="KSO_WM_UNIT_PRESET_TEXT" val="单击此处输入你的正文，为了最终演示发布的良好效果，请尽量言简意赅的阐述观点。"/>
  <p:tag name="KSO_WM_UNIT_SUBTYPE" val="a"/>
  <p:tag name="KSO_WM_UNIT_TEXT_FILL_FORE_SCHEMECOLOR_INDEX" val="14"/>
  <p:tag name="KSO_WM_UNIT_TEXT_FILL_FORE_SCHEMECOLOR_INDEX_BRIGHTNESS" val="-0.5"/>
  <p:tag name="KSO_WM_UNIT_TEXT_FILL_TYPE" val="1"/>
  <p:tag name="KSO_WM_UNIT_TYPE" val="l_h_f"/>
  <p:tag name="KSO_WM_UNIT_USESOURCEFORMAT_APPLY" val="0"/>
  <p:tag name="KSO_WM_UNIT_VALUE" val="40"/>
</p:tagLst>
</file>

<file path=ppt/tags/tag33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84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10784_6*l_h_i*1_2_1"/>
  <p:tag name="KSO_WM_UNIT_INDEX" val="1_2_1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3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84"/>
  <p:tag name="KSO_WM_UNIT_COMPATIBLE" val="0"/>
  <p:tag name="KSO_WM_UNIT_DIAGRAM_ISNUMVISUAL" val="0"/>
  <p:tag name="KSO_WM_UNIT_DIAGRAM_ISREFERUNIT" val="0"/>
  <p:tag name="KSO_WM_UNIT_HIGHLIGHT" val="0"/>
  <p:tag name="KSO_WM_UNIT_ID" val="diagram20210784_6*l_h_f*1_3_1"/>
  <p:tag name="KSO_WM_UNIT_INDEX" val="1_3_1"/>
  <p:tag name="KSO_WM_UNIT_LAYERLEVEL" val="1_1_1"/>
  <p:tag name="KSO_WM_UNIT_LINE_FILL_TYPE" val="2"/>
  <p:tag name="KSO_WM_UNIT_LINE_FORE_SCHEMECOLOR_INDEX" val="7"/>
  <p:tag name="KSO_WM_UNIT_LINE_FORE_SCHEMECOLOR_INDEX_BRIGHTNESS" val="0"/>
  <p:tag name="KSO_WM_UNIT_NOCLEAR" val="0"/>
  <p:tag name="KSO_WM_UNIT_PRESET_TEXT" val="单击此处输入你的正文，为了最终演示发布的良好效果，请尽量言简意赅的阐述观点。"/>
  <p:tag name="KSO_WM_UNIT_SUBTYPE" val="a"/>
  <p:tag name="KSO_WM_UNIT_TEXT_FILL_FORE_SCHEMECOLOR_INDEX" val="14"/>
  <p:tag name="KSO_WM_UNIT_TEXT_FILL_FORE_SCHEMECOLOR_INDEX_BRIGHTNESS" val="-0.5"/>
  <p:tag name="KSO_WM_UNIT_TEXT_FILL_TYPE" val="1"/>
  <p:tag name="KSO_WM_UNIT_TYPE" val="l_h_f"/>
  <p:tag name="KSO_WM_UNIT_USESOURCEFORMAT_APPLY" val="0"/>
  <p:tag name="KSO_WM_UNIT_VALUE" val="40"/>
</p:tagLst>
</file>

<file path=ppt/tags/tag33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84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10784_6*l_h_i*1_3_1"/>
  <p:tag name="KSO_WM_UNIT_INDEX" val="1_3_1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3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84"/>
  <p:tag name="KSO_WM_UNIT_COMPATIBLE" val="0"/>
  <p:tag name="KSO_WM_UNIT_DIAGRAM_ISNUMVISUAL" val="0"/>
  <p:tag name="KSO_WM_UNIT_DIAGRAM_ISREFERUNIT" val="0"/>
  <p:tag name="KSO_WM_UNIT_HIGHLIGHT" val="0"/>
  <p:tag name="KSO_WM_UNIT_ID" val="diagram20210784_6*l_h_f*1_6_1"/>
  <p:tag name="KSO_WM_UNIT_INDEX" val="1_6_1"/>
  <p:tag name="KSO_WM_UNIT_LAYERLEVEL" val="1_1_1"/>
  <p:tag name="KSO_WM_UNIT_LINE_FILL_TYPE" val="2"/>
  <p:tag name="KSO_WM_UNIT_LINE_FORE_SCHEMECOLOR_INDEX" val="6"/>
  <p:tag name="KSO_WM_UNIT_LINE_FORE_SCHEMECOLOR_INDEX_BRIGHTNESS" val="0"/>
  <p:tag name="KSO_WM_UNIT_NOCLEAR" val="0"/>
  <p:tag name="KSO_WM_UNIT_PRESET_TEXT" val="单击此处输入你的正文，为了最终演示发布的良好效果，请尽量言简意赅的阐述观点。"/>
  <p:tag name="KSO_WM_UNIT_SUBTYPE" val="a"/>
  <p:tag name="KSO_WM_UNIT_TEXT_FILL_FORE_SCHEMECOLOR_INDEX" val="14"/>
  <p:tag name="KSO_WM_UNIT_TEXT_FILL_FORE_SCHEMECOLOR_INDEX_BRIGHTNESS" val="-0.5"/>
  <p:tag name="KSO_WM_UNIT_TEXT_FILL_TYPE" val="1"/>
  <p:tag name="KSO_WM_UNIT_TYPE" val="l_h_f"/>
  <p:tag name="KSO_WM_UNIT_USESOURCEFORMAT_APPLY" val="0"/>
  <p:tag name="KSO_WM_UNIT_VALUE" val="40"/>
</p:tagLst>
</file>

<file path=ppt/tags/tag33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84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10784_6*l_h_i*1_6_1"/>
  <p:tag name="KSO_WM_UNIT_INDEX" val="1_6_1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38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9T08:45:05&quot;,&quot;maxSize&quot;:{&quot;size1&quot;:22.2},&quot;minSize&quot;:{&quot;size1&quot;:13.5},&quot;normalSize&quot;:{&quot;size1&quot;:13.5},&quot;subLayout&quot;:[{&quot;id&quot;:&quot;2023-09-09T08:45:05&quot;,&quot;margin&quot;:{&quot;bottom&quot;:0.025999998673796654,&quot;left&quot;:2.117000102996826,&quot;right&quot;:1.2699999809265137,&quot;top&quot;:0.4230000376701355},&quot;type&quot;:0},{&quot;id&quot;:&quot;2023-09-09T08:45:05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28"/>
  <p:tag name="KSO_WM_TEMPLATE_MASTER_TYPE" val="0"/>
  <p:tag name="KSO_WM_TEMPLATE_SUBCATEGORY" val="25"/>
</p:tagLst>
</file>

<file path=ppt/tags/tag339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340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34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3979"/>
  <p:tag name="KSO_WM_UNIT_COMPATIBLE" val="0"/>
  <p:tag name="KSO_WM_UNIT_DIAGRAM_ISNUMVISUAL" val="0"/>
  <p:tag name="KSO_WM_UNIT_DIAGRAM_ISREFERUNIT" val="0"/>
  <p:tag name="KSO_WM_UNIT_HIGHLIGHT" val="0"/>
  <p:tag name="KSO_WM_UNIT_ID" val="diagram20213979_3*m_h_i*1_3_3"/>
  <p:tag name="KSO_WM_UNIT_INDEX" val="1_3_3"/>
  <p:tag name="KSO_WM_UNIT_ISCONTENTSTITLE" val="0"/>
  <p:tag name="KSO_WM_UNIT_LAYERLEVEL" val="1_1_1"/>
  <p:tag name="KSO_WM_UNIT_NOCLEAR" val="0"/>
  <p:tag name="KSO_WM_UNIT_TEXT_FILL_FORE_SCHEMECOLOR_INDEX" val="8"/>
  <p:tag name="KSO_WM_UNIT_TEXT_FILL_TYPE" val="1"/>
  <p:tag name="KSO_WM_UNIT_TYPE" val="m_h_i"/>
  <p:tag name="KSO_WM_UNIT_USESOURCEFORMAT_APPLY" val="0"/>
</p:tagLst>
</file>

<file path=ppt/tags/tag34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3979"/>
  <p:tag name="KSO_WM_UNIT_COMPATIBLE" val="0"/>
  <p:tag name="KSO_WM_UNIT_DIAGRAM_ISNUMVISUAL" val="0"/>
  <p:tag name="KSO_WM_UNIT_DIAGRAM_ISREFERUNIT" val="0"/>
  <p:tag name="KSO_WM_UNIT_FILL_FORE_SCHEMECOLOR_INDEX" val="8"/>
  <p:tag name="KSO_WM_UNIT_FILL_TYPE" val="1"/>
  <p:tag name="KSO_WM_UNIT_HIGHLIGHT" val="0"/>
  <p:tag name="KSO_WM_UNIT_ID" val="diagram20213979_3*m_h_i*1_3_2"/>
  <p:tag name="KSO_WM_UNIT_INDEX" val="1_3_2"/>
  <p:tag name="KSO_WM_UNIT_LAYERLEVEL" val="1_1_1"/>
  <p:tag name="KSO_WM_UNIT_SUBTYPE" val="b"/>
  <p:tag name="KSO_WM_UNIT_TEXT_FILL_FORE_SCHEMECOLOR_INDEX" val="2"/>
  <p:tag name="KSO_WM_UNIT_TEXT_FILL_TYPE" val="1"/>
  <p:tag name="KSO_WM_UNIT_TYPE" val="m_h_i"/>
  <p:tag name="KSO_WM_UNIT_USESOURCEFORMAT_APPLY" val="0"/>
</p:tagLst>
</file>

<file path=ppt/tags/tag34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3979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.8"/>
  <p:tag name="KSO_WM_UNIT_FILL_TYPE" val="1"/>
  <p:tag name="KSO_WM_UNIT_HIGHLIGHT" val="0"/>
  <p:tag name="KSO_WM_UNIT_ID" val="diagram20213979_3*m_h_f*1_3_1"/>
  <p:tag name="KSO_WM_UNIT_INDEX" val="1_3_1"/>
  <p:tag name="KSO_WM_UNIT_LAYERLEVEL" val="1_1_1"/>
  <p:tag name="KSO_WM_UNIT_NOCLEAR" val="0"/>
  <p:tag name="KSO_WM_UNIT_PRESET_TEXT" val="简单描述课堂重点，以便学生回顾。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m_h_f"/>
  <p:tag name="KSO_WM_UNIT_USESOURCEFORMAT_APPLY" val="0"/>
  <p:tag name="KSO_WM_UNIT_VALUE" val="90"/>
</p:tagLst>
</file>

<file path=ppt/tags/tag34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3979"/>
  <p:tag name="KSO_WM_UNIT_COMPATIBLE" val="0"/>
  <p:tag name="KSO_WM_UNIT_DIAGRAM_ISNUMVISUAL" val="0"/>
  <p:tag name="KSO_WM_UNIT_DIAGRAM_ISREFERUNIT" val="0"/>
  <p:tag name="KSO_WM_UNIT_HIGHLIGHT" val="0"/>
  <p:tag name="KSO_WM_UNIT_ID" val="diagram20213979_3*m_h_i*1_3_1"/>
  <p:tag name="KSO_WM_UNIT_INDEX" val="1_3_1"/>
  <p:tag name="KSO_WM_UNIT_LAYERLEVEL" val="1_1_1"/>
  <p:tag name="KSO_WM_UNIT_LINE_FILL_TYPE" val="2"/>
  <p:tag name="KSO_WM_UNIT_LINE_FORE_SCHEMECOLOR_INDEX" val="8"/>
  <p:tag name="KSO_WM_UNIT_SUBTYPE" val="c"/>
  <p:tag name="KSO_WM_UNIT_TYPE" val="m_h_i"/>
  <p:tag name="KSO_WM_UNIT_USESOURCEFORMAT_APPLY" val="0"/>
</p:tagLst>
</file>

<file path=ppt/tags/tag34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3979"/>
  <p:tag name="KSO_WM_UNIT_COMPATIBLE" val="0"/>
  <p:tag name="KSO_WM_UNIT_DIAGRAM_ISNUMVISUAL" val="0"/>
  <p:tag name="KSO_WM_UNIT_DIAGRAM_ISREFERUNIT" val="0"/>
  <p:tag name="KSO_WM_UNIT_FILL_FORE_SCHEMECOLOR_INDEX" val="6"/>
  <p:tag name="KSO_WM_UNIT_FILL_TYPE" val="1"/>
  <p:tag name="KSO_WM_UNIT_HIGHLIGHT" val="0"/>
  <p:tag name="KSO_WM_UNIT_ID" val="diagram20213979_3*m_h_i*1_2_2"/>
  <p:tag name="KSO_WM_UNIT_INDEX" val="1_2_2"/>
  <p:tag name="KSO_WM_UNIT_LAYERLEVEL" val="1_1_1"/>
  <p:tag name="KSO_WM_UNIT_SUBTYPE" val="b"/>
  <p:tag name="KSO_WM_UNIT_TEXT_FILL_FORE_SCHEMECOLOR_INDEX" val="2"/>
  <p:tag name="KSO_WM_UNIT_TEXT_FILL_TYPE" val="1"/>
  <p:tag name="KSO_WM_UNIT_TYPE" val="m_h_i"/>
  <p:tag name="KSO_WM_UNIT_USESOURCEFORMAT_APPLY" val="0"/>
</p:tagLst>
</file>

<file path=ppt/tags/tag34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3979"/>
  <p:tag name="KSO_WM_UNIT_COMPATIBLE" val="0"/>
  <p:tag name="KSO_WM_UNIT_DIAGRAM_ISNUMVISUAL" val="0"/>
  <p:tag name="KSO_WM_UNIT_DIAGRAM_ISREFERUNIT" val="0"/>
  <p:tag name="KSO_WM_UNIT_HIGHLIGHT" val="0"/>
  <p:tag name="KSO_WM_UNIT_ID" val="diagram20213979_3*m_h_i*1_2_3"/>
  <p:tag name="KSO_WM_UNIT_INDEX" val="1_2_3"/>
  <p:tag name="KSO_WM_UNIT_ISCONTENTSTITLE" val="0"/>
  <p:tag name="KSO_WM_UNIT_LAYERLEVEL" val="1_1_1"/>
  <p:tag name="KSO_WM_UNIT_NOCLEAR" val="0"/>
  <p:tag name="KSO_WM_UNIT_TEXT_FILL_FORE_SCHEMECOLOR_INDEX" val="6"/>
  <p:tag name="KSO_WM_UNIT_TEXT_FILL_TYPE" val="1"/>
  <p:tag name="KSO_WM_UNIT_TYPE" val="m_h_i"/>
  <p:tag name="KSO_WM_UNIT_USESOURCEFORMAT_APPLY" val="0"/>
</p:tagLst>
</file>

<file path=ppt/tags/tag34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3979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diagram20213979_3*m_h_f*1_2_1"/>
  <p:tag name="KSO_WM_UNIT_INDEX" val="1_2_1"/>
  <p:tag name="KSO_WM_UNIT_LAYERLEVEL" val="1_1_1"/>
  <p:tag name="KSO_WM_UNIT_NOCLEAR" val="0"/>
  <p:tag name="KSO_WM_UNIT_PRESET_TEXT" val="简单描述课堂重点，以便学生回顾。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m_h_f"/>
  <p:tag name="KSO_WM_UNIT_USESOURCEFORMAT_APPLY" val="0"/>
  <p:tag name="KSO_WM_UNIT_VALUE" val="90"/>
</p:tagLst>
</file>

<file path=ppt/tags/tag34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3979"/>
  <p:tag name="KSO_WM_UNIT_COMPATIBLE" val="0"/>
  <p:tag name="KSO_WM_UNIT_DIAGRAM_ISNUMVISUAL" val="0"/>
  <p:tag name="KSO_WM_UNIT_DIAGRAM_ISREFERUNIT" val="0"/>
  <p:tag name="KSO_WM_UNIT_HIGHLIGHT" val="0"/>
  <p:tag name="KSO_WM_UNIT_ID" val="diagram20213979_3*m_h_i*1_2_1"/>
  <p:tag name="KSO_WM_UNIT_INDEX" val="1_2_1"/>
  <p:tag name="KSO_WM_UNIT_LAYERLEVEL" val="1_1_1"/>
  <p:tag name="KSO_WM_UNIT_LINE_FILL_TYPE" val="2"/>
  <p:tag name="KSO_WM_UNIT_LINE_FORE_SCHEMECOLOR_INDEX" val="6"/>
  <p:tag name="KSO_WM_UNIT_SUBTYPE" val="c"/>
  <p:tag name="KSO_WM_UNIT_TYPE" val="m_h_i"/>
  <p:tag name="KSO_WM_UNIT_USESOURCEFORMAT_APPLY" val="0"/>
</p:tagLst>
</file>

<file path=ppt/tags/tag34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3979"/>
  <p:tag name="KSO_WM_UNIT_COMPATIBLE" val="0"/>
  <p:tag name="KSO_WM_UNIT_DIAGRAM_ISNUMVISUAL" val="0"/>
  <p:tag name="KSO_WM_UNIT_DIAGRAM_ISREFERUNIT" val="0"/>
  <p:tag name="KSO_WM_UNIT_FILL_FORE_SCHEMECOLOR_INDEX" val="9"/>
  <p:tag name="KSO_WM_UNIT_FILL_TYPE" val="1"/>
  <p:tag name="KSO_WM_UNIT_HIGHLIGHT" val="0"/>
  <p:tag name="KSO_WM_UNIT_ID" val="diagram20213979_3*m_h_i*1_1_2"/>
  <p:tag name="KSO_WM_UNIT_INDEX" val="1_1_2"/>
  <p:tag name="KSO_WM_UNIT_LAYERLEVEL" val="1_1_1"/>
  <p:tag name="KSO_WM_UNIT_SUBTYPE" val="b"/>
  <p:tag name="KSO_WM_UNIT_TEXT_FILL_FORE_SCHEMECOLOR_INDEX" val="2"/>
  <p:tag name="KSO_WM_UNIT_TEXT_FILL_TYPE" val="1"/>
  <p:tag name="KSO_WM_UNIT_TYPE" val="m_h_i"/>
  <p:tag name="KSO_WM_UNIT_USESOURCEFORMAT_APPLY" val="0"/>
</p:tagLst>
</file>

<file path=ppt/tags/tag35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3979"/>
  <p:tag name="KSO_WM_UNIT_COMPATIBLE" val="0"/>
  <p:tag name="KSO_WM_UNIT_DIAGRAM_ISNUMVISUAL" val="0"/>
  <p:tag name="KSO_WM_UNIT_DIAGRAM_ISREFERUNIT" val="0"/>
  <p:tag name="KSO_WM_UNIT_HIGHLIGHT" val="0"/>
  <p:tag name="KSO_WM_UNIT_ID" val="diagram20213979_3*m_h_i*1_1_3"/>
  <p:tag name="KSO_WM_UNIT_INDEX" val="1_1_3"/>
  <p:tag name="KSO_WM_UNIT_ISCONTENTSTITLE" val="0"/>
  <p:tag name="KSO_WM_UNIT_LAYERLEVEL" val="1_1_1"/>
  <p:tag name="KSO_WM_UNIT_NOCLEAR" val="0"/>
  <p:tag name="KSO_WM_UNIT_TEXT_FILL_FORE_SCHEMECOLOR_INDEX" val="9"/>
  <p:tag name="KSO_WM_UNIT_TEXT_FILL_TYPE" val="1"/>
  <p:tag name="KSO_WM_UNIT_TYPE" val="m_h_i"/>
  <p:tag name="KSO_WM_UNIT_USESOURCEFORMAT_APPLY" val="0"/>
</p:tagLst>
</file>

<file path=ppt/tags/tag35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3979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8"/>
  <p:tag name="KSO_WM_UNIT_FILL_TYPE" val="1"/>
  <p:tag name="KSO_WM_UNIT_HIGHLIGHT" val="0"/>
  <p:tag name="KSO_WM_UNIT_ID" val="diagram20213979_3*m_h_f*1_1_1"/>
  <p:tag name="KSO_WM_UNIT_INDEX" val="1_1_1"/>
  <p:tag name="KSO_WM_UNIT_LAYERLEVEL" val="1_1_1"/>
  <p:tag name="KSO_WM_UNIT_NOCLEAR" val="0"/>
  <p:tag name="KSO_WM_UNIT_PRESET_TEXT" val="简单描述课堂重点，以便学生回顾。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m_h_f"/>
  <p:tag name="KSO_WM_UNIT_USESOURCEFORMAT_APPLY" val="0"/>
  <p:tag name="KSO_WM_UNIT_VALUE" val="90"/>
</p:tagLst>
</file>

<file path=ppt/tags/tag35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3979"/>
  <p:tag name="KSO_WM_UNIT_COMPATIBLE" val="0"/>
  <p:tag name="KSO_WM_UNIT_DIAGRAM_ISNUMVISUAL" val="0"/>
  <p:tag name="KSO_WM_UNIT_DIAGRAM_ISREFERUNIT" val="0"/>
  <p:tag name="KSO_WM_UNIT_HIGHLIGHT" val="0"/>
  <p:tag name="KSO_WM_UNIT_ID" val="diagram20213979_3*m_h_i*1_1_1"/>
  <p:tag name="KSO_WM_UNIT_INDEX" val="1_1_1"/>
  <p:tag name="KSO_WM_UNIT_LAYERLEVEL" val="1_1_1"/>
  <p:tag name="KSO_WM_UNIT_LINE_FILL_TYPE" val="2"/>
  <p:tag name="KSO_WM_UNIT_LINE_FORE_SCHEMECOLOR_INDEX" val="9"/>
  <p:tag name="KSO_WM_UNIT_SUBTYPE" val="c"/>
  <p:tag name="KSO_WM_UNIT_TYPE" val="m_h_i"/>
  <p:tag name="KSO_WM_UNIT_USESOURCEFORMAT_APPLY" val="0"/>
</p:tagLst>
</file>

<file path=ppt/tags/tag35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3979"/>
  <p:tag name="KSO_WM_UNIT_COMPATIBLE" val="0"/>
  <p:tag name="KSO_WM_UNIT_DIAGRAM_ISNUMVISUAL" val="0"/>
  <p:tag name="KSO_WM_UNIT_DIAGRAM_ISREFERUNIT" val="0"/>
  <p:tag name="KSO_WM_UNIT_HIGHLIGHT" val="0"/>
  <p:tag name="KSO_WM_UNIT_ID" val="diagram20213979_3*m_h_i*1_4_3"/>
  <p:tag name="KSO_WM_UNIT_INDEX" val="1_4_3"/>
  <p:tag name="KSO_WM_UNIT_ISCONTENTSTITLE" val="0"/>
  <p:tag name="KSO_WM_UNIT_LAYERLEVEL" val="1_1_1"/>
  <p:tag name="KSO_WM_UNIT_NOCLEAR" val="0"/>
  <p:tag name="KSO_WM_UNIT_TEXT_FILL_FORE_SCHEMECOLOR_INDEX" val="8"/>
  <p:tag name="KSO_WM_UNIT_TEXT_FILL_TYPE" val="1"/>
  <p:tag name="KSO_WM_UNIT_TYPE" val="m_h_i"/>
  <p:tag name="KSO_WM_UNIT_USESOURCEFORMAT_APPLY" val="0"/>
</p:tagLst>
</file>

<file path=ppt/tags/tag35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3979"/>
  <p:tag name="KSO_WM_UNIT_COMPATIBLE" val="0"/>
  <p:tag name="KSO_WM_UNIT_DIAGRAM_ISNUMVISUAL" val="0"/>
  <p:tag name="KSO_WM_UNIT_DIAGRAM_ISREFERUNIT" val="0"/>
  <p:tag name="KSO_WM_UNIT_FILL_FORE_SCHEMECOLOR_INDEX" val="8"/>
  <p:tag name="KSO_WM_UNIT_FILL_TYPE" val="1"/>
  <p:tag name="KSO_WM_UNIT_HIGHLIGHT" val="0"/>
  <p:tag name="KSO_WM_UNIT_ID" val="diagram20213979_3*m_h_i*1_4_2"/>
  <p:tag name="KSO_WM_UNIT_INDEX" val="1_4_2"/>
  <p:tag name="KSO_WM_UNIT_LAYERLEVEL" val="1_1_1"/>
  <p:tag name="KSO_WM_UNIT_SUBTYPE" val="b"/>
  <p:tag name="KSO_WM_UNIT_TEXT_FILL_FORE_SCHEMECOLOR_INDEX" val="2"/>
  <p:tag name="KSO_WM_UNIT_TEXT_FILL_TYPE" val="1"/>
  <p:tag name="KSO_WM_UNIT_TYPE" val="m_h_i"/>
  <p:tag name="KSO_WM_UNIT_USESOURCEFORMAT_APPLY" val="0"/>
</p:tagLst>
</file>

<file path=ppt/tags/tag35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3979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.8"/>
  <p:tag name="KSO_WM_UNIT_FILL_TYPE" val="1"/>
  <p:tag name="KSO_WM_UNIT_HIGHLIGHT" val="0"/>
  <p:tag name="KSO_WM_UNIT_ID" val="diagram20213979_3*m_h_f*1_4_1"/>
  <p:tag name="KSO_WM_UNIT_INDEX" val="1_4_1"/>
  <p:tag name="KSO_WM_UNIT_LAYERLEVEL" val="1_1_1"/>
  <p:tag name="KSO_WM_UNIT_NOCLEAR" val="0"/>
  <p:tag name="KSO_WM_UNIT_PRESET_TEXT" val="简单描述课堂重点，以便学生回顾。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m_h_f"/>
  <p:tag name="KSO_WM_UNIT_USESOURCEFORMAT_APPLY" val="0"/>
  <p:tag name="KSO_WM_UNIT_VALUE" val="90"/>
</p:tagLst>
</file>

<file path=ppt/tags/tag35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3979"/>
  <p:tag name="KSO_WM_UNIT_COMPATIBLE" val="0"/>
  <p:tag name="KSO_WM_UNIT_DIAGRAM_ISNUMVISUAL" val="0"/>
  <p:tag name="KSO_WM_UNIT_DIAGRAM_ISREFERUNIT" val="0"/>
  <p:tag name="KSO_WM_UNIT_HIGHLIGHT" val="0"/>
  <p:tag name="KSO_WM_UNIT_ID" val="diagram20213979_3*m_h_i*1_4_1"/>
  <p:tag name="KSO_WM_UNIT_INDEX" val="1_4_1"/>
  <p:tag name="KSO_WM_UNIT_LAYERLEVEL" val="1_1_1"/>
  <p:tag name="KSO_WM_UNIT_LINE_FILL_TYPE" val="2"/>
  <p:tag name="KSO_WM_UNIT_LINE_FORE_SCHEMECOLOR_INDEX" val="8"/>
  <p:tag name="KSO_WM_UNIT_SUBTYPE" val="c"/>
  <p:tag name="KSO_WM_UNIT_TYPE" val="m_h_i"/>
  <p:tag name="KSO_WM_UNIT_USESOURCEFORMAT_APPLY" val="0"/>
</p:tagLst>
</file>

<file path=ppt/tags/tag357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9T08:45:03&quot;,&quot;maxSize&quot;:{&quot;size1&quot;:22.2},&quot;minSize&quot;:{&quot;size1&quot;:13.5},&quot;normalSize&quot;:{&quot;size1&quot;:13.5},&quot;subLayout&quot;:[{&quot;id&quot;:&quot;2023-09-09T08:45:03&quot;,&quot;margin&quot;:{&quot;bottom&quot;:0.025999998673796654,&quot;left&quot;:2.117000102996826,&quot;right&quot;:1.2699999809265137,&quot;top&quot;:0.4230000376701355},&quot;type&quot;:0},{&quot;id&quot;:&quot;2023-09-09T08:45:03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28"/>
  <p:tag name="KSO_WM_TEMPLATE_MASTER_TYPE" val="0"/>
  <p:tag name="KSO_WM_TEMPLATE_SUBCATEGORY" val="25"/>
</p:tagLst>
</file>

<file path=ppt/tags/tag35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28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28_9*e*1"/>
  <p:tag name="KSO_WM_UNIT_INDEX" val="1"/>
  <p:tag name="KSO_WM_UNIT_LAYERLEVEL" val="1"/>
  <p:tag name="KSO_WM_UNIT_NOCLEAR" val="0"/>
  <p:tag name="KSO_WM_UNIT_PRESET_TEXT" val="01"/>
  <p:tag name="KSO_WM_UNIT_TEXT_FILL_FORE_SCHEMECOLOR_INDEX" val="5"/>
  <p:tag name="KSO_WM_UNIT_TEXT_FILL_FORE_SCHEMECOLOR_INDEX_BRIGHTNESS" val="0"/>
  <p:tag name="KSO_WM_UNIT_TEXT_FILL_TYPE" val="1"/>
  <p:tag name="KSO_WM_UNIT_TYPE" val="e"/>
  <p:tag name="KSO_WM_UNIT_VALUE" val="6"/>
</p:tagLst>
</file>

<file path=ppt/tags/tag35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28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28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EXT_FILL_FORE_SCHEMECOLOR_INDEX_1" val="14"/>
  <p:tag name="KSO_WM_UNIT_TEXT_FILL_FORE_SCHEMECOLOR_INDEX_1_BRIGHTNESS" val="0"/>
  <p:tag name="KSO_WM_UNIT_TEXT_FILL_FORE_SCHEMECOLOR_INDEX_1_POS" val="0"/>
  <p:tag name="KSO_WM_UNIT_TEXT_FILL_FORE_SCHEMECOLOR_INDEX_1_TRANS" val="0"/>
  <p:tag name="KSO_WM_UNIT_TEXT_FILL_FORE_SCHEMECOLOR_INDEX_2" val="5"/>
  <p:tag name="KSO_WM_UNIT_TEXT_FILL_FORE_SCHEMECOLOR_INDEX_2_BRIGHTNESS" val="0"/>
  <p:tag name="KSO_WM_UNIT_TEXT_FILL_FORE_SCHEMECOLOR_INDEX_2_POS" val="0.9"/>
  <p:tag name="KSO_WM_UNIT_TEXT_FILL_FORE_SCHEMECOLOR_INDEX_2_TRANS" val="0"/>
  <p:tag name="KSO_WM_UNIT_TEXT_FILL_GRADIENT_ANGLE" val="270"/>
  <p:tag name="KSO_WM_UNIT_TEXT_FILL_GRADIENT_DIRECTION" val="6"/>
  <p:tag name="KSO_WM_UNIT_TEXT_FILL_GRADIENT_TYPE" val="0"/>
  <p:tag name="KSO_WM_UNIT_TEXT_FILL_TYPE" val="3"/>
  <p:tag name="KSO_WM_UNIT_TYPE" val="a"/>
  <p:tag name="KSO_WM_UNIT_VALUE" val="10"/>
</p:tagLst>
</file>

<file path=ppt/tags/tag360.xml><?xml version="1.0" encoding="utf-8"?>
<p:tagLst xmlns:p="http://schemas.openxmlformats.org/presentationml/2006/main">
  <p:tag name="KSO_WM_BEAUTIFY_FLAG" val="#wm#"/>
  <p:tag name="KSO_WM_SLIDE_CONTENT_AREA" val="{&quot;left&quot;:&quot;43.5&quot;,&quot;top&quot;:&quot;87.15&quot;,&quot;width&quot;:&quot;681.6&quot;,&quot;height&quot;:&quot;365.7&quot;}"/>
  <p:tag name="KSO_WM_SLIDE_ID" val="custom20230828_9"/>
  <p:tag name="KSO_WM_SLIDE_INDEX" val="9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828"/>
  <p:tag name="KSO_WM_TEMPLATE_MASTER_TYPE" val="1"/>
  <p:tag name="KSO_WM_TEMPLATE_SUBCATEGORY" val="0"/>
</p:tagLst>
</file>

<file path=ppt/tags/tag361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362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363.xml><?xml version="1.0" encoding="utf-8"?>
<p:tagLst xmlns:p="http://schemas.openxmlformats.org/presentationml/2006/main">
  <p:tag name="KSO_WM_ASSEMBLE_CHIP_INDEX" val="103cefb265b345f5a56fcdc630016db8"/>
  <p:tag name="KSO_WM_BEAUTIFY_FLAG" val="#wm#"/>
  <p:tag name="KSO_WM_CHIP_GROUPID" val="60bee66f4a63c72506fbd4a3"/>
  <p:tag name="KSO_WM_CHIP_XID" val="60bee66f4a63c72506fbd4a4"/>
  <p:tag name="KSO_WM_DIAGRAM_GROUP_CODE" val="l1-1"/>
  <p:tag name="KSO_WM_TAG_VERSION" val="1.0"/>
  <p:tag name="KSO_WM_TEMPLATE_CATEGORY" val="diagram"/>
  <p:tag name="KSO_WM_TEMPLATE_INDEX" val="20219447"/>
  <p:tag name="KSO_WM_UNIT_BLOCK" val="0"/>
  <p:tag name="KSO_WM_UNIT_COMPATIBLE" val="0"/>
  <p:tag name="KSO_WM_UNIT_DEC_AREA_ID" val="6b525cc7e4774305b209aaadd621ff9a"/>
  <p:tag name="KSO_WM_UNIT_DECORATE_INFO" val="{&quot;DecorateInfoH&quot;:{&quot;IsAbs&quot;:true},&quot;DecorateInfoW&quot;:{&quot;IsAbs&quot;:true},&quot;DecorateInfoX&quot;:{&quot;IsAbs&quot;:true,&quot;Pos&quot;:1},&quot;DecorateInfoY&quot;:{&quot;IsAbs&quot;:true,&quot;Pos&quot;:1},&quot;ReferentInfo&quot;:{&quot;Id&quot;:&quot;bc624c80882f4ebb80cc35ea9fe8b5f3&quot;,&quot;X&quot;:{&quot;Pos&quot;:1},&quot;Y&quot;:{&quot;Pos&quot;:1}},&quot;whChangeMode&quot;:0}"/>
  <p:tag name="KSO_WM_UNIT_DIAGRAM_ISNUMVISUAL" val="0"/>
  <p:tag name="KSO_WM_UNIT_DIAGRAM_ISREFERUNIT" val="0"/>
  <p:tag name="KSO_WM_UNIT_HIGHLIGHT" val="0"/>
  <p:tag name="KSO_WM_UNIT_ID" val="diagram20219447_3*l_h_i*1_1_1"/>
  <p:tag name="KSO_WM_UNIT_INDEX" val="1_1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SM_LIMIT_TYPE" val="0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6"/>
</p:tagLst>
</file>

<file path=ppt/tags/tag364.xml><?xml version="1.0" encoding="utf-8"?>
<p:tagLst xmlns:p="http://schemas.openxmlformats.org/presentationml/2006/main">
  <p:tag name="KSO_WM_ASSEMBLE_CHIP_INDEX" val="103cefb265b345f5a56fcdc630016db8"/>
  <p:tag name="KSO_WM_BEAUTIFY_FLAG" val="#wm#"/>
  <p:tag name="KSO_WM_CHIP_GROUPID" val="60bee66f4a63c72506fbd4a3"/>
  <p:tag name="KSO_WM_CHIP_XID" val="60bee66f4a63c72506fbd4a4"/>
  <p:tag name="KSO_WM_DIAGRAM_GROUP_CODE" val="l1-1"/>
  <p:tag name="KSO_WM_TAG_VERSION" val="1.0"/>
  <p:tag name="KSO_WM_TEMPLATE_CATEGORY" val="diagram"/>
  <p:tag name="KSO_WM_TEMPLATE_INDEX" val="20219447"/>
  <p:tag name="KSO_WM_UNIT_BLOCK" val="0"/>
  <p:tag name="KSO_WM_UNIT_COMPATIBLE" val="0"/>
  <p:tag name="KSO_WM_UNIT_DEC_AREA_ID" val="eabc74faf25b41698a0b405f56891a41"/>
  <p:tag name="KSO_WM_UNIT_DEFAULT_FONT" val="14;20;2"/>
  <p:tag name="KSO_WM_UNIT_DIAGRAM_ISNUMVISUAL" val="0"/>
  <p:tag name="KSO_WM_UNIT_DIAGRAM_ISREFERUNIT" val="0"/>
  <p:tag name="KSO_WM_UNIT_HIGHLIGHT" val="0"/>
  <p:tag name="KSO_WM_UNIT_ID" val="diagram20219447_3*l_h_f*1_1_1"/>
  <p:tag name="KSO_WM_UNIT_INDEX" val="1_1_1"/>
  <p:tag name="KSO_WM_UNIT_LAYERLEVEL" val="1_1_1"/>
  <p:tag name="KSO_WM_UNIT_NOCLEAR" val="0"/>
  <p:tag name="KSO_WM_UNIT_PRESET_TEXT" val="单击此处添加正文，文字是您思想的提炼，请尽量言简意赅的阐述观点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49"/>
</p:tagLst>
</file>

<file path=ppt/tags/tag365.xml><?xml version="1.0" encoding="utf-8"?>
<p:tagLst xmlns:p="http://schemas.openxmlformats.org/presentationml/2006/main">
  <p:tag name="KSO_WM_ASSEMBLE_CHIP_INDEX" val="103cefb265b345f5a56fcdc630016db8"/>
  <p:tag name="KSO_WM_BEAUTIFY_FLAG" val="#wm#"/>
  <p:tag name="KSO_WM_CHIP_GROUPID" val="60bee66f4a63c72506fbd4a3"/>
  <p:tag name="KSO_WM_CHIP_XID" val="60bee66f4a63c72506fbd4a4"/>
  <p:tag name="KSO_WM_DIAGRAM_GROUP_CODE" val="l1-1"/>
  <p:tag name="KSO_WM_TAG_VERSION" val="1.0"/>
  <p:tag name="KSO_WM_TEMPLATE_CATEGORY" val="diagram"/>
  <p:tag name="KSO_WM_TEMPLATE_INDEX" val="20219447"/>
  <p:tag name="KSO_WM_UNIT_BLOCK" val="0"/>
  <p:tag name="KSO_WM_UNIT_COMPATIBLE" val="0"/>
  <p:tag name="KSO_WM_UNIT_DEC_AREA_ID" val="bc624c80882f4ebb80cc35ea9fe8b5f3"/>
  <p:tag name="KSO_WM_UNIT_DECORATE_INFO" val="{&quot;DecorateInfoH&quot;:{&quot;IsAbs&quot;:true},&quot;DecorateInfoW&quot;:{&quot;IsAbs&quot;:true},&quot;DecorateInfoX&quot;:{&quot;IsAbs&quot;:true,&quot;Pos&quot;:1},&quot;DecorateInfoY&quot;:{&quot;IsAbs&quot;:true,&quot;Pos&quot;:2},&quot;ReferentInfo&quot;:{&quot;Id&quot;:&quot;eabc74faf25b41698a0b405f56891a41&quot;,&quot;X&quot;:{&quot;Pos&quot;:1},&quot;Y&quot;:{&quot;Pos&quot;:0}},&quot;whChangeMode&quot;:0}"/>
  <p:tag name="KSO_WM_UNIT_DEFAULT_FONT" val="18;36;2"/>
  <p:tag name="KSO_WM_UNIT_DIAGRAM_ISNUMVISUAL" val="0"/>
  <p:tag name="KSO_WM_UNIT_DIAGRAM_ISREFERUNIT" val="0"/>
  <p:tag name="KSO_WM_UNIT_HIGHLIGHT" val="0"/>
  <p:tag name="KSO_WM_UNIT_ID" val="diagram20219447_3*l_h_i*1_1_2"/>
  <p:tag name="KSO_WM_UNIT_INDEX" val="1_1_2"/>
  <p:tag name="KSO_WM_UNIT_LAYERLEVEL" val="1_1_1"/>
  <p:tag name="KSO_WM_UNIT_SM_LIMIT_TYPE" val="0"/>
  <p:tag name="KSO_WM_UNIT_SUBTYPE" val="d"/>
  <p:tag name="KSO_WM_UNIT_TEXT_FILL_FORE_SCHEMECOLOR_INDEX" val="5"/>
  <p:tag name="KSO_WM_UNIT_TEXT_FILL_FORE_SCHEMECOLOR_INDEX_BRIGHTNESS" val="-0.25"/>
  <p:tag name="KSO_WM_UNIT_TEXT_FILL_TYPE" val="1"/>
  <p:tag name="KSO_WM_UNIT_TYPE" val="l_h_i"/>
  <p:tag name="KSO_WM_UNIT_USESOURCEFORMAT_APPLY" val="0"/>
  <p:tag name="KSO_WM_UNIT_VALUE" val="1"/>
</p:tagLst>
</file>

<file path=ppt/tags/tag366.xml><?xml version="1.0" encoding="utf-8"?>
<p:tagLst xmlns:p="http://schemas.openxmlformats.org/presentationml/2006/main">
  <p:tag name="KSO_WM_ASSEMBLE_CHIP_INDEX" val="103cefb265b345f5a56fcdc630016db8"/>
  <p:tag name="KSO_WM_BEAUTIFY_FLAG" val="#wm#"/>
  <p:tag name="KSO_WM_CHIP_GROUPID" val="60bee66f4a63c72506fbd4a3"/>
  <p:tag name="KSO_WM_CHIP_XID" val="60bee66f4a63c72506fbd4a4"/>
  <p:tag name="KSO_WM_DIAGRAM_GROUP_CODE" val="l1-1"/>
  <p:tag name="KSO_WM_TAG_VERSION" val="1.0"/>
  <p:tag name="KSO_WM_TEMPLATE_CATEGORY" val="diagram"/>
  <p:tag name="KSO_WM_TEMPLATE_INDEX" val="20219447"/>
  <p:tag name="KSO_WM_UNIT_BLOCK" val="0"/>
  <p:tag name="KSO_WM_UNIT_COMPATIBLE" val="0"/>
  <p:tag name="KSO_WM_UNIT_DEC_AREA_ID" val="75ebed2137254bb79660077216f53f2f"/>
  <p:tag name="KSO_WM_UNIT_DECORATE_INFO" val="{&quot;DecorateInfoH&quot;:{&quot;IsAbs&quot;:true},&quot;DecorateInfoW&quot;:{&quot;IsAbs&quot;:true},&quot;DecorateInfoX&quot;:{&quot;IsAbs&quot;:true,&quot;Pos&quot;:2},&quot;DecorateInfoY&quot;:{&quot;IsAbs&quot;:true,&quot;Pos&quot;:1},&quot;ReferentInfo&quot;:{&quot;Id&quot;:&quot;bc624c80882f4ebb80cc35ea9fe8b5f3&quot;,&quot;X&quot;:{&quot;Pos&quot;:0},&quot;Y&quot;:{&quot;Pos&quot;:1}},&quot;whChangeMode&quot;:0}"/>
  <p:tag name="KSO_WM_UNIT_DIAGRAM_ISNUMVISUAL" val="0"/>
  <p:tag name="KSO_WM_UNIT_DIAGRAM_ISREFERUNIT" val="0"/>
  <p:tag name="KSO_WM_UNIT_FILL_FORE_SCHEMECOLOR_INDEX" val="5"/>
  <p:tag name="KSO_WM_UNIT_FILL_FORE_SCHEMECOLOR_INDEX_BRIGHTNESS" val="0.4"/>
  <p:tag name="KSO_WM_UNIT_FILL_TYPE" val="1"/>
  <p:tag name="KSO_WM_UNIT_HIGHLIGHT" val="0"/>
  <p:tag name="KSO_WM_UNIT_ID" val="diagram20219447_3*l_h_i*1_1_3"/>
  <p:tag name="KSO_WM_UNIT_INDEX" val="1_1_3"/>
  <p:tag name="KSO_WM_UNIT_LAYERLEVEL" val="1_1_1"/>
  <p:tag name="KSO_WM_UNIT_SM_LIMIT_TYPE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367.xml><?xml version="1.0" encoding="utf-8"?>
<p:tagLst xmlns:p="http://schemas.openxmlformats.org/presentationml/2006/main">
  <p:tag name="KSO_WM_ASSEMBLE_CHIP_INDEX" val="103cefb265b345f5a56fcdc630016db8"/>
  <p:tag name="KSO_WM_BEAUTIFY_FLAG" val="#wm#"/>
  <p:tag name="KSO_WM_CHIP_GROUPID" val="60bee66f4a63c72506fbd4a3"/>
  <p:tag name="KSO_WM_CHIP_XID" val="60bee66f4a63c72506fbd4a4"/>
  <p:tag name="KSO_WM_DIAGRAM_GROUP_CODE" val="l1-1"/>
  <p:tag name="KSO_WM_TAG_VERSION" val="1.0"/>
  <p:tag name="KSO_WM_TEMPLATE_CATEGORY" val="diagram"/>
  <p:tag name="KSO_WM_TEMPLATE_INDEX" val="20219447"/>
  <p:tag name="KSO_WM_UNIT_BLOCK" val="0"/>
  <p:tag name="KSO_WM_UNIT_COMPATIBLE" val="0"/>
  <p:tag name="KSO_WM_UNIT_DEC_AREA_ID" val="6b525cc7e4774305b209aaadd621ff9a"/>
  <p:tag name="KSO_WM_UNIT_DECORATE_INFO" val="{&quot;DecorateInfoH&quot;:{&quot;IsAbs&quot;:true},&quot;DecorateInfoW&quot;:{&quot;IsAbs&quot;:true},&quot;DecorateInfoX&quot;:{&quot;IsAbs&quot;:true,&quot;Pos&quot;:1},&quot;DecorateInfoY&quot;:{&quot;IsAbs&quot;:true,&quot;Pos&quot;:1},&quot;ReferentInfo&quot;:{&quot;Id&quot;:&quot;bc624c80882f4ebb80cc35ea9fe8b5f3&quot;,&quot;X&quot;:{&quot;Pos&quot;:1},&quot;Y&quot;:{&quot;Pos&quot;:1}},&quot;whChangeMode&quot;:0}"/>
  <p:tag name="KSO_WM_UNIT_DIAGRAM_ISNUMVISUAL" val="0"/>
  <p:tag name="KSO_WM_UNIT_DIAGRAM_ISREFERUNIT" val="0"/>
  <p:tag name="KSO_WM_UNIT_HIGHLIGHT" val="0"/>
  <p:tag name="KSO_WM_UNIT_ID" val="diagram20219447_3*l_h_i*1_2_1"/>
  <p:tag name="KSO_WM_UNIT_INDEX" val="1_2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SM_LIMIT_TYPE" val="0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6"/>
</p:tagLst>
</file>

<file path=ppt/tags/tag368.xml><?xml version="1.0" encoding="utf-8"?>
<p:tagLst xmlns:p="http://schemas.openxmlformats.org/presentationml/2006/main">
  <p:tag name="KSO_WM_ASSEMBLE_CHIP_INDEX" val="103cefb265b345f5a56fcdc630016db8"/>
  <p:tag name="KSO_WM_BEAUTIFY_FLAG" val="#wm#"/>
  <p:tag name="KSO_WM_CHIP_GROUPID" val="60bee66f4a63c72506fbd4a3"/>
  <p:tag name="KSO_WM_CHIP_XID" val="60bee66f4a63c72506fbd4a4"/>
  <p:tag name="KSO_WM_DIAGRAM_GROUP_CODE" val="l1-1"/>
  <p:tag name="KSO_WM_TAG_VERSION" val="1.0"/>
  <p:tag name="KSO_WM_TEMPLATE_CATEGORY" val="diagram"/>
  <p:tag name="KSO_WM_TEMPLATE_INDEX" val="20219447"/>
  <p:tag name="KSO_WM_UNIT_BLOCK" val="0"/>
  <p:tag name="KSO_WM_UNIT_COMPATIBLE" val="0"/>
  <p:tag name="KSO_WM_UNIT_DEC_AREA_ID" val="eabc74faf25b41698a0b405f56891a41"/>
  <p:tag name="KSO_WM_UNIT_DEFAULT_FONT" val="14;20;2"/>
  <p:tag name="KSO_WM_UNIT_DIAGRAM_ISNUMVISUAL" val="0"/>
  <p:tag name="KSO_WM_UNIT_DIAGRAM_ISREFERUNIT" val="0"/>
  <p:tag name="KSO_WM_UNIT_HIGHLIGHT" val="0"/>
  <p:tag name="KSO_WM_UNIT_ID" val="diagram20219447_3*l_h_f*1_2_1"/>
  <p:tag name="KSO_WM_UNIT_INDEX" val="1_2_1"/>
  <p:tag name="KSO_WM_UNIT_LAYERLEVEL" val="1_1_1"/>
  <p:tag name="KSO_WM_UNIT_NOCLEAR" val="0"/>
  <p:tag name="KSO_WM_UNIT_PRESET_TEXT" val="单击此处添加正文，文字是您思想的提炼，请尽量言简意赅的阐述观点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49"/>
</p:tagLst>
</file>

<file path=ppt/tags/tag369.xml><?xml version="1.0" encoding="utf-8"?>
<p:tagLst xmlns:p="http://schemas.openxmlformats.org/presentationml/2006/main">
  <p:tag name="KSO_WM_ASSEMBLE_CHIP_INDEX" val="103cefb265b345f5a56fcdc630016db8"/>
  <p:tag name="KSO_WM_BEAUTIFY_FLAG" val="#wm#"/>
  <p:tag name="KSO_WM_CHIP_GROUPID" val="60bee66f4a63c72506fbd4a3"/>
  <p:tag name="KSO_WM_CHIP_XID" val="60bee66f4a63c72506fbd4a4"/>
  <p:tag name="KSO_WM_DIAGRAM_GROUP_CODE" val="l1-1"/>
  <p:tag name="KSO_WM_TAG_VERSION" val="1.0"/>
  <p:tag name="KSO_WM_TEMPLATE_CATEGORY" val="diagram"/>
  <p:tag name="KSO_WM_TEMPLATE_INDEX" val="20219447"/>
  <p:tag name="KSO_WM_UNIT_BLOCK" val="0"/>
  <p:tag name="KSO_WM_UNIT_COMPATIBLE" val="0"/>
  <p:tag name="KSO_WM_UNIT_DEC_AREA_ID" val="bc624c80882f4ebb80cc35ea9fe8b5f3"/>
  <p:tag name="KSO_WM_UNIT_DECORATE_INFO" val="{&quot;DecorateInfoH&quot;:{&quot;IsAbs&quot;:true},&quot;DecorateInfoW&quot;:{&quot;IsAbs&quot;:true},&quot;DecorateInfoX&quot;:{&quot;IsAbs&quot;:true,&quot;Pos&quot;:1},&quot;DecorateInfoY&quot;:{&quot;IsAbs&quot;:true,&quot;Pos&quot;:2},&quot;ReferentInfo&quot;:{&quot;Id&quot;:&quot;eabc74faf25b41698a0b405f56891a41&quot;,&quot;X&quot;:{&quot;Pos&quot;:1},&quot;Y&quot;:{&quot;Pos&quot;:0}},&quot;whChangeMode&quot;:0}"/>
  <p:tag name="KSO_WM_UNIT_DEFAULT_FONT" val="18;36;2"/>
  <p:tag name="KSO_WM_UNIT_DIAGRAM_ISNUMVISUAL" val="0"/>
  <p:tag name="KSO_WM_UNIT_DIAGRAM_ISREFERUNIT" val="0"/>
  <p:tag name="KSO_WM_UNIT_HIGHLIGHT" val="0"/>
  <p:tag name="KSO_WM_UNIT_ID" val="diagram20219447_3*l_h_i*1_2_2"/>
  <p:tag name="KSO_WM_UNIT_INDEX" val="1_2_2"/>
  <p:tag name="KSO_WM_UNIT_LAYERLEVEL" val="1_1_1"/>
  <p:tag name="KSO_WM_UNIT_SM_LIMIT_TYPE" val="0"/>
  <p:tag name="KSO_WM_UNIT_SUBTYPE" val="d"/>
  <p:tag name="KSO_WM_UNIT_TEXT_FILL_FORE_SCHEMECOLOR_INDEX" val="5"/>
  <p:tag name="KSO_WM_UNIT_TEXT_FILL_FORE_SCHEMECOLOR_INDEX_BRIGHTNESS" val="-0.25"/>
  <p:tag name="KSO_WM_UNIT_TEXT_FILL_TYPE" val="1"/>
  <p:tag name="KSO_WM_UNIT_TYPE" val="l_h_i"/>
  <p:tag name="KSO_WM_UNIT_USESOURCEFORMAT_APPLY" val="0"/>
  <p:tag name="KSO_WM_UNIT_VALUE" val="1"/>
</p:tagLst>
</file>

<file path=ppt/tags/tag370.xml><?xml version="1.0" encoding="utf-8"?>
<p:tagLst xmlns:p="http://schemas.openxmlformats.org/presentationml/2006/main">
  <p:tag name="KSO_WM_ASSEMBLE_CHIP_INDEX" val="103cefb265b345f5a56fcdc630016db8"/>
  <p:tag name="KSO_WM_BEAUTIFY_FLAG" val="#wm#"/>
  <p:tag name="KSO_WM_CHIP_GROUPID" val="60bee66f4a63c72506fbd4a3"/>
  <p:tag name="KSO_WM_CHIP_XID" val="60bee66f4a63c72506fbd4a4"/>
  <p:tag name="KSO_WM_DIAGRAM_GROUP_CODE" val="l1-1"/>
  <p:tag name="KSO_WM_TAG_VERSION" val="1.0"/>
  <p:tag name="KSO_WM_TEMPLATE_CATEGORY" val="diagram"/>
  <p:tag name="KSO_WM_TEMPLATE_INDEX" val="20219447"/>
  <p:tag name="KSO_WM_UNIT_BLOCK" val="0"/>
  <p:tag name="KSO_WM_UNIT_COMPATIBLE" val="0"/>
  <p:tag name="KSO_WM_UNIT_DEC_AREA_ID" val="75ebed2137254bb79660077216f53f2f"/>
  <p:tag name="KSO_WM_UNIT_DECORATE_INFO" val="{&quot;DecorateInfoH&quot;:{&quot;IsAbs&quot;:true},&quot;DecorateInfoW&quot;:{&quot;IsAbs&quot;:true},&quot;DecorateInfoX&quot;:{&quot;IsAbs&quot;:true,&quot;Pos&quot;:2},&quot;DecorateInfoY&quot;:{&quot;IsAbs&quot;:true,&quot;Pos&quot;:1},&quot;ReferentInfo&quot;:{&quot;Id&quot;:&quot;bc624c80882f4ebb80cc35ea9fe8b5f3&quot;,&quot;X&quot;:{&quot;Pos&quot;:0},&quot;Y&quot;:{&quot;Pos&quot;:1}},&quot;whChangeMode&quot;:0}"/>
  <p:tag name="KSO_WM_UNIT_DIAGRAM_ISNUMVISUAL" val="0"/>
  <p:tag name="KSO_WM_UNIT_DIAGRAM_ISREFERUNIT" val="0"/>
  <p:tag name="KSO_WM_UNIT_FILL_FORE_SCHEMECOLOR_INDEX" val="5"/>
  <p:tag name="KSO_WM_UNIT_FILL_FORE_SCHEMECOLOR_INDEX_BRIGHTNESS" val="0.4"/>
  <p:tag name="KSO_WM_UNIT_FILL_TYPE" val="1"/>
  <p:tag name="KSO_WM_UNIT_HIGHLIGHT" val="0"/>
  <p:tag name="KSO_WM_UNIT_ID" val="diagram20219447_3*l_h_i*1_2_3"/>
  <p:tag name="KSO_WM_UNIT_INDEX" val="1_2_3"/>
  <p:tag name="KSO_WM_UNIT_LAYERLEVEL" val="1_1_1"/>
  <p:tag name="KSO_WM_UNIT_SM_LIMIT_TYPE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371.xml><?xml version="1.0" encoding="utf-8"?>
<p:tagLst xmlns:p="http://schemas.openxmlformats.org/presentationml/2006/main">
  <p:tag name="KSO_WM_ASSEMBLE_CHIP_INDEX" val="103cefb265b345f5a56fcdc630016db8"/>
  <p:tag name="KSO_WM_BEAUTIFY_FLAG" val="#wm#"/>
  <p:tag name="KSO_WM_CHIP_GROUPID" val="60bee66f4a63c72506fbd4a3"/>
  <p:tag name="KSO_WM_CHIP_XID" val="60bee66f4a63c72506fbd4a4"/>
  <p:tag name="KSO_WM_DIAGRAM_GROUP_CODE" val="l1-1"/>
  <p:tag name="KSO_WM_TAG_VERSION" val="1.0"/>
  <p:tag name="KSO_WM_TEMPLATE_CATEGORY" val="diagram"/>
  <p:tag name="KSO_WM_TEMPLATE_INDEX" val="20219447"/>
  <p:tag name="KSO_WM_UNIT_BLOCK" val="0"/>
  <p:tag name="KSO_WM_UNIT_COMPATIBLE" val="0"/>
  <p:tag name="KSO_WM_UNIT_DEC_AREA_ID" val="6b525cc7e4774305b209aaadd621ff9a"/>
  <p:tag name="KSO_WM_UNIT_DECORATE_INFO" val="{&quot;DecorateInfoH&quot;:{&quot;IsAbs&quot;:true},&quot;DecorateInfoW&quot;:{&quot;IsAbs&quot;:true},&quot;DecorateInfoX&quot;:{&quot;IsAbs&quot;:true,&quot;Pos&quot;:1},&quot;DecorateInfoY&quot;:{&quot;IsAbs&quot;:true,&quot;Pos&quot;:1},&quot;ReferentInfo&quot;:{&quot;Id&quot;:&quot;bc624c80882f4ebb80cc35ea9fe8b5f3&quot;,&quot;X&quot;:{&quot;Pos&quot;:1},&quot;Y&quot;:{&quot;Pos&quot;:1}},&quot;whChangeMode&quot;:0}"/>
  <p:tag name="KSO_WM_UNIT_DIAGRAM_ISNUMVISUAL" val="0"/>
  <p:tag name="KSO_WM_UNIT_DIAGRAM_ISREFERUNIT" val="0"/>
  <p:tag name="KSO_WM_UNIT_HIGHLIGHT" val="0"/>
  <p:tag name="KSO_WM_UNIT_ID" val="diagram20219447_3*l_h_i*1_3_1"/>
  <p:tag name="KSO_WM_UNIT_INDEX" val="1_3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SM_LIMIT_TYPE" val="0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6"/>
</p:tagLst>
</file>

<file path=ppt/tags/tag372.xml><?xml version="1.0" encoding="utf-8"?>
<p:tagLst xmlns:p="http://schemas.openxmlformats.org/presentationml/2006/main">
  <p:tag name="KSO_WM_ASSEMBLE_CHIP_INDEX" val="103cefb265b345f5a56fcdc630016db8"/>
  <p:tag name="KSO_WM_BEAUTIFY_FLAG" val="#wm#"/>
  <p:tag name="KSO_WM_CHIP_GROUPID" val="60bee66f4a63c72506fbd4a3"/>
  <p:tag name="KSO_WM_CHIP_XID" val="60bee66f4a63c72506fbd4a4"/>
  <p:tag name="KSO_WM_DIAGRAM_GROUP_CODE" val="l1-1"/>
  <p:tag name="KSO_WM_TAG_VERSION" val="1.0"/>
  <p:tag name="KSO_WM_TEMPLATE_CATEGORY" val="diagram"/>
  <p:tag name="KSO_WM_TEMPLATE_INDEX" val="20219447"/>
  <p:tag name="KSO_WM_UNIT_BLOCK" val="0"/>
  <p:tag name="KSO_WM_UNIT_COMPATIBLE" val="0"/>
  <p:tag name="KSO_WM_UNIT_DEC_AREA_ID" val="eabc74faf25b41698a0b405f56891a41"/>
  <p:tag name="KSO_WM_UNIT_DEFAULT_FONT" val="14;20;2"/>
  <p:tag name="KSO_WM_UNIT_DIAGRAM_ISNUMVISUAL" val="0"/>
  <p:tag name="KSO_WM_UNIT_DIAGRAM_ISREFERUNIT" val="0"/>
  <p:tag name="KSO_WM_UNIT_HIGHLIGHT" val="0"/>
  <p:tag name="KSO_WM_UNIT_ID" val="diagram20219447_3*l_h_f*1_3_1"/>
  <p:tag name="KSO_WM_UNIT_INDEX" val="1_3_1"/>
  <p:tag name="KSO_WM_UNIT_LAYERLEVEL" val="1_1_1"/>
  <p:tag name="KSO_WM_UNIT_NOCLEAR" val="0"/>
  <p:tag name="KSO_WM_UNIT_PRESET_TEXT" val="单击此处添加正文，文字是您思想的提炼，请尽量言简意赅的阐述观点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49"/>
</p:tagLst>
</file>

<file path=ppt/tags/tag373.xml><?xml version="1.0" encoding="utf-8"?>
<p:tagLst xmlns:p="http://schemas.openxmlformats.org/presentationml/2006/main">
  <p:tag name="KSO_WM_ASSEMBLE_CHIP_INDEX" val="103cefb265b345f5a56fcdc630016db8"/>
  <p:tag name="KSO_WM_BEAUTIFY_FLAG" val="#wm#"/>
  <p:tag name="KSO_WM_CHIP_GROUPID" val="60bee66f4a63c72506fbd4a3"/>
  <p:tag name="KSO_WM_CHIP_XID" val="60bee66f4a63c72506fbd4a4"/>
  <p:tag name="KSO_WM_DIAGRAM_GROUP_CODE" val="l1-1"/>
  <p:tag name="KSO_WM_TAG_VERSION" val="1.0"/>
  <p:tag name="KSO_WM_TEMPLATE_CATEGORY" val="diagram"/>
  <p:tag name="KSO_WM_TEMPLATE_INDEX" val="20219447"/>
  <p:tag name="KSO_WM_UNIT_BLOCK" val="0"/>
  <p:tag name="KSO_WM_UNIT_COMPATIBLE" val="0"/>
  <p:tag name="KSO_WM_UNIT_DEC_AREA_ID" val="bc624c80882f4ebb80cc35ea9fe8b5f3"/>
  <p:tag name="KSO_WM_UNIT_DECORATE_INFO" val="{&quot;DecorateInfoH&quot;:{&quot;IsAbs&quot;:true},&quot;DecorateInfoW&quot;:{&quot;IsAbs&quot;:true},&quot;DecorateInfoX&quot;:{&quot;IsAbs&quot;:true,&quot;Pos&quot;:1},&quot;DecorateInfoY&quot;:{&quot;IsAbs&quot;:true,&quot;Pos&quot;:2},&quot;ReferentInfo&quot;:{&quot;Id&quot;:&quot;eabc74faf25b41698a0b405f56891a41&quot;,&quot;X&quot;:{&quot;Pos&quot;:1},&quot;Y&quot;:{&quot;Pos&quot;:0}},&quot;whChangeMode&quot;:0}"/>
  <p:tag name="KSO_WM_UNIT_DEFAULT_FONT" val="18;36;2"/>
  <p:tag name="KSO_WM_UNIT_DIAGRAM_ISNUMVISUAL" val="0"/>
  <p:tag name="KSO_WM_UNIT_DIAGRAM_ISREFERUNIT" val="0"/>
  <p:tag name="KSO_WM_UNIT_HIGHLIGHT" val="0"/>
  <p:tag name="KSO_WM_UNIT_ID" val="diagram20219447_3*l_h_i*1_3_2"/>
  <p:tag name="KSO_WM_UNIT_INDEX" val="1_3_2"/>
  <p:tag name="KSO_WM_UNIT_LAYERLEVEL" val="1_1_1"/>
  <p:tag name="KSO_WM_UNIT_SM_LIMIT_TYPE" val="0"/>
  <p:tag name="KSO_WM_UNIT_SUBTYPE" val="d"/>
  <p:tag name="KSO_WM_UNIT_TEXT_FILL_FORE_SCHEMECOLOR_INDEX" val="5"/>
  <p:tag name="KSO_WM_UNIT_TEXT_FILL_FORE_SCHEMECOLOR_INDEX_BRIGHTNESS" val="-0.25"/>
  <p:tag name="KSO_WM_UNIT_TEXT_FILL_TYPE" val="1"/>
  <p:tag name="KSO_WM_UNIT_TYPE" val="l_h_i"/>
  <p:tag name="KSO_WM_UNIT_USESOURCEFORMAT_APPLY" val="0"/>
  <p:tag name="KSO_WM_UNIT_VALUE" val="1"/>
</p:tagLst>
</file>

<file path=ppt/tags/tag374.xml><?xml version="1.0" encoding="utf-8"?>
<p:tagLst xmlns:p="http://schemas.openxmlformats.org/presentationml/2006/main">
  <p:tag name="KSO_WM_ASSEMBLE_CHIP_INDEX" val="103cefb265b345f5a56fcdc630016db8"/>
  <p:tag name="KSO_WM_BEAUTIFY_FLAG" val="#wm#"/>
  <p:tag name="KSO_WM_CHIP_GROUPID" val="60bee66f4a63c72506fbd4a3"/>
  <p:tag name="KSO_WM_CHIP_XID" val="60bee66f4a63c72506fbd4a4"/>
  <p:tag name="KSO_WM_DIAGRAM_GROUP_CODE" val="l1-1"/>
  <p:tag name="KSO_WM_TAG_VERSION" val="1.0"/>
  <p:tag name="KSO_WM_TEMPLATE_CATEGORY" val="diagram"/>
  <p:tag name="KSO_WM_TEMPLATE_INDEX" val="20219447"/>
  <p:tag name="KSO_WM_UNIT_BLOCK" val="0"/>
  <p:tag name="KSO_WM_UNIT_COMPATIBLE" val="0"/>
  <p:tag name="KSO_WM_UNIT_DEC_AREA_ID" val="75ebed2137254bb79660077216f53f2f"/>
  <p:tag name="KSO_WM_UNIT_DECORATE_INFO" val="{&quot;DecorateInfoH&quot;:{&quot;IsAbs&quot;:true},&quot;DecorateInfoW&quot;:{&quot;IsAbs&quot;:true},&quot;DecorateInfoX&quot;:{&quot;IsAbs&quot;:true,&quot;Pos&quot;:2},&quot;DecorateInfoY&quot;:{&quot;IsAbs&quot;:true,&quot;Pos&quot;:1},&quot;ReferentInfo&quot;:{&quot;Id&quot;:&quot;bc624c80882f4ebb80cc35ea9fe8b5f3&quot;,&quot;X&quot;:{&quot;Pos&quot;:0},&quot;Y&quot;:{&quot;Pos&quot;:1}},&quot;whChangeMode&quot;:0}"/>
  <p:tag name="KSO_WM_UNIT_DIAGRAM_ISNUMVISUAL" val="0"/>
  <p:tag name="KSO_WM_UNIT_DIAGRAM_ISREFERUNIT" val="0"/>
  <p:tag name="KSO_WM_UNIT_FILL_FORE_SCHEMECOLOR_INDEX" val="5"/>
  <p:tag name="KSO_WM_UNIT_FILL_FORE_SCHEMECOLOR_INDEX_BRIGHTNESS" val="0.4"/>
  <p:tag name="KSO_WM_UNIT_FILL_TYPE" val="1"/>
  <p:tag name="KSO_WM_UNIT_HIGHLIGHT" val="0"/>
  <p:tag name="KSO_WM_UNIT_ID" val="diagram20219447_3*l_h_i*1_3_3"/>
  <p:tag name="KSO_WM_UNIT_INDEX" val="1_3_3"/>
  <p:tag name="KSO_WM_UNIT_LAYERLEVEL" val="1_1_1"/>
  <p:tag name="KSO_WM_UNIT_SM_LIMIT_TYPE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375.xml><?xml version="1.0" encoding="utf-8"?>
<p:tagLst xmlns:p="http://schemas.openxmlformats.org/presentationml/2006/main">
  <p:tag name="KSO_WM_ASSEMBLE_CHIP_INDEX" val="103cefb265b345f5a56fcdc630016db8"/>
  <p:tag name="KSO_WM_BEAUTIFY_FLAG" val="#wm#"/>
  <p:tag name="KSO_WM_CHIP_GROUPID" val="60bee66f4a63c72506fbd4a3"/>
  <p:tag name="KSO_WM_CHIP_XID" val="60bee66f4a63c72506fbd4a4"/>
  <p:tag name="KSO_WM_DIAGRAM_GROUP_CODE" val="l1-1"/>
  <p:tag name="KSO_WM_TAG_VERSION" val="1.0"/>
  <p:tag name="KSO_WM_TEMPLATE_CATEGORY" val="diagram"/>
  <p:tag name="KSO_WM_TEMPLATE_INDEX" val="20219447"/>
  <p:tag name="KSO_WM_UNIT_BLOCK" val="0"/>
  <p:tag name="KSO_WM_UNIT_COMPATIBLE" val="0"/>
  <p:tag name="KSO_WM_UNIT_DEC_AREA_ID" val="6b525cc7e4774305b209aaadd621ff9a"/>
  <p:tag name="KSO_WM_UNIT_DECORATE_INFO" val="{&quot;DecorateInfoH&quot;:{&quot;IsAbs&quot;:true},&quot;DecorateInfoW&quot;:{&quot;IsAbs&quot;:true},&quot;DecorateInfoX&quot;:{&quot;IsAbs&quot;:true,&quot;Pos&quot;:1},&quot;DecorateInfoY&quot;:{&quot;IsAbs&quot;:true,&quot;Pos&quot;:1},&quot;ReferentInfo&quot;:{&quot;Id&quot;:&quot;bc624c80882f4ebb80cc35ea9fe8b5f3&quot;,&quot;X&quot;:{&quot;Pos&quot;:1},&quot;Y&quot;:{&quot;Pos&quot;:1}},&quot;whChangeMode&quot;:0}"/>
  <p:tag name="KSO_WM_UNIT_DIAGRAM_ISNUMVISUAL" val="0"/>
  <p:tag name="KSO_WM_UNIT_DIAGRAM_ISREFERUNIT" val="0"/>
  <p:tag name="KSO_WM_UNIT_HIGHLIGHT" val="0"/>
  <p:tag name="KSO_WM_UNIT_ID" val="diagram20219447_3*l_h_i*1_4_1"/>
  <p:tag name="KSO_WM_UNIT_INDEX" val="1_4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SM_LIMIT_TYPE" val="0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6"/>
</p:tagLst>
</file>

<file path=ppt/tags/tag376.xml><?xml version="1.0" encoding="utf-8"?>
<p:tagLst xmlns:p="http://schemas.openxmlformats.org/presentationml/2006/main">
  <p:tag name="KSO_WM_ASSEMBLE_CHIP_INDEX" val="103cefb265b345f5a56fcdc630016db8"/>
  <p:tag name="KSO_WM_BEAUTIFY_FLAG" val="#wm#"/>
  <p:tag name="KSO_WM_CHIP_GROUPID" val="60bee66f4a63c72506fbd4a3"/>
  <p:tag name="KSO_WM_CHIP_XID" val="60bee66f4a63c72506fbd4a4"/>
  <p:tag name="KSO_WM_DIAGRAM_GROUP_CODE" val="l1-1"/>
  <p:tag name="KSO_WM_TAG_VERSION" val="1.0"/>
  <p:tag name="KSO_WM_TEMPLATE_CATEGORY" val="diagram"/>
  <p:tag name="KSO_WM_TEMPLATE_INDEX" val="20219447"/>
  <p:tag name="KSO_WM_UNIT_BLOCK" val="0"/>
  <p:tag name="KSO_WM_UNIT_COMPATIBLE" val="0"/>
  <p:tag name="KSO_WM_UNIT_DEC_AREA_ID" val="eabc74faf25b41698a0b405f56891a41"/>
  <p:tag name="KSO_WM_UNIT_DEFAULT_FONT" val="14;20;2"/>
  <p:tag name="KSO_WM_UNIT_DIAGRAM_ISNUMVISUAL" val="0"/>
  <p:tag name="KSO_WM_UNIT_DIAGRAM_ISREFERUNIT" val="0"/>
  <p:tag name="KSO_WM_UNIT_HIGHLIGHT" val="0"/>
  <p:tag name="KSO_WM_UNIT_ID" val="diagram20219447_3*l_h_f*1_4_1"/>
  <p:tag name="KSO_WM_UNIT_INDEX" val="1_4_1"/>
  <p:tag name="KSO_WM_UNIT_LAYERLEVEL" val="1_1_1"/>
  <p:tag name="KSO_WM_UNIT_NOCLEAR" val="0"/>
  <p:tag name="KSO_WM_UNIT_PRESET_TEXT" val="单击此处添加正文，文字是您思想的提炼，请尽量言简意赅的阐述观点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49"/>
</p:tagLst>
</file>

<file path=ppt/tags/tag377.xml><?xml version="1.0" encoding="utf-8"?>
<p:tagLst xmlns:p="http://schemas.openxmlformats.org/presentationml/2006/main">
  <p:tag name="KSO_WM_ASSEMBLE_CHIP_INDEX" val="103cefb265b345f5a56fcdc630016db8"/>
  <p:tag name="KSO_WM_BEAUTIFY_FLAG" val="#wm#"/>
  <p:tag name="KSO_WM_CHIP_GROUPID" val="60bee66f4a63c72506fbd4a3"/>
  <p:tag name="KSO_WM_CHIP_XID" val="60bee66f4a63c72506fbd4a4"/>
  <p:tag name="KSO_WM_DIAGRAM_GROUP_CODE" val="l1-1"/>
  <p:tag name="KSO_WM_TAG_VERSION" val="1.0"/>
  <p:tag name="KSO_WM_TEMPLATE_CATEGORY" val="diagram"/>
  <p:tag name="KSO_WM_TEMPLATE_INDEX" val="20219447"/>
  <p:tag name="KSO_WM_UNIT_BLOCK" val="0"/>
  <p:tag name="KSO_WM_UNIT_COMPATIBLE" val="0"/>
  <p:tag name="KSO_WM_UNIT_DEC_AREA_ID" val="bc624c80882f4ebb80cc35ea9fe8b5f3"/>
  <p:tag name="KSO_WM_UNIT_DECORATE_INFO" val="{&quot;DecorateInfoH&quot;:{&quot;IsAbs&quot;:true},&quot;DecorateInfoW&quot;:{&quot;IsAbs&quot;:true},&quot;DecorateInfoX&quot;:{&quot;IsAbs&quot;:true,&quot;Pos&quot;:1},&quot;DecorateInfoY&quot;:{&quot;IsAbs&quot;:true,&quot;Pos&quot;:2},&quot;ReferentInfo&quot;:{&quot;Id&quot;:&quot;eabc74faf25b41698a0b405f56891a41&quot;,&quot;X&quot;:{&quot;Pos&quot;:1},&quot;Y&quot;:{&quot;Pos&quot;:0}},&quot;whChangeMode&quot;:0}"/>
  <p:tag name="KSO_WM_UNIT_DEFAULT_FONT" val="18;36;2"/>
  <p:tag name="KSO_WM_UNIT_DIAGRAM_ISNUMVISUAL" val="0"/>
  <p:tag name="KSO_WM_UNIT_DIAGRAM_ISREFERUNIT" val="0"/>
  <p:tag name="KSO_WM_UNIT_HIGHLIGHT" val="0"/>
  <p:tag name="KSO_WM_UNIT_ID" val="diagram20219447_3*l_h_i*1_4_2"/>
  <p:tag name="KSO_WM_UNIT_INDEX" val="1_4_2"/>
  <p:tag name="KSO_WM_UNIT_LAYERLEVEL" val="1_1_1"/>
  <p:tag name="KSO_WM_UNIT_SM_LIMIT_TYPE" val="0"/>
  <p:tag name="KSO_WM_UNIT_SUBTYPE" val="d"/>
  <p:tag name="KSO_WM_UNIT_TEXT_FILL_FORE_SCHEMECOLOR_INDEX" val="5"/>
  <p:tag name="KSO_WM_UNIT_TEXT_FILL_FORE_SCHEMECOLOR_INDEX_BRIGHTNESS" val="-0.25"/>
  <p:tag name="KSO_WM_UNIT_TEXT_FILL_TYPE" val="1"/>
  <p:tag name="KSO_WM_UNIT_TYPE" val="l_h_i"/>
  <p:tag name="KSO_WM_UNIT_USESOURCEFORMAT_APPLY" val="0"/>
  <p:tag name="KSO_WM_UNIT_VALUE" val="1"/>
</p:tagLst>
</file>

<file path=ppt/tags/tag378.xml><?xml version="1.0" encoding="utf-8"?>
<p:tagLst xmlns:p="http://schemas.openxmlformats.org/presentationml/2006/main">
  <p:tag name="KSO_WM_ASSEMBLE_CHIP_INDEX" val="103cefb265b345f5a56fcdc630016db8"/>
  <p:tag name="KSO_WM_BEAUTIFY_FLAG" val="#wm#"/>
  <p:tag name="KSO_WM_CHIP_GROUPID" val="60bee66f4a63c72506fbd4a3"/>
  <p:tag name="KSO_WM_CHIP_XID" val="60bee66f4a63c72506fbd4a4"/>
  <p:tag name="KSO_WM_DIAGRAM_GROUP_CODE" val="l1-1"/>
  <p:tag name="KSO_WM_TAG_VERSION" val="1.0"/>
  <p:tag name="KSO_WM_TEMPLATE_CATEGORY" val="diagram"/>
  <p:tag name="KSO_WM_TEMPLATE_INDEX" val="20219447"/>
  <p:tag name="KSO_WM_UNIT_BLOCK" val="0"/>
  <p:tag name="KSO_WM_UNIT_COMPATIBLE" val="0"/>
  <p:tag name="KSO_WM_UNIT_DEC_AREA_ID" val="75ebed2137254bb79660077216f53f2f"/>
  <p:tag name="KSO_WM_UNIT_DECORATE_INFO" val="{&quot;DecorateInfoH&quot;:{&quot;IsAbs&quot;:true},&quot;DecorateInfoW&quot;:{&quot;IsAbs&quot;:true},&quot;DecorateInfoX&quot;:{&quot;IsAbs&quot;:true,&quot;Pos&quot;:2},&quot;DecorateInfoY&quot;:{&quot;IsAbs&quot;:true,&quot;Pos&quot;:1},&quot;ReferentInfo&quot;:{&quot;Id&quot;:&quot;bc624c80882f4ebb80cc35ea9fe8b5f3&quot;,&quot;X&quot;:{&quot;Pos&quot;:0},&quot;Y&quot;:{&quot;Pos&quot;:1}},&quot;whChangeMode&quot;:0}"/>
  <p:tag name="KSO_WM_UNIT_DIAGRAM_ISNUMVISUAL" val="0"/>
  <p:tag name="KSO_WM_UNIT_DIAGRAM_ISREFERUNIT" val="0"/>
  <p:tag name="KSO_WM_UNIT_FILL_FORE_SCHEMECOLOR_INDEX" val="5"/>
  <p:tag name="KSO_WM_UNIT_FILL_FORE_SCHEMECOLOR_INDEX_BRIGHTNESS" val="0.4"/>
  <p:tag name="KSO_WM_UNIT_FILL_TYPE" val="1"/>
  <p:tag name="KSO_WM_UNIT_HIGHLIGHT" val="0"/>
  <p:tag name="KSO_WM_UNIT_ID" val="diagram20219447_3*l_h_i*1_4_3"/>
  <p:tag name="KSO_WM_UNIT_INDEX" val="1_4_3"/>
  <p:tag name="KSO_WM_UNIT_LAYERLEVEL" val="1_1_1"/>
  <p:tag name="KSO_WM_UNIT_SM_LIMIT_TYPE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379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9T08:45:04&quot;,&quot;maxSize&quot;:{&quot;size1&quot;:22.2},&quot;minSize&quot;:{&quot;size1&quot;:13.5},&quot;normalSize&quot;:{&quot;size1&quot;:13.5},&quot;subLayout&quot;:[{&quot;id&quot;:&quot;2023-09-09T08:45:04&quot;,&quot;margin&quot;:{&quot;bottom&quot;:0.025999998673796654,&quot;left&quot;:2.117000102996826,&quot;right&quot;:1.2699999809265137,&quot;top&quot;:0.4230000376701355},&quot;type&quot;:0},{&quot;id&quot;:&quot;2023-09-09T08:45:04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28"/>
  <p:tag name="KSO_WM_TEMPLATE_MASTER_TYPE" val="0"/>
  <p:tag name="KSO_WM_TEMPLATE_SUBCATEGORY" val="25"/>
</p:tagLst>
</file>

<file path=ppt/tags/tag380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381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38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1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5"/>
  <p:tag name="KSO_WM_UNIT_FILL_FORE_SCHEMECOLOR_INDEX_2_BRIGHTNESS" val="0"/>
  <p:tag name="KSO_WM_UNIT_FILL_FORE_SCHEMECOLOR_INDEX_2_POS" val="0.37"/>
  <p:tag name="KSO_WM_UNIT_FILL_FORE_SCHEMECOLOR_INDEX_2_TRANS" val="0"/>
  <p:tag name="KSO_WM_UNIT_FILL_FORE_SCHEMECOLOR_INDEX_3" val="5"/>
  <p:tag name="KSO_WM_UNIT_FILL_FORE_SCHEMECOLOR_INDEX_3_BRIGHTNESS" val="-0.25"/>
  <p:tag name="KSO_WM_UNIT_FILL_FORE_SCHEMECOLOR_INDEX_3_POS" val="0.65"/>
  <p:tag name="KSO_WM_UNIT_FILL_FORE_SCHEMECOLOR_INDEX_3_TRANS" val="0"/>
  <p:tag name="KSO_WM_UNIT_FILL_FORE_SCHEMECOLOR_INDEX_4" val="5"/>
  <p:tag name="KSO_WM_UNIT_FILL_FORE_SCHEMECOLOR_INDEX_4_BRIGHTNESS" val="-0.25"/>
  <p:tag name="KSO_WM_UNIT_FILL_FORE_SCHEMECOLOR_INDEX_4_POS" val="1"/>
  <p:tag name="KSO_WM_UNIT_FILL_FORE_SCHEMECOLOR_INDEX_4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71_5*l_h_i*1_1_1"/>
  <p:tag name="KSO_WM_UNIT_INDEX" val="1_1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8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1"/>
  <p:tag name="KSO_WM_UNIT_COMPATIBLE" val="0"/>
  <p:tag name="KSO_WM_UNIT_DIAGRAM_ISNUMVISUAL" val="0"/>
  <p:tag name="KSO_WM_UNIT_DIAGRAM_ISREFERUNIT" val="0"/>
  <p:tag name="KSO_WM_UNIT_HIGHLIGHT" val="0"/>
  <p:tag name="KSO_WM_UNIT_ID" val="diagram20228771_5*l_h_f*1_1_1"/>
  <p:tag name="KSO_WM_UNIT_INDEX" val="1_1_1"/>
  <p:tag name="KSO_WM_UNIT_LAYERLEVEL" val="1_1_1"/>
  <p:tag name="KSO_WM_UNIT_NOCLEAR" val="0"/>
  <p:tag name="KSO_WM_UNIT_PRESET_TEXT" val="点击此处添加正文，文字是您思想的提炼，为了演示发布的良好效果，请言简意赅的阐述您的观点。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38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1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5"/>
  <p:tag name="KSO_WM_UNIT_FILL_FORE_SCHEMECOLOR_INDEX_2_BRIGHTNESS" val="0"/>
  <p:tag name="KSO_WM_UNIT_FILL_FORE_SCHEMECOLOR_INDEX_2_POS" val="0.37"/>
  <p:tag name="KSO_WM_UNIT_FILL_FORE_SCHEMECOLOR_INDEX_2_TRANS" val="0"/>
  <p:tag name="KSO_WM_UNIT_FILL_FORE_SCHEMECOLOR_INDEX_3" val="5"/>
  <p:tag name="KSO_WM_UNIT_FILL_FORE_SCHEMECOLOR_INDEX_3_BRIGHTNESS" val="-0.25"/>
  <p:tag name="KSO_WM_UNIT_FILL_FORE_SCHEMECOLOR_INDEX_3_POS" val="0.65"/>
  <p:tag name="KSO_WM_UNIT_FILL_FORE_SCHEMECOLOR_INDEX_3_TRANS" val="0"/>
  <p:tag name="KSO_WM_UNIT_FILL_FORE_SCHEMECOLOR_INDEX_4" val="5"/>
  <p:tag name="KSO_WM_UNIT_FILL_FORE_SCHEMECOLOR_INDEX_4_BRIGHTNESS" val="-0.25"/>
  <p:tag name="KSO_WM_UNIT_FILL_FORE_SCHEMECOLOR_INDEX_4_POS" val="1"/>
  <p:tag name="KSO_WM_UNIT_FILL_FORE_SCHEMECOLOR_INDEX_4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71_5*l_h_i*1_1_3"/>
  <p:tag name="KSO_WM_UNIT_INDEX" val="1_1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8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1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5"/>
  <p:tag name="KSO_WM_UNIT_FILL_FORE_SCHEMECOLOR_INDEX_2_BRIGHTNESS" val="0"/>
  <p:tag name="KSO_WM_UNIT_FILL_FORE_SCHEMECOLOR_INDEX_2_POS" val="0.37"/>
  <p:tag name="KSO_WM_UNIT_FILL_FORE_SCHEMECOLOR_INDEX_2_TRANS" val="0"/>
  <p:tag name="KSO_WM_UNIT_FILL_FORE_SCHEMECOLOR_INDEX_3" val="5"/>
  <p:tag name="KSO_WM_UNIT_FILL_FORE_SCHEMECOLOR_INDEX_3_BRIGHTNESS" val="-0.25"/>
  <p:tag name="KSO_WM_UNIT_FILL_FORE_SCHEMECOLOR_INDEX_3_POS" val="0.65"/>
  <p:tag name="KSO_WM_UNIT_FILL_FORE_SCHEMECOLOR_INDEX_3_TRANS" val="0"/>
  <p:tag name="KSO_WM_UNIT_FILL_FORE_SCHEMECOLOR_INDEX_4" val="5"/>
  <p:tag name="KSO_WM_UNIT_FILL_FORE_SCHEMECOLOR_INDEX_4_BRIGHTNESS" val="-0.25"/>
  <p:tag name="KSO_WM_UNIT_FILL_FORE_SCHEMECOLOR_INDEX_4_POS" val="1"/>
  <p:tag name="KSO_WM_UNIT_FILL_FORE_SCHEMECOLOR_INDEX_4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71_5*l_h_i*1_1_4"/>
  <p:tag name="KSO_WM_UNIT_INDEX" val="1_1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8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1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5"/>
  <p:tag name="KSO_WM_UNIT_FILL_FORE_SCHEMECOLOR_INDEX_2_BRIGHTNESS" val="0"/>
  <p:tag name="KSO_WM_UNIT_FILL_FORE_SCHEMECOLOR_INDEX_2_POS" val="0.37"/>
  <p:tag name="KSO_WM_UNIT_FILL_FORE_SCHEMECOLOR_INDEX_2_TRANS" val="0"/>
  <p:tag name="KSO_WM_UNIT_FILL_FORE_SCHEMECOLOR_INDEX_3" val="5"/>
  <p:tag name="KSO_WM_UNIT_FILL_FORE_SCHEMECOLOR_INDEX_3_BRIGHTNESS" val="-0.25"/>
  <p:tag name="KSO_WM_UNIT_FILL_FORE_SCHEMECOLOR_INDEX_3_POS" val="0.65"/>
  <p:tag name="KSO_WM_UNIT_FILL_FORE_SCHEMECOLOR_INDEX_3_TRANS" val="0"/>
  <p:tag name="KSO_WM_UNIT_FILL_FORE_SCHEMECOLOR_INDEX_4" val="5"/>
  <p:tag name="KSO_WM_UNIT_FILL_FORE_SCHEMECOLOR_INDEX_4_BRIGHTNESS" val="-0.25"/>
  <p:tag name="KSO_WM_UNIT_FILL_FORE_SCHEMECOLOR_INDEX_4_POS" val="1"/>
  <p:tag name="KSO_WM_UNIT_FILL_FORE_SCHEMECOLOR_INDEX_4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71_5*l_h_i*1_1_2"/>
  <p:tag name="KSO_WM_UNIT_INDEX" val="1_1_2"/>
  <p:tag name="KSO_WM_UNIT_LAYERLEVEL" val="1_1_1"/>
  <p:tag name="KSO_WM_UNIT_SUBTYPE" val="d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8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1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0"/>
  <p:tag name="KSO_WM_UNIT_FILL_FORE_SCHEMECOLOR_INDEX_2_POS" val="0.37"/>
  <p:tag name="KSO_WM_UNIT_FILL_FORE_SCHEMECOLOR_INDEX_2_TRANS" val="0"/>
  <p:tag name="KSO_WM_UNIT_FILL_FORE_SCHEMECOLOR_INDEX_3" val="6"/>
  <p:tag name="KSO_WM_UNIT_FILL_FORE_SCHEMECOLOR_INDEX_3_BRIGHTNESS" val="-0.25"/>
  <p:tag name="KSO_WM_UNIT_FILL_FORE_SCHEMECOLOR_INDEX_3_POS" val="0.65"/>
  <p:tag name="KSO_WM_UNIT_FILL_FORE_SCHEMECOLOR_INDEX_3_TRANS" val="0"/>
  <p:tag name="KSO_WM_UNIT_FILL_FORE_SCHEMECOLOR_INDEX_4" val="6"/>
  <p:tag name="KSO_WM_UNIT_FILL_FORE_SCHEMECOLOR_INDEX_4_BRIGHTNESS" val="-0.25"/>
  <p:tag name="KSO_WM_UNIT_FILL_FORE_SCHEMECOLOR_INDEX_4_POS" val="1"/>
  <p:tag name="KSO_WM_UNIT_FILL_FORE_SCHEMECOLOR_INDEX_4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71_5*l_h_i*1_2_1"/>
  <p:tag name="KSO_WM_UNIT_INDEX" val="1_2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8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1"/>
  <p:tag name="KSO_WM_UNIT_COMPATIBLE" val="0"/>
  <p:tag name="KSO_WM_UNIT_DIAGRAM_ISNUMVISUAL" val="0"/>
  <p:tag name="KSO_WM_UNIT_DIAGRAM_ISREFERUNIT" val="0"/>
  <p:tag name="KSO_WM_UNIT_HIGHLIGHT" val="0"/>
  <p:tag name="KSO_WM_UNIT_ID" val="diagram20228771_5*l_h_f*1_2_1"/>
  <p:tag name="KSO_WM_UNIT_INDEX" val="1_2_1"/>
  <p:tag name="KSO_WM_UNIT_LAYERLEVEL" val="1_1_1"/>
  <p:tag name="KSO_WM_UNIT_NOCLEAR" val="0"/>
  <p:tag name="KSO_WM_UNIT_PRESET_TEXT" val="点击此处添加正文，文字是您思想的提炼，为了演示发布的良好效果，请言简意赅的阐述您的观点。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38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1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0"/>
  <p:tag name="KSO_WM_UNIT_FILL_FORE_SCHEMECOLOR_INDEX_2_POS" val="0.37"/>
  <p:tag name="KSO_WM_UNIT_FILL_FORE_SCHEMECOLOR_INDEX_2_TRANS" val="0"/>
  <p:tag name="KSO_WM_UNIT_FILL_FORE_SCHEMECOLOR_INDEX_3" val="6"/>
  <p:tag name="KSO_WM_UNIT_FILL_FORE_SCHEMECOLOR_INDEX_3_BRIGHTNESS" val="-0.25"/>
  <p:tag name="KSO_WM_UNIT_FILL_FORE_SCHEMECOLOR_INDEX_3_POS" val="0.65"/>
  <p:tag name="KSO_WM_UNIT_FILL_FORE_SCHEMECOLOR_INDEX_3_TRANS" val="0"/>
  <p:tag name="KSO_WM_UNIT_FILL_FORE_SCHEMECOLOR_INDEX_4" val="6"/>
  <p:tag name="KSO_WM_UNIT_FILL_FORE_SCHEMECOLOR_INDEX_4_BRIGHTNESS" val="-0.25"/>
  <p:tag name="KSO_WM_UNIT_FILL_FORE_SCHEMECOLOR_INDEX_4_POS" val="1"/>
  <p:tag name="KSO_WM_UNIT_FILL_FORE_SCHEMECOLOR_INDEX_4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71_5*l_h_i*1_2_3"/>
  <p:tag name="KSO_WM_UNIT_INDEX" val="1_2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9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1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0"/>
  <p:tag name="KSO_WM_UNIT_FILL_FORE_SCHEMECOLOR_INDEX_2_POS" val="0.37"/>
  <p:tag name="KSO_WM_UNIT_FILL_FORE_SCHEMECOLOR_INDEX_2_TRANS" val="0"/>
  <p:tag name="KSO_WM_UNIT_FILL_FORE_SCHEMECOLOR_INDEX_3" val="6"/>
  <p:tag name="KSO_WM_UNIT_FILL_FORE_SCHEMECOLOR_INDEX_3_BRIGHTNESS" val="-0.25"/>
  <p:tag name="KSO_WM_UNIT_FILL_FORE_SCHEMECOLOR_INDEX_3_POS" val="0.65"/>
  <p:tag name="KSO_WM_UNIT_FILL_FORE_SCHEMECOLOR_INDEX_3_TRANS" val="0"/>
  <p:tag name="KSO_WM_UNIT_FILL_FORE_SCHEMECOLOR_INDEX_4" val="6"/>
  <p:tag name="KSO_WM_UNIT_FILL_FORE_SCHEMECOLOR_INDEX_4_BRIGHTNESS" val="-0.25"/>
  <p:tag name="KSO_WM_UNIT_FILL_FORE_SCHEMECOLOR_INDEX_4_POS" val="1"/>
  <p:tag name="KSO_WM_UNIT_FILL_FORE_SCHEMECOLOR_INDEX_4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71_5*l_h_i*1_2_4"/>
  <p:tag name="KSO_WM_UNIT_INDEX" val="1_2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9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1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0"/>
  <p:tag name="KSO_WM_UNIT_FILL_FORE_SCHEMECOLOR_INDEX_2_POS" val="0.37"/>
  <p:tag name="KSO_WM_UNIT_FILL_FORE_SCHEMECOLOR_INDEX_2_TRANS" val="0"/>
  <p:tag name="KSO_WM_UNIT_FILL_FORE_SCHEMECOLOR_INDEX_3" val="6"/>
  <p:tag name="KSO_WM_UNIT_FILL_FORE_SCHEMECOLOR_INDEX_3_BRIGHTNESS" val="-0.25"/>
  <p:tag name="KSO_WM_UNIT_FILL_FORE_SCHEMECOLOR_INDEX_3_POS" val="0.65"/>
  <p:tag name="KSO_WM_UNIT_FILL_FORE_SCHEMECOLOR_INDEX_3_TRANS" val="0"/>
  <p:tag name="KSO_WM_UNIT_FILL_FORE_SCHEMECOLOR_INDEX_4" val="6"/>
  <p:tag name="KSO_WM_UNIT_FILL_FORE_SCHEMECOLOR_INDEX_4_BRIGHTNESS" val="-0.25"/>
  <p:tag name="KSO_WM_UNIT_FILL_FORE_SCHEMECOLOR_INDEX_4_POS" val="1"/>
  <p:tag name="KSO_WM_UNIT_FILL_FORE_SCHEMECOLOR_INDEX_4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71_5*l_h_i*1_2_2"/>
  <p:tag name="KSO_WM_UNIT_INDEX" val="1_2_2"/>
  <p:tag name="KSO_WM_UNIT_LAYERLEVEL" val="1_1_1"/>
  <p:tag name="KSO_WM_UNIT_SUBTYPE" val="d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9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1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5"/>
  <p:tag name="KSO_WM_UNIT_FILL_FORE_SCHEMECOLOR_INDEX_2_BRIGHTNESS" val="0"/>
  <p:tag name="KSO_WM_UNIT_FILL_FORE_SCHEMECOLOR_INDEX_2_POS" val="0.37"/>
  <p:tag name="KSO_WM_UNIT_FILL_FORE_SCHEMECOLOR_INDEX_2_TRANS" val="0"/>
  <p:tag name="KSO_WM_UNIT_FILL_FORE_SCHEMECOLOR_INDEX_3" val="5"/>
  <p:tag name="KSO_WM_UNIT_FILL_FORE_SCHEMECOLOR_INDEX_3_BRIGHTNESS" val="-0.25"/>
  <p:tag name="KSO_WM_UNIT_FILL_FORE_SCHEMECOLOR_INDEX_3_POS" val="0.65"/>
  <p:tag name="KSO_WM_UNIT_FILL_FORE_SCHEMECOLOR_INDEX_3_TRANS" val="0"/>
  <p:tag name="KSO_WM_UNIT_FILL_FORE_SCHEMECOLOR_INDEX_4" val="5"/>
  <p:tag name="KSO_WM_UNIT_FILL_FORE_SCHEMECOLOR_INDEX_4_BRIGHTNESS" val="-0.25"/>
  <p:tag name="KSO_WM_UNIT_FILL_FORE_SCHEMECOLOR_INDEX_4_POS" val="1"/>
  <p:tag name="KSO_WM_UNIT_FILL_FORE_SCHEMECOLOR_INDEX_4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71_5*l_h_i*1_3_1"/>
  <p:tag name="KSO_WM_UNIT_INDEX" val="1_3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9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1"/>
  <p:tag name="KSO_WM_UNIT_COMPATIBLE" val="0"/>
  <p:tag name="KSO_WM_UNIT_DIAGRAM_ISNUMVISUAL" val="0"/>
  <p:tag name="KSO_WM_UNIT_DIAGRAM_ISREFERUNIT" val="0"/>
  <p:tag name="KSO_WM_UNIT_HIGHLIGHT" val="0"/>
  <p:tag name="KSO_WM_UNIT_ID" val="diagram20228771_5*l_h_f*1_3_1"/>
  <p:tag name="KSO_WM_UNIT_INDEX" val="1_3_1"/>
  <p:tag name="KSO_WM_UNIT_LAYERLEVEL" val="1_1_1"/>
  <p:tag name="KSO_WM_UNIT_NOCLEAR" val="0"/>
  <p:tag name="KSO_WM_UNIT_PRESET_TEXT" val="点击此处添加正文，文字是您思想的提炼，为了演示发布的良好效果，请言简意赅的阐述您的观点。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39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1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5"/>
  <p:tag name="KSO_WM_UNIT_FILL_FORE_SCHEMECOLOR_INDEX_2_BRIGHTNESS" val="0"/>
  <p:tag name="KSO_WM_UNIT_FILL_FORE_SCHEMECOLOR_INDEX_2_POS" val="0.37"/>
  <p:tag name="KSO_WM_UNIT_FILL_FORE_SCHEMECOLOR_INDEX_2_TRANS" val="0"/>
  <p:tag name="KSO_WM_UNIT_FILL_FORE_SCHEMECOLOR_INDEX_3" val="5"/>
  <p:tag name="KSO_WM_UNIT_FILL_FORE_SCHEMECOLOR_INDEX_3_BRIGHTNESS" val="-0.25"/>
  <p:tag name="KSO_WM_UNIT_FILL_FORE_SCHEMECOLOR_INDEX_3_POS" val="0.65"/>
  <p:tag name="KSO_WM_UNIT_FILL_FORE_SCHEMECOLOR_INDEX_3_TRANS" val="0"/>
  <p:tag name="KSO_WM_UNIT_FILL_FORE_SCHEMECOLOR_INDEX_4" val="5"/>
  <p:tag name="KSO_WM_UNIT_FILL_FORE_SCHEMECOLOR_INDEX_4_BRIGHTNESS" val="-0.25"/>
  <p:tag name="KSO_WM_UNIT_FILL_FORE_SCHEMECOLOR_INDEX_4_POS" val="1"/>
  <p:tag name="KSO_WM_UNIT_FILL_FORE_SCHEMECOLOR_INDEX_4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71_5*l_h_i*1_3_3"/>
  <p:tag name="KSO_WM_UNIT_INDEX" val="1_3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9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1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5"/>
  <p:tag name="KSO_WM_UNIT_FILL_FORE_SCHEMECOLOR_INDEX_2_BRIGHTNESS" val="0"/>
  <p:tag name="KSO_WM_UNIT_FILL_FORE_SCHEMECOLOR_INDEX_2_POS" val="0.37"/>
  <p:tag name="KSO_WM_UNIT_FILL_FORE_SCHEMECOLOR_INDEX_2_TRANS" val="0"/>
  <p:tag name="KSO_WM_UNIT_FILL_FORE_SCHEMECOLOR_INDEX_3" val="5"/>
  <p:tag name="KSO_WM_UNIT_FILL_FORE_SCHEMECOLOR_INDEX_3_BRIGHTNESS" val="-0.25"/>
  <p:tag name="KSO_WM_UNIT_FILL_FORE_SCHEMECOLOR_INDEX_3_POS" val="0.65"/>
  <p:tag name="KSO_WM_UNIT_FILL_FORE_SCHEMECOLOR_INDEX_3_TRANS" val="0"/>
  <p:tag name="KSO_WM_UNIT_FILL_FORE_SCHEMECOLOR_INDEX_4" val="5"/>
  <p:tag name="KSO_WM_UNIT_FILL_FORE_SCHEMECOLOR_INDEX_4_BRIGHTNESS" val="-0.25"/>
  <p:tag name="KSO_WM_UNIT_FILL_FORE_SCHEMECOLOR_INDEX_4_POS" val="1"/>
  <p:tag name="KSO_WM_UNIT_FILL_FORE_SCHEMECOLOR_INDEX_4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71_5*l_h_i*1_3_4"/>
  <p:tag name="KSO_WM_UNIT_INDEX" val="1_3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9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1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5"/>
  <p:tag name="KSO_WM_UNIT_FILL_FORE_SCHEMECOLOR_INDEX_2_BRIGHTNESS" val="0"/>
  <p:tag name="KSO_WM_UNIT_FILL_FORE_SCHEMECOLOR_INDEX_2_POS" val="0.37"/>
  <p:tag name="KSO_WM_UNIT_FILL_FORE_SCHEMECOLOR_INDEX_2_TRANS" val="0"/>
  <p:tag name="KSO_WM_UNIT_FILL_FORE_SCHEMECOLOR_INDEX_3" val="5"/>
  <p:tag name="KSO_WM_UNIT_FILL_FORE_SCHEMECOLOR_INDEX_3_BRIGHTNESS" val="-0.25"/>
  <p:tag name="KSO_WM_UNIT_FILL_FORE_SCHEMECOLOR_INDEX_3_POS" val="0.65"/>
  <p:tag name="KSO_WM_UNIT_FILL_FORE_SCHEMECOLOR_INDEX_3_TRANS" val="0"/>
  <p:tag name="KSO_WM_UNIT_FILL_FORE_SCHEMECOLOR_INDEX_4" val="5"/>
  <p:tag name="KSO_WM_UNIT_FILL_FORE_SCHEMECOLOR_INDEX_4_BRIGHTNESS" val="-0.25"/>
  <p:tag name="KSO_WM_UNIT_FILL_FORE_SCHEMECOLOR_INDEX_4_POS" val="1"/>
  <p:tag name="KSO_WM_UNIT_FILL_FORE_SCHEMECOLOR_INDEX_4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71_5*l_h_i*1_3_2"/>
  <p:tag name="KSO_WM_UNIT_INDEX" val="1_3_2"/>
  <p:tag name="KSO_WM_UNIT_LAYERLEVEL" val="1_1_1"/>
  <p:tag name="KSO_WM_UNIT_SUBTYPE" val="d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9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1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0"/>
  <p:tag name="KSO_WM_UNIT_FILL_FORE_SCHEMECOLOR_INDEX_2_POS" val="0.37"/>
  <p:tag name="KSO_WM_UNIT_FILL_FORE_SCHEMECOLOR_INDEX_2_TRANS" val="0"/>
  <p:tag name="KSO_WM_UNIT_FILL_FORE_SCHEMECOLOR_INDEX_3" val="6"/>
  <p:tag name="KSO_WM_UNIT_FILL_FORE_SCHEMECOLOR_INDEX_3_BRIGHTNESS" val="-0.25"/>
  <p:tag name="KSO_WM_UNIT_FILL_FORE_SCHEMECOLOR_INDEX_3_POS" val="0.65"/>
  <p:tag name="KSO_WM_UNIT_FILL_FORE_SCHEMECOLOR_INDEX_3_TRANS" val="0"/>
  <p:tag name="KSO_WM_UNIT_FILL_FORE_SCHEMECOLOR_INDEX_4" val="6"/>
  <p:tag name="KSO_WM_UNIT_FILL_FORE_SCHEMECOLOR_INDEX_4_BRIGHTNESS" val="-0.25"/>
  <p:tag name="KSO_WM_UNIT_FILL_FORE_SCHEMECOLOR_INDEX_4_POS" val="1"/>
  <p:tag name="KSO_WM_UNIT_FILL_FORE_SCHEMECOLOR_INDEX_4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71_5*l_h_i*1_4_1"/>
  <p:tag name="KSO_WM_UNIT_INDEX" val="1_4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9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1"/>
  <p:tag name="KSO_WM_UNIT_COMPATIBLE" val="0"/>
  <p:tag name="KSO_WM_UNIT_DIAGRAM_ISNUMVISUAL" val="0"/>
  <p:tag name="KSO_WM_UNIT_DIAGRAM_ISREFERUNIT" val="0"/>
  <p:tag name="KSO_WM_UNIT_HIGHLIGHT" val="0"/>
  <p:tag name="KSO_WM_UNIT_ID" val="diagram20228771_5*l_h_f*1_4_1"/>
  <p:tag name="KSO_WM_UNIT_INDEX" val="1_4_1"/>
  <p:tag name="KSO_WM_UNIT_LAYERLEVEL" val="1_1_1"/>
  <p:tag name="KSO_WM_UNIT_NOCLEAR" val="0"/>
  <p:tag name="KSO_WM_UNIT_PRESET_TEXT" val="点击此处添加正文，文字是您思想的提炼，为了演示发布的良好效果，请言简意赅的阐述您的观点。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39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1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0"/>
  <p:tag name="KSO_WM_UNIT_FILL_FORE_SCHEMECOLOR_INDEX_2_POS" val="0.37"/>
  <p:tag name="KSO_WM_UNIT_FILL_FORE_SCHEMECOLOR_INDEX_2_TRANS" val="0"/>
  <p:tag name="KSO_WM_UNIT_FILL_FORE_SCHEMECOLOR_INDEX_3" val="6"/>
  <p:tag name="KSO_WM_UNIT_FILL_FORE_SCHEMECOLOR_INDEX_3_BRIGHTNESS" val="-0.25"/>
  <p:tag name="KSO_WM_UNIT_FILL_FORE_SCHEMECOLOR_INDEX_3_POS" val="0.65"/>
  <p:tag name="KSO_WM_UNIT_FILL_FORE_SCHEMECOLOR_INDEX_3_TRANS" val="0"/>
  <p:tag name="KSO_WM_UNIT_FILL_FORE_SCHEMECOLOR_INDEX_4" val="6"/>
  <p:tag name="KSO_WM_UNIT_FILL_FORE_SCHEMECOLOR_INDEX_4_BRIGHTNESS" val="-0.25"/>
  <p:tag name="KSO_WM_UNIT_FILL_FORE_SCHEMECOLOR_INDEX_4_POS" val="1"/>
  <p:tag name="KSO_WM_UNIT_FILL_FORE_SCHEMECOLOR_INDEX_4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71_5*l_h_i*1_4_3"/>
  <p:tag name="KSO_WM_UNIT_INDEX" val="1_4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0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1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0"/>
  <p:tag name="KSO_WM_UNIT_FILL_FORE_SCHEMECOLOR_INDEX_2_POS" val="0.37"/>
  <p:tag name="KSO_WM_UNIT_FILL_FORE_SCHEMECOLOR_INDEX_2_TRANS" val="0"/>
  <p:tag name="KSO_WM_UNIT_FILL_FORE_SCHEMECOLOR_INDEX_3" val="6"/>
  <p:tag name="KSO_WM_UNIT_FILL_FORE_SCHEMECOLOR_INDEX_3_BRIGHTNESS" val="-0.25"/>
  <p:tag name="KSO_WM_UNIT_FILL_FORE_SCHEMECOLOR_INDEX_3_POS" val="0.65"/>
  <p:tag name="KSO_WM_UNIT_FILL_FORE_SCHEMECOLOR_INDEX_3_TRANS" val="0"/>
  <p:tag name="KSO_WM_UNIT_FILL_FORE_SCHEMECOLOR_INDEX_4" val="6"/>
  <p:tag name="KSO_WM_UNIT_FILL_FORE_SCHEMECOLOR_INDEX_4_BRIGHTNESS" val="-0.25"/>
  <p:tag name="KSO_WM_UNIT_FILL_FORE_SCHEMECOLOR_INDEX_4_POS" val="1"/>
  <p:tag name="KSO_WM_UNIT_FILL_FORE_SCHEMECOLOR_INDEX_4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71_5*l_h_i*1_4_4"/>
  <p:tag name="KSO_WM_UNIT_INDEX" val="1_4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0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1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0"/>
  <p:tag name="KSO_WM_UNIT_FILL_FORE_SCHEMECOLOR_INDEX_2_POS" val="0.37"/>
  <p:tag name="KSO_WM_UNIT_FILL_FORE_SCHEMECOLOR_INDEX_2_TRANS" val="0"/>
  <p:tag name="KSO_WM_UNIT_FILL_FORE_SCHEMECOLOR_INDEX_3" val="6"/>
  <p:tag name="KSO_WM_UNIT_FILL_FORE_SCHEMECOLOR_INDEX_3_BRIGHTNESS" val="-0.25"/>
  <p:tag name="KSO_WM_UNIT_FILL_FORE_SCHEMECOLOR_INDEX_3_POS" val="0.65"/>
  <p:tag name="KSO_WM_UNIT_FILL_FORE_SCHEMECOLOR_INDEX_3_TRANS" val="0"/>
  <p:tag name="KSO_WM_UNIT_FILL_FORE_SCHEMECOLOR_INDEX_4" val="6"/>
  <p:tag name="KSO_WM_UNIT_FILL_FORE_SCHEMECOLOR_INDEX_4_BRIGHTNESS" val="-0.25"/>
  <p:tag name="KSO_WM_UNIT_FILL_FORE_SCHEMECOLOR_INDEX_4_POS" val="1"/>
  <p:tag name="KSO_WM_UNIT_FILL_FORE_SCHEMECOLOR_INDEX_4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71_5*l_h_i*1_4_2"/>
  <p:tag name="KSO_WM_UNIT_INDEX" val="1_4_2"/>
  <p:tag name="KSO_WM_UNIT_LAYERLEVEL" val="1_1_1"/>
  <p:tag name="KSO_WM_UNIT_SUBTYPE" val="d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0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1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5"/>
  <p:tag name="KSO_WM_UNIT_FILL_FORE_SCHEMECOLOR_INDEX_2_BRIGHTNESS" val="0"/>
  <p:tag name="KSO_WM_UNIT_FILL_FORE_SCHEMECOLOR_INDEX_2_POS" val="0.37"/>
  <p:tag name="KSO_WM_UNIT_FILL_FORE_SCHEMECOLOR_INDEX_2_TRANS" val="0"/>
  <p:tag name="KSO_WM_UNIT_FILL_FORE_SCHEMECOLOR_INDEX_3" val="5"/>
  <p:tag name="KSO_WM_UNIT_FILL_FORE_SCHEMECOLOR_INDEX_3_BRIGHTNESS" val="-0.25"/>
  <p:tag name="KSO_WM_UNIT_FILL_FORE_SCHEMECOLOR_INDEX_3_POS" val="0.65"/>
  <p:tag name="KSO_WM_UNIT_FILL_FORE_SCHEMECOLOR_INDEX_3_TRANS" val="0"/>
  <p:tag name="KSO_WM_UNIT_FILL_FORE_SCHEMECOLOR_INDEX_4" val="5"/>
  <p:tag name="KSO_WM_UNIT_FILL_FORE_SCHEMECOLOR_INDEX_4_BRIGHTNESS" val="-0.25"/>
  <p:tag name="KSO_WM_UNIT_FILL_FORE_SCHEMECOLOR_INDEX_4_POS" val="1"/>
  <p:tag name="KSO_WM_UNIT_FILL_FORE_SCHEMECOLOR_INDEX_4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71_5*l_h_i*1_5_1"/>
  <p:tag name="KSO_WM_UNIT_INDEX" val="1_5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0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1"/>
  <p:tag name="KSO_WM_UNIT_COMPATIBLE" val="0"/>
  <p:tag name="KSO_WM_UNIT_DIAGRAM_ISNUMVISUAL" val="0"/>
  <p:tag name="KSO_WM_UNIT_DIAGRAM_ISREFERUNIT" val="0"/>
  <p:tag name="KSO_WM_UNIT_HIGHLIGHT" val="0"/>
  <p:tag name="KSO_WM_UNIT_ID" val="diagram20228771_5*l_h_f*1_5_1"/>
  <p:tag name="KSO_WM_UNIT_INDEX" val="1_5_1"/>
  <p:tag name="KSO_WM_UNIT_LAYERLEVEL" val="1_1_1"/>
  <p:tag name="KSO_WM_UNIT_NOCLEAR" val="0"/>
  <p:tag name="KSO_WM_UNIT_PRESET_TEXT" val="点击此处添加正文，文字是您思想的提炼，为了演示发布的良好效果，请言简意赅的阐述您的观点。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40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1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5"/>
  <p:tag name="KSO_WM_UNIT_FILL_FORE_SCHEMECOLOR_INDEX_2_BRIGHTNESS" val="0"/>
  <p:tag name="KSO_WM_UNIT_FILL_FORE_SCHEMECOLOR_INDEX_2_POS" val="0.37"/>
  <p:tag name="KSO_WM_UNIT_FILL_FORE_SCHEMECOLOR_INDEX_2_TRANS" val="0"/>
  <p:tag name="KSO_WM_UNIT_FILL_FORE_SCHEMECOLOR_INDEX_3" val="5"/>
  <p:tag name="KSO_WM_UNIT_FILL_FORE_SCHEMECOLOR_INDEX_3_BRIGHTNESS" val="-0.25"/>
  <p:tag name="KSO_WM_UNIT_FILL_FORE_SCHEMECOLOR_INDEX_3_POS" val="0.65"/>
  <p:tag name="KSO_WM_UNIT_FILL_FORE_SCHEMECOLOR_INDEX_3_TRANS" val="0"/>
  <p:tag name="KSO_WM_UNIT_FILL_FORE_SCHEMECOLOR_INDEX_4" val="5"/>
  <p:tag name="KSO_WM_UNIT_FILL_FORE_SCHEMECOLOR_INDEX_4_BRIGHTNESS" val="-0.25"/>
  <p:tag name="KSO_WM_UNIT_FILL_FORE_SCHEMECOLOR_INDEX_4_POS" val="1"/>
  <p:tag name="KSO_WM_UNIT_FILL_FORE_SCHEMECOLOR_INDEX_4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71_5*l_h_i*1_5_3"/>
  <p:tag name="KSO_WM_UNIT_INDEX" val="1_5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0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1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5"/>
  <p:tag name="KSO_WM_UNIT_FILL_FORE_SCHEMECOLOR_INDEX_2_BRIGHTNESS" val="0"/>
  <p:tag name="KSO_WM_UNIT_FILL_FORE_SCHEMECOLOR_INDEX_2_POS" val="0.37"/>
  <p:tag name="KSO_WM_UNIT_FILL_FORE_SCHEMECOLOR_INDEX_2_TRANS" val="0"/>
  <p:tag name="KSO_WM_UNIT_FILL_FORE_SCHEMECOLOR_INDEX_3" val="5"/>
  <p:tag name="KSO_WM_UNIT_FILL_FORE_SCHEMECOLOR_INDEX_3_BRIGHTNESS" val="-0.25"/>
  <p:tag name="KSO_WM_UNIT_FILL_FORE_SCHEMECOLOR_INDEX_3_POS" val="0.65"/>
  <p:tag name="KSO_WM_UNIT_FILL_FORE_SCHEMECOLOR_INDEX_3_TRANS" val="0"/>
  <p:tag name="KSO_WM_UNIT_FILL_FORE_SCHEMECOLOR_INDEX_4" val="5"/>
  <p:tag name="KSO_WM_UNIT_FILL_FORE_SCHEMECOLOR_INDEX_4_BRIGHTNESS" val="-0.25"/>
  <p:tag name="KSO_WM_UNIT_FILL_FORE_SCHEMECOLOR_INDEX_4_POS" val="1"/>
  <p:tag name="KSO_WM_UNIT_FILL_FORE_SCHEMECOLOR_INDEX_4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71_5*l_h_i*1_5_4"/>
  <p:tag name="KSO_WM_UNIT_INDEX" val="1_5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0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1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5"/>
  <p:tag name="KSO_WM_UNIT_FILL_FORE_SCHEMECOLOR_INDEX_2_BRIGHTNESS" val="0"/>
  <p:tag name="KSO_WM_UNIT_FILL_FORE_SCHEMECOLOR_INDEX_2_POS" val="0.37"/>
  <p:tag name="KSO_WM_UNIT_FILL_FORE_SCHEMECOLOR_INDEX_2_TRANS" val="0"/>
  <p:tag name="KSO_WM_UNIT_FILL_FORE_SCHEMECOLOR_INDEX_3" val="5"/>
  <p:tag name="KSO_WM_UNIT_FILL_FORE_SCHEMECOLOR_INDEX_3_BRIGHTNESS" val="-0.25"/>
  <p:tag name="KSO_WM_UNIT_FILL_FORE_SCHEMECOLOR_INDEX_3_POS" val="0.65"/>
  <p:tag name="KSO_WM_UNIT_FILL_FORE_SCHEMECOLOR_INDEX_3_TRANS" val="0"/>
  <p:tag name="KSO_WM_UNIT_FILL_FORE_SCHEMECOLOR_INDEX_4" val="5"/>
  <p:tag name="KSO_WM_UNIT_FILL_FORE_SCHEMECOLOR_INDEX_4_BRIGHTNESS" val="-0.25"/>
  <p:tag name="KSO_WM_UNIT_FILL_FORE_SCHEMECOLOR_INDEX_4_POS" val="1"/>
  <p:tag name="KSO_WM_UNIT_FILL_FORE_SCHEMECOLOR_INDEX_4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71_5*l_h_i*1_5_2"/>
  <p:tag name="KSO_WM_UNIT_INDEX" val="1_5_2"/>
  <p:tag name="KSO_WM_UNIT_LAYERLEVEL" val="1_1_1"/>
  <p:tag name="KSO_WM_UNIT_SUBTYPE" val="d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0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1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0"/>
  <p:tag name="KSO_WM_UNIT_FILL_FORE_SCHEMECOLOR_INDEX_2_POS" val="0.37"/>
  <p:tag name="KSO_WM_UNIT_FILL_FORE_SCHEMECOLOR_INDEX_2_TRANS" val="0"/>
  <p:tag name="KSO_WM_UNIT_FILL_FORE_SCHEMECOLOR_INDEX_3" val="6"/>
  <p:tag name="KSO_WM_UNIT_FILL_FORE_SCHEMECOLOR_INDEX_3_BRIGHTNESS" val="-0.25"/>
  <p:tag name="KSO_WM_UNIT_FILL_FORE_SCHEMECOLOR_INDEX_3_POS" val="0.65"/>
  <p:tag name="KSO_WM_UNIT_FILL_FORE_SCHEMECOLOR_INDEX_3_TRANS" val="0"/>
  <p:tag name="KSO_WM_UNIT_FILL_FORE_SCHEMECOLOR_INDEX_4" val="6"/>
  <p:tag name="KSO_WM_UNIT_FILL_FORE_SCHEMECOLOR_INDEX_4_BRIGHTNESS" val="-0.25"/>
  <p:tag name="KSO_WM_UNIT_FILL_FORE_SCHEMECOLOR_INDEX_4_POS" val="1"/>
  <p:tag name="KSO_WM_UNIT_FILL_FORE_SCHEMECOLOR_INDEX_4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71_5*l_h_i*1_6_1"/>
  <p:tag name="KSO_WM_UNIT_INDEX" val="1_6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0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1"/>
  <p:tag name="KSO_WM_UNIT_COMPATIBLE" val="0"/>
  <p:tag name="KSO_WM_UNIT_DIAGRAM_ISNUMVISUAL" val="0"/>
  <p:tag name="KSO_WM_UNIT_DIAGRAM_ISREFERUNIT" val="0"/>
  <p:tag name="KSO_WM_UNIT_HIGHLIGHT" val="0"/>
  <p:tag name="KSO_WM_UNIT_ID" val="diagram20228771_5*l_h_f*1_6_1"/>
  <p:tag name="KSO_WM_UNIT_INDEX" val="1_6_1"/>
  <p:tag name="KSO_WM_UNIT_LAYERLEVEL" val="1_1_1"/>
  <p:tag name="KSO_WM_UNIT_NOCLEAR" val="0"/>
  <p:tag name="KSO_WM_UNIT_PRESET_TEXT" val="点击此处添加正文，文字是您思想的提炼，为了演示发布的良好效果，请言简意赅的阐述您的观点。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40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1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0"/>
  <p:tag name="KSO_WM_UNIT_FILL_FORE_SCHEMECOLOR_INDEX_2_POS" val="0.37"/>
  <p:tag name="KSO_WM_UNIT_FILL_FORE_SCHEMECOLOR_INDEX_2_TRANS" val="0"/>
  <p:tag name="KSO_WM_UNIT_FILL_FORE_SCHEMECOLOR_INDEX_3" val="6"/>
  <p:tag name="KSO_WM_UNIT_FILL_FORE_SCHEMECOLOR_INDEX_3_BRIGHTNESS" val="-0.25"/>
  <p:tag name="KSO_WM_UNIT_FILL_FORE_SCHEMECOLOR_INDEX_3_POS" val="0.65"/>
  <p:tag name="KSO_WM_UNIT_FILL_FORE_SCHEMECOLOR_INDEX_3_TRANS" val="0"/>
  <p:tag name="KSO_WM_UNIT_FILL_FORE_SCHEMECOLOR_INDEX_4" val="6"/>
  <p:tag name="KSO_WM_UNIT_FILL_FORE_SCHEMECOLOR_INDEX_4_BRIGHTNESS" val="-0.25"/>
  <p:tag name="KSO_WM_UNIT_FILL_FORE_SCHEMECOLOR_INDEX_4_POS" val="1"/>
  <p:tag name="KSO_WM_UNIT_FILL_FORE_SCHEMECOLOR_INDEX_4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71_5*l_h_i*1_6_3"/>
  <p:tag name="KSO_WM_UNIT_INDEX" val="1_6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1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1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0"/>
  <p:tag name="KSO_WM_UNIT_FILL_FORE_SCHEMECOLOR_INDEX_2_POS" val="0.37"/>
  <p:tag name="KSO_WM_UNIT_FILL_FORE_SCHEMECOLOR_INDEX_2_TRANS" val="0"/>
  <p:tag name="KSO_WM_UNIT_FILL_FORE_SCHEMECOLOR_INDEX_3" val="6"/>
  <p:tag name="KSO_WM_UNIT_FILL_FORE_SCHEMECOLOR_INDEX_3_BRIGHTNESS" val="-0.25"/>
  <p:tag name="KSO_WM_UNIT_FILL_FORE_SCHEMECOLOR_INDEX_3_POS" val="0.65"/>
  <p:tag name="KSO_WM_UNIT_FILL_FORE_SCHEMECOLOR_INDEX_3_TRANS" val="0"/>
  <p:tag name="KSO_WM_UNIT_FILL_FORE_SCHEMECOLOR_INDEX_4" val="6"/>
  <p:tag name="KSO_WM_UNIT_FILL_FORE_SCHEMECOLOR_INDEX_4_BRIGHTNESS" val="-0.25"/>
  <p:tag name="KSO_WM_UNIT_FILL_FORE_SCHEMECOLOR_INDEX_4_POS" val="1"/>
  <p:tag name="KSO_WM_UNIT_FILL_FORE_SCHEMECOLOR_INDEX_4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71_5*l_h_i*1_6_4"/>
  <p:tag name="KSO_WM_UNIT_INDEX" val="1_6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1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1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0"/>
  <p:tag name="KSO_WM_UNIT_FILL_FORE_SCHEMECOLOR_INDEX_2_POS" val="0.37"/>
  <p:tag name="KSO_WM_UNIT_FILL_FORE_SCHEMECOLOR_INDEX_2_TRANS" val="0"/>
  <p:tag name="KSO_WM_UNIT_FILL_FORE_SCHEMECOLOR_INDEX_3" val="6"/>
  <p:tag name="KSO_WM_UNIT_FILL_FORE_SCHEMECOLOR_INDEX_3_BRIGHTNESS" val="-0.25"/>
  <p:tag name="KSO_WM_UNIT_FILL_FORE_SCHEMECOLOR_INDEX_3_POS" val="0.65"/>
  <p:tag name="KSO_WM_UNIT_FILL_FORE_SCHEMECOLOR_INDEX_3_TRANS" val="0"/>
  <p:tag name="KSO_WM_UNIT_FILL_FORE_SCHEMECOLOR_INDEX_4" val="6"/>
  <p:tag name="KSO_WM_UNIT_FILL_FORE_SCHEMECOLOR_INDEX_4_BRIGHTNESS" val="-0.25"/>
  <p:tag name="KSO_WM_UNIT_FILL_FORE_SCHEMECOLOR_INDEX_4_POS" val="1"/>
  <p:tag name="KSO_WM_UNIT_FILL_FORE_SCHEMECOLOR_INDEX_4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71_5*l_h_i*1_6_2"/>
  <p:tag name="KSO_WM_UNIT_INDEX" val="1_6_2"/>
  <p:tag name="KSO_WM_UNIT_LAYERLEVEL" val="1_1_1"/>
  <p:tag name="KSO_WM_UNIT_SUBTYPE" val="d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12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9T08:45:02&quot;,&quot;maxSize&quot;:{&quot;size1&quot;:22.2},&quot;minSize&quot;:{&quot;size1&quot;:13.5},&quot;normalSize&quot;:{&quot;size1&quot;:13.5},&quot;subLayout&quot;:[{&quot;id&quot;:&quot;2023-09-09T08:45:02&quot;,&quot;margin&quot;:{&quot;bottom&quot;:0.025999998673796654,&quot;left&quot;:2.117000102996826,&quot;right&quot;:1.2699999809265137,&quot;top&quot;:0.4230000376701355},&quot;type&quot;:0},{&quot;id&quot;:&quot;2023-09-09T08:45:02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28"/>
  <p:tag name="KSO_WM_TEMPLATE_MASTER_TYPE" val="0"/>
  <p:tag name="KSO_WM_TEMPLATE_SUBCATEGORY" val="25"/>
</p:tagLst>
</file>

<file path=ppt/tags/tag413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414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41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1453"/>
  <p:tag name="KSO_WM_UNIT_COMPATIBLE" val="0"/>
  <p:tag name="KSO_WM_UNIT_DIAGRAM_ISNUMVISUAL" val="0"/>
  <p:tag name="KSO_WM_UNIT_DIAGRAM_ISREFERUNIT" val="0"/>
  <p:tag name="KSO_WM_UNIT_HIGHLIGHT" val="0"/>
  <p:tag name="KSO_WM_UNIT_ID" val="diagram20201453_3*l_h_f*1_1_1"/>
  <p:tag name="KSO_WM_UNIT_INDEX" val="1_1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75"/>
</p:tagLst>
</file>

<file path=ppt/tags/tag41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1453"/>
  <p:tag name="KSO_WM_UNIT_COMPATIBLE" val="0"/>
  <p:tag name="KSO_WM_UNIT_DIAGRAM_ISNUMVISUAL" val="0"/>
  <p:tag name="KSO_WM_UNIT_DIAGRAM_ISREFERUNIT" val="0"/>
  <p:tag name="KSO_WM_UNIT_HIGHLIGHT" val="0"/>
  <p:tag name="KSO_WM_UNIT_ID" val="diagram20201453_3*l_h_f*1_3_1"/>
  <p:tag name="KSO_WM_UNIT_INDEX" val="1_3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75"/>
</p:tagLst>
</file>

<file path=ppt/tags/tag41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1453"/>
  <p:tag name="KSO_WM_UNIT_COMPATIBLE" val="0"/>
  <p:tag name="KSO_WM_UNIT_DIAGRAM_ISNUMVISUAL" val="0"/>
  <p:tag name="KSO_WM_UNIT_DIAGRAM_ISREFERUNIT" val="0"/>
  <p:tag name="KSO_WM_UNIT_HIGHLIGHT" val="0"/>
  <p:tag name="KSO_WM_UNIT_ID" val="diagram20201453_3*l_h_f*1_2_1"/>
  <p:tag name="KSO_WM_UNIT_INDEX" val="1_2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75"/>
</p:tagLst>
</file>

<file path=ppt/tags/tag41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1453"/>
  <p:tag name="KSO_WM_UNIT_COMPATIBLE" val="0"/>
  <p:tag name="KSO_WM_UNIT_DIAGRAM_ISNUMVISUAL" val="0"/>
  <p:tag name="KSO_WM_UNIT_DIAGRAM_ISREFERUNIT" val="0"/>
  <p:tag name="KSO_WM_UNIT_HIGHLIGHT" val="0"/>
  <p:tag name="KSO_WM_UNIT_ID" val="diagram20201453_3*l_h_f*1_4_1"/>
  <p:tag name="KSO_WM_UNIT_INDEX" val="1_4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75"/>
</p:tagLst>
</file>

<file path=ppt/tags/tag41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1453"/>
  <p:tag name="KSO_WM_UNIT_COMPATIBLE" val="0"/>
  <p:tag name="KSO_WM_UNIT_DIAGRAM_ISNUMVISUAL" val="0"/>
  <p:tag name="KSO_WM_UNIT_DIAGRAM_ISREFERUNIT" val="0"/>
  <p:tag name="KSO_WM_UNIT_HIGHLIGHT" val="0"/>
  <p:tag name="KSO_WM_UNIT_ID" val="diagram20201453_3*i*11"/>
  <p:tag name="KSO_WM_UNIT_INDEX" val="11"/>
  <p:tag name="KSO_WM_UNIT_LAYERLEVEL" val="1"/>
  <p:tag name="KSO_WM_UNIT_TYPE" val="i"/>
  <p:tag name="KSO_WM_UNIT_USESOURCEFORMAT_APPLY" val="0"/>
</p:tagLst>
</file>

<file path=ppt/tags/tag42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1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1453_3*l_h_i*1_1_1"/>
  <p:tag name="KSO_WM_UNIT_INDEX" val="1_1_1"/>
  <p:tag name="KSO_WM_UNIT_LAYERLEVEL" val="1_1_1"/>
  <p:tag name="KSO_WM_UNIT_LINE_FILL_TYPE" val="2"/>
  <p:tag name="KSO_WM_UNIT_LINE_FORE_SCHEMECOLOR_INDEX" val="1"/>
  <p:tag name="KSO_WM_UNIT_LINE_FORE_SCHEMECOLOR_INDEX_BRIGHTNESS" val="0"/>
  <p:tag name="KSO_WM_UNIT_TYPE" val="l_h_i"/>
  <p:tag name="KSO_WM_UNIT_USESOURCEFORMAT_APPLY" val="0"/>
</p:tagLst>
</file>

<file path=ppt/tags/tag42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1453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01453_3*l_h_i*1_1_2"/>
  <p:tag name="KSO_WM_UNIT_INDEX" val="1_1_2"/>
  <p:tag name="KSO_WM_UNIT_LAYERLEVEL" val="1_1_1"/>
  <p:tag name="KSO_WM_UNIT_TYPE" val="l_h_i"/>
  <p:tag name="KSO_WM_UNIT_USESOURCEFORMAT_APPLY" val="0"/>
</p:tagLst>
</file>

<file path=ppt/tags/tag42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1453"/>
  <p:tag name="KSO_WM_UNIT_COMPATIBLE" val="0"/>
  <p:tag name="KSO_WM_UNIT_DIAGRAM_ISNUMVISUAL" val="0"/>
  <p:tag name="KSO_WM_UNIT_DIAGRAM_ISREFERUNIT" val="0"/>
  <p:tag name="KSO_WM_UNIT_HIGHLIGHT" val="0"/>
  <p:tag name="KSO_WM_UNIT_ID" val="diagram20201453_3*i*18"/>
  <p:tag name="KSO_WM_UNIT_INDEX" val="18"/>
  <p:tag name="KSO_WM_UNIT_LAYERLEVEL" val="1"/>
  <p:tag name="KSO_WM_UNIT_TYPE" val="i"/>
  <p:tag name="KSO_WM_UNIT_USESOURCEFORMAT_APPLY" val="0"/>
</p:tagLst>
</file>

<file path=ppt/tags/tag42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1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1453_3*l_h_i*1_2_1"/>
  <p:tag name="KSO_WM_UNIT_INDEX" val="1_2_1"/>
  <p:tag name="KSO_WM_UNIT_LAYERLEVEL" val="1_1_1"/>
  <p:tag name="KSO_WM_UNIT_LINE_FILL_TYPE" val="2"/>
  <p:tag name="KSO_WM_UNIT_LINE_FORE_SCHEMECOLOR_INDEX" val="1"/>
  <p:tag name="KSO_WM_UNIT_LINE_FORE_SCHEMECOLOR_INDEX_BRIGHTNESS" val="0"/>
  <p:tag name="KSO_WM_UNIT_TYPE" val="l_h_i"/>
  <p:tag name="KSO_WM_UNIT_USESOURCEFORMAT_APPLY" val="0"/>
</p:tagLst>
</file>

<file path=ppt/tags/tag42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1453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01453_3*l_h_i*1_2_2"/>
  <p:tag name="KSO_WM_UNIT_INDEX" val="1_2_2"/>
  <p:tag name="KSO_WM_UNIT_LAYERLEVEL" val="1_1_1"/>
  <p:tag name="KSO_WM_UNIT_TYPE" val="l_h_i"/>
  <p:tag name="KSO_WM_UNIT_USESOURCEFORMAT_APPLY" val="0"/>
</p:tagLst>
</file>

<file path=ppt/tags/tag42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1453"/>
  <p:tag name="KSO_WM_UNIT_COMPATIBLE" val="0"/>
  <p:tag name="KSO_WM_UNIT_DIAGRAM_ISNUMVISUAL" val="0"/>
  <p:tag name="KSO_WM_UNIT_DIAGRAM_ISREFERUNIT" val="0"/>
  <p:tag name="KSO_WM_UNIT_HIGHLIGHT" val="0"/>
  <p:tag name="KSO_WM_UNIT_ID" val="diagram20201453_3*i*6"/>
  <p:tag name="KSO_WM_UNIT_INDEX" val="6"/>
  <p:tag name="KSO_WM_UNIT_LAYERLEVEL" val="1"/>
  <p:tag name="KSO_WM_UNIT_TYPE" val="i"/>
  <p:tag name="KSO_WM_UNIT_USESOURCEFORMAT_APPLY" val="0"/>
</p:tagLst>
</file>

<file path=ppt/tags/tag42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1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1453_3*l_h_i*1_3_1"/>
  <p:tag name="KSO_WM_UNIT_INDEX" val="1_3_1"/>
  <p:tag name="KSO_WM_UNIT_LAYERLEVEL" val="1_1_1"/>
  <p:tag name="KSO_WM_UNIT_LINE_FILL_TYPE" val="2"/>
  <p:tag name="KSO_WM_UNIT_LINE_FORE_SCHEMECOLOR_INDEX" val="1"/>
  <p:tag name="KSO_WM_UNIT_LINE_FORE_SCHEMECOLOR_INDEX_BRIGHTNESS" val="0"/>
  <p:tag name="KSO_WM_UNIT_TYPE" val="l_h_i"/>
  <p:tag name="KSO_WM_UNIT_USESOURCEFORMAT_APPLY" val="0"/>
</p:tagLst>
</file>

<file path=ppt/tags/tag42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1453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01453_3*l_h_i*1_3_2"/>
  <p:tag name="KSO_WM_UNIT_INDEX" val="1_3_2"/>
  <p:tag name="KSO_WM_UNIT_LAYERLEVEL" val="1_1_1"/>
  <p:tag name="KSO_WM_UNIT_TYPE" val="l_h_i"/>
  <p:tag name="KSO_WM_UNIT_USESOURCEFORMAT_APPLY" val="0"/>
</p:tagLst>
</file>

<file path=ppt/tags/tag42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1453"/>
  <p:tag name="KSO_WM_UNIT_COMPATIBLE" val="0"/>
  <p:tag name="KSO_WM_UNIT_DIAGRAM_ISNUMVISUAL" val="0"/>
  <p:tag name="KSO_WM_UNIT_DIAGRAM_ISREFERUNIT" val="0"/>
  <p:tag name="KSO_WM_UNIT_HIGHLIGHT" val="0"/>
  <p:tag name="KSO_WM_UNIT_ID" val="diagram20201453_3*i*5"/>
  <p:tag name="KSO_WM_UNIT_INDEX" val="5"/>
  <p:tag name="KSO_WM_UNIT_LAYERLEVEL" val="1"/>
  <p:tag name="KSO_WM_UNIT_TYPE" val="i"/>
  <p:tag name="KSO_WM_UNIT_USESOURCEFORMAT_APPLY" val="0"/>
</p:tagLst>
</file>

<file path=ppt/tags/tag42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1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1453_3*l_h_i*1_4_1"/>
  <p:tag name="KSO_WM_UNIT_INDEX" val="1_4_1"/>
  <p:tag name="KSO_WM_UNIT_LAYERLEVEL" val="1_1_1"/>
  <p:tag name="KSO_WM_UNIT_LINE_FILL_TYPE" val="2"/>
  <p:tag name="KSO_WM_UNIT_LINE_FORE_SCHEMECOLOR_INDEX" val="1"/>
  <p:tag name="KSO_WM_UNIT_LINE_FORE_SCHEMECOLOR_INDEX_BRIGHTNESS" val="0"/>
  <p:tag name="KSO_WM_UNIT_TYPE" val="l_h_i"/>
  <p:tag name="KSO_WM_UNIT_USESOURCEFORMAT_APPLY" val="0"/>
</p:tagLst>
</file>

<file path=ppt/tags/tag43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1453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01453_3*l_h_i*1_4_2"/>
  <p:tag name="KSO_WM_UNIT_INDEX" val="1_4_2"/>
  <p:tag name="KSO_WM_UNIT_LAYERLEVEL" val="1_1_1"/>
  <p:tag name="KSO_WM_UNIT_TYPE" val="l_h_i"/>
  <p:tag name="KSO_WM_UNIT_USESOURCEFORMAT_APPLY" val="0"/>
</p:tagLst>
</file>

<file path=ppt/tags/tag431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9T08:45:04&quot;,&quot;maxSize&quot;:{&quot;size1&quot;:22.2},&quot;minSize&quot;:{&quot;size1&quot;:13.5},&quot;normalSize&quot;:{&quot;size1&quot;:13.5},&quot;subLayout&quot;:[{&quot;id&quot;:&quot;2023-09-09T08:45:04&quot;,&quot;margin&quot;:{&quot;bottom&quot;:0.025999998673796654,&quot;left&quot;:2.117000102996826,&quot;right&quot;:1.2699999809265137,&quot;top&quot;:0.4230000376701355},&quot;type&quot;:0},{&quot;id&quot;:&quot;2023-09-09T08:45:04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28"/>
  <p:tag name="KSO_WM_TEMPLATE_MASTER_TYPE" val="0"/>
  <p:tag name="KSO_WM_TEMPLATE_SUBCATEGORY" val="25"/>
</p:tagLst>
</file>

<file path=ppt/tags/tag43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28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28_9*e*1"/>
  <p:tag name="KSO_WM_UNIT_INDEX" val="1"/>
  <p:tag name="KSO_WM_UNIT_LAYERLEVEL" val="1"/>
  <p:tag name="KSO_WM_UNIT_NOCLEAR" val="0"/>
  <p:tag name="KSO_WM_UNIT_PRESET_TEXT" val="01"/>
  <p:tag name="KSO_WM_UNIT_TEXT_FILL_FORE_SCHEMECOLOR_INDEX" val="5"/>
  <p:tag name="KSO_WM_UNIT_TEXT_FILL_FORE_SCHEMECOLOR_INDEX_BRIGHTNESS" val="0"/>
  <p:tag name="KSO_WM_UNIT_TEXT_FILL_TYPE" val="1"/>
  <p:tag name="KSO_WM_UNIT_TYPE" val="e"/>
  <p:tag name="KSO_WM_UNIT_VALUE" val="6"/>
</p:tagLst>
</file>

<file path=ppt/tags/tag43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28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28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EXT_FILL_FORE_SCHEMECOLOR_INDEX_1" val="14"/>
  <p:tag name="KSO_WM_UNIT_TEXT_FILL_FORE_SCHEMECOLOR_INDEX_1_BRIGHTNESS" val="0"/>
  <p:tag name="KSO_WM_UNIT_TEXT_FILL_FORE_SCHEMECOLOR_INDEX_1_POS" val="0"/>
  <p:tag name="KSO_WM_UNIT_TEXT_FILL_FORE_SCHEMECOLOR_INDEX_1_TRANS" val="0"/>
  <p:tag name="KSO_WM_UNIT_TEXT_FILL_FORE_SCHEMECOLOR_INDEX_2" val="5"/>
  <p:tag name="KSO_WM_UNIT_TEXT_FILL_FORE_SCHEMECOLOR_INDEX_2_BRIGHTNESS" val="0"/>
  <p:tag name="KSO_WM_UNIT_TEXT_FILL_FORE_SCHEMECOLOR_INDEX_2_POS" val="0.9"/>
  <p:tag name="KSO_WM_UNIT_TEXT_FILL_FORE_SCHEMECOLOR_INDEX_2_TRANS" val="0"/>
  <p:tag name="KSO_WM_UNIT_TEXT_FILL_GRADIENT_ANGLE" val="270"/>
  <p:tag name="KSO_WM_UNIT_TEXT_FILL_GRADIENT_DIRECTION" val="6"/>
  <p:tag name="KSO_WM_UNIT_TEXT_FILL_GRADIENT_TYPE" val="0"/>
  <p:tag name="KSO_WM_UNIT_TEXT_FILL_TYPE" val="3"/>
  <p:tag name="KSO_WM_UNIT_TYPE" val="a"/>
  <p:tag name="KSO_WM_UNIT_VALUE" val="10"/>
</p:tagLst>
</file>

<file path=ppt/tags/tag434.xml><?xml version="1.0" encoding="utf-8"?>
<p:tagLst xmlns:p="http://schemas.openxmlformats.org/presentationml/2006/main">
  <p:tag name="KSO_WM_BEAUTIFY_FLAG" val="#wm#"/>
  <p:tag name="KSO_WM_SLIDE_CONTENT_AREA" val="{&quot;left&quot;:&quot;43.5&quot;,&quot;top&quot;:&quot;87.15&quot;,&quot;width&quot;:&quot;681.6&quot;,&quot;height&quot;:&quot;365.7&quot;}"/>
  <p:tag name="KSO_WM_SLIDE_ID" val="custom20230828_9"/>
  <p:tag name="KSO_WM_SLIDE_INDEX" val="9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828"/>
  <p:tag name="KSO_WM_TEMPLATE_MASTER_TYPE" val="1"/>
  <p:tag name="KSO_WM_TEMPLATE_SUBCATEGORY" val="0"/>
</p:tagLst>
</file>

<file path=ppt/tags/tag435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436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437.xml><?xml version="1.0" encoding="utf-8"?>
<p:tagLst xmlns:p="http://schemas.openxmlformats.org/presentationml/2006/main">
  <p:tag name="KSO_WM_ASSEMBLE_CHIP_INDEX" val="775d7e00586542dc8fceb9747b5f9eaf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68_3*l_h_i*1_1_2"/>
  <p:tag name="KSO_WM_UNIT_INDEX" val="1_1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51"/>
</p:tagLst>
</file>

<file path=ppt/tags/tag438.xml><?xml version="1.0" encoding="utf-8"?>
<p:tagLst xmlns:p="http://schemas.openxmlformats.org/presentationml/2006/main">
  <p:tag name="KSO_WM_ASSEMBLE_CHIP_INDEX" val="775d7e00586542dc8fceb9747b5f9eaf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68_3*l_h_i*1_1_3"/>
  <p:tag name="KSO_WM_UNIT_INDEX" val="1_1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2"/>
</p:tagLst>
</file>

<file path=ppt/tags/tag439.xml><?xml version="1.0" encoding="utf-8"?>
<p:tagLst xmlns:p="http://schemas.openxmlformats.org/presentationml/2006/main">
  <p:tag name="KSO_WM_ASSEMBLE_CHIP_INDEX" val="775d7e00586542dc8fceb9747b5f9eaf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68_3*l_h_i*1_1_4"/>
  <p:tag name="KSO_WM_UNIT_INDEX" val="1_1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440.xml><?xml version="1.0" encoding="utf-8"?>
<p:tagLst xmlns:p="http://schemas.openxmlformats.org/presentationml/2006/main">
  <p:tag name="KSO_WM_ASSEMBLE_CHIP_INDEX" val="775d7e00586542dc8fceb9747b5f9eaf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68_3*l_h_i*1_1_5"/>
  <p:tag name="KSO_WM_UNIT_INDEX" val="1_1_5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2"/>
</p:tagLst>
</file>

<file path=ppt/tags/tag441.xml><?xml version="1.0" encoding="utf-8"?>
<p:tagLst xmlns:p="http://schemas.openxmlformats.org/presentationml/2006/main">
  <p:tag name="KSO_WM_ASSEMBLE_CHIP_INDEX" val="775d7e00586542dc8fceb9747b5f9eaf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HIGHLIGHT" val="0"/>
  <p:tag name="KSO_WM_UNIT_ID" val="diagram20218968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42"/>
</p:tagLst>
</file>

<file path=ppt/tags/tag442.xml><?xml version="1.0" encoding="utf-8"?>
<p:tagLst xmlns:p="http://schemas.openxmlformats.org/presentationml/2006/main">
  <p:tag name="KSO_WM_ASSEMBLE_CHIP_INDEX" val="775d7e00586542dc8fceb9747b5f9eaf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HIGHLIGHT" val="0"/>
  <p:tag name="KSO_WM_UNIT_ID" val="diagram20218968_3*l_h_i*1_1_1"/>
  <p:tag name="KSO_WM_UNIT_INDEX" val="1_1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443.xml><?xml version="1.0" encoding="utf-8"?>
<p:tagLst xmlns:p="http://schemas.openxmlformats.org/presentationml/2006/main">
  <p:tag name="KSO_WM_ASSEMBLE_CHIP_INDEX" val="775d7e00586542dc8fceb9747b5f9eaf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68_3*l_h_i*1_2_2"/>
  <p:tag name="KSO_WM_UNIT_INDEX" val="1_2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51"/>
</p:tagLst>
</file>

<file path=ppt/tags/tag444.xml><?xml version="1.0" encoding="utf-8"?>
<p:tagLst xmlns:p="http://schemas.openxmlformats.org/presentationml/2006/main">
  <p:tag name="KSO_WM_ASSEMBLE_CHIP_INDEX" val="775d7e00586542dc8fceb9747b5f9eaf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68_3*l_h_i*1_2_3"/>
  <p:tag name="KSO_WM_UNIT_INDEX" val="1_2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2"/>
</p:tagLst>
</file>

<file path=ppt/tags/tag445.xml><?xml version="1.0" encoding="utf-8"?>
<p:tagLst xmlns:p="http://schemas.openxmlformats.org/presentationml/2006/main">
  <p:tag name="KSO_WM_ASSEMBLE_CHIP_INDEX" val="775d7e00586542dc8fceb9747b5f9eaf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68_3*l_h_i*1_2_4"/>
  <p:tag name="KSO_WM_UNIT_INDEX" val="1_2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446.xml><?xml version="1.0" encoding="utf-8"?>
<p:tagLst xmlns:p="http://schemas.openxmlformats.org/presentationml/2006/main">
  <p:tag name="KSO_WM_ASSEMBLE_CHIP_INDEX" val="775d7e00586542dc8fceb9747b5f9eaf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68_3*l_h_i*1_2_5"/>
  <p:tag name="KSO_WM_UNIT_INDEX" val="1_2_5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2"/>
</p:tagLst>
</file>

<file path=ppt/tags/tag447.xml><?xml version="1.0" encoding="utf-8"?>
<p:tagLst xmlns:p="http://schemas.openxmlformats.org/presentationml/2006/main">
  <p:tag name="KSO_WM_ASSEMBLE_CHIP_INDEX" val="775d7e00586542dc8fceb9747b5f9eaf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HIGHLIGHT" val="0"/>
  <p:tag name="KSO_WM_UNIT_ID" val="diagram20218968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42"/>
</p:tagLst>
</file>

<file path=ppt/tags/tag448.xml><?xml version="1.0" encoding="utf-8"?>
<p:tagLst xmlns:p="http://schemas.openxmlformats.org/presentationml/2006/main">
  <p:tag name="KSO_WM_ASSEMBLE_CHIP_INDEX" val="775d7e00586542dc8fceb9747b5f9eaf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HIGHLIGHT" val="0"/>
  <p:tag name="KSO_WM_UNIT_ID" val="diagram20218968_3*l_h_i*1_2_1"/>
  <p:tag name="KSO_WM_UNIT_INDEX" val="1_2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449.xml><?xml version="1.0" encoding="utf-8"?>
<p:tagLst xmlns:p="http://schemas.openxmlformats.org/presentationml/2006/main">
  <p:tag name="KSO_WM_ASSEMBLE_CHIP_INDEX" val="775d7e00586542dc8fceb9747b5f9eaf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68_3*l_h_i*1_3_2"/>
  <p:tag name="KSO_WM_UNIT_INDEX" val="1_3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51"/>
</p:tagLst>
</file>

<file path=ppt/tags/tag450.xml><?xml version="1.0" encoding="utf-8"?>
<p:tagLst xmlns:p="http://schemas.openxmlformats.org/presentationml/2006/main">
  <p:tag name="KSO_WM_ASSEMBLE_CHIP_INDEX" val="775d7e00586542dc8fceb9747b5f9eaf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68_3*l_h_i*1_3_3"/>
  <p:tag name="KSO_WM_UNIT_INDEX" val="1_3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2"/>
</p:tagLst>
</file>

<file path=ppt/tags/tag451.xml><?xml version="1.0" encoding="utf-8"?>
<p:tagLst xmlns:p="http://schemas.openxmlformats.org/presentationml/2006/main">
  <p:tag name="KSO_WM_ASSEMBLE_CHIP_INDEX" val="775d7e00586542dc8fceb9747b5f9eaf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68_3*l_h_i*1_3_4"/>
  <p:tag name="KSO_WM_UNIT_INDEX" val="1_3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452.xml><?xml version="1.0" encoding="utf-8"?>
<p:tagLst xmlns:p="http://schemas.openxmlformats.org/presentationml/2006/main">
  <p:tag name="KSO_WM_ASSEMBLE_CHIP_INDEX" val="775d7e00586542dc8fceb9747b5f9eaf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68_3*l_h_i*1_3_5"/>
  <p:tag name="KSO_WM_UNIT_INDEX" val="1_3_5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2"/>
</p:tagLst>
</file>

<file path=ppt/tags/tag453.xml><?xml version="1.0" encoding="utf-8"?>
<p:tagLst xmlns:p="http://schemas.openxmlformats.org/presentationml/2006/main">
  <p:tag name="KSO_WM_ASSEMBLE_CHIP_INDEX" val="775d7e00586542dc8fceb9747b5f9eaf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HIGHLIGHT" val="0"/>
  <p:tag name="KSO_WM_UNIT_ID" val="diagram20218968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42"/>
</p:tagLst>
</file>

<file path=ppt/tags/tag454.xml><?xml version="1.0" encoding="utf-8"?>
<p:tagLst xmlns:p="http://schemas.openxmlformats.org/presentationml/2006/main">
  <p:tag name="KSO_WM_ASSEMBLE_CHIP_INDEX" val="775d7e00586542dc8fceb9747b5f9eaf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HIGHLIGHT" val="0"/>
  <p:tag name="KSO_WM_UNIT_ID" val="diagram20218968_3*l_h_i*1_3_1"/>
  <p:tag name="KSO_WM_UNIT_INDEX" val="1_3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455.xml><?xml version="1.0" encoding="utf-8"?>
<p:tagLst xmlns:p="http://schemas.openxmlformats.org/presentationml/2006/main">
  <p:tag name="KSO_WM_ASSEMBLE_CHIP_INDEX" val="775d7e00586542dc8fceb9747b5f9eaf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68_3*l_h_i*1_4_2"/>
  <p:tag name="KSO_WM_UNIT_INDEX" val="1_4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51"/>
</p:tagLst>
</file>

<file path=ppt/tags/tag456.xml><?xml version="1.0" encoding="utf-8"?>
<p:tagLst xmlns:p="http://schemas.openxmlformats.org/presentationml/2006/main">
  <p:tag name="KSO_WM_ASSEMBLE_CHIP_INDEX" val="775d7e00586542dc8fceb9747b5f9eaf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68_3*l_h_i*1_4_3"/>
  <p:tag name="KSO_WM_UNIT_INDEX" val="1_4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2"/>
</p:tagLst>
</file>

<file path=ppt/tags/tag457.xml><?xml version="1.0" encoding="utf-8"?>
<p:tagLst xmlns:p="http://schemas.openxmlformats.org/presentationml/2006/main">
  <p:tag name="KSO_WM_ASSEMBLE_CHIP_INDEX" val="775d7e00586542dc8fceb9747b5f9eaf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68_3*l_h_i*1_4_4"/>
  <p:tag name="KSO_WM_UNIT_INDEX" val="1_4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458.xml><?xml version="1.0" encoding="utf-8"?>
<p:tagLst xmlns:p="http://schemas.openxmlformats.org/presentationml/2006/main">
  <p:tag name="KSO_WM_ASSEMBLE_CHIP_INDEX" val="775d7e00586542dc8fceb9747b5f9eaf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68_3*l_h_i*1_4_5"/>
  <p:tag name="KSO_WM_UNIT_INDEX" val="1_4_5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2"/>
</p:tagLst>
</file>

<file path=ppt/tags/tag459.xml><?xml version="1.0" encoding="utf-8"?>
<p:tagLst xmlns:p="http://schemas.openxmlformats.org/presentationml/2006/main">
  <p:tag name="KSO_WM_ASSEMBLE_CHIP_INDEX" val="775d7e00586542dc8fceb9747b5f9eaf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HIGHLIGHT" val="0"/>
  <p:tag name="KSO_WM_UNIT_ID" val="diagram20218968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42"/>
</p:tagLst>
</file>

<file path=ppt/tags/tag460.xml><?xml version="1.0" encoding="utf-8"?>
<p:tagLst xmlns:p="http://schemas.openxmlformats.org/presentationml/2006/main">
  <p:tag name="KSO_WM_ASSEMBLE_CHIP_INDEX" val="775d7e00586542dc8fceb9747b5f9eaf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HIGHLIGHT" val="0"/>
  <p:tag name="KSO_WM_UNIT_ID" val="diagram20218968_3*l_h_i*1_4_1"/>
  <p:tag name="KSO_WM_UNIT_INDEX" val="1_4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461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9T08:45:03&quot;,&quot;maxSize&quot;:{&quot;size1&quot;:22.2},&quot;minSize&quot;:{&quot;size1&quot;:13.5},&quot;normalSize&quot;:{&quot;size1&quot;:13.5},&quot;subLayout&quot;:[{&quot;id&quot;:&quot;2023-09-09T08:45:03&quot;,&quot;margin&quot;:{&quot;bottom&quot;:0.025999998673796654,&quot;left&quot;:2.117000102996826,&quot;right&quot;:1.2699999809265137,&quot;top&quot;:0.4230000376701355},&quot;type&quot;:0},{&quot;id&quot;:&quot;2023-09-09T08:45:03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28"/>
  <p:tag name="KSO_WM_TEMPLATE_MASTER_TYPE" val="0"/>
  <p:tag name="KSO_WM_TEMPLATE_SUBCATEGORY" val="25"/>
</p:tagLst>
</file>

<file path=ppt/tags/tag462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463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46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HIGHLIGHT" val="0"/>
  <p:tag name="KSO_WM_UNIT_ID" val="diagram20205782_4*m_h_f*1_1_1"/>
  <p:tag name="KSO_WM_UNIT_INDEX" val="1_1_1"/>
  <p:tag name="KSO_WM_UNIT_LAYERLEVEL" val="1_1_1"/>
  <p:tag name="KSO_WM_UNIT_NOCLEAR" val="0"/>
  <p:tag name="KSO_WM_UNIT_PRESET_TEXT" val="单击此处输入您的正文，请尽量言简意赅的阐述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m_h_f"/>
  <p:tag name="KSO_WM_UNIT_USESOURCEFORMAT_APPLY" val="0"/>
</p:tagLst>
</file>

<file path=ppt/tags/tag46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HIGHLIGHT" val="0"/>
  <p:tag name="KSO_WM_UNIT_ID" val="diagram20205782_4*m_h_i*1_2_4"/>
  <p:tag name="KSO_WM_UNIT_INDEX" val="1_2_4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YPE" val="m_h_i"/>
  <p:tag name="KSO_WM_UNIT_USESOURCEFORMAT_APPLY" val="0"/>
</p:tagLst>
</file>

<file path=ppt/tags/tag46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5782_4*m_h_i*1_1_2"/>
  <p:tag name="KSO_WM_UNIT_INDEX" val="1_1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46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5782_4*m_h_i*1_1_3"/>
  <p:tag name="KSO_WM_UNIT_INDEX" val="1_1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46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HIGHLIGHT" val="0"/>
  <p:tag name="KSO_WM_UNIT_ID" val="diagram20205782_4*m_h_f*1_2_1"/>
  <p:tag name="KSO_WM_UNIT_INDEX" val="1_2_1"/>
  <p:tag name="KSO_WM_UNIT_LAYERLEVEL" val="1_1_1"/>
  <p:tag name="KSO_WM_UNIT_NOCLEAR" val="0"/>
  <p:tag name="KSO_WM_UNIT_PRESET_TEXT" val="单击此处输入您的正文，请尽量言简意赅的阐述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m_h_f"/>
  <p:tag name="KSO_WM_UNIT_USESOURCEFORMAT_APPLY" val="0"/>
</p:tagLst>
</file>

<file path=ppt/tags/tag46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HIGHLIGHT" val="0"/>
  <p:tag name="KSO_WM_UNIT_ID" val="diagram20205782_4*m_h_f*1_3_1"/>
  <p:tag name="KSO_WM_UNIT_INDEX" val="1_3_1"/>
  <p:tag name="KSO_WM_UNIT_LAYERLEVEL" val="1_1_1"/>
  <p:tag name="KSO_WM_UNIT_NOCLEAR" val="0"/>
  <p:tag name="KSO_WM_UNIT_PRESET_TEXT" val="单击此处输入您的正文，请尽量言简意赅的阐述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m_h_f"/>
  <p:tag name="KSO_WM_UNIT_USESOURCEFORMAT_APPLY" val="0"/>
</p:tagLst>
</file>

<file path=ppt/tags/tag47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HIGHLIGHT" val="0"/>
  <p:tag name="KSO_WM_UNIT_ID" val="diagram20205782_4*m_h_f*1_4_1"/>
  <p:tag name="KSO_WM_UNIT_INDEX" val="1_4_1"/>
  <p:tag name="KSO_WM_UNIT_LAYERLEVEL" val="1_1_1"/>
  <p:tag name="KSO_WM_UNIT_NOCLEAR" val="0"/>
  <p:tag name="KSO_WM_UNIT_PRESET_TEXT" val="单击此处输入您的正文，请尽量言简意赅的阐述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m_h_f"/>
  <p:tag name="KSO_WM_UNIT_USESOURCEFORMAT_APPLY" val="0"/>
</p:tagLst>
</file>

<file path=ppt/tags/tag47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HIGHLIGHT" val="0"/>
  <p:tag name="KSO_WM_UNIT_ID" val="diagram20205782_4*m_h_f*1_5_1"/>
  <p:tag name="KSO_WM_UNIT_INDEX" val="1_5_1"/>
  <p:tag name="KSO_WM_UNIT_LAYERLEVEL" val="1_1_1"/>
  <p:tag name="KSO_WM_UNIT_NOCLEAR" val="0"/>
  <p:tag name="KSO_WM_UNIT_PRESET_TEXT" val="单击此处输入您的正文，请尽量言简意赅的阐述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m_h_f"/>
  <p:tag name="KSO_WM_UNIT_USESOURCEFORMAT_APPLY" val="0"/>
</p:tagLst>
</file>

<file path=ppt/tags/tag47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5782_4*m_h_i*1_2_2"/>
  <p:tag name="KSO_WM_UNIT_INDEX" val="1_2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47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5782_4*m_h_i*1_2_3"/>
  <p:tag name="KSO_WM_UNIT_INDEX" val="1_2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47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05782_4*m_h_i*1_3_2"/>
  <p:tag name="KSO_WM_UNIT_INDEX" val="1_3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47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05782_4*m_h_i*1_3_3"/>
  <p:tag name="KSO_WM_UNIT_INDEX" val="1_3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47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05782_4*m_h_i*1_4_2"/>
  <p:tag name="KSO_WM_UNIT_INDEX" val="1_4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47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05782_4*m_h_i*1_4_3"/>
  <p:tag name="KSO_WM_UNIT_INDEX" val="1_4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47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FILL_FORE_SCHEMECOLOR_INDEX" val="9"/>
  <p:tag name="KSO_WM_UNIT_FILL_FORE_SCHEMECOLOR_INDEX_BRIGHTNESS" val="0"/>
  <p:tag name="KSO_WM_UNIT_FILL_TYPE" val="1"/>
  <p:tag name="KSO_WM_UNIT_HIGHLIGHT" val="0"/>
  <p:tag name="KSO_WM_UNIT_ID" val="diagram20205782_4*m_h_i*1_5_3"/>
  <p:tag name="KSO_WM_UNIT_INDEX" val="1_5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47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FILL_FORE_SCHEMECOLOR_INDEX" val="9"/>
  <p:tag name="KSO_WM_UNIT_FILL_FORE_SCHEMECOLOR_INDEX_BRIGHTNESS" val="0"/>
  <p:tag name="KSO_WM_UNIT_FILL_TYPE" val="1"/>
  <p:tag name="KSO_WM_UNIT_HIGHLIGHT" val="0"/>
  <p:tag name="KSO_WM_UNIT_ID" val="diagram20205782_4*m_h_i*1_5_2"/>
  <p:tag name="KSO_WM_UNIT_INDEX" val="1_5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48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HIGHLIGHT" val="0"/>
  <p:tag name="KSO_WM_UNIT_ID" val="diagram20205782_4*m_h_i*1_3_4"/>
  <p:tag name="KSO_WM_UNIT_INDEX" val="1_3_4"/>
  <p:tag name="KSO_WM_UNIT_LAYERLEVEL" val="1_1_1"/>
  <p:tag name="KSO_WM_UNIT_LINE_FILL_TYPE" val="2"/>
  <p:tag name="KSO_WM_UNIT_LINE_FORE_SCHEMECOLOR_INDEX" val="6"/>
  <p:tag name="KSO_WM_UNIT_LINE_FORE_SCHEMECOLOR_INDEX_BRIGHTNESS" val="0"/>
  <p:tag name="KSO_WM_UNIT_TYPE" val="m_h_i"/>
  <p:tag name="KSO_WM_UNIT_USESOURCEFORMAT_APPLY" val="0"/>
</p:tagLst>
</file>

<file path=ppt/tags/tag48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HIGHLIGHT" val="0"/>
  <p:tag name="KSO_WM_UNIT_ID" val="diagram20205782_4*m_h_i*1_4_4"/>
  <p:tag name="KSO_WM_UNIT_INDEX" val="1_4_4"/>
  <p:tag name="KSO_WM_UNIT_LAYERLEVEL" val="1_1_1"/>
  <p:tag name="KSO_WM_UNIT_LINE_FILL_TYPE" val="2"/>
  <p:tag name="KSO_WM_UNIT_LINE_FORE_SCHEMECOLOR_INDEX" val="7"/>
  <p:tag name="KSO_WM_UNIT_LINE_FORE_SCHEMECOLOR_INDEX_BRIGHTNESS" val="0"/>
  <p:tag name="KSO_WM_UNIT_TYPE" val="m_h_i"/>
  <p:tag name="KSO_WM_UNIT_USESOURCEFORMAT_APPLY" val="0"/>
</p:tagLst>
</file>

<file path=ppt/tags/tag48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HIGHLIGHT" val="0"/>
  <p:tag name="KSO_WM_UNIT_ID" val="diagram20205782_4*m_h_i*1_5_4"/>
  <p:tag name="KSO_WM_UNIT_INDEX" val="1_5_4"/>
  <p:tag name="KSO_WM_UNIT_LAYERLEVEL" val="1_1_1"/>
  <p:tag name="KSO_WM_UNIT_LINE_FILL_TYPE" val="2"/>
  <p:tag name="KSO_WM_UNIT_LINE_FORE_SCHEMECOLOR_INDEX" val="8"/>
  <p:tag name="KSO_WM_UNIT_LINE_FORE_SCHEMECOLOR_INDEX_BRIGHTNESS" val="0"/>
  <p:tag name="KSO_WM_UNIT_TYPE" val="m_h_i"/>
  <p:tag name="KSO_WM_UNIT_USESOURCEFORMAT_APPLY" val="0"/>
</p:tagLst>
</file>

<file path=ppt/tags/tag48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HIGHLIGHT" val="0"/>
  <p:tag name="KSO_WM_UNIT_ID" val="diagram20205782_4*m_h_i*1_1_1"/>
  <p:tag name="KSO_WM_UNIT_INDEX" val="1_1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48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HIGHLIGHT" val="0"/>
  <p:tag name="KSO_WM_UNIT_ID" val="diagram20205782_4*m_h_i*1_2_1"/>
  <p:tag name="KSO_WM_UNIT_INDEX" val="1_2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48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HIGHLIGHT" val="0"/>
  <p:tag name="KSO_WM_UNIT_ID" val="diagram20205782_4*m_h_i*1_3_1"/>
  <p:tag name="KSO_WM_UNIT_INDEX" val="1_3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48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HIGHLIGHT" val="0"/>
  <p:tag name="KSO_WM_UNIT_ID" val="diagram20205782_4*m_h_i*1_4_1"/>
  <p:tag name="KSO_WM_UNIT_INDEX" val="1_4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48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HIGHLIGHT" val="0"/>
  <p:tag name="KSO_WM_UNIT_ID" val="diagram20205782_4*m_h_i*1_5_1"/>
  <p:tag name="KSO_WM_UNIT_INDEX" val="1_5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488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9T08:45:03&quot;,&quot;maxSize&quot;:{&quot;size1&quot;:22.2},&quot;minSize&quot;:{&quot;size1&quot;:13.5},&quot;normalSize&quot;:{&quot;size1&quot;:13.5},&quot;subLayout&quot;:[{&quot;id&quot;:&quot;2023-09-09T08:45:03&quot;,&quot;margin&quot;:{&quot;bottom&quot;:0.025999998673796654,&quot;left&quot;:2.117000102996826,&quot;right&quot;:1.2699999809265137,&quot;top&quot;:0.4230000376701355},&quot;type&quot;:0},{&quot;id&quot;:&quot;2023-09-09T08:45:03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28"/>
  <p:tag name="KSO_WM_TEMPLATE_MASTER_TYPE" val="0"/>
  <p:tag name="KSO_WM_TEMPLATE_SUBCATEGORY" val="25"/>
</p:tagLst>
</file>

<file path=ppt/tags/tag489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490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49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6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76_3*l_h_i*1_1_1"/>
  <p:tag name="KSO_WM_UNIT_INDEX" val="1_1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9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6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28776_3*l_h_i*1_1_3"/>
  <p:tag name="KSO_WM_UNIT_INDEX" val="1_1_3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9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6"/>
  <p:tag name="KSO_WM_UNIT_COMPATIBLE" val="0"/>
  <p:tag name="KSO_WM_UNIT_DIAGRAM_ISNUMVISUAL" val="0"/>
  <p:tag name="KSO_WM_UNIT_DIAGRAM_ISREFERUNIT" val="0"/>
  <p:tag name="KSO_WM_UNIT_HIGHLIGHT" val="0"/>
  <p:tag name="KSO_WM_UNIT_ID" val="diagram20228776_3*l_h_f*1_1_1"/>
  <p:tag name="KSO_WM_UNIT_INDEX" val="1_1_1"/>
  <p:tag name="KSO_WM_UNIT_LAYERLEVEL" val="1_1_1"/>
  <p:tag name="KSO_WM_UNIT_NOCLEAR" val="0"/>
  <p:tag name="KSO_WM_UNIT_PRESET_TEXT" val="点击此处添加正文，文字是您思想的提炼，为了演示发布的良好效果，请言简意赅的阐述您的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49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6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76_3*l_h_i*1_1_2"/>
  <p:tag name="KSO_WM_UNIT_INDEX" val="1_1_2"/>
  <p:tag name="KSO_WM_UNIT_LAYERLEVEL" val="1_1_1"/>
  <p:tag name="KSO_WM_UNIT_SUBTYPE" val="d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9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6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25"/>
  <p:tag name="KSO_WM_UNIT_FILL_TYPE" val="1"/>
  <p:tag name="KSO_WM_UNIT_HIGHLIGHT" val="0"/>
  <p:tag name="KSO_WM_UNIT_ID" val="diagram20228776_3*l_h_i*1_2_1"/>
  <p:tag name="KSO_WM_UNIT_INDEX" val="1_2_1"/>
  <p:tag name="KSO_WM_UNIT_LAYERLEVEL" val="1_1_1"/>
  <p:tag name="KSO_WM_UNIT_LINE_FILL_TYPE" val="2"/>
  <p:tag name="KSO_WM_UNIT_LINE_FORE_SCHEMECOLOR_INDEX" val="14"/>
  <p:tag name="KSO_WM_UNIT_LINE_FORE_SCHEMECOLOR_INDEX_BRIGHTNESS" val="-0.25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9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6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28776_3*l_h_i*1_2_3"/>
  <p:tag name="KSO_WM_UNIT_INDEX" val="1_2_3"/>
  <p:tag name="KSO_WM_UNIT_LAYERLEVEL" val="1_1_1"/>
  <p:tag name="KSO_WM_UNIT_LINE_FILL_TYPE" val="2"/>
  <p:tag name="KSO_WM_UNIT_LINE_FORE_SCHEMECOLOR_INDEX" val="14"/>
  <p:tag name="KSO_WM_UNIT_LINE_FORE_SCHEMECOLOR_INDEX_BRIGHTNESS" val="-0.25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9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6"/>
  <p:tag name="KSO_WM_UNIT_COMPATIBLE" val="0"/>
  <p:tag name="KSO_WM_UNIT_DIAGRAM_ISNUMVISUAL" val="0"/>
  <p:tag name="KSO_WM_UNIT_DIAGRAM_ISREFERUNIT" val="0"/>
  <p:tag name="KSO_WM_UNIT_HIGHLIGHT" val="0"/>
  <p:tag name="KSO_WM_UNIT_ID" val="diagram20228776_3*l_h_f*1_2_1"/>
  <p:tag name="KSO_WM_UNIT_INDEX" val="1_2_1"/>
  <p:tag name="KSO_WM_UNIT_LAYERLEVEL" val="1_1_1"/>
  <p:tag name="KSO_WM_UNIT_NOCLEAR" val="0"/>
  <p:tag name="KSO_WM_UNIT_PRESET_TEXT" val="点击此处添加正文，文字是您思想的提炼，为了演示发布的良好效果，请言简意赅的阐述您的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49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6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25"/>
  <p:tag name="KSO_WM_UNIT_FILL_TYPE" val="1"/>
  <p:tag name="KSO_WM_UNIT_HIGHLIGHT" val="0"/>
  <p:tag name="KSO_WM_UNIT_ID" val="diagram20228776_3*l_h_i*1_2_2"/>
  <p:tag name="KSO_WM_UNIT_INDEX" val="1_2_2"/>
  <p:tag name="KSO_WM_UNIT_LAYERLEVEL" val="1_1_1"/>
  <p:tag name="KSO_WM_UNIT_SUBTYPE" val="d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9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6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76_3*l_h_i*1_3_1"/>
  <p:tag name="KSO_WM_UNIT_INDEX" val="1_3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50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6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28776_3*l_h_i*1_3_3"/>
  <p:tag name="KSO_WM_UNIT_INDEX" val="1_3_3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50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6"/>
  <p:tag name="KSO_WM_UNIT_COMPATIBLE" val="0"/>
  <p:tag name="KSO_WM_UNIT_DIAGRAM_ISNUMVISUAL" val="0"/>
  <p:tag name="KSO_WM_UNIT_DIAGRAM_ISREFERUNIT" val="0"/>
  <p:tag name="KSO_WM_UNIT_HIGHLIGHT" val="0"/>
  <p:tag name="KSO_WM_UNIT_ID" val="diagram20228776_3*l_h_f*1_3_1"/>
  <p:tag name="KSO_WM_UNIT_INDEX" val="1_3_1"/>
  <p:tag name="KSO_WM_UNIT_LAYERLEVEL" val="1_1_1"/>
  <p:tag name="KSO_WM_UNIT_NOCLEAR" val="0"/>
  <p:tag name="KSO_WM_UNIT_PRESET_TEXT" val="点击此处添加正文，文字是您思想的提炼，为了演示发布的良好效果，请言简意赅的阐述您的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50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6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76_3*l_h_i*1_3_2"/>
  <p:tag name="KSO_WM_UNIT_INDEX" val="1_3_2"/>
  <p:tag name="KSO_WM_UNIT_LAYERLEVEL" val="1_1_1"/>
  <p:tag name="KSO_WM_UNIT_SUBTYPE" val="d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50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6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25"/>
  <p:tag name="KSO_WM_UNIT_FILL_TYPE" val="1"/>
  <p:tag name="KSO_WM_UNIT_HIGHLIGHT" val="0"/>
  <p:tag name="KSO_WM_UNIT_ID" val="diagram20228776_3*l_h_i*1_4_1"/>
  <p:tag name="KSO_WM_UNIT_INDEX" val="1_4_1"/>
  <p:tag name="KSO_WM_UNIT_LAYERLEVEL" val="1_1_1"/>
  <p:tag name="KSO_WM_UNIT_LINE_FILL_TYPE" val="2"/>
  <p:tag name="KSO_WM_UNIT_LINE_FORE_SCHEMECOLOR_INDEX" val="14"/>
  <p:tag name="KSO_WM_UNIT_LINE_FORE_SCHEMECOLOR_INDEX_BRIGHTNESS" val="-0.25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50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6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28776_3*l_h_i*1_4_3"/>
  <p:tag name="KSO_WM_UNIT_INDEX" val="1_4_3"/>
  <p:tag name="KSO_WM_UNIT_LAYERLEVEL" val="1_1_1"/>
  <p:tag name="KSO_WM_UNIT_LINE_FILL_TYPE" val="2"/>
  <p:tag name="KSO_WM_UNIT_LINE_FORE_SCHEMECOLOR_INDEX" val="14"/>
  <p:tag name="KSO_WM_UNIT_LINE_FORE_SCHEMECOLOR_INDEX_BRIGHTNESS" val="-0.25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50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6"/>
  <p:tag name="KSO_WM_UNIT_COMPATIBLE" val="0"/>
  <p:tag name="KSO_WM_UNIT_DIAGRAM_ISNUMVISUAL" val="0"/>
  <p:tag name="KSO_WM_UNIT_DIAGRAM_ISREFERUNIT" val="0"/>
  <p:tag name="KSO_WM_UNIT_HIGHLIGHT" val="0"/>
  <p:tag name="KSO_WM_UNIT_ID" val="diagram20228776_3*l_h_f*1_4_1"/>
  <p:tag name="KSO_WM_UNIT_INDEX" val="1_4_1"/>
  <p:tag name="KSO_WM_UNIT_LAYERLEVEL" val="1_1_1"/>
  <p:tag name="KSO_WM_UNIT_NOCLEAR" val="0"/>
  <p:tag name="KSO_WM_UNIT_PRESET_TEXT" val="点击此处添加正文，文字是您思想的提炼，为了演示发布的良好效果，请言简意赅的阐述您的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50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6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25"/>
  <p:tag name="KSO_WM_UNIT_FILL_TYPE" val="1"/>
  <p:tag name="KSO_WM_UNIT_HIGHLIGHT" val="0"/>
  <p:tag name="KSO_WM_UNIT_ID" val="diagram20228776_3*l_h_i*1_4_2"/>
  <p:tag name="KSO_WM_UNIT_INDEX" val="1_4_2"/>
  <p:tag name="KSO_WM_UNIT_LAYERLEVEL" val="1_1_1"/>
  <p:tag name="KSO_WM_UNIT_SUBTYPE" val="d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507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9T08:45:04&quot;,&quot;maxSize&quot;:{&quot;size1&quot;:22.2},&quot;minSize&quot;:{&quot;size1&quot;:13.5},&quot;normalSize&quot;:{&quot;size1&quot;:13.5},&quot;subLayout&quot;:[{&quot;id&quot;:&quot;2023-09-09T08:45:04&quot;,&quot;margin&quot;:{&quot;bottom&quot;:0.025999998673796654,&quot;left&quot;:2.117000102996826,&quot;right&quot;:1.2699999809265137,&quot;top&quot;:0.4230000376701355},&quot;type&quot;:0},{&quot;id&quot;:&quot;2023-09-09T08:45:04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28"/>
  <p:tag name="KSO_WM_TEMPLATE_MASTER_TYPE" val="0"/>
  <p:tag name="KSO_WM_TEMPLATE_SUBCATEGORY" val="25"/>
</p:tagLst>
</file>

<file path=ppt/tags/tag50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28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28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THANKS"/>
  <p:tag name="KSO_WM_UNIT_TEXT_FILL_FORE_SCHEMECOLOR_INDEX_1" val="14"/>
  <p:tag name="KSO_WM_UNIT_TEXT_FILL_FORE_SCHEMECOLOR_INDEX_1_BRIGHTNESS" val="0"/>
  <p:tag name="KSO_WM_UNIT_TEXT_FILL_FORE_SCHEMECOLOR_INDEX_1_POS" val="0"/>
  <p:tag name="KSO_WM_UNIT_TEXT_FILL_FORE_SCHEMECOLOR_INDEX_1_TRANS" val="0"/>
  <p:tag name="KSO_WM_UNIT_TEXT_FILL_FORE_SCHEMECOLOR_INDEX_2" val="5"/>
  <p:tag name="KSO_WM_UNIT_TEXT_FILL_FORE_SCHEMECOLOR_INDEX_2_BRIGHTNESS" val="0"/>
  <p:tag name="KSO_WM_UNIT_TEXT_FILL_FORE_SCHEMECOLOR_INDEX_2_POS" val="0.9"/>
  <p:tag name="KSO_WM_UNIT_TEXT_FILL_FORE_SCHEMECOLOR_INDEX_2_TRANS" val="0"/>
  <p:tag name="KSO_WM_UNIT_TEXT_FILL_GRADIENT_ANGLE" val="270"/>
  <p:tag name="KSO_WM_UNIT_TEXT_FILL_GRADIENT_DIRECTION" val="6"/>
  <p:tag name="KSO_WM_UNIT_TEXT_FILL_GRADIENT_TYPE" val="0"/>
  <p:tag name="KSO_WM_UNIT_TEXT_FILL_TYPE" val="3"/>
  <p:tag name="KSO_WM_UNIT_TYPE" val="a"/>
  <p:tag name="KSO_WM_UNIT_VALUE" val="10"/>
</p:tagLst>
</file>

<file path=ppt/tags/tag509.xml><?xml version="1.0" encoding="utf-8"?>
<p:tagLst xmlns:p="http://schemas.openxmlformats.org/presentationml/2006/main">
  <p:tag name="KSO_WM_BEAUTIFY_FLAG" val="#wm#"/>
  <p:tag name="KSO_WM_SLIDE_CONTENT_AREA" val="{&quot;left&quot;:&quot;43.51669&quot;,&quot;top&quot;:&quot;87.15&quot;,&quot;width&quot;:&quot;559.85&quot;,&quot;height&quot;:&quot;365.7&quot;}"/>
  <p:tag name="KSO_WM_SLIDE_ID" val="custom20230828_11"/>
  <p:tag name="KSO_WM_SLIDE_INDEX" val="11"/>
  <p:tag name="KSO_WM_SLIDE_ITEM_CNT" val="0"/>
  <p:tag name="KSO_WM_SLIDE_LAYOUT" val="a_f"/>
  <p:tag name="KSO_WM_SLIDE_LAYOUT_CNT" val="1_1"/>
  <p:tag name="KSO_WM_SLIDE_SUBTYPE" val="pureTxt"/>
  <p:tag name="KSO_WM_SLIDE_TYPE" val="endPage"/>
  <p:tag name="KSO_WM_SPECIAL_SOURCE" val="bdnull"/>
  <p:tag name="KSO_WM_TAG_VERSION" val="1.0"/>
  <p:tag name="KSO_WM_TEMPLATE_CATEGORY" val="custom"/>
  <p:tag name="KSO_WM_TEMPLATE_COLOR_TYPE" val="0"/>
  <p:tag name="KSO_WM_TEMPLATE_INDEX" val="20230828"/>
  <p:tag name="KSO_WM_TEMPLATE_MASTER_TYPE" val="1"/>
  <p:tag name="KSO_WM_TEMPLATE_SUBCATEGORY" val="0"/>
</p:tagLst>
</file>

<file path=ppt/tags/tag510.xml><?xml version="1.0" encoding="utf-8"?>
<p:tagLst xmlns:p="http://schemas.openxmlformats.org/presentationml/2006/main">
  <p:tag name="AS_NET" val="4.0.30319.42000"/>
  <p:tag name="AS_OS" val="Microsoft Windows NT 6.2.9200.0"/>
  <p:tag name="AS_RELEASE_DATE" val="2016.09.30"/>
  <p:tag name="AS_TITLE" val="Aspose.Slides for .NET 2.0"/>
  <p:tag name="AS_VERSION" val="16.9.0.0"/>
  <p:tag name="COMMONDATA" val="eyJoZGlkIjoiMzc2ZGZkMjRjMjU5OTEwMDk2NDE1ZGVmODZjYmYwZjEifQ=="/>
</p:tagLst>
</file>

<file path=ppt/theme/theme1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0F1423"/>
      </a:dk2>
      <a:lt2>
        <a:srgbClr val="FFFFFF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自定义 65">
      <a:dk1>
        <a:srgbClr val="000000"/>
      </a:dk1>
      <a:lt1>
        <a:srgbClr val="FFFFFF"/>
      </a:lt1>
      <a:dk2>
        <a:srgbClr val="230B09"/>
      </a:dk2>
      <a:lt2>
        <a:srgbClr val="FFFFFF"/>
      </a:lt2>
      <a:accent1>
        <a:srgbClr val="FACA60"/>
      </a:accent1>
      <a:accent2>
        <a:srgbClr val="FD6E38"/>
      </a:accent2>
      <a:accent3>
        <a:srgbClr val="A85501"/>
      </a:accent3>
      <a:accent4>
        <a:srgbClr val="FFA523"/>
      </a:accent4>
      <a:accent5>
        <a:srgbClr val="CB7D23"/>
      </a:accent5>
      <a:accent6>
        <a:srgbClr val="DC9233"/>
      </a:accent6>
      <a:hlink>
        <a:srgbClr val="0563C1"/>
      </a:hlink>
      <a:folHlink>
        <a:srgbClr val="954D72"/>
      </a:folHlink>
    </a:clrScheme>
    <a:fontScheme name="自定义 59">
      <a:majorFont>
        <a:latin typeface="微软雅黑" panose="020b0503020204020204" charset="-122"/>
        <a:ea typeface="微软雅黑"/>
        <a:cs typeface="Arial"/>
      </a:majorFont>
      <a:minorFont>
        <a:latin typeface="微软雅黑" panose="020b0503020204020204" charset="-122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宽屏</PresentationFormat>
  <Paragraphs>130</Paragraphs>
  <Slides>19</Slides>
  <Notes>3</Notes>
  <HiddenSlides>0</HiddenSlides>
  <MMClips>0</MMClips>
  <ScaleCrop>0</ScaleCrop>
  <HeadingPairs>
    <vt:vector baseType="variant" size="4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baseType="lpstr" size="20">
      <vt:lpstr>WPS</vt:lpstr>
      <vt:lpstr>动火安全管理培训</vt:lpstr>
      <vt:lpstr>目录</vt:lpstr>
      <vt:lpstr>动火安全管理的重要性</vt:lpstr>
      <vt:lpstr>Slide 4</vt:lpstr>
      <vt:lpstr>Slide 5</vt:lpstr>
      <vt:lpstr>Slide 6</vt:lpstr>
      <vt:lpstr>动火安全管理的流程和规范</vt:lpstr>
      <vt:lpstr>Slide 8</vt:lpstr>
      <vt:lpstr>Slide 9</vt:lpstr>
      <vt:lpstr>Slide 10</vt:lpstr>
      <vt:lpstr>动火安全管理的培训内容</vt:lpstr>
      <vt:lpstr>Slide 12</vt:lpstr>
      <vt:lpstr>Slide 13</vt:lpstr>
      <vt:lpstr>Slide 14</vt:lpstr>
      <vt:lpstr>动火安全管理的考核和评估</vt:lpstr>
      <vt:lpstr>Slide 16</vt:lpstr>
      <vt:lpstr>Slide 17</vt:lpstr>
      <vt:lpstr>Slide 18</vt:lpstr>
      <vt:lpstr>谢谢</vt:lpstr>
    </vt:vector>
  </TitlesOfParts>
  <LinksUpToDate>0</LinksUpToDate>
  <SharedDoc>0</SharedDoc>
  <HyperlinksChanged>0</HyperlinksChanged>
  <Application>Aspose.Slides for .NET</Application>
  <AppVersion>16.0900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title>空白演示</dc:title>
  <cp:lastModifiedBy>一抹斜阳</cp:lastModifiedBy>
  <cp:revision>155</cp:revision>
  <dcterms:created xsi:type="dcterms:W3CDTF">2019-06-19T02:08:00Z</dcterms:created>
  <dcterms:modified xsi:type="dcterms:W3CDTF">2023-09-11T04:23:57Z</dcterms:modified>
</cp:coreProperties>
</file>

<file path=docProps/custom.xml><?xml version="1.0" encoding="utf-8"?>
<Properties xmlns:vt="http://schemas.openxmlformats.org/officeDocument/2006/docPropsVTypes" xmlns="http://schemas.openxmlformats.org/officeDocument/2006/custom-properties">
  <property fmtid="{D5CDD505-2E9C-101B-9397-08002B2CF9AE}" pid="2" name="ICV">
    <vt:lpwstr>CDCADEDF003840DA82F485ADD5F2485A_11</vt:lpwstr>
  </property>
  <property fmtid="{D5CDD505-2E9C-101B-9397-08002B2CF9AE}" pid="3" name="KSOProductBuildVer">
    <vt:lpwstr>2052-12.1.0.15374</vt:lpwstr>
  </property>
</Properties>
</file>